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7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</p:sldIdLst>
  <p:sldSz cy="5143500" cx="9144000"/>
  <p:notesSz cx="6858000" cy="9144000"/>
  <p:embeddedFontLst>
    <p:embeddedFont>
      <p:font typeface="Dosis"/>
      <p:regular r:id="rId30"/>
      <p:bold r:id="rId31"/>
    </p:embeddedFont>
    <p:embeddedFont>
      <p:font typeface="Dosis ExtraBold"/>
      <p:bold r:id="rId32"/>
    </p:embeddedFont>
    <p:embeddedFont>
      <p:font typeface="Montserrat"/>
      <p:regular r:id="rId33"/>
      <p:bold r:id="rId34"/>
      <p:italic r:id="rId35"/>
      <p:boldItalic r:id="rId36"/>
    </p:embeddedFont>
    <p:embeddedFont>
      <p:font typeface="Questrial"/>
      <p:regular r:id="rId3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slide" Target="slides/slide25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font" Target="fonts/Dosis-bold.fntdata"/><Relationship Id="rId30" Type="http://schemas.openxmlformats.org/officeDocument/2006/relationships/font" Target="fonts/Dosis-regular.fntdata"/><Relationship Id="rId11" Type="http://schemas.openxmlformats.org/officeDocument/2006/relationships/slide" Target="slides/slide7.xml"/><Relationship Id="rId33" Type="http://schemas.openxmlformats.org/officeDocument/2006/relationships/font" Target="fonts/Montserrat-regular.fntdata"/><Relationship Id="rId10" Type="http://schemas.openxmlformats.org/officeDocument/2006/relationships/slide" Target="slides/slide6.xml"/><Relationship Id="rId32" Type="http://schemas.openxmlformats.org/officeDocument/2006/relationships/font" Target="fonts/DosisExtraBold-bold.fntdata"/><Relationship Id="rId13" Type="http://schemas.openxmlformats.org/officeDocument/2006/relationships/slide" Target="slides/slide9.xml"/><Relationship Id="rId35" Type="http://schemas.openxmlformats.org/officeDocument/2006/relationships/font" Target="fonts/Montserrat-italic.fntdata"/><Relationship Id="rId12" Type="http://schemas.openxmlformats.org/officeDocument/2006/relationships/slide" Target="slides/slide8.xml"/><Relationship Id="rId34" Type="http://schemas.openxmlformats.org/officeDocument/2006/relationships/font" Target="fonts/Montserrat-bold.fntdata"/><Relationship Id="rId15" Type="http://schemas.openxmlformats.org/officeDocument/2006/relationships/slide" Target="slides/slide11.xml"/><Relationship Id="rId37" Type="http://schemas.openxmlformats.org/officeDocument/2006/relationships/font" Target="fonts/Questrial-regular.fntdata"/><Relationship Id="rId14" Type="http://schemas.openxmlformats.org/officeDocument/2006/relationships/slide" Target="slides/slide10.xml"/><Relationship Id="rId36" Type="http://schemas.openxmlformats.org/officeDocument/2006/relationships/font" Target="fonts/Montserrat-boldItalic.fntdata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5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g1073a7668a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7" name="Google Shape;657;g1073a7668a6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8" name="Shape 1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9" name="Google Shape;1449;g1073a7668a6_0_8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0" name="Google Shape;1450;g1073a7668a6_0_81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8" name="Shape 1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9" name="Google Shape;1559;g1073a7668a6_0_9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0" name="Google Shape;1560;g1073a7668a6_0_94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9" name="Shape 1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0" name="Google Shape;1950;g1073a7668a6_0_13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1" name="Google Shape;1951;g1073a7668a6_0_133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4" name="Shape 20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5" name="Google Shape;2015;g1073a7668a6_0_14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6" name="Google Shape;2016;g1073a7668a6_0_140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8" name="Shape 20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9" name="Google Shape;2059;g1073a7668a6_0_14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0" name="Google Shape;2060;g1073a7668a6_0_144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2" name="Shape 2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3" name="Google Shape;2153;g1073a7668a6_0_15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4" name="Google Shape;2154;g1073a7668a6_0_153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3" name="Shape 2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4" name="Google Shape;2214;g1073a7668a6_0_15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5" name="Google Shape;2215;g1073a7668a6_0_159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4" name="Shape 2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5" name="Google Shape;2305;g1073a7668a6_0_16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6" name="Google Shape;2306;g1073a7668a6_0_168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1" name="Shape 2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2" name="Google Shape;2382;g1073a7668a6_0_17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3" name="Google Shape;2383;g1073a7668a6_0_176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9" name="Shape 2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0" name="Google Shape;2450;g1073a7668a6_0_18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1" name="Google Shape;2451;g1073a7668a6_0_182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2" name="Shape 1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3" name="Google Shape;1103;g1128e93ed4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4" name="Google Shape;1104;g1128e93ed41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8" name="Shape 2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9" name="Google Shape;2499;g1073a7668a6_0_18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0" name="Google Shape;2500;g1073a7668a6_0_187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73" name="Shape 3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4" name="Google Shape;3874;g1073a7668a6_0_32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75" name="Google Shape;3875;g1073a7668a6_0_325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06" name="Shape 40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7" name="Google Shape;4007;g1073a7668a6_0_33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08" name="Google Shape;4008;g1073a7668a6_0_338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64" name="Shape 40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5" name="Google Shape;4065;g1073a7668a6_0_34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66" name="Google Shape;4066;g1073a7668a6_0_343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63" name="Shape 4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4" name="Google Shape;4164;g1073a7668a6_0_35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65" name="Google Shape;4165;g1073a7668a6_0_353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17" name="Shape 4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8" name="Google Shape;4718;g41a98d525d_0_3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19" name="Google Shape;4719;g41a98d525d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g1073a7668a6_0_4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1" name="Google Shape;1151;g1073a7668a6_0_49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g1073a7668a6_0_5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9" name="Google Shape;1179;g1073a7668a6_0_54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5" name="Shape 1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6" name="Google Shape;1216;g1073a7668a6_0_5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7" name="Google Shape;1217;g1073a7668a6_0_58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g1073a7668a6_0_5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4" name="Google Shape;1234;g1073a7668a6_0_59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3" name="Shape 1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4" name="Google Shape;1314;g1073a7668a6_0_6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5" name="Google Shape;1315;g1073a7668a6_0_67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9" name="Shape 1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0" name="Google Shape;1370;g1073a7668a6_0_7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1" name="Google Shape;1371;g1073a7668a6_0_73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g1073a7668a6_0_7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9" name="Google Shape;1409;g1073a7668a6_0_77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bg>
      <p:bgPr>
        <a:solidFill>
          <a:schemeClr val="dk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rot="-5400000">
            <a:off x="2818389" y="40291"/>
            <a:ext cx="3505916" cy="5062917"/>
          </a:xfrm>
          <a:custGeom>
            <a:rect b="b" l="l" r="r" t="t"/>
            <a:pathLst>
              <a:path extrusionOk="0" h="10125833" w="7011831">
                <a:moveTo>
                  <a:pt x="2058153" y="10078746"/>
                </a:moveTo>
                <a:cubicBezTo>
                  <a:pt x="2007997" y="10078746"/>
                  <a:pt x="1960680" y="10072772"/>
                  <a:pt x="1907099" y="10056672"/>
                </a:cubicBezTo>
                <a:cubicBezTo>
                  <a:pt x="1814330" y="10026619"/>
                  <a:pt x="1607931" y="9696840"/>
                  <a:pt x="1524934" y="9447806"/>
                </a:cubicBezTo>
                <a:cubicBezTo>
                  <a:pt x="1410088" y="9100186"/>
                  <a:pt x="1473684" y="8988842"/>
                  <a:pt x="1404492" y="8974605"/>
                </a:cubicBezTo>
                <a:cubicBezTo>
                  <a:pt x="807920" y="8852630"/>
                  <a:pt x="299759" y="8417139"/>
                  <a:pt x="19202" y="7890190"/>
                </a:cubicBezTo>
                <a:cubicBezTo>
                  <a:pt x="-6687" y="7890190"/>
                  <a:pt x="1098" y="7771110"/>
                  <a:pt x="1098" y="165155"/>
                </a:cubicBezTo>
                <a:cubicBezTo>
                  <a:pt x="372823" y="118617"/>
                  <a:pt x="743878" y="82569"/>
                  <a:pt x="1117691" y="82488"/>
                </a:cubicBezTo>
                <a:cubicBezTo>
                  <a:pt x="3912701" y="81840"/>
                  <a:pt x="5338659" y="-37037"/>
                  <a:pt x="6816719" y="11749"/>
                </a:cubicBezTo>
                <a:cubicBezTo>
                  <a:pt x="6890370" y="14625"/>
                  <a:pt x="7019428" y="7110400"/>
                  <a:pt x="7011481" y="10071516"/>
                </a:cubicBezTo>
                <a:cubicBezTo>
                  <a:pt x="7011481" y="10189361"/>
                  <a:pt x="5835508" y="10078746"/>
                  <a:pt x="2058153" y="10078746"/>
                </a:cubicBezTo>
                <a:close/>
              </a:path>
            </a:pathLst>
          </a:custGeom>
          <a:solidFill>
            <a:srgbClr val="FFD16C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" name="Google Shape;11;p2"/>
          <p:cNvGrpSpPr/>
          <p:nvPr/>
        </p:nvGrpSpPr>
        <p:grpSpPr>
          <a:xfrm rot="-5400000">
            <a:off x="3162152" y="414563"/>
            <a:ext cx="3136686" cy="4664380"/>
            <a:chOff x="5655999" y="797417"/>
            <a:chExt cx="6273373" cy="9328759"/>
          </a:xfrm>
        </p:grpSpPr>
        <p:grpSp>
          <p:nvGrpSpPr>
            <p:cNvPr id="12" name="Google Shape;12;p2"/>
            <p:cNvGrpSpPr/>
            <p:nvPr/>
          </p:nvGrpSpPr>
          <p:grpSpPr>
            <a:xfrm>
              <a:off x="6152389" y="797417"/>
              <a:ext cx="5776983" cy="8557041"/>
              <a:chOff x="6152389" y="797417"/>
              <a:chExt cx="5776983" cy="8557041"/>
            </a:xfrm>
          </p:grpSpPr>
          <p:grpSp>
            <p:nvGrpSpPr>
              <p:cNvPr id="13" name="Google Shape;13;p2"/>
              <p:cNvGrpSpPr/>
              <p:nvPr/>
            </p:nvGrpSpPr>
            <p:grpSpPr>
              <a:xfrm>
                <a:off x="6152457" y="797417"/>
                <a:ext cx="5776910" cy="116313"/>
                <a:chOff x="6152457" y="797417"/>
                <a:chExt cx="5776910" cy="116313"/>
              </a:xfrm>
            </p:grpSpPr>
            <p:grpSp>
              <p:nvGrpSpPr>
                <p:cNvPr id="14" name="Google Shape;14;p2"/>
                <p:cNvGrpSpPr/>
                <p:nvPr/>
              </p:nvGrpSpPr>
              <p:grpSpPr>
                <a:xfrm>
                  <a:off x="6152457" y="797417"/>
                  <a:ext cx="103487" cy="116262"/>
                  <a:chOff x="6152457" y="797417"/>
                  <a:chExt cx="103487" cy="116262"/>
                </a:xfrm>
              </p:grpSpPr>
              <p:sp>
                <p:nvSpPr>
                  <p:cNvPr id="15" name="Google Shape;15;p2"/>
                  <p:cNvSpPr/>
                  <p:nvPr/>
                </p:nvSpPr>
                <p:spPr>
                  <a:xfrm>
                    <a:off x="6219325" y="800187"/>
                    <a:ext cx="58" cy="61"/>
                  </a:xfrm>
                  <a:custGeom>
                    <a:rect b="b" l="l" r="r" t="t"/>
                    <a:pathLst>
                      <a:path extrusionOk="0" h="61" w="58">
                        <a:moveTo>
                          <a:pt x="59" y="62"/>
                        </a:moveTo>
                        <a:cubicBezTo>
                          <a:pt x="39" y="1"/>
                          <a:pt x="-63" y="-40"/>
                          <a:pt x="59" y="62"/>
                        </a:cubicBezTo>
                        <a:lnTo>
                          <a:pt x="59" y="62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" name="Google Shape;16;p2"/>
                  <p:cNvSpPr/>
                  <p:nvPr/>
                </p:nvSpPr>
                <p:spPr>
                  <a:xfrm>
                    <a:off x="6152457" y="797417"/>
                    <a:ext cx="103487" cy="116262"/>
                  </a:xfrm>
                  <a:custGeom>
                    <a:rect b="b" l="l" r="r" t="t"/>
                    <a:pathLst>
                      <a:path extrusionOk="0" h="116262" w="103487">
                        <a:moveTo>
                          <a:pt x="103297" y="57289"/>
                        </a:moveTo>
                        <a:cubicBezTo>
                          <a:pt x="98796" y="3844"/>
                          <a:pt x="49837" y="-4965"/>
                          <a:pt x="71468" y="5404"/>
                        </a:cubicBezTo>
                        <a:cubicBezTo>
                          <a:pt x="55291" y="-2758"/>
                          <a:pt x="39538" y="-1461"/>
                          <a:pt x="25368" y="7854"/>
                        </a:cubicBezTo>
                        <a:cubicBezTo>
                          <a:pt x="-29775" y="44814"/>
                          <a:pt x="14745" y="135804"/>
                          <a:pt x="66177" y="112495"/>
                        </a:cubicBezTo>
                        <a:cubicBezTo>
                          <a:pt x="110453" y="92142"/>
                          <a:pt x="102729" y="50079"/>
                          <a:pt x="103297" y="57289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" name="Google Shape;17;p2"/>
                <p:cNvGrpSpPr/>
                <p:nvPr/>
              </p:nvGrpSpPr>
              <p:grpSpPr>
                <a:xfrm>
                  <a:off x="6861685" y="797451"/>
                  <a:ext cx="103455" cy="116279"/>
                  <a:chOff x="6861685" y="797451"/>
                  <a:chExt cx="103455" cy="116279"/>
                </a:xfrm>
              </p:grpSpPr>
              <p:sp>
                <p:nvSpPr>
                  <p:cNvPr id="18" name="Google Shape;18;p2"/>
                  <p:cNvSpPr/>
                  <p:nvPr/>
                </p:nvSpPr>
                <p:spPr>
                  <a:xfrm>
                    <a:off x="6928502" y="800187"/>
                    <a:ext cx="49" cy="61"/>
                  </a:xfrm>
                  <a:custGeom>
                    <a:rect b="b" l="l" r="r" t="t"/>
                    <a:pathLst>
                      <a:path extrusionOk="0" h="61" w="49">
                        <a:moveTo>
                          <a:pt x="50" y="62"/>
                        </a:moveTo>
                        <a:cubicBezTo>
                          <a:pt x="30" y="1"/>
                          <a:pt x="-51" y="-40"/>
                          <a:pt x="50" y="62"/>
                        </a:cubicBezTo>
                        <a:lnTo>
                          <a:pt x="50" y="62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" name="Google Shape;19;p2"/>
                  <p:cNvSpPr/>
                  <p:nvPr/>
                </p:nvSpPr>
                <p:spPr>
                  <a:xfrm>
                    <a:off x="6861685" y="797451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28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" name="Google Shape;20;p2"/>
                <p:cNvGrpSpPr/>
                <p:nvPr/>
              </p:nvGrpSpPr>
              <p:grpSpPr>
                <a:xfrm>
                  <a:off x="7570873" y="797451"/>
                  <a:ext cx="103455" cy="116279"/>
                  <a:chOff x="7570873" y="797451"/>
                  <a:chExt cx="103455" cy="116279"/>
                </a:xfrm>
              </p:grpSpPr>
              <p:sp>
                <p:nvSpPr>
                  <p:cNvPr id="21" name="Google Shape;21;p2"/>
                  <p:cNvSpPr/>
                  <p:nvPr/>
                </p:nvSpPr>
                <p:spPr>
                  <a:xfrm>
                    <a:off x="7637681" y="800187"/>
                    <a:ext cx="58" cy="61"/>
                  </a:xfrm>
                  <a:custGeom>
                    <a:rect b="b" l="l" r="r" t="t"/>
                    <a:pathLst>
                      <a:path extrusionOk="0" h="61" w="58">
                        <a:moveTo>
                          <a:pt x="59" y="62"/>
                        </a:moveTo>
                        <a:cubicBezTo>
                          <a:pt x="39" y="1"/>
                          <a:pt x="-63" y="-40"/>
                          <a:pt x="59" y="62"/>
                        </a:cubicBezTo>
                        <a:lnTo>
                          <a:pt x="59" y="62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" name="Google Shape;22;p2"/>
                  <p:cNvSpPr/>
                  <p:nvPr/>
                </p:nvSpPr>
                <p:spPr>
                  <a:xfrm>
                    <a:off x="7570873" y="797451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28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3" name="Google Shape;23;p2"/>
                <p:cNvGrpSpPr/>
                <p:nvPr/>
              </p:nvGrpSpPr>
              <p:grpSpPr>
                <a:xfrm>
                  <a:off x="8280040" y="797451"/>
                  <a:ext cx="103455" cy="116279"/>
                  <a:chOff x="8280040" y="797451"/>
                  <a:chExt cx="103455" cy="116279"/>
                </a:xfrm>
              </p:grpSpPr>
              <p:sp>
                <p:nvSpPr>
                  <p:cNvPr id="24" name="Google Shape;24;p2"/>
                  <p:cNvSpPr/>
                  <p:nvPr/>
                </p:nvSpPr>
                <p:spPr>
                  <a:xfrm>
                    <a:off x="8346858" y="800187"/>
                    <a:ext cx="49" cy="61"/>
                  </a:xfrm>
                  <a:custGeom>
                    <a:rect b="b" l="l" r="r" t="t"/>
                    <a:pathLst>
                      <a:path extrusionOk="0" h="61" w="49">
                        <a:moveTo>
                          <a:pt x="50" y="62"/>
                        </a:moveTo>
                        <a:cubicBezTo>
                          <a:pt x="30" y="1"/>
                          <a:pt x="-51" y="-40"/>
                          <a:pt x="50" y="62"/>
                        </a:cubicBezTo>
                        <a:lnTo>
                          <a:pt x="50" y="62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" name="Google Shape;25;p2"/>
                  <p:cNvSpPr/>
                  <p:nvPr/>
                </p:nvSpPr>
                <p:spPr>
                  <a:xfrm>
                    <a:off x="8280040" y="797451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28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" name="Google Shape;26;p2"/>
                <p:cNvGrpSpPr/>
                <p:nvPr/>
              </p:nvGrpSpPr>
              <p:grpSpPr>
                <a:xfrm>
                  <a:off x="8989228" y="797451"/>
                  <a:ext cx="103455" cy="116279"/>
                  <a:chOff x="8989228" y="797451"/>
                  <a:chExt cx="103455" cy="116279"/>
                </a:xfrm>
              </p:grpSpPr>
              <p:sp>
                <p:nvSpPr>
                  <p:cNvPr id="27" name="Google Shape;27;p2"/>
                  <p:cNvSpPr/>
                  <p:nvPr/>
                </p:nvSpPr>
                <p:spPr>
                  <a:xfrm>
                    <a:off x="9056030" y="800187"/>
                    <a:ext cx="44" cy="61"/>
                  </a:xfrm>
                  <a:custGeom>
                    <a:rect b="b" l="l" r="r" t="t"/>
                    <a:pathLst>
                      <a:path extrusionOk="0" h="61" w="44">
                        <a:moveTo>
                          <a:pt x="45" y="62"/>
                        </a:moveTo>
                        <a:cubicBezTo>
                          <a:pt x="45" y="1"/>
                          <a:pt x="-56" y="-40"/>
                          <a:pt x="45" y="62"/>
                        </a:cubicBezTo>
                        <a:lnTo>
                          <a:pt x="45" y="62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" name="Google Shape;28;p2"/>
                  <p:cNvSpPr/>
                  <p:nvPr/>
                </p:nvSpPr>
                <p:spPr>
                  <a:xfrm>
                    <a:off x="8989228" y="797451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1" y="44252"/>
                          <a:pt x="14461" y="136033"/>
                          <a:pt x="66117" y="112460"/>
                        </a:cubicBezTo>
                        <a:cubicBezTo>
                          <a:pt x="110413" y="92228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" name="Google Shape;29;p2"/>
                <p:cNvGrpSpPr/>
                <p:nvPr/>
              </p:nvGrpSpPr>
              <p:grpSpPr>
                <a:xfrm>
                  <a:off x="9698396" y="797451"/>
                  <a:ext cx="103455" cy="116279"/>
                  <a:chOff x="9698396" y="797451"/>
                  <a:chExt cx="103455" cy="116279"/>
                </a:xfrm>
              </p:grpSpPr>
              <p:sp>
                <p:nvSpPr>
                  <p:cNvPr id="30" name="Google Shape;30;p2"/>
                  <p:cNvSpPr/>
                  <p:nvPr/>
                </p:nvSpPr>
                <p:spPr>
                  <a:xfrm>
                    <a:off x="9765213" y="800187"/>
                    <a:ext cx="49" cy="61"/>
                  </a:xfrm>
                  <a:custGeom>
                    <a:rect b="b" l="l" r="r" t="t"/>
                    <a:pathLst>
                      <a:path extrusionOk="0" h="61" w="49">
                        <a:moveTo>
                          <a:pt x="50" y="62"/>
                        </a:moveTo>
                        <a:cubicBezTo>
                          <a:pt x="30" y="1"/>
                          <a:pt x="-51" y="-40"/>
                          <a:pt x="50" y="62"/>
                        </a:cubicBezTo>
                        <a:lnTo>
                          <a:pt x="50" y="62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1" name="Google Shape;31;p2"/>
                  <p:cNvSpPr/>
                  <p:nvPr/>
                </p:nvSpPr>
                <p:spPr>
                  <a:xfrm>
                    <a:off x="9698396" y="797451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9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28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2" name="Google Shape;32;p2"/>
                <p:cNvGrpSpPr/>
                <p:nvPr/>
              </p:nvGrpSpPr>
              <p:grpSpPr>
                <a:xfrm>
                  <a:off x="10407584" y="797451"/>
                  <a:ext cx="103455" cy="116279"/>
                  <a:chOff x="10407584" y="797451"/>
                  <a:chExt cx="103455" cy="116279"/>
                </a:xfrm>
              </p:grpSpPr>
              <p:sp>
                <p:nvSpPr>
                  <p:cNvPr id="33" name="Google Shape;33;p2"/>
                  <p:cNvSpPr/>
                  <p:nvPr/>
                </p:nvSpPr>
                <p:spPr>
                  <a:xfrm>
                    <a:off x="10474386" y="800187"/>
                    <a:ext cx="45" cy="61"/>
                  </a:xfrm>
                  <a:custGeom>
                    <a:rect b="b" l="l" r="r" t="t"/>
                    <a:pathLst>
                      <a:path extrusionOk="0" h="61" w="45">
                        <a:moveTo>
                          <a:pt x="45" y="62"/>
                        </a:moveTo>
                        <a:cubicBezTo>
                          <a:pt x="45" y="1"/>
                          <a:pt x="-56" y="-40"/>
                          <a:pt x="45" y="62"/>
                        </a:cubicBezTo>
                        <a:lnTo>
                          <a:pt x="45" y="62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4" name="Google Shape;34;p2"/>
                  <p:cNvSpPr/>
                  <p:nvPr/>
                </p:nvSpPr>
                <p:spPr>
                  <a:xfrm>
                    <a:off x="10407584" y="797451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7" y="7820"/>
                        </a:cubicBezTo>
                        <a:cubicBezTo>
                          <a:pt x="-29591" y="44252"/>
                          <a:pt x="14462" y="136033"/>
                          <a:pt x="66117" y="112460"/>
                        </a:cubicBezTo>
                        <a:cubicBezTo>
                          <a:pt x="110413" y="92228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5" name="Google Shape;35;p2"/>
                <p:cNvGrpSpPr/>
                <p:nvPr/>
              </p:nvGrpSpPr>
              <p:grpSpPr>
                <a:xfrm>
                  <a:off x="11116752" y="797451"/>
                  <a:ext cx="103455" cy="116279"/>
                  <a:chOff x="11116752" y="797451"/>
                  <a:chExt cx="103455" cy="116279"/>
                </a:xfrm>
              </p:grpSpPr>
              <p:sp>
                <p:nvSpPr>
                  <p:cNvPr id="36" name="Google Shape;36;p2"/>
                  <p:cNvSpPr/>
                  <p:nvPr/>
                </p:nvSpPr>
                <p:spPr>
                  <a:xfrm>
                    <a:off x="11183569" y="800187"/>
                    <a:ext cx="49" cy="61"/>
                  </a:xfrm>
                  <a:custGeom>
                    <a:rect b="b" l="l" r="r" t="t"/>
                    <a:pathLst>
                      <a:path extrusionOk="0" h="61" w="49">
                        <a:moveTo>
                          <a:pt x="50" y="62"/>
                        </a:moveTo>
                        <a:cubicBezTo>
                          <a:pt x="30" y="1"/>
                          <a:pt x="-51" y="-40"/>
                          <a:pt x="50" y="62"/>
                        </a:cubicBezTo>
                        <a:lnTo>
                          <a:pt x="50" y="62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7" name="Google Shape;37;p2"/>
                  <p:cNvSpPr/>
                  <p:nvPr/>
                </p:nvSpPr>
                <p:spPr>
                  <a:xfrm>
                    <a:off x="11116752" y="797451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28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8" name="Google Shape;38;p2"/>
                <p:cNvGrpSpPr/>
                <p:nvPr/>
              </p:nvGrpSpPr>
              <p:grpSpPr>
                <a:xfrm>
                  <a:off x="11825880" y="797417"/>
                  <a:ext cx="103487" cy="116262"/>
                  <a:chOff x="11825880" y="797417"/>
                  <a:chExt cx="103487" cy="116262"/>
                </a:xfrm>
              </p:grpSpPr>
              <p:sp>
                <p:nvSpPr>
                  <p:cNvPr id="39" name="Google Shape;39;p2"/>
                  <p:cNvSpPr/>
                  <p:nvPr/>
                </p:nvSpPr>
                <p:spPr>
                  <a:xfrm>
                    <a:off x="11892742" y="800187"/>
                    <a:ext cx="44" cy="61"/>
                  </a:xfrm>
                  <a:custGeom>
                    <a:rect b="b" l="l" r="r" t="t"/>
                    <a:pathLst>
                      <a:path extrusionOk="0" h="61" w="44">
                        <a:moveTo>
                          <a:pt x="45" y="62"/>
                        </a:moveTo>
                        <a:cubicBezTo>
                          <a:pt x="45" y="1"/>
                          <a:pt x="-56" y="-40"/>
                          <a:pt x="45" y="62"/>
                        </a:cubicBezTo>
                        <a:lnTo>
                          <a:pt x="45" y="62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0" name="Google Shape;40;p2"/>
                  <p:cNvSpPr/>
                  <p:nvPr/>
                </p:nvSpPr>
                <p:spPr>
                  <a:xfrm>
                    <a:off x="11825880" y="797417"/>
                    <a:ext cx="103487" cy="116262"/>
                  </a:xfrm>
                  <a:custGeom>
                    <a:rect b="b" l="l" r="r" t="t"/>
                    <a:pathLst>
                      <a:path extrusionOk="0" h="116262" w="103487">
                        <a:moveTo>
                          <a:pt x="103297" y="57289"/>
                        </a:moveTo>
                        <a:cubicBezTo>
                          <a:pt x="98796" y="3844"/>
                          <a:pt x="49837" y="-4965"/>
                          <a:pt x="71468" y="5404"/>
                        </a:cubicBezTo>
                        <a:cubicBezTo>
                          <a:pt x="55290" y="-2758"/>
                          <a:pt x="39539" y="-1461"/>
                          <a:pt x="25368" y="7854"/>
                        </a:cubicBezTo>
                        <a:cubicBezTo>
                          <a:pt x="-29775" y="44814"/>
                          <a:pt x="14744" y="135804"/>
                          <a:pt x="66177" y="112495"/>
                        </a:cubicBezTo>
                        <a:cubicBezTo>
                          <a:pt x="110453" y="92142"/>
                          <a:pt x="102729" y="50079"/>
                          <a:pt x="103297" y="57289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41" name="Google Shape;41;p2"/>
              <p:cNvGrpSpPr/>
              <p:nvPr/>
            </p:nvGrpSpPr>
            <p:grpSpPr>
              <a:xfrm>
                <a:off x="6152389" y="1564732"/>
                <a:ext cx="5776983" cy="116333"/>
                <a:chOff x="6152389" y="1564732"/>
                <a:chExt cx="5776983" cy="116333"/>
              </a:xfrm>
            </p:grpSpPr>
            <p:grpSp>
              <p:nvGrpSpPr>
                <p:cNvPr id="42" name="Google Shape;42;p2"/>
                <p:cNvGrpSpPr/>
                <p:nvPr/>
              </p:nvGrpSpPr>
              <p:grpSpPr>
                <a:xfrm>
                  <a:off x="6152389" y="1564732"/>
                  <a:ext cx="103563" cy="116306"/>
                  <a:chOff x="6152389" y="1564732"/>
                  <a:chExt cx="103563" cy="116306"/>
                </a:xfrm>
              </p:grpSpPr>
              <p:sp>
                <p:nvSpPr>
                  <p:cNvPr id="43" name="Google Shape;43;p2"/>
                  <p:cNvSpPr/>
                  <p:nvPr/>
                </p:nvSpPr>
                <p:spPr>
                  <a:xfrm>
                    <a:off x="6219325" y="1567537"/>
                    <a:ext cx="58" cy="46"/>
                  </a:xfrm>
                  <a:custGeom>
                    <a:rect b="b" l="l" r="r" t="t"/>
                    <a:pathLst>
                      <a:path extrusionOk="0" h="46" w="58">
                        <a:moveTo>
                          <a:pt x="59" y="47"/>
                        </a:moveTo>
                        <a:cubicBezTo>
                          <a:pt x="39" y="6"/>
                          <a:pt x="-63" y="-34"/>
                          <a:pt x="59" y="47"/>
                        </a:cubicBezTo>
                        <a:lnTo>
                          <a:pt x="59" y="47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4" name="Google Shape;44;p2"/>
                  <p:cNvSpPr/>
                  <p:nvPr/>
                </p:nvSpPr>
                <p:spPr>
                  <a:xfrm>
                    <a:off x="6152389" y="1564732"/>
                    <a:ext cx="103563" cy="116306"/>
                  </a:xfrm>
                  <a:custGeom>
                    <a:rect b="b" l="l" r="r" t="t"/>
                    <a:pathLst>
                      <a:path extrusionOk="0" h="116306" w="103563">
                        <a:moveTo>
                          <a:pt x="103365" y="57309"/>
                        </a:moveTo>
                        <a:cubicBezTo>
                          <a:pt x="98864" y="3865"/>
                          <a:pt x="49905" y="-4945"/>
                          <a:pt x="71536" y="5424"/>
                        </a:cubicBezTo>
                        <a:cubicBezTo>
                          <a:pt x="55359" y="-2737"/>
                          <a:pt x="39566" y="-1502"/>
                          <a:pt x="25436" y="7874"/>
                        </a:cubicBezTo>
                        <a:cubicBezTo>
                          <a:pt x="-29889" y="44591"/>
                          <a:pt x="14873" y="135946"/>
                          <a:pt x="66245" y="112515"/>
                        </a:cubicBezTo>
                        <a:cubicBezTo>
                          <a:pt x="110582" y="92283"/>
                          <a:pt x="102797" y="50119"/>
                          <a:pt x="103365" y="57309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5" name="Google Shape;45;p2"/>
                <p:cNvGrpSpPr/>
                <p:nvPr/>
              </p:nvGrpSpPr>
              <p:grpSpPr>
                <a:xfrm>
                  <a:off x="6861685" y="1564786"/>
                  <a:ext cx="103455" cy="116279"/>
                  <a:chOff x="6861685" y="1564786"/>
                  <a:chExt cx="103455" cy="116279"/>
                </a:xfrm>
              </p:grpSpPr>
              <p:sp>
                <p:nvSpPr>
                  <p:cNvPr id="46" name="Google Shape;46;p2"/>
                  <p:cNvSpPr/>
                  <p:nvPr/>
                </p:nvSpPr>
                <p:spPr>
                  <a:xfrm>
                    <a:off x="6928502" y="1567537"/>
                    <a:ext cx="49" cy="46"/>
                  </a:xfrm>
                  <a:custGeom>
                    <a:rect b="b" l="l" r="r" t="t"/>
                    <a:pathLst>
                      <a:path extrusionOk="0" h="46" w="49">
                        <a:moveTo>
                          <a:pt x="50" y="47"/>
                        </a:moveTo>
                        <a:cubicBezTo>
                          <a:pt x="30" y="6"/>
                          <a:pt x="-51" y="-34"/>
                          <a:pt x="50" y="47"/>
                        </a:cubicBezTo>
                        <a:lnTo>
                          <a:pt x="50" y="47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7" name="Google Shape;47;p2"/>
                  <p:cNvSpPr/>
                  <p:nvPr/>
                </p:nvSpPr>
                <p:spPr>
                  <a:xfrm>
                    <a:off x="6861685" y="1564786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49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8" name="Google Shape;48;p2"/>
                <p:cNvGrpSpPr/>
                <p:nvPr/>
              </p:nvGrpSpPr>
              <p:grpSpPr>
                <a:xfrm>
                  <a:off x="7570873" y="1564786"/>
                  <a:ext cx="103455" cy="116279"/>
                  <a:chOff x="7570873" y="1564786"/>
                  <a:chExt cx="103455" cy="116279"/>
                </a:xfrm>
              </p:grpSpPr>
              <p:sp>
                <p:nvSpPr>
                  <p:cNvPr id="49" name="Google Shape;49;p2"/>
                  <p:cNvSpPr/>
                  <p:nvPr/>
                </p:nvSpPr>
                <p:spPr>
                  <a:xfrm>
                    <a:off x="7637681" y="1567537"/>
                    <a:ext cx="58" cy="46"/>
                  </a:xfrm>
                  <a:custGeom>
                    <a:rect b="b" l="l" r="r" t="t"/>
                    <a:pathLst>
                      <a:path extrusionOk="0" h="46" w="58">
                        <a:moveTo>
                          <a:pt x="59" y="47"/>
                        </a:moveTo>
                        <a:cubicBezTo>
                          <a:pt x="39" y="6"/>
                          <a:pt x="-63" y="-34"/>
                          <a:pt x="59" y="47"/>
                        </a:cubicBezTo>
                        <a:lnTo>
                          <a:pt x="59" y="47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0" name="Google Shape;50;p2"/>
                  <p:cNvSpPr/>
                  <p:nvPr/>
                </p:nvSpPr>
                <p:spPr>
                  <a:xfrm>
                    <a:off x="7570873" y="1564786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49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1" name="Google Shape;51;p2"/>
                <p:cNvGrpSpPr/>
                <p:nvPr/>
              </p:nvGrpSpPr>
              <p:grpSpPr>
                <a:xfrm>
                  <a:off x="8280040" y="1564786"/>
                  <a:ext cx="103455" cy="116279"/>
                  <a:chOff x="8280040" y="1564786"/>
                  <a:chExt cx="103455" cy="116279"/>
                </a:xfrm>
              </p:grpSpPr>
              <p:sp>
                <p:nvSpPr>
                  <p:cNvPr id="52" name="Google Shape;52;p2"/>
                  <p:cNvSpPr/>
                  <p:nvPr/>
                </p:nvSpPr>
                <p:spPr>
                  <a:xfrm>
                    <a:off x="8346858" y="1567537"/>
                    <a:ext cx="49" cy="46"/>
                  </a:xfrm>
                  <a:custGeom>
                    <a:rect b="b" l="l" r="r" t="t"/>
                    <a:pathLst>
                      <a:path extrusionOk="0" h="46" w="49">
                        <a:moveTo>
                          <a:pt x="50" y="47"/>
                        </a:moveTo>
                        <a:cubicBezTo>
                          <a:pt x="30" y="6"/>
                          <a:pt x="-51" y="-34"/>
                          <a:pt x="50" y="47"/>
                        </a:cubicBezTo>
                        <a:lnTo>
                          <a:pt x="50" y="47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3" name="Google Shape;53;p2"/>
                  <p:cNvSpPr/>
                  <p:nvPr/>
                </p:nvSpPr>
                <p:spPr>
                  <a:xfrm>
                    <a:off x="8280040" y="1564786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49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4" name="Google Shape;54;p2"/>
                <p:cNvGrpSpPr/>
                <p:nvPr/>
              </p:nvGrpSpPr>
              <p:grpSpPr>
                <a:xfrm>
                  <a:off x="8989228" y="1564786"/>
                  <a:ext cx="103455" cy="116279"/>
                  <a:chOff x="8989228" y="1564786"/>
                  <a:chExt cx="103455" cy="116279"/>
                </a:xfrm>
              </p:grpSpPr>
              <p:sp>
                <p:nvSpPr>
                  <p:cNvPr id="55" name="Google Shape;55;p2"/>
                  <p:cNvSpPr/>
                  <p:nvPr/>
                </p:nvSpPr>
                <p:spPr>
                  <a:xfrm>
                    <a:off x="9056030" y="1567537"/>
                    <a:ext cx="44" cy="46"/>
                  </a:xfrm>
                  <a:custGeom>
                    <a:rect b="b" l="l" r="r" t="t"/>
                    <a:pathLst>
                      <a:path extrusionOk="0" h="46" w="44">
                        <a:moveTo>
                          <a:pt x="45" y="47"/>
                        </a:moveTo>
                        <a:cubicBezTo>
                          <a:pt x="45" y="6"/>
                          <a:pt x="-56" y="-34"/>
                          <a:pt x="45" y="47"/>
                        </a:cubicBezTo>
                        <a:lnTo>
                          <a:pt x="45" y="47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6" name="Google Shape;56;p2"/>
                  <p:cNvSpPr/>
                  <p:nvPr/>
                </p:nvSpPr>
                <p:spPr>
                  <a:xfrm>
                    <a:off x="8989228" y="1564786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1" y="44252"/>
                          <a:pt x="14461" y="136033"/>
                          <a:pt x="66117" y="112460"/>
                        </a:cubicBezTo>
                        <a:cubicBezTo>
                          <a:pt x="110413" y="92249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7" name="Google Shape;57;p2"/>
                <p:cNvGrpSpPr/>
                <p:nvPr/>
              </p:nvGrpSpPr>
              <p:grpSpPr>
                <a:xfrm>
                  <a:off x="9698396" y="1564786"/>
                  <a:ext cx="103455" cy="116279"/>
                  <a:chOff x="9698396" y="1564786"/>
                  <a:chExt cx="103455" cy="116279"/>
                </a:xfrm>
              </p:grpSpPr>
              <p:sp>
                <p:nvSpPr>
                  <p:cNvPr id="58" name="Google Shape;58;p2"/>
                  <p:cNvSpPr/>
                  <p:nvPr/>
                </p:nvSpPr>
                <p:spPr>
                  <a:xfrm>
                    <a:off x="9765213" y="1567537"/>
                    <a:ext cx="49" cy="46"/>
                  </a:xfrm>
                  <a:custGeom>
                    <a:rect b="b" l="l" r="r" t="t"/>
                    <a:pathLst>
                      <a:path extrusionOk="0" h="46" w="49">
                        <a:moveTo>
                          <a:pt x="50" y="47"/>
                        </a:moveTo>
                        <a:cubicBezTo>
                          <a:pt x="30" y="6"/>
                          <a:pt x="-51" y="-34"/>
                          <a:pt x="50" y="47"/>
                        </a:cubicBezTo>
                        <a:lnTo>
                          <a:pt x="50" y="47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9" name="Google Shape;59;p2"/>
                  <p:cNvSpPr/>
                  <p:nvPr/>
                </p:nvSpPr>
                <p:spPr>
                  <a:xfrm>
                    <a:off x="9698396" y="1564786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9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49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60" name="Google Shape;60;p2"/>
                <p:cNvGrpSpPr/>
                <p:nvPr/>
              </p:nvGrpSpPr>
              <p:grpSpPr>
                <a:xfrm>
                  <a:off x="10407584" y="1564786"/>
                  <a:ext cx="103455" cy="116279"/>
                  <a:chOff x="10407584" y="1564786"/>
                  <a:chExt cx="103455" cy="116279"/>
                </a:xfrm>
              </p:grpSpPr>
              <p:sp>
                <p:nvSpPr>
                  <p:cNvPr id="61" name="Google Shape;61;p2"/>
                  <p:cNvSpPr/>
                  <p:nvPr/>
                </p:nvSpPr>
                <p:spPr>
                  <a:xfrm>
                    <a:off x="10474386" y="1567537"/>
                    <a:ext cx="45" cy="46"/>
                  </a:xfrm>
                  <a:custGeom>
                    <a:rect b="b" l="l" r="r" t="t"/>
                    <a:pathLst>
                      <a:path extrusionOk="0" h="46" w="45">
                        <a:moveTo>
                          <a:pt x="45" y="47"/>
                        </a:moveTo>
                        <a:cubicBezTo>
                          <a:pt x="45" y="6"/>
                          <a:pt x="-56" y="-34"/>
                          <a:pt x="45" y="47"/>
                        </a:cubicBezTo>
                        <a:lnTo>
                          <a:pt x="45" y="47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2" name="Google Shape;62;p2"/>
                  <p:cNvSpPr/>
                  <p:nvPr/>
                </p:nvSpPr>
                <p:spPr>
                  <a:xfrm>
                    <a:off x="10407584" y="1564786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7" y="7820"/>
                        </a:cubicBezTo>
                        <a:cubicBezTo>
                          <a:pt x="-29591" y="44252"/>
                          <a:pt x="14462" y="136033"/>
                          <a:pt x="66117" y="112460"/>
                        </a:cubicBezTo>
                        <a:cubicBezTo>
                          <a:pt x="110413" y="92249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63" name="Google Shape;63;p2"/>
                <p:cNvGrpSpPr/>
                <p:nvPr/>
              </p:nvGrpSpPr>
              <p:grpSpPr>
                <a:xfrm>
                  <a:off x="11116752" y="1564786"/>
                  <a:ext cx="103455" cy="116279"/>
                  <a:chOff x="11116752" y="1564786"/>
                  <a:chExt cx="103455" cy="116279"/>
                </a:xfrm>
              </p:grpSpPr>
              <p:sp>
                <p:nvSpPr>
                  <p:cNvPr id="64" name="Google Shape;64;p2"/>
                  <p:cNvSpPr/>
                  <p:nvPr/>
                </p:nvSpPr>
                <p:spPr>
                  <a:xfrm>
                    <a:off x="11183569" y="1567537"/>
                    <a:ext cx="49" cy="46"/>
                  </a:xfrm>
                  <a:custGeom>
                    <a:rect b="b" l="l" r="r" t="t"/>
                    <a:pathLst>
                      <a:path extrusionOk="0" h="46" w="49">
                        <a:moveTo>
                          <a:pt x="50" y="47"/>
                        </a:moveTo>
                        <a:cubicBezTo>
                          <a:pt x="30" y="6"/>
                          <a:pt x="-51" y="-34"/>
                          <a:pt x="50" y="47"/>
                        </a:cubicBezTo>
                        <a:lnTo>
                          <a:pt x="50" y="47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5" name="Google Shape;65;p2"/>
                  <p:cNvSpPr/>
                  <p:nvPr/>
                </p:nvSpPr>
                <p:spPr>
                  <a:xfrm>
                    <a:off x="11116752" y="1564786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49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66" name="Google Shape;66;p2"/>
                <p:cNvGrpSpPr/>
                <p:nvPr/>
              </p:nvGrpSpPr>
              <p:grpSpPr>
                <a:xfrm>
                  <a:off x="11825812" y="1564732"/>
                  <a:ext cx="103560" cy="116306"/>
                  <a:chOff x="11825812" y="1564732"/>
                  <a:chExt cx="103560" cy="116306"/>
                </a:xfrm>
              </p:grpSpPr>
              <p:sp>
                <p:nvSpPr>
                  <p:cNvPr id="67" name="Google Shape;67;p2"/>
                  <p:cNvSpPr/>
                  <p:nvPr/>
                </p:nvSpPr>
                <p:spPr>
                  <a:xfrm>
                    <a:off x="11892742" y="1567537"/>
                    <a:ext cx="44" cy="46"/>
                  </a:xfrm>
                  <a:custGeom>
                    <a:rect b="b" l="l" r="r" t="t"/>
                    <a:pathLst>
                      <a:path extrusionOk="0" h="46" w="44">
                        <a:moveTo>
                          <a:pt x="45" y="47"/>
                        </a:moveTo>
                        <a:cubicBezTo>
                          <a:pt x="45" y="6"/>
                          <a:pt x="-56" y="-34"/>
                          <a:pt x="45" y="47"/>
                        </a:cubicBezTo>
                        <a:lnTo>
                          <a:pt x="45" y="47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8" name="Google Shape;68;p2"/>
                  <p:cNvSpPr/>
                  <p:nvPr/>
                </p:nvSpPr>
                <p:spPr>
                  <a:xfrm>
                    <a:off x="11825812" y="1564732"/>
                    <a:ext cx="103560" cy="116306"/>
                  </a:xfrm>
                  <a:custGeom>
                    <a:rect b="b" l="l" r="r" t="t"/>
                    <a:pathLst>
                      <a:path extrusionOk="0" h="116306" w="103560">
                        <a:moveTo>
                          <a:pt x="103365" y="57309"/>
                        </a:moveTo>
                        <a:cubicBezTo>
                          <a:pt x="98864" y="3865"/>
                          <a:pt x="49905" y="-4945"/>
                          <a:pt x="71536" y="5424"/>
                        </a:cubicBezTo>
                        <a:cubicBezTo>
                          <a:pt x="55358" y="-2737"/>
                          <a:pt x="39566" y="-1502"/>
                          <a:pt x="25436" y="7874"/>
                        </a:cubicBezTo>
                        <a:cubicBezTo>
                          <a:pt x="-29889" y="44591"/>
                          <a:pt x="14874" y="135946"/>
                          <a:pt x="66245" y="112515"/>
                        </a:cubicBezTo>
                        <a:cubicBezTo>
                          <a:pt x="110562" y="92283"/>
                          <a:pt x="102797" y="50119"/>
                          <a:pt x="103365" y="57309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69" name="Google Shape;69;p2"/>
              <p:cNvGrpSpPr/>
              <p:nvPr/>
            </p:nvGrpSpPr>
            <p:grpSpPr>
              <a:xfrm>
                <a:off x="6152389" y="2332067"/>
                <a:ext cx="5776983" cy="116334"/>
                <a:chOff x="6152389" y="2332067"/>
                <a:chExt cx="5776983" cy="116334"/>
              </a:xfrm>
            </p:grpSpPr>
            <p:grpSp>
              <p:nvGrpSpPr>
                <p:cNvPr id="70" name="Google Shape;70;p2"/>
                <p:cNvGrpSpPr/>
                <p:nvPr/>
              </p:nvGrpSpPr>
              <p:grpSpPr>
                <a:xfrm>
                  <a:off x="6152389" y="2332067"/>
                  <a:ext cx="103563" cy="116306"/>
                  <a:chOff x="6152389" y="2332067"/>
                  <a:chExt cx="103563" cy="116306"/>
                </a:xfrm>
              </p:grpSpPr>
              <p:sp>
                <p:nvSpPr>
                  <p:cNvPr id="71" name="Google Shape;71;p2"/>
                  <p:cNvSpPr/>
                  <p:nvPr/>
                </p:nvSpPr>
                <p:spPr>
                  <a:xfrm>
                    <a:off x="6219325" y="2334872"/>
                    <a:ext cx="58" cy="46"/>
                  </a:xfrm>
                  <a:custGeom>
                    <a:rect b="b" l="l" r="r" t="t"/>
                    <a:pathLst>
                      <a:path extrusionOk="0" h="46" w="58">
                        <a:moveTo>
                          <a:pt x="59" y="47"/>
                        </a:moveTo>
                        <a:cubicBezTo>
                          <a:pt x="39" y="6"/>
                          <a:pt x="-63" y="-34"/>
                          <a:pt x="59" y="47"/>
                        </a:cubicBezTo>
                        <a:lnTo>
                          <a:pt x="59" y="47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2" name="Google Shape;72;p2"/>
                  <p:cNvSpPr/>
                  <p:nvPr/>
                </p:nvSpPr>
                <p:spPr>
                  <a:xfrm>
                    <a:off x="6152389" y="2332067"/>
                    <a:ext cx="103563" cy="116306"/>
                  </a:xfrm>
                  <a:custGeom>
                    <a:rect b="b" l="l" r="r" t="t"/>
                    <a:pathLst>
                      <a:path extrusionOk="0" h="116306" w="103563">
                        <a:moveTo>
                          <a:pt x="103365" y="57309"/>
                        </a:moveTo>
                        <a:cubicBezTo>
                          <a:pt x="98864" y="3865"/>
                          <a:pt x="49905" y="-4945"/>
                          <a:pt x="71536" y="5424"/>
                        </a:cubicBezTo>
                        <a:cubicBezTo>
                          <a:pt x="55359" y="-2737"/>
                          <a:pt x="39566" y="-1502"/>
                          <a:pt x="25436" y="7874"/>
                        </a:cubicBezTo>
                        <a:cubicBezTo>
                          <a:pt x="-29889" y="44591"/>
                          <a:pt x="14873" y="135946"/>
                          <a:pt x="66245" y="112515"/>
                        </a:cubicBezTo>
                        <a:cubicBezTo>
                          <a:pt x="110582" y="92283"/>
                          <a:pt x="102797" y="50119"/>
                          <a:pt x="103365" y="57309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73" name="Google Shape;73;p2"/>
                <p:cNvGrpSpPr/>
                <p:nvPr/>
              </p:nvGrpSpPr>
              <p:grpSpPr>
                <a:xfrm>
                  <a:off x="6861685" y="2332122"/>
                  <a:ext cx="103455" cy="116279"/>
                  <a:chOff x="6861685" y="2332122"/>
                  <a:chExt cx="103455" cy="116279"/>
                </a:xfrm>
              </p:grpSpPr>
              <p:sp>
                <p:nvSpPr>
                  <p:cNvPr id="74" name="Google Shape;74;p2"/>
                  <p:cNvSpPr/>
                  <p:nvPr/>
                </p:nvSpPr>
                <p:spPr>
                  <a:xfrm>
                    <a:off x="6928502" y="2334872"/>
                    <a:ext cx="49" cy="46"/>
                  </a:xfrm>
                  <a:custGeom>
                    <a:rect b="b" l="l" r="r" t="t"/>
                    <a:pathLst>
                      <a:path extrusionOk="0" h="46" w="49">
                        <a:moveTo>
                          <a:pt x="50" y="47"/>
                        </a:moveTo>
                        <a:cubicBezTo>
                          <a:pt x="30" y="6"/>
                          <a:pt x="-51" y="-34"/>
                          <a:pt x="50" y="47"/>
                        </a:cubicBezTo>
                        <a:lnTo>
                          <a:pt x="50" y="47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5" name="Google Shape;75;p2"/>
                  <p:cNvSpPr/>
                  <p:nvPr/>
                </p:nvSpPr>
                <p:spPr>
                  <a:xfrm>
                    <a:off x="6861685" y="2332122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49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76" name="Google Shape;76;p2"/>
                <p:cNvGrpSpPr/>
                <p:nvPr/>
              </p:nvGrpSpPr>
              <p:grpSpPr>
                <a:xfrm>
                  <a:off x="7570873" y="2332122"/>
                  <a:ext cx="103455" cy="116279"/>
                  <a:chOff x="7570873" y="2332122"/>
                  <a:chExt cx="103455" cy="116279"/>
                </a:xfrm>
              </p:grpSpPr>
              <p:sp>
                <p:nvSpPr>
                  <p:cNvPr id="77" name="Google Shape;77;p2"/>
                  <p:cNvSpPr/>
                  <p:nvPr/>
                </p:nvSpPr>
                <p:spPr>
                  <a:xfrm>
                    <a:off x="7637681" y="2334872"/>
                    <a:ext cx="58" cy="46"/>
                  </a:xfrm>
                  <a:custGeom>
                    <a:rect b="b" l="l" r="r" t="t"/>
                    <a:pathLst>
                      <a:path extrusionOk="0" h="46" w="58">
                        <a:moveTo>
                          <a:pt x="59" y="47"/>
                        </a:moveTo>
                        <a:cubicBezTo>
                          <a:pt x="39" y="6"/>
                          <a:pt x="-63" y="-34"/>
                          <a:pt x="59" y="47"/>
                        </a:cubicBezTo>
                        <a:lnTo>
                          <a:pt x="59" y="47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8" name="Google Shape;78;p2"/>
                  <p:cNvSpPr/>
                  <p:nvPr/>
                </p:nvSpPr>
                <p:spPr>
                  <a:xfrm>
                    <a:off x="7570873" y="2332122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49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79" name="Google Shape;79;p2"/>
                <p:cNvGrpSpPr/>
                <p:nvPr/>
              </p:nvGrpSpPr>
              <p:grpSpPr>
                <a:xfrm>
                  <a:off x="8280040" y="2332122"/>
                  <a:ext cx="103455" cy="116279"/>
                  <a:chOff x="8280040" y="2332122"/>
                  <a:chExt cx="103455" cy="116279"/>
                </a:xfrm>
              </p:grpSpPr>
              <p:sp>
                <p:nvSpPr>
                  <p:cNvPr id="80" name="Google Shape;80;p2"/>
                  <p:cNvSpPr/>
                  <p:nvPr/>
                </p:nvSpPr>
                <p:spPr>
                  <a:xfrm>
                    <a:off x="8346858" y="2334872"/>
                    <a:ext cx="49" cy="46"/>
                  </a:xfrm>
                  <a:custGeom>
                    <a:rect b="b" l="l" r="r" t="t"/>
                    <a:pathLst>
                      <a:path extrusionOk="0" h="46" w="49">
                        <a:moveTo>
                          <a:pt x="50" y="47"/>
                        </a:moveTo>
                        <a:cubicBezTo>
                          <a:pt x="30" y="6"/>
                          <a:pt x="-51" y="-34"/>
                          <a:pt x="50" y="47"/>
                        </a:cubicBezTo>
                        <a:lnTo>
                          <a:pt x="50" y="47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1" name="Google Shape;81;p2"/>
                  <p:cNvSpPr/>
                  <p:nvPr/>
                </p:nvSpPr>
                <p:spPr>
                  <a:xfrm>
                    <a:off x="8280040" y="2332122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49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82" name="Google Shape;82;p2"/>
                <p:cNvGrpSpPr/>
                <p:nvPr/>
              </p:nvGrpSpPr>
              <p:grpSpPr>
                <a:xfrm>
                  <a:off x="8989228" y="2332122"/>
                  <a:ext cx="103455" cy="116279"/>
                  <a:chOff x="8989228" y="2332122"/>
                  <a:chExt cx="103455" cy="116279"/>
                </a:xfrm>
              </p:grpSpPr>
              <p:sp>
                <p:nvSpPr>
                  <p:cNvPr id="83" name="Google Shape;83;p2"/>
                  <p:cNvSpPr/>
                  <p:nvPr/>
                </p:nvSpPr>
                <p:spPr>
                  <a:xfrm>
                    <a:off x="9056030" y="2334872"/>
                    <a:ext cx="44" cy="46"/>
                  </a:xfrm>
                  <a:custGeom>
                    <a:rect b="b" l="l" r="r" t="t"/>
                    <a:pathLst>
                      <a:path extrusionOk="0" h="46" w="44">
                        <a:moveTo>
                          <a:pt x="45" y="47"/>
                        </a:moveTo>
                        <a:cubicBezTo>
                          <a:pt x="45" y="6"/>
                          <a:pt x="-56" y="-34"/>
                          <a:pt x="45" y="47"/>
                        </a:cubicBezTo>
                        <a:lnTo>
                          <a:pt x="45" y="47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4" name="Google Shape;84;p2"/>
                  <p:cNvSpPr/>
                  <p:nvPr/>
                </p:nvSpPr>
                <p:spPr>
                  <a:xfrm>
                    <a:off x="8989228" y="2332122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1" y="44252"/>
                          <a:pt x="14461" y="136033"/>
                          <a:pt x="66117" y="112460"/>
                        </a:cubicBezTo>
                        <a:cubicBezTo>
                          <a:pt x="110413" y="92249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85" name="Google Shape;85;p2"/>
                <p:cNvGrpSpPr/>
                <p:nvPr/>
              </p:nvGrpSpPr>
              <p:grpSpPr>
                <a:xfrm>
                  <a:off x="9698396" y="2332122"/>
                  <a:ext cx="103455" cy="116279"/>
                  <a:chOff x="9698396" y="2332122"/>
                  <a:chExt cx="103455" cy="116279"/>
                </a:xfrm>
              </p:grpSpPr>
              <p:sp>
                <p:nvSpPr>
                  <p:cNvPr id="86" name="Google Shape;86;p2"/>
                  <p:cNvSpPr/>
                  <p:nvPr/>
                </p:nvSpPr>
                <p:spPr>
                  <a:xfrm>
                    <a:off x="9765213" y="2334872"/>
                    <a:ext cx="49" cy="46"/>
                  </a:xfrm>
                  <a:custGeom>
                    <a:rect b="b" l="l" r="r" t="t"/>
                    <a:pathLst>
                      <a:path extrusionOk="0" h="46" w="49">
                        <a:moveTo>
                          <a:pt x="50" y="47"/>
                        </a:moveTo>
                        <a:cubicBezTo>
                          <a:pt x="30" y="6"/>
                          <a:pt x="-51" y="-34"/>
                          <a:pt x="50" y="47"/>
                        </a:cubicBezTo>
                        <a:lnTo>
                          <a:pt x="50" y="47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7" name="Google Shape;87;p2"/>
                  <p:cNvSpPr/>
                  <p:nvPr/>
                </p:nvSpPr>
                <p:spPr>
                  <a:xfrm>
                    <a:off x="9698396" y="2332122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9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49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88" name="Google Shape;88;p2"/>
                <p:cNvGrpSpPr/>
                <p:nvPr/>
              </p:nvGrpSpPr>
              <p:grpSpPr>
                <a:xfrm>
                  <a:off x="10407584" y="2332122"/>
                  <a:ext cx="103455" cy="116279"/>
                  <a:chOff x="10407584" y="2332122"/>
                  <a:chExt cx="103455" cy="116279"/>
                </a:xfrm>
              </p:grpSpPr>
              <p:sp>
                <p:nvSpPr>
                  <p:cNvPr id="89" name="Google Shape;89;p2"/>
                  <p:cNvSpPr/>
                  <p:nvPr/>
                </p:nvSpPr>
                <p:spPr>
                  <a:xfrm>
                    <a:off x="10474386" y="2334872"/>
                    <a:ext cx="45" cy="46"/>
                  </a:xfrm>
                  <a:custGeom>
                    <a:rect b="b" l="l" r="r" t="t"/>
                    <a:pathLst>
                      <a:path extrusionOk="0" h="46" w="45">
                        <a:moveTo>
                          <a:pt x="45" y="47"/>
                        </a:moveTo>
                        <a:cubicBezTo>
                          <a:pt x="45" y="6"/>
                          <a:pt x="-56" y="-34"/>
                          <a:pt x="45" y="47"/>
                        </a:cubicBezTo>
                        <a:lnTo>
                          <a:pt x="45" y="47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0" name="Google Shape;90;p2"/>
                  <p:cNvSpPr/>
                  <p:nvPr/>
                </p:nvSpPr>
                <p:spPr>
                  <a:xfrm>
                    <a:off x="10407584" y="2332122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7" y="7820"/>
                        </a:cubicBezTo>
                        <a:cubicBezTo>
                          <a:pt x="-29591" y="44252"/>
                          <a:pt x="14462" y="136033"/>
                          <a:pt x="66117" y="112460"/>
                        </a:cubicBezTo>
                        <a:cubicBezTo>
                          <a:pt x="110413" y="92249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91" name="Google Shape;91;p2"/>
                <p:cNvGrpSpPr/>
                <p:nvPr/>
              </p:nvGrpSpPr>
              <p:grpSpPr>
                <a:xfrm>
                  <a:off x="11116752" y="2332122"/>
                  <a:ext cx="103455" cy="116279"/>
                  <a:chOff x="11116752" y="2332122"/>
                  <a:chExt cx="103455" cy="116279"/>
                </a:xfrm>
              </p:grpSpPr>
              <p:sp>
                <p:nvSpPr>
                  <p:cNvPr id="92" name="Google Shape;92;p2"/>
                  <p:cNvSpPr/>
                  <p:nvPr/>
                </p:nvSpPr>
                <p:spPr>
                  <a:xfrm>
                    <a:off x="11183569" y="2334872"/>
                    <a:ext cx="49" cy="46"/>
                  </a:xfrm>
                  <a:custGeom>
                    <a:rect b="b" l="l" r="r" t="t"/>
                    <a:pathLst>
                      <a:path extrusionOk="0" h="46" w="49">
                        <a:moveTo>
                          <a:pt x="50" y="47"/>
                        </a:moveTo>
                        <a:cubicBezTo>
                          <a:pt x="30" y="6"/>
                          <a:pt x="-51" y="-34"/>
                          <a:pt x="50" y="47"/>
                        </a:cubicBezTo>
                        <a:lnTo>
                          <a:pt x="50" y="47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3" name="Google Shape;93;p2"/>
                  <p:cNvSpPr/>
                  <p:nvPr/>
                </p:nvSpPr>
                <p:spPr>
                  <a:xfrm>
                    <a:off x="11116752" y="2332122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49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94" name="Google Shape;94;p2"/>
                <p:cNvGrpSpPr/>
                <p:nvPr/>
              </p:nvGrpSpPr>
              <p:grpSpPr>
                <a:xfrm>
                  <a:off x="11825812" y="2332067"/>
                  <a:ext cx="103560" cy="116306"/>
                  <a:chOff x="11825812" y="2332067"/>
                  <a:chExt cx="103560" cy="116306"/>
                </a:xfrm>
              </p:grpSpPr>
              <p:sp>
                <p:nvSpPr>
                  <p:cNvPr id="95" name="Google Shape;95;p2"/>
                  <p:cNvSpPr/>
                  <p:nvPr/>
                </p:nvSpPr>
                <p:spPr>
                  <a:xfrm>
                    <a:off x="11892742" y="2334872"/>
                    <a:ext cx="44" cy="46"/>
                  </a:xfrm>
                  <a:custGeom>
                    <a:rect b="b" l="l" r="r" t="t"/>
                    <a:pathLst>
                      <a:path extrusionOk="0" h="46" w="44">
                        <a:moveTo>
                          <a:pt x="45" y="47"/>
                        </a:moveTo>
                        <a:cubicBezTo>
                          <a:pt x="45" y="6"/>
                          <a:pt x="-56" y="-34"/>
                          <a:pt x="45" y="47"/>
                        </a:cubicBezTo>
                        <a:lnTo>
                          <a:pt x="45" y="47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6" name="Google Shape;96;p2"/>
                  <p:cNvSpPr/>
                  <p:nvPr/>
                </p:nvSpPr>
                <p:spPr>
                  <a:xfrm>
                    <a:off x="11825812" y="2332067"/>
                    <a:ext cx="103560" cy="116306"/>
                  </a:xfrm>
                  <a:custGeom>
                    <a:rect b="b" l="l" r="r" t="t"/>
                    <a:pathLst>
                      <a:path extrusionOk="0" h="116306" w="103560">
                        <a:moveTo>
                          <a:pt x="103365" y="57309"/>
                        </a:moveTo>
                        <a:cubicBezTo>
                          <a:pt x="98864" y="3865"/>
                          <a:pt x="49905" y="-4945"/>
                          <a:pt x="71536" y="5424"/>
                        </a:cubicBezTo>
                        <a:cubicBezTo>
                          <a:pt x="55358" y="-2737"/>
                          <a:pt x="39566" y="-1502"/>
                          <a:pt x="25436" y="7874"/>
                        </a:cubicBezTo>
                        <a:cubicBezTo>
                          <a:pt x="-29889" y="44591"/>
                          <a:pt x="14874" y="135946"/>
                          <a:pt x="66245" y="112515"/>
                        </a:cubicBezTo>
                        <a:cubicBezTo>
                          <a:pt x="110562" y="92283"/>
                          <a:pt x="102797" y="50119"/>
                          <a:pt x="103365" y="57309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97" name="Google Shape;97;p2"/>
              <p:cNvGrpSpPr/>
              <p:nvPr/>
            </p:nvGrpSpPr>
            <p:grpSpPr>
              <a:xfrm>
                <a:off x="6152389" y="3099422"/>
                <a:ext cx="5776983" cy="116334"/>
                <a:chOff x="6152389" y="3099422"/>
                <a:chExt cx="5776983" cy="116334"/>
              </a:xfrm>
            </p:grpSpPr>
            <p:grpSp>
              <p:nvGrpSpPr>
                <p:cNvPr id="98" name="Google Shape;98;p2"/>
                <p:cNvGrpSpPr/>
                <p:nvPr/>
              </p:nvGrpSpPr>
              <p:grpSpPr>
                <a:xfrm>
                  <a:off x="6152389" y="3099422"/>
                  <a:ext cx="103563" cy="116306"/>
                  <a:chOff x="6152389" y="3099422"/>
                  <a:chExt cx="103563" cy="116306"/>
                </a:xfrm>
              </p:grpSpPr>
              <p:sp>
                <p:nvSpPr>
                  <p:cNvPr id="99" name="Google Shape;99;p2"/>
                  <p:cNvSpPr/>
                  <p:nvPr/>
                </p:nvSpPr>
                <p:spPr>
                  <a:xfrm>
                    <a:off x="6219325" y="3102213"/>
                    <a:ext cx="58" cy="61"/>
                  </a:xfrm>
                  <a:custGeom>
                    <a:rect b="b" l="l" r="r" t="t"/>
                    <a:pathLst>
                      <a:path extrusionOk="0" h="61" w="58">
                        <a:moveTo>
                          <a:pt x="59" y="62"/>
                        </a:moveTo>
                        <a:cubicBezTo>
                          <a:pt x="39" y="1"/>
                          <a:pt x="-63" y="-40"/>
                          <a:pt x="59" y="62"/>
                        </a:cubicBezTo>
                        <a:lnTo>
                          <a:pt x="59" y="62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0" name="Google Shape;100;p2"/>
                  <p:cNvSpPr/>
                  <p:nvPr/>
                </p:nvSpPr>
                <p:spPr>
                  <a:xfrm>
                    <a:off x="6152389" y="3099422"/>
                    <a:ext cx="103563" cy="116306"/>
                  </a:xfrm>
                  <a:custGeom>
                    <a:rect b="b" l="l" r="r" t="t"/>
                    <a:pathLst>
                      <a:path extrusionOk="0" h="116306" w="103563">
                        <a:moveTo>
                          <a:pt x="103365" y="57309"/>
                        </a:moveTo>
                        <a:cubicBezTo>
                          <a:pt x="98864" y="3865"/>
                          <a:pt x="49905" y="-4945"/>
                          <a:pt x="71536" y="5424"/>
                        </a:cubicBezTo>
                        <a:cubicBezTo>
                          <a:pt x="55359" y="-2738"/>
                          <a:pt x="39566" y="-1502"/>
                          <a:pt x="25436" y="7874"/>
                        </a:cubicBezTo>
                        <a:cubicBezTo>
                          <a:pt x="-29889" y="44591"/>
                          <a:pt x="14873" y="135946"/>
                          <a:pt x="66245" y="112515"/>
                        </a:cubicBezTo>
                        <a:cubicBezTo>
                          <a:pt x="110582" y="92263"/>
                          <a:pt x="102797" y="50099"/>
                          <a:pt x="103365" y="57309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01" name="Google Shape;101;p2"/>
                <p:cNvGrpSpPr/>
                <p:nvPr/>
              </p:nvGrpSpPr>
              <p:grpSpPr>
                <a:xfrm>
                  <a:off x="6861685" y="3099477"/>
                  <a:ext cx="103455" cy="116279"/>
                  <a:chOff x="6861685" y="3099477"/>
                  <a:chExt cx="103455" cy="116279"/>
                </a:xfrm>
              </p:grpSpPr>
              <p:sp>
                <p:nvSpPr>
                  <p:cNvPr id="102" name="Google Shape;102;p2"/>
                  <p:cNvSpPr/>
                  <p:nvPr/>
                </p:nvSpPr>
                <p:spPr>
                  <a:xfrm>
                    <a:off x="6928502" y="3102213"/>
                    <a:ext cx="49" cy="61"/>
                  </a:xfrm>
                  <a:custGeom>
                    <a:rect b="b" l="l" r="r" t="t"/>
                    <a:pathLst>
                      <a:path extrusionOk="0" h="61" w="49">
                        <a:moveTo>
                          <a:pt x="50" y="62"/>
                        </a:moveTo>
                        <a:cubicBezTo>
                          <a:pt x="30" y="1"/>
                          <a:pt x="-51" y="-40"/>
                          <a:pt x="50" y="62"/>
                        </a:cubicBezTo>
                        <a:lnTo>
                          <a:pt x="50" y="62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3" name="Google Shape;103;p2"/>
                  <p:cNvSpPr/>
                  <p:nvPr/>
                </p:nvSpPr>
                <p:spPr>
                  <a:xfrm>
                    <a:off x="6861685" y="3099477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28"/>
                          <a:pt x="102730" y="5097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04" name="Google Shape;104;p2"/>
                <p:cNvGrpSpPr/>
                <p:nvPr/>
              </p:nvGrpSpPr>
              <p:grpSpPr>
                <a:xfrm>
                  <a:off x="7570873" y="3099477"/>
                  <a:ext cx="103455" cy="116279"/>
                  <a:chOff x="7570873" y="3099477"/>
                  <a:chExt cx="103455" cy="116279"/>
                </a:xfrm>
              </p:grpSpPr>
              <p:sp>
                <p:nvSpPr>
                  <p:cNvPr id="105" name="Google Shape;105;p2"/>
                  <p:cNvSpPr/>
                  <p:nvPr/>
                </p:nvSpPr>
                <p:spPr>
                  <a:xfrm>
                    <a:off x="7637681" y="3102213"/>
                    <a:ext cx="58" cy="61"/>
                  </a:xfrm>
                  <a:custGeom>
                    <a:rect b="b" l="l" r="r" t="t"/>
                    <a:pathLst>
                      <a:path extrusionOk="0" h="61" w="58">
                        <a:moveTo>
                          <a:pt x="59" y="62"/>
                        </a:moveTo>
                        <a:cubicBezTo>
                          <a:pt x="39" y="1"/>
                          <a:pt x="-63" y="-40"/>
                          <a:pt x="59" y="62"/>
                        </a:cubicBezTo>
                        <a:lnTo>
                          <a:pt x="59" y="62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6" name="Google Shape;106;p2"/>
                  <p:cNvSpPr/>
                  <p:nvPr/>
                </p:nvSpPr>
                <p:spPr>
                  <a:xfrm>
                    <a:off x="7570873" y="3099477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28"/>
                          <a:pt x="102730" y="5097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07" name="Google Shape;107;p2"/>
                <p:cNvGrpSpPr/>
                <p:nvPr/>
              </p:nvGrpSpPr>
              <p:grpSpPr>
                <a:xfrm>
                  <a:off x="8280040" y="3099477"/>
                  <a:ext cx="103455" cy="116279"/>
                  <a:chOff x="8280040" y="3099477"/>
                  <a:chExt cx="103455" cy="116279"/>
                </a:xfrm>
              </p:grpSpPr>
              <p:sp>
                <p:nvSpPr>
                  <p:cNvPr id="108" name="Google Shape;108;p2"/>
                  <p:cNvSpPr/>
                  <p:nvPr/>
                </p:nvSpPr>
                <p:spPr>
                  <a:xfrm>
                    <a:off x="8346858" y="3102213"/>
                    <a:ext cx="49" cy="61"/>
                  </a:xfrm>
                  <a:custGeom>
                    <a:rect b="b" l="l" r="r" t="t"/>
                    <a:pathLst>
                      <a:path extrusionOk="0" h="61" w="49">
                        <a:moveTo>
                          <a:pt x="50" y="62"/>
                        </a:moveTo>
                        <a:cubicBezTo>
                          <a:pt x="30" y="1"/>
                          <a:pt x="-51" y="-40"/>
                          <a:pt x="50" y="62"/>
                        </a:cubicBezTo>
                        <a:lnTo>
                          <a:pt x="50" y="62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9" name="Google Shape;109;p2"/>
                  <p:cNvSpPr/>
                  <p:nvPr/>
                </p:nvSpPr>
                <p:spPr>
                  <a:xfrm>
                    <a:off x="8280040" y="3099477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28"/>
                          <a:pt x="102730" y="5097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10" name="Google Shape;110;p2"/>
                <p:cNvGrpSpPr/>
                <p:nvPr/>
              </p:nvGrpSpPr>
              <p:grpSpPr>
                <a:xfrm>
                  <a:off x="8989228" y="3099477"/>
                  <a:ext cx="103455" cy="116279"/>
                  <a:chOff x="8989228" y="3099477"/>
                  <a:chExt cx="103455" cy="116279"/>
                </a:xfrm>
              </p:grpSpPr>
              <p:sp>
                <p:nvSpPr>
                  <p:cNvPr id="111" name="Google Shape;111;p2"/>
                  <p:cNvSpPr/>
                  <p:nvPr/>
                </p:nvSpPr>
                <p:spPr>
                  <a:xfrm>
                    <a:off x="9056030" y="3102213"/>
                    <a:ext cx="44" cy="61"/>
                  </a:xfrm>
                  <a:custGeom>
                    <a:rect b="b" l="l" r="r" t="t"/>
                    <a:pathLst>
                      <a:path extrusionOk="0" h="61" w="44">
                        <a:moveTo>
                          <a:pt x="45" y="62"/>
                        </a:moveTo>
                        <a:cubicBezTo>
                          <a:pt x="45" y="1"/>
                          <a:pt x="-56" y="-40"/>
                          <a:pt x="45" y="62"/>
                        </a:cubicBezTo>
                        <a:lnTo>
                          <a:pt x="45" y="62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2" name="Google Shape;112;p2"/>
                  <p:cNvSpPr/>
                  <p:nvPr/>
                </p:nvSpPr>
                <p:spPr>
                  <a:xfrm>
                    <a:off x="8989228" y="3099477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1" y="44252"/>
                          <a:pt x="14461" y="136033"/>
                          <a:pt x="66117" y="112460"/>
                        </a:cubicBezTo>
                        <a:cubicBezTo>
                          <a:pt x="110413" y="92228"/>
                          <a:pt x="102730" y="5097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13" name="Google Shape;113;p2"/>
                <p:cNvGrpSpPr/>
                <p:nvPr/>
              </p:nvGrpSpPr>
              <p:grpSpPr>
                <a:xfrm>
                  <a:off x="9698396" y="3099477"/>
                  <a:ext cx="103455" cy="116279"/>
                  <a:chOff x="9698396" y="3099477"/>
                  <a:chExt cx="103455" cy="116279"/>
                </a:xfrm>
              </p:grpSpPr>
              <p:sp>
                <p:nvSpPr>
                  <p:cNvPr id="114" name="Google Shape;114;p2"/>
                  <p:cNvSpPr/>
                  <p:nvPr/>
                </p:nvSpPr>
                <p:spPr>
                  <a:xfrm>
                    <a:off x="9765213" y="3102213"/>
                    <a:ext cx="49" cy="61"/>
                  </a:xfrm>
                  <a:custGeom>
                    <a:rect b="b" l="l" r="r" t="t"/>
                    <a:pathLst>
                      <a:path extrusionOk="0" h="61" w="49">
                        <a:moveTo>
                          <a:pt x="50" y="62"/>
                        </a:moveTo>
                        <a:cubicBezTo>
                          <a:pt x="30" y="1"/>
                          <a:pt x="-51" y="-40"/>
                          <a:pt x="50" y="62"/>
                        </a:cubicBezTo>
                        <a:lnTo>
                          <a:pt x="50" y="62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5" name="Google Shape;115;p2"/>
                  <p:cNvSpPr/>
                  <p:nvPr/>
                </p:nvSpPr>
                <p:spPr>
                  <a:xfrm>
                    <a:off x="9698396" y="3099477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9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28"/>
                          <a:pt x="102730" y="5097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16" name="Google Shape;116;p2"/>
                <p:cNvGrpSpPr/>
                <p:nvPr/>
              </p:nvGrpSpPr>
              <p:grpSpPr>
                <a:xfrm>
                  <a:off x="10407584" y="3099477"/>
                  <a:ext cx="103455" cy="116279"/>
                  <a:chOff x="10407584" y="3099477"/>
                  <a:chExt cx="103455" cy="116279"/>
                </a:xfrm>
              </p:grpSpPr>
              <p:sp>
                <p:nvSpPr>
                  <p:cNvPr id="117" name="Google Shape;117;p2"/>
                  <p:cNvSpPr/>
                  <p:nvPr/>
                </p:nvSpPr>
                <p:spPr>
                  <a:xfrm>
                    <a:off x="10474386" y="3102213"/>
                    <a:ext cx="45" cy="61"/>
                  </a:xfrm>
                  <a:custGeom>
                    <a:rect b="b" l="l" r="r" t="t"/>
                    <a:pathLst>
                      <a:path extrusionOk="0" h="61" w="45">
                        <a:moveTo>
                          <a:pt x="45" y="62"/>
                        </a:moveTo>
                        <a:cubicBezTo>
                          <a:pt x="45" y="1"/>
                          <a:pt x="-56" y="-40"/>
                          <a:pt x="45" y="62"/>
                        </a:cubicBezTo>
                        <a:lnTo>
                          <a:pt x="45" y="62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8" name="Google Shape;118;p2"/>
                  <p:cNvSpPr/>
                  <p:nvPr/>
                </p:nvSpPr>
                <p:spPr>
                  <a:xfrm>
                    <a:off x="10407584" y="3099477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7" y="7820"/>
                        </a:cubicBezTo>
                        <a:cubicBezTo>
                          <a:pt x="-29591" y="44252"/>
                          <a:pt x="14462" y="136033"/>
                          <a:pt x="66117" y="112460"/>
                        </a:cubicBezTo>
                        <a:cubicBezTo>
                          <a:pt x="110413" y="92228"/>
                          <a:pt x="102730" y="5097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19" name="Google Shape;119;p2"/>
                <p:cNvGrpSpPr/>
                <p:nvPr/>
              </p:nvGrpSpPr>
              <p:grpSpPr>
                <a:xfrm>
                  <a:off x="11116752" y="3099477"/>
                  <a:ext cx="103455" cy="116279"/>
                  <a:chOff x="11116752" y="3099477"/>
                  <a:chExt cx="103455" cy="116279"/>
                </a:xfrm>
              </p:grpSpPr>
              <p:sp>
                <p:nvSpPr>
                  <p:cNvPr id="120" name="Google Shape;120;p2"/>
                  <p:cNvSpPr/>
                  <p:nvPr/>
                </p:nvSpPr>
                <p:spPr>
                  <a:xfrm>
                    <a:off x="11183569" y="3102213"/>
                    <a:ext cx="49" cy="61"/>
                  </a:xfrm>
                  <a:custGeom>
                    <a:rect b="b" l="l" r="r" t="t"/>
                    <a:pathLst>
                      <a:path extrusionOk="0" h="61" w="49">
                        <a:moveTo>
                          <a:pt x="50" y="62"/>
                        </a:moveTo>
                        <a:cubicBezTo>
                          <a:pt x="30" y="1"/>
                          <a:pt x="-51" y="-40"/>
                          <a:pt x="50" y="62"/>
                        </a:cubicBezTo>
                        <a:lnTo>
                          <a:pt x="50" y="62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1" name="Google Shape;121;p2"/>
                  <p:cNvSpPr/>
                  <p:nvPr/>
                </p:nvSpPr>
                <p:spPr>
                  <a:xfrm>
                    <a:off x="11116752" y="3099477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28"/>
                          <a:pt x="102730" y="5097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22" name="Google Shape;122;p2"/>
                <p:cNvGrpSpPr/>
                <p:nvPr/>
              </p:nvGrpSpPr>
              <p:grpSpPr>
                <a:xfrm>
                  <a:off x="11825812" y="3099422"/>
                  <a:ext cx="103560" cy="116306"/>
                  <a:chOff x="11825812" y="3099422"/>
                  <a:chExt cx="103560" cy="116306"/>
                </a:xfrm>
              </p:grpSpPr>
              <p:sp>
                <p:nvSpPr>
                  <p:cNvPr id="123" name="Google Shape;123;p2"/>
                  <p:cNvSpPr/>
                  <p:nvPr/>
                </p:nvSpPr>
                <p:spPr>
                  <a:xfrm>
                    <a:off x="11892742" y="3102213"/>
                    <a:ext cx="44" cy="61"/>
                  </a:xfrm>
                  <a:custGeom>
                    <a:rect b="b" l="l" r="r" t="t"/>
                    <a:pathLst>
                      <a:path extrusionOk="0" h="61" w="44">
                        <a:moveTo>
                          <a:pt x="45" y="62"/>
                        </a:moveTo>
                        <a:cubicBezTo>
                          <a:pt x="45" y="1"/>
                          <a:pt x="-56" y="-40"/>
                          <a:pt x="45" y="62"/>
                        </a:cubicBezTo>
                        <a:lnTo>
                          <a:pt x="45" y="62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4" name="Google Shape;124;p2"/>
                  <p:cNvSpPr/>
                  <p:nvPr/>
                </p:nvSpPr>
                <p:spPr>
                  <a:xfrm>
                    <a:off x="11825812" y="3099422"/>
                    <a:ext cx="103560" cy="116306"/>
                  </a:xfrm>
                  <a:custGeom>
                    <a:rect b="b" l="l" r="r" t="t"/>
                    <a:pathLst>
                      <a:path extrusionOk="0" h="116306" w="103560">
                        <a:moveTo>
                          <a:pt x="103365" y="57309"/>
                        </a:moveTo>
                        <a:cubicBezTo>
                          <a:pt x="98864" y="3865"/>
                          <a:pt x="49905" y="-4945"/>
                          <a:pt x="71536" y="5424"/>
                        </a:cubicBezTo>
                        <a:cubicBezTo>
                          <a:pt x="55358" y="-2738"/>
                          <a:pt x="39566" y="-1502"/>
                          <a:pt x="25436" y="7874"/>
                        </a:cubicBezTo>
                        <a:cubicBezTo>
                          <a:pt x="-29889" y="44591"/>
                          <a:pt x="14874" y="135946"/>
                          <a:pt x="66245" y="112515"/>
                        </a:cubicBezTo>
                        <a:cubicBezTo>
                          <a:pt x="110562" y="92263"/>
                          <a:pt x="102797" y="50099"/>
                          <a:pt x="103365" y="57309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125" name="Google Shape;125;p2"/>
              <p:cNvGrpSpPr/>
              <p:nvPr/>
            </p:nvGrpSpPr>
            <p:grpSpPr>
              <a:xfrm>
                <a:off x="6152389" y="3866758"/>
                <a:ext cx="5776983" cy="116333"/>
                <a:chOff x="6152389" y="3866758"/>
                <a:chExt cx="5776983" cy="116333"/>
              </a:xfrm>
            </p:grpSpPr>
            <p:grpSp>
              <p:nvGrpSpPr>
                <p:cNvPr id="126" name="Google Shape;126;p2"/>
                <p:cNvGrpSpPr/>
                <p:nvPr/>
              </p:nvGrpSpPr>
              <p:grpSpPr>
                <a:xfrm>
                  <a:off x="6152389" y="3866758"/>
                  <a:ext cx="103563" cy="116306"/>
                  <a:chOff x="6152389" y="3866758"/>
                  <a:chExt cx="103563" cy="116306"/>
                </a:xfrm>
              </p:grpSpPr>
              <p:sp>
                <p:nvSpPr>
                  <p:cNvPr id="127" name="Google Shape;127;p2"/>
                  <p:cNvSpPr/>
                  <p:nvPr/>
                </p:nvSpPr>
                <p:spPr>
                  <a:xfrm>
                    <a:off x="6219325" y="3869548"/>
                    <a:ext cx="58" cy="61"/>
                  </a:xfrm>
                  <a:custGeom>
                    <a:rect b="b" l="l" r="r" t="t"/>
                    <a:pathLst>
                      <a:path extrusionOk="0" h="61" w="58">
                        <a:moveTo>
                          <a:pt x="59" y="62"/>
                        </a:moveTo>
                        <a:cubicBezTo>
                          <a:pt x="39" y="1"/>
                          <a:pt x="-63" y="-40"/>
                          <a:pt x="59" y="62"/>
                        </a:cubicBezTo>
                        <a:lnTo>
                          <a:pt x="59" y="62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8" name="Google Shape;128;p2"/>
                  <p:cNvSpPr/>
                  <p:nvPr/>
                </p:nvSpPr>
                <p:spPr>
                  <a:xfrm>
                    <a:off x="6152389" y="3866758"/>
                    <a:ext cx="103563" cy="116306"/>
                  </a:xfrm>
                  <a:custGeom>
                    <a:rect b="b" l="l" r="r" t="t"/>
                    <a:pathLst>
                      <a:path extrusionOk="0" h="116306" w="103563">
                        <a:moveTo>
                          <a:pt x="103365" y="57309"/>
                        </a:moveTo>
                        <a:cubicBezTo>
                          <a:pt x="98864" y="3865"/>
                          <a:pt x="49905" y="-4945"/>
                          <a:pt x="71536" y="5424"/>
                        </a:cubicBezTo>
                        <a:cubicBezTo>
                          <a:pt x="55359" y="-2738"/>
                          <a:pt x="39566" y="-1502"/>
                          <a:pt x="25436" y="7874"/>
                        </a:cubicBezTo>
                        <a:cubicBezTo>
                          <a:pt x="-29889" y="44591"/>
                          <a:pt x="14873" y="135946"/>
                          <a:pt x="66245" y="112515"/>
                        </a:cubicBezTo>
                        <a:cubicBezTo>
                          <a:pt x="110582" y="92263"/>
                          <a:pt x="102797" y="50099"/>
                          <a:pt x="103365" y="57309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29" name="Google Shape;129;p2"/>
                <p:cNvGrpSpPr/>
                <p:nvPr/>
              </p:nvGrpSpPr>
              <p:grpSpPr>
                <a:xfrm>
                  <a:off x="6861685" y="3866812"/>
                  <a:ext cx="103455" cy="116279"/>
                  <a:chOff x="6861685" y="3866812"/>
                  <a:chExt cx="103455" cy="116279"/>
                </a:xfrm>
              </p:grpSpPr>
              <p:sp>
                <p:nvSpPr>
                  <p:cNvPr id="130" name="Google Shape;130;p2"/>
                  <p:cNvSpPr/>
                  <p:nvPr/>
                </p:nvSpPr>
                <p:spPr>
                  <a:xfrm>
                    <a:off x="6928502" y="3869548"/>
                    <a:ext cx="49" cy="61"/>
                  </a:xfrm>
                  <a:custGeom>
                    <a:rect b="b" l="l" r="r" t="t"/>
                    <a:pathLst>
                      <a:path extrusionOk="0" h="61" w="49">
                        <a:moveTo>
                          <a:pt x="50" y="62"/>
                        </a:moveTo>
                        <a:cubicBezTo>
                          <a:pt x="30" y="1"/>
                          <a:pt x="-51" y="-40"/>
                          <a:pt x="50" y="62"/>
                        </a:cubicBezTo>
                        <a:lnTo>
                          <a:pt x="50" y="62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1" name="Google Shape;131;p2"/>
                  <p:cNvSpPr/>
                  <p:nvPr/>
                </p:nvSpPr>
                <p:spPr>
                  <a:xfrm>
                    <a:off x="6861685" y="3866812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28"/>
                          <a:pt x="102730" y="5097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32" name="Google Shape;132;p2"/>
                <p:cNvGrpSpPr/>
                <p:nvPr/>
              </p:nvGrpSpPr>
              <p:grpSpPr>
                <a:xfrm>
                  <a:off x="7570873" y="3866812"/>
                  <a:ext cx="103455" cy="116279"/>
                  <a:chOff x="7570873" y="3866812"/>
                  <a:chExt cx="103455" cy="116279"/>
                </a:xfrm>
              </p:grpSpPr>
              <p:sp>
                <p:nvSpPr>
                  <p:cNvPr id="133" name="Google Shape;133;p2"/>
                  <p:cNvSpPr/>
                  <p:nvPr/>
                </p:nvSpPr>
                <p:spPr>
                  <a:xfrm>
                    <a:off x="7637681" y="3869548"/>
                    <a:ext cx="58" cy="61"/>
                  </a:xfrm>
                  <a:custGeom>
                    <a:rect b="b" l="l" r="r" t="t"/>
                    <a:pathLst>
                      <a:path extrusionOk="0" h="61" w="58">
                        <a:moveTo>
                          <a:pt x="59" y="62"/>
                        </a:moveTo>
                        <a:cubicBezTo>
                          <a:pt x="39" y="1"/>
                          <a:pt x="-63" y="-40"/>
                          <a:pt x="59" y="62"/>
                        </a:cubicBezTo>
                        <a:lnTo>
                          <a:pt x="59" y="62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4" name="Google Shape;134;p2"/>
                  <p:cNvSpPr/>
                  <p:nvPr/>
                </p:nvSpPr>
                <p:spPr>
                  <a:xfrm>
                    <a:off x="7570873" y="3866812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28"/>
                          <a:pt x="102730" y="5097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35" name="Google Shape;135;p2"/>
                <p:cNvGrpSpPr/>
                <p:nvPr/>
              </p:nvGrpSpPr>
              <p:grpSpPr>
                <a:xfrm>
                  <a:off x="8280040" y="3866812"/>
                  <a:ext cx="103455" cy="116279"/>
                  <a:chOff x="8280040" y="3866812"/>
                  <a:chExt cx="103455" cy="116279"/>
                </a:xfrm>
              </p:grpSpPr>
              <p:sp>
                <p:nvSpPr>
                  <p:cNvPr id="136" name="Google Shape;136;p2"/>
                  <p:cNvSpPr/>
                  <p:nvPr/>
                </p:nvSpPr>
                <p:spPr>
                  <a:xfrm>
                    <a:off x="8346858" y="3869548"/>
                    <a:ext cx="49" cy="61"/>
                  </a:xfrm>
                  <a:custGeom>
                    <a:rect b="b" l="l" r="r" t="t"/>
                    <a:pathLst>
                      <a:path extrusionOk="0" h="61" w="49">
                        <a:moveTo>
                          <a:pt x="50" y="62"/>
                        </a:moveTo>
                        <a:cubicBezTo>
                          <a:pt x="30" y="1"/>
                          <a:pt x="-51" y="-40"/>
                          <a:pt x="50" y="62"/>
                        </a:cubicBezTo>
                        <a:lnTo>
                          <a:pt x="50" y="62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7" name="Google Shape;137;p2"/>
                  <p:cNvSpPr/>
                  <p:nvPr/>
                </p:nvSpPr>
                <p:spPr>
                  <a:xfrm>
                    <a:off x="8280040" y="3866812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28"/>
                          <a:pt x="102730" y="5097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38" name="Google Shape;138;p2"/>
                <p:cNvGrpSpPr/>
                <p:nvPr/>
              </p:nvGrpSpPr>
              <p:grpSpPr>
                <a:xfrm>
                  <a:off x="8989228" y="3866812"/>
                  <a:ext cx="103455" cy="116279"/>
                  <a:chOff x="8989228" y="3866812"/>
                  <a:chExt cx="103455" cy="116279"/>
                </a:xfrm>
              </p:grpSpPr>
              <p:sp>
                <p:nvSpPr>
                  <p:cNvPr id="139" name="Google Shape;139;p2"/>
                  <p:cNvSpPr/>
                  <p:nvPr/>
                </p:nvSpPr>
                <p:spPr>
                  <a:xfrm>
                    <a:off x="9056030" y="3869548"/>
                    <a:ext cx="44" cy="61"/>
                  </a:xfrm>
                  <a:custGeom>
                    <a:rect b="b" l="l" r="r" t="t"/>
                    <a:pathLst>
                      <a:path extrusionOk="0" h="61" w="44">
                        <a:moveTo>
                          <a:pt x="45" y="62"/>
                        </a:moveTo>
                        <a:cubicBezTo>
                          <a:pt x="45" y="1"/>
                          <a:pt x="-56" y="-40"/>
                          <a:pt x="45" y="62"/>
                        </a:cubicBezTo>
                        <a:lnTo>
                          <a:pt x="45" y="62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0" name="Google Shape;140;p2"/>
                  <p:cNvSpPr/>
                  <p:nvPr/>
                </p:nvSpPr>
                <p:spPr>
                  <a:xfrm>
                    <a:off x="8989228" y="3866812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1" y="44252"/>
                          <a:pt x="14461" y="136033"/>
                          <a:pt x="66117" y="112460"/>
                        </a:cubicBezTo>
                        <a:cubicBezTo>
                          <a:pt x="110413" y="92228"/>
                          <a:pt x="102730" y="5097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41" name="Google Shape;141;p2"/>
                <p:cNvGrpSpPr/>
                <p:nvPr/>
              </p:nvGrpSpPr>
              <p:grpSpPr>
                <a:xfrm>
                  <a:off x="9698396" y="3866812"/>
                  <a:ext cx="103455" cy="116279"/>
                  <a:chOff x="9698396" y="3866812"/>
                  <a:chExt cx="103455" cy="116279"/>
                </a:xfrm>
              </p:grpSpPr>
              <p:sp>
                <p:nvSpPr>
                  <p:cNvPr id="142" name="Google Shape;142;p2"/>
                  <p:cNvSpPr/>
                  <p:nvPr/>
                </p:nvSpPr>
                <p:spPr>
                  <a:xfrm>
                    <a:off x="9765213" y="3869548"/>
                    <a:ext cx="49" cy="61"/>
                  </a:xfrm>
                  <a:custGeom>
                    <a:rect b="b" l="l" r="r" t="t"/>
                    <a:pathLst>
                      <a:path extrusionOk="0" h="61" w="49">
                        <a:moveTo>
                          <a:pt x="50" y="62"/>
                        </a:moveTo>
                        <a:cubicBezTo>
                          <a:pt x="30" y="1"/>
                          <a:pt x="-51" y="-40"/>
                          <a:pt x="50" y="62"/>
                        </a:cubicBezTo>
                        <a:lnTo>
                          <a:pt x="50" y="62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3" name="Google Shape;143;p2"/>
                  <p:cNvSpPr/>
                  <p:nvPr/>
                </p:nvSpPr>
                <p:spPr>
                  <a:xfrm>
                    <a:off x="9698396" y="3866812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9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28"/>
                          <a:pt x="102730" y="5097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44" name="Google Shape;144;p2"/>
                <p:cNvGrpSpPr/>
                <p:nvPr/>
              </p:nvGrpSpPr>
              <p:grpSpPr>
                <a:xfrm>
                  <a:off x="10407584" y="3866812"/>
                  <a:ext cx="103455" cy="116279"/>
                  <a:chOff x="10407584" y="3866812"/>
                  <a:chExt cx="103455" cy="116279"/>
                </a:xfrm>
              </p:grpSpPr>
              <p:sp>
                <p:nvSpPr>
                  <p:cNvPr id="145" name="Google Shape;145;p2"/>
                  <p:cNvSpPr/>
                  <p:nvPr/>
                </p:nvSpPr>
                <p:spPr>
                  <a:xfrm>
                    <a:off x="10474386" y="3869548"/>
                    <a:ext cx="45" cy="61"/>
                  </a:xfrm>
                  <a:custGeom>
                    <a:rect b="b" l="l" r="r" t="t"/>
                    <a:pathLst>
                      <a:path extrusionOk="0" h="61" w="45">
                        <a:moveTo>
                          <a:pt x="45" y="62"/>
                        </a:moveTo>
                        <a:cubicBezTo>
                          <a:pt x="45" y="1"/>
                          <a:pt x="-56" y="-40"/>
                          <a:pt x="45" y="62"/>
                        </a:cubicBezTo>
                        <a:lnTo>
                          <a:pt x="45" y="62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6" name="Google Shape;146;p2"/>
                  <p:cNvSpPr/>
                  <p:nvPr/>
                </p:nvSpPr>
                <p:spPr>
                  <a:xfrm>
                    <a:off x="10407584" y="3866812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7" y="7820"/>
                        </a:cubicBezTo>
                        <a:cubicBezTo>
                          <a:pt x="-29591" y="44252"/>
                          <a:pt x="14462" y="136033"/>
                          <a:pt x="66117" y="112460"/>
                        </a:cubicBezTo>
                        <a:cubicBezTo>
                          <a:pt x="110413" y="92228"/>
                          <a:pt x="102730" y="5097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47" name="Google Shape;147;p2"/>
                <p:cNvGrpSpPr/>
                <p:nvPr/>
              </p:nvGrpSpPr>
              <p:grpSpPr>
                <a:xfrm>
                  <a:off x="11116752" y="3866812"/>
                  <a:ext cx="103455" cy="116279"/>
                  <a:chOff x="11116752" y="3866812"/>
                  <a:chExt cx="103455" cy="116279"/>
                </a:xfrm>
              </p:grpSpPr>
              <p:sp>
                <p:nvSpPr>
                  <p:cNvPr id="148" name="Google Shape;148;p2"/>
                  <p:cNvSpPr/>
                  <p:nvPr/>
                </p:nvSpPr>
                <p:spPr>
                  <a:xfrm>
                    <a:off x="11183569" y="3869548"/>
                    <a:ext cx="49" cy="61"/>
                  </a:xfrm>
                  <a:custGeom>
                    <a:rect b="b" l="l" r="r" t="t"/>
                    <a:pathLst>
                      <a:path extrusionOk="0" h="61" w="49">
                        <a:moveTo>
                          <a:pt x="50" y="62"/>
                        </a:moveTo>
                        <a:cubicBezTo>
                          <a:pt x="30" y="1"/>
                          <a:pt x="-51" y="-40"/>
                          <a:pt x="50" y="62"/>
                        </a:cubicBezTo>
                        <a:lnTo>
                          <a:pt x="50" y="62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9" name="Google Shape;149;p2"/>
                  <p:cNvSpPr/>
                  <p:nvPr/>
                </p:nvSpPr>
                <p:spPr>
                  <a:xfrm>
                    <a:off x="11116752" y="3866812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28"/>
                          <a:pt x="102730" y="5097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50" name="Google Shape;150;p2"/>
                <p:cNvGrpSpPr/>
                <p:nvPr/>
              </p:nvGrpSpPr>
              <p:grpSpPr>
                <a:xfrm>
                  <a:off x="11825812" y="3866758"/>
                  <a:ext cx="103560" cy="116306"/>
                  <a:chOff x="11825812" y="3866758"/>
                  <a:chExt cx="103560" cy="116306"/>
                </a:xfrm>
              </p:grpSpPr>
              <p:sp>
                <p:nvSpPr>
                  <p:cNvPr id="151" name="Google Shape;151;p2"/>
                  <p:cNvSpPr/>
                  <p:nvPr/>
                </p:nvSpPr>
                <p:spPr>
                  <a:xfrm>
                    <a:off x="11892742" y="3869548"/>
                    <a:ext cx="44" cy="61"/>
                  </a:xfrm>
                  <a:custGeom>
                    <a:rect b="b" l="l" r="r" t="t"/>
                    <a:pathLst>
                      <a:path extrusionOk="0" h="61" w="44">
                        <a:moveTo>
                          <a:pt x="45" y="62"/>
                        </a:moveTo>
                        <a:cubicBezTo>
                          <a:pt x="45" y="1"/>
                          <a:pt x="-56" y="-40"/>
                          <a:pt x="45" y="62"/>
                        </a:cubicBezTo>
                        <a:lnTo>
                          <a:pt x="45" y="62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2" name="Google Shape;152;p2"/>
                  <p:cNvSpPr/>
                  <p:nvPr/>
                </p:nvSpPr>
                <p:spPr>
                  <a:xfrm>
                    <a:off x="11825812" y="3866758"/>
                    <a:ext cx="103560" cy="116306"/>
                  </a:xfrm>
                  <a:custGeom>
                    <a:rect b="b" l="l" r="r" t="t"/>
                    <a:pathLst>
                      <a:path extrusionOk="0" h="116306" w="103560">
                        <a:moveTo>
                          <a:pt x="103365" y="57309"/>
                        </a:moveTo>
                        <a:cubicBezTo>
                          <a:pt x="98864" y="3865"/>
                          <a:pt x="49905" y="-4945"/>
                          <a:pt x="71536" y="5424"/>
                        </a:cubicBezTo>
                        <a:cubicBezTo>
                          <a:pt x="55358" y="-2738"/>
                          <a:pt x="39566" y="-1502"/>
                          <a:pt x="25436" y="7874"/>
                        </a:cubicBezTo>
                        <a:cubicBezTo>
                          <a:pt x="-29889" y="44591"/>
                          <a:pt x="14874" y="135946"/>
                          <a:pt x="66245" y="112515"/>
                        </a:cubicBezTo>
                        <a:cubicBezTo>
                          <a:pt x="110562" y="92263"/>
                          <a:pt x="102797" y="50099"/>
                          <a:pt x="103365" y="57309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153" name="Google Shape;153;p2"/>
              <p:cNvGrpSpPr/>
              <p:nvPr/>
            </p:nvGrpSpPr>
            <p:grpSpPr>
              <a:xfrm>
                <a:off x="6152389" y="4634093"/>
                <a:ext cx="5776983" cy="116334"/>
                <a:chOff x="6152389" y="4634093"/>
                <a:chExt cx="5776983" cy="116334"/>
              </a:xfrm>
            </p:grpSpPr>
            <p:grpSp>
              <p:nvGrpSpPr>
                <p:cNvPr id="154" name="Google Shape;154;p2"/>
                <p:cNvGrpSpPr/>
                <p:nvPr/>
              </p:nvGrpSpPr>
              <p:grpSpPr>
                <a:xfrm>
                  <a:off x="6152389" y="4634093"/>
                  <a:ext cx="103563" cy="116306"/>
                  <a:chOff x="6152389" y="4634093"/>
                  <a:chExt cx="103563" cy="116306"/>
                </a:xfrm>
              </p:grpSpPr>
              <p:sp>
                <p:nvSpPr>
                  <p:cNvPr id="155" name="Google Shape;155;p2"/>
                  <p:cNvSpPr/>
                  <p:nvPr/>
                </p:nvSpPr>
                <p:spPr>
                  <a:xfrm>
                    <a:off x="6219325" y="4636883"/>
                    <a:ext cx="58" cy="61"/>
                  </a:xfrm>
                  <a:custGeom>
                    <a:rect b="b" l="l" r="r" t="t"/>
                    <a:pathLst>
                      <a:path extrusionOk="0" h="61" w="58">
                        <a:moveTo>
                          <a:pt x="59" y="62"/>
                        </a:moveTo>
                        <a:cubicBezTo>
                          <a:pt x="39" y="1"/>
                          <a:pt x="-63" y="-40"/>
                          <a:pt x="59" y="62"/>
                        </a:cubicBezTo>
                        <a:lnTo>
                          <a:pt x="59" y="62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6" name="Google Shape;156;p2"/>
                  <p:cNvSpPr/>
                  <p:nvPr/>
                </p:nvSpPr>
                <p:spPr>
                  <a:xfrm>
                    <a:off x="6152389" y="4634093"/>
                    <a:ext cx="103563" cy="116306"/>
                  </a:xfrm>
                  <a:custGeom>
                    <a:rect b="b" l="l" r="r" t="t"/>
                    <a:pathLst>
                      <a:path extrusionOk="0" h="116306" w="103563">
                        <a:moveTo>
                          <a:pt x="103365" y="57309"/>
                        </a:moveTo>
                        <a:cubicBezTo>
                          <a:pt x="98864" y="3865"/>
                          <a:pt x="49905" y="-4945"/>
                          <a:pt x="71536" y="5424"/>
                        </a:cubicBezTo>
                        <a:cubicBezTo>
                          <a:pt x="55359" y="-2738"/>
                          <a:pt x="39566" y="-1502"/>
                          <a:pt x="25436" y="7874"/>
                        </a:cubicBezTo>
                        <a:cubicBezTo>
                          <a:pt x="-29889" y="44591"/>
                          <a:pt x="14873" y="135946"/>
                          <a:pt x="66245" y="112515"/>
                        </a:cubicBezTo>
                        <a:cubicBezTo>
                          <a:pt x="110582" y="92283"/>
                          <a:pt x="102797" y="50099"/>
                          <a:pt x="103365" y="57309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57" name="Google Shape;157;p2"/>
                <p:cNvGrpSpPr/>
                <p:nvPr/>
              </p:nvGrpSpPr>
              <p:grpSpPr>
                <a:xfrm>
                  <a:off x="6861685" y="4634148"/>
                  <a:ext cx="103455" cy="116279"/>
                  <a:chOff x="6861685" y="4634148"/>
                  <a:chExt cx="103455" cy="116279"/>
                </a:xfrm>
              </p:grpSpPr>
              <p:sp>
                <p:nvSpPr>
                  <p:cNvPr id="158" name="Google Shape;158;p2"/>
                  <p:cNvSpPr/>
                  <p:nvPr/>
                </p:nvSpPr>
                <p:spPr>
                  <a:xfrm>
                    <a:off x="6928502" y="4636883"/>
                    <a:ext cx="49" cy="61"/>
                  </a:xfrm>
                  <a:custGeom>
                    <a:rect b="b" l="l" r="r" t="t"/>
                    <a:pathLst>
                      <a:path extrusionOk="0" h="61" w="49">
                        <a:moveTo>
                          <a:pt x="50" y="62"/>
                        </a:moveTo>
                        <a:cubicBezTo>
                          <a:pt x="30" y="1"/>
                          <a:pt x="-51" y="-40"/>
                          <a:pt x="50" y="62"/>
                        </a:cubicBezTo>
                        <a:lnTo>
                          <a:pt x="50" y="62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9" name="Google Shape;159;p2"/>
                  <p:cNvSpPr/>
                  <p:nvPr/>
                </p:nvSpPr>
                <p:spPr>
                  <a:xfrm>
                    <a:off x="6861685" y="4634148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28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0" name="Google Shape;160;p2"/>
                <p:cNvGrpSpPr/>
                <p:nvPr/>
              </p:nvGrpSpPr>
              <p:grpSpPr>
                <a:xfrm>
                  <a:off x="7570873" y="4634148"/>
                  <a:ext cx="103455" cy="116279"/>
                  <a:chOff x="7570873" y="4634148"/>
                  <a:chExt cx="103455" cy="116279"/>
                </a:xfrm>
              </p:grpSpPr>
              <p:sp>
                <p:nvSpPr>
                  <p:cNvPr id="161" name="Google Shape;161;p2"/>
                  <p:cNvSpPr/>
                  <p:nvPr/>
                </p:nvSpPr>
                <p:spPr>
                  <a:xfrm>
                    <a:off x="7637681" y="4636883"/>
                    <a:ext cx="58" cy="61"/>
                  </a:xfrm>
                  <a:custGeom>
                    <a:rect b="b" l="l" r="r" t="t"/>
                    <a:pathLst>
                      <a:path extrusionOk="0" h="61" w="58">
                        <a:moveTo>
                          <a:pt x="59" y="62"/>
                        </a:moveTo>
                        <a:cubicBezTo>
                          <a:pt x="39" y="1"/>
                          <a:pt x="-63" y="-40"/>
                          <a:pt x="59" y="62"/>
                        </a:cubicBezTo>
                        <a:lnTo>
                          <a:pt x="59" y="62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2" name="Google Shape;162;p2"/>
                  <p:cNvSpPr/>
                  <p:nvPr/>
                </p:nvSpPr>
                <p:spPr>
                  <a:xfrm>
                    <a:off x="7570873" y="4634148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28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3" name="Google Shape;163;p2"/>
                <p:cNvGrpSpPr/>
                <p:nvPr/>
              </p:nvGrpSpPr>
              <p:grpSpPr>
                <a:xfrm>
                  <a:off x="8280040" y="4634148"/>
                  <a:ext cx="103455" cy="116279"/>
                  <a:chOff x="8280040" y="4634148"/>
                  <a:chExt cx="103455" cy="116279"/>
                </a:xfrm>
              </p:grpSpPr>
              <p:sp>
                <p:nvSpPr>
                  <p:cNvPr id="164" name="Google Shape;164;p2"/>
                  <p:cNvSpPr/>
                  <p:nvPr/>
                </p:nvSpPr>
                <p:spPr>
                  <a:xfrm>
                    <a:off x="8346858" y="4636883"/>
                    <a:ext cx="49" cy="61"/>
                  </a:xfrm>
                  <a:custGeom>
                    <a:rect b="b" l="l" r="r" t="t"/>
                    <a:pathLst>
                      <a:path extrusionOk="0" h="61" w="49">
                        <a:moveTo>
                          <a:pt x="50" y="62"/>
                        </a:moveTo>
                        <a:cubicBezTo>
                          <a:pt x="30" y="1"/>
                          <a:pt x="-51" y="-40"/>
                          <a:pt x="50" y="62"/>
                        </a:cubicBezTo>
                        <a:lnTo>
                          <a:pt x="50" y="62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5" name="Google Shape;165;p2"/>
                  <p:cNvSpPr/>
                  <p:nvPr/>
                </p:nvSpPr>
                <p:spPr>
                  <a:xfrm>
                    <a:off x="8280040" y="4634148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28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6" name="Google Shape;166;p2"/>
                <p:cNvGrpSpPr/>
                <p:nvPr/>
              </p:nvGrpSpPr>
              <p:grpSpPr>
                <a:xfrm>
                  <a:off x="8989228" y="4634148"/>
                  <a:ext cx="103455" cy="116279"/>
                  <a:chOff x="8989228" y="4634148"/>
                  <a:chExt cx="103455" cy="116279"/>
                </a:xfrm>
              </p:grpSpPr>
              <p:sp>
                <p:nvSpPr>
                  <p:cNvPr id="167" name="Google Shape;167;p2"/>
                  <p:cNvSpPr/>
                  <p:nvPr/>
                </p:nvSpPr>
                <p:spPr>
                  <a:xfrm>
                    <a:off x="9056030" y="4636883"/>
                    <a:ext cx="44" cy="61"/>
                  </a:xfrm>
                  <a:custGeom>
                    <a:rect b="b" l="l" r="r" t="t"/>
                    <a:pathLst>
                      <a:path extrusionOk="0" h="61" w="44">
                        <a:moveTo>
                          <a:pt x="45" y="62"/>
                        </a:moveTo>
                        <a:cubicBezTo>
                          <a:pt x="45" y="1"/>
                          <a:pt x="-56" y="-40"/>
                          <a:pt x="45" y="62"/>
                        </a:cubicBezTo>
                        <a:lnTo>
                          <a:pt x="45" y="62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8" name="Google Shape;168;p2"/>
                  <p:cNvSpPr/>
                  <p:nvPr/>
                </p:nvSpPr>
                <p:spPr>
                  <a:xfrm>
                    <a:off x="8989228" y="4634148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1" y="44252"/>
                          <a:pt x="14461" y="136033"/>
                          <a:pt x="66117" y="112460"/>
                        </a:cubicBezTo>
                        <a:cubicBezTo>
                          <a:pt x="110413" y="92228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9" name="Google Shape;169;p2"/>
                <p:cNvGrpSpPr/>
                <p:nvPr/>
              </p:nvGrpSpPr>
              <p:grpSpPr>
                <a:xfrm>
                  <a:off x="9698396" y="4634148"/>
                  <a:ext cx="103455" cy="116279"/>
                  <a:chOff x="9698396" y="4634148"/>
                  <a:chExt cx="103455" cy="116279"/>
                </a:xfrm>
              </p:grpSpPr>
              <p:sp>
                <p:nvSpPr>
                  <p:cNvPr id="170" name="Google Shape;170;p2"/>
                  <p:cNvSpPr/>
                  <p:nvPr/>
                </p:nvSpPr>
                <p:spPr>
                  <a:xfrm>
                    <a:off x="9765213" y="4636883"/>
                    <a:ext cx="49" cy="61"/>
                  </a:xfrm>
                  <a:custGeom>
                    <a:rect b="b" l="l" r="r" t="t"/>
                    <a:pathLst>
                      <a:path extrusionOk="0" h="61" w="49">
                        <a:moveTo>
                          <a:pt x="50" y="62"/>
                        </a:moveTo>
                        <a:cubicBezTo>
                          <a:pt x="30" y="1"/>
                          <a:pt x="-51" y="-40"/>
                          <a:pt x="50" y="62"/>
                        </a:cubicBezTo>
                        <a:lnTo>
                          <a:pt x="50" y="62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1" name="Google Shape;171;p2"/>
                  <p:cNvSpPr/>
                  <p:nvPr/>
                </p:nvSpPr>
                <p:spPr>
                  <a:xfrm>
                    <a:off x="9698396" y="4634148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9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28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2" name="Google Shape;172;p2"/>
                <p:cNvGrpSpPr/>
                <p:nvPr/>
              </p:nvGrpSpPr>
              <p:grpSpPr>
                <a:xfrm>
                  <a:off x="10407584" y="4634148"/>
                  <a:ext cx="103455" cy="116279"/>
                  <a:chOff x="10407584" y="4634148"/>
                  <a:chExt cx="103455" cy="116279"/>
                </a:xfrm>
              </p:grpSpPr>
              <p:sp>
                <p:nvSpPr>
                  <p:cNvPr id="173" name="Google Shape;173;p2"/>
                  <p:cNvSpPr/>
                  <p:nvPr/>
                </p:nvSpPr>
                <p:spPr>
                  <a:xfrm>
                    <a:off x="10474386" y="4636883"/>
                    <a:ext cx="45" cy="61"/>
                  </a:xfrm>
                  <a:custGeom>
                    <a:rect b="b" l="l" r="r" t="t"/>
                    <a:pathLst>
                      <a:path extrusionOk="0" h="61" w="45">
                        <a:moveTo>
                          <a:pt x="45" y="62"/>
                        </a:moveTo>
                        <a:cubicBezTo>
                          <a:pt x="45" y="1"/>
                          <a:pt x="-56" y="-40"/>
                          <a:pt x="45" y="62"/>
                        </a:cubicBezTo>
                        <a:lnTo>
                          <a:pt x="45" y="62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4" name="Google Shape;174;p2"/>
                  <p:cNvSpPr/>
                  <p:nvPr/>
                </p:nvSpPr>
                <p:spPr>
                  <a:xfrm>
                    <a:off x="10407584" y="4634148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7" y="7820"/>
                        </a:cubicBezTo>
                        <a:cubicBezTo>
                          <a:pt x="-29591" y="44252"/>
                          <a:pt x="14462" y="136033"/>
                          <a:pt x="66117" y="112460"/>
                        </a:cubicBezTo>
                        <a:cubicBezTo>
                          <a:pt x="110413" y="92228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5" name="Google Shape;175;p2"/>
                <p:cNvGrpSpPr/>
                <p:nvPr/>
              </p:nvGrpSpPr>
              <p:grpSpPr>
                <a:xfrm>
                  <a:off x="11116752" y="4634148"/>
                  <a:ext cx="103455" cy="116279"/>
                  <a:chOff x="11116752" y="4634148"/>
                  <a:chExt cx="103455" cy="116279"/>
                </a:xfrm>
              </p:grpSpPr>
              <p:sp>
                <p:nvSpPr>
                  <p:cNvPr id="176" name="Google Shape;176;p2"/>
                  <p:cNvSpPr/>
                  <p:nvPr/>
                </p:nvSpPr>
                <p:spPr>
                  <a:xfrm>
                    <a:off x="11183569" y="4636883"/>
                    <a:ext cx="49" cy="61"/>
                  </a:xfrm>
                  <a:custGeom>
                    <a:rect b="b" l="l" r="r" t="t"/>
                    <a:pathLst>
                      <a:path extrusionOk="0" h="61" w="49">
                        <a:moveTo>
                          <a:pt x="50" y="62"/>
                        </a:moveTo>
                        <a:cubicBezTo>
                          <a:pt x="30" y="1"/>
                          <a:pt x="-51" y="-40"/>
                          <a:pt x="50" y="62"/>
                        </a:cubicBezTo>
                        <a:lnTo>
                          <a:pt x="50" y="62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7" name="Google Shape;177;p2"/>
                  <p:cNvSpPr/>
                  <p:nvPr/>
                </p:nvSpPr>
                <p:spPr>
                  <a:xfrm>
                    <a:off x="11116752" y="4634148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28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8" name="Google Shape;178;p2"/>
                <p:cNvGrpSpPr/>
                <p:nvPr/>
              </p:nvGrpSpPr>
              <p:grpSpPr>
                <a:xfrm>
                  <a:off x="11825812" y="4634093"/>
                  <a:ext cx="103560" cy="116306"/>
                  <a:chOff x="11825812" y="4634093"/>
                  <a:chExt cx="103560" cy="116306"/>
                </a:xfrm>
              </p:grpSpPr>
              <p:sp>
                <p:nvSpPr>
                  <p:cNvPr id="179" name="Google Shape;179;p2"/>
                  <p:cNvSpPr/>
                  <p:nvPr/>
                </p:nvSpPr>
                <p:spPr>
                  <a:xfrm>
                    <a:off x="11892742" y="4636883"/>
                    <a:ext cx="44" cy="61"/>
                  </a:xfrm>
                  <a:custGeom>
                    <a:rect b="b" l="l" r="r" t="t"/>
                    <a:pathLst>
                      <a:path extrusionOk="0" h="61" w="44">
                        <a:moveTo>
                          <a:pt x="45" y="62"/>
                        </a:moveTo>
                        <a:cubicBezTo>
                          <a:pt x="45" y="1"/>
                          <a:pt x="-56" y="-40"/>
                          <a:pt x="45" y="62"/>
                        </a:cubicBezTo>
                        <a:lnTo>
                          <a:pt x="45" y="62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0" name="Google Shape;180;p2"/>
                  <p:cNvSpPr/>
                  <p:nvPr/>
                </p:nvSpPr>
                <p:spPr>
                  <a:xfrm>
                    <a:off x="11825812" y="4634093"/>
                    <a:ext cx="103560" cy="116306"/>
                  </a:xfrm>
                  <a:custGeom>
                    <a:rect b="b" l="l" r="r" t="t"/>
                    <a:pathLst>
                      <a:path extrusionOk="0" h="116306" w="103560">
                        <a:moveTo>
                          <a:pt x="103365" y="57309"/>
                        </a:moveTo>
                        <a:cubicBezTo>
                          <a:pt x="98864" y="3865"/>
                          <a:pt x="49905" y="-4945"/>
                          <a:pt x="71536" y="5424"/>
                        </a:cubicBezTo>
                        <a:cubicBezTo>
                          <a:pt x="55358" y="-2738"/>
                          <a:pt x="39566" y="-1502"/>
                          <a:pt x="25436" y="7874"/>
                        </a:cubicBezTo>
                        <a:cubicBezTo>
                          <a:pt x="-29889" y="44591"/>
                          <a:pt x="14874" y="135946"/>
                          <a:pt x="66245" y="112515"/>
                        </a:cubicBezTo>
                        <a:cubicBezTo>
                          <a:pt x="110562" y="92283"/>
                          <a:pt x="102797" y="50099"/>
                          <a:pt x="103365" y="57309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181" name="Google Shape;181;p2"/>
              <p:cNvGrpSpPr/>
              <p:nvPr/>
            </p:nvGrpSpPr>
            <p:grpSpPr>
              <a:xfrm>
                <a:off x="6152389" y="5401428"/>
                <a:ext cx="5776983" cy="116334"/>
                <a:chOff x="6152389" y="5401428"/>
                <a:chExt cx="5776983" cy="116334"/>
              </a:xfrm>
            </p:grpSpPr>
            <p:grpSp>
              <p:nvGrpSpPr>
                <p:cNvPr id="182" name="Google Shape;182;p2"/>
                <p:cNvGrpSpPr/>
                <p:nvPr/>
              </p:nvGrpSpPr>
              <p:grpSpPr>
                <a:xfrm>
                  <a:off x="6152389" y="5401428"/>
                  <a:ext cx="103563" cy="116306"/>
                  <a:chOff x="6152389" y="5401428"/>
                  <a:chExt cx="103563" cy="116306"/>
                </a:xfrm>
              </p:grpSpPr>
              <p:sp>
                <p:nvSpPr>
                  <p:cNvPr id="183" name="Google Shape;183;p2"/>
                  <p:cNvSpPr/>
                  <p:nvPr/>
                </p:nvSpPr>
                <p:spPr>
                  <a:xfrm>
                    <a:off x="6219325" y="5404233"/>
                    <a:ext cx="58" cy="47"/>
                  </a:xfrm>
                  <a:custGeom>
                    <a:rect b="b" l="l" r="r" t="t"/>
                    <a:pathLst>
                      <a:path extrusionOk="0" h="47" w="58">
                        <a:moveTo>
                          <a:pt x="59" y="47"/>
                        </a:moveTo>
                        <a:cubicBezTo>
                          <a:pt x="39" y="6"/>
                          <a:pt x="-63" y="-34"/>
                          <a:pt x="59" y="47"/>
                        </a:cubicBezTo>
                        <a:lnTo>
                          <a:pt x="59" y="47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4" name="Google Shape;184;p2"/>
                  <p:cNvSpPr/>
                  <p:nvPr/>
                </p:nvSpPr>
                <p:spPr>
                  <a:xfrm>
                    <a:off x="6152389" y="5401428"/>
                    <a:ext cx="103563" cy="116306"/>
                  </a:xfrm>
                  <a:custGeom>
                    <a:rect b="b" l="l" r="r" t="t"/>
                    <a:pathLst>
                      <a:path extrusionOk="0" h="116306" w="103563">
                        <a:moveTo>
                          <a:pt x="103365" y="57309"/>
                        </a:moveTo>
                        <a:cubicBezTo>
                          <a:pt x="98864" y="3865"/>
                          <a:pt x="49905" y="-4945"/>
                          <a:pt x="71536" y="5424"/>
                        </a:cubicBezTo>
                        <a:cubicBezTo>
                          <a:pt x="55359" y="-2737"/>
                          <a:pt x="39566" y="-1502"/>
                          <a:pt x="25436" y="7874"/>
                        </a:cubicBezTo>
                        <a:cubicBezTo>
                          <a:pt x="-29889" y="44590"/>
                          <a:pt x="14873" y="135946"/>
                          <a:pt x="66245" y="112515"/>
                        </a:cubicBezTo>
                        <a:cubicBezTo>
                          <a:pt x="110582" y="92283"/>
                          <a:pt x="102797" y="50119"/>
                          <a:pt x="103365" y="57309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5" name="Google Shape;185;p2"/>
                <p:cNvGrpSpPr/>
                <p:nvPr/>
              </p:nvGrpSpPr>
              <p:grpSpPr>
                <a:xfrm>
                  <a:off x="6861685" y="5401483"/>
                  <a:ext cx="103455" cy="116279"/>
                  <a:chOff x="6861685" y="5401483"/>
                  <a:chExt cx="103455" cy="116279"/>
                </a:xfrm>
              </p:grpSpPr>
              <p:sp>
                <p:nvSpPr>
                  <p:cNvPr id="186" name="Google Shape;186;p2"/>
                  <p:cNvSpPr/>
                  <p:nvPr/>
                </p:nvSpPr>
                <p:spPr>
                  <a:xfrm>
                    <a:off x="6928502" y="5404233"/>
                    <a:ext cx="49" cy="47"/>
                  </a:xfrm>
                  <a:custGeom>
                    <a:rect b="b" l="l" r="r" t="t"/>
                    <a:pathLst>
                      <a:path extrusionOk="0" h="47" w="49">
                        <a:moveTo>
                          <a:pt x="50" y="47"/>
                        </a:moveTo>
                        <a:cubicBezTo>
                          <a:pt x="30" y="6"/>
                          <a:pt x="-51" y="-34"/>
                          <a:pt x="50" y="47"/>
                        </a:cubicBezTo>
                        <a:lnTo>
                          <a:pt x="50" y="47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7" name="Google Shape;187;p2"/>
                  <p:cNvSpPr/>
                  <p:nvPr/>
                </p:nvSpPr>
                <p:spPr>
                  <a:xfrm>
                    <a:off x="6861685" y="5401483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0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3"/>
                          <a:pt x="14462" y="136033"/>
                          <a:pt x="66117" y="112460"/>
                        </a:cubicBezTo>
                        <a:cubicBezTo>
                          <a:pt x="110413" y="92249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8" name="Google Shape;188;p2"/>
                <p:cNvGrpSpPr/>
                <p:nvPr/>
              </p:nvGrpSpPr>
              <p:grpSpPr>
                <a:xfrm>
                  <a:off x="7570873" y="5401483"/>
                  <a:ext cx="103455" cy="116279"/>
                  <a:chOff x="7570873" y="5401483"/>
                  <a:chExt cx="103455" cy="116279"/>
                </a:xfrm>
              </p:grpSpPr>
              <p:sp>
                <p:nvSpPr>
                  <p:cNvPr id="189" name="Google Shape;189;p2"/>
                  <p:cNvSpPr/>
                  <p:nvPr/>
                </p:nvSpPr>
                <p:spPr>
                  <a:xfrm>
                    <a:off x="7637681" y="5404233"/>
                    <a:ext cx="58" cy="47"/>
                  </a:xfrm>
                  <a:custGeom>
                    <a:rect b="b" l="l" r="r" t="t"/>
                    <a:pathLst>
                      <a:path extrusionOk="0" h="47" w="58">
                        <a:moveTo>
                          <a:pt x="59" y="47"/>
                        </a:moveTo>
                        <a:cubicBezTo>
                          <a:pt x="39" y="6"/>
                          <a:pt x="-63" y="-34"/>
                          <a:pt x="59" y="47"/>
                        </a:cubicBezTo>
                        <a:lnTo>
                          <a:pt x="59" y="47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0" name="Google Shape;190;p2"/>
                  <p:cNvSpPr/>
                  <p:nvPr/>
                </p:nvSpPr>
                <p:spPr>
                  <a:xfrm>
                    <a:off x="7570873" y="5401483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0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3"/>
                          <a:pt x="14462" y="136033"/>
                          <a:pt x="66117" y="112460"/>
                        </a:cubicBezTo>
                        <a:cubicBezTo>
                          <a:pt x="110413" y="92249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91" name="Google Shape;191;p2"/>
                <p:cNvGrpSpPr/>
                <p:nvPr/>
              </p:nvGrpSpPr>
              <p:grpSpPr>
                <a:xfrm>
                  <a:off x="8280040" y="5401483"/>
                  <a:ext cx="103455" cy="116279"/>
                  <a:chOff x="8280040" y="5401483"/>
                  <a:chExt cx="103455" cy="116279"/>
                </a:xfrm>
              </p:grpSpPr>
              <p:sp>
                <p:nvSpPr>
                  <p:cNvPr id="192" name="Google Shape;192;p2"/>
                  <p:cNvSpPr/>
                  <p:nvPr/>
                </p:nvSpPr>
                <p:spPr>
                  <a:xfrm>
                    <a:off x="8346858" y="5404233"/>
                    <a:ext cx="49" cy="47"/>
                  </a:xfrm>
                  <a:custGeom>
                    <a:rect b="b" l="l" r="r" t="t"/>
                    <a:pathLst>
                      <a:path extrusionOk="0" h="47" w="49">
                        <a:moveTo>
                          <a:pt x="50" y="47"/>
                        </a:moveTo>
                        <a:cubicBezTo>
                          <a:pt x="30" y="6"/>
                          <a:pt x="-51" y="-34"/>
                          <a:pt x="50" y="47"/>
                        </a:cubicBezTo>
                        <a:lnTo>
                          <a:pt x="50" y="47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3" name="Google Shape;193;p2"/>
                  <p:cNvSpPr/>
                  <p:nvPr/>
                </p:nvSpPr>
                <p:spPr>
                  <a:xfrm>
                    <a:off x="8280040" y="5401483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0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3"/>
                          <a:pt x="14462" y="136033"/>
                          <a:pt x="66117" y="112460"/>
                        </a:cubicBezTo>
                        <a:cubicBezTo>
                          <a:pt x="110413" y="92249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94" name="Google Shape;194;p2"/>
                <p:cNvGrpSpPr/>
                <p:nvPr/>
              </p:nvGrpSpPr>
              <p:grpSpPr>
                <a:xfrm>
                  <a:off x="8989228" y="5401483"/>
                  <a:ext cx="103455" cy="116279"/>
                  <a:chOff x="8989228" y="5401483"/>
                  <a:chExt cx="103455" cy="116279"/>
                </a:xfrm>
              </p:grpSpPr>
              <p:sp>
                <p:nvSpPr>
                  <p:cNvPr id="195" name="Google Shape;195;p2"/>
                  <p:cNvSpPr/>
                  <p:nvPr/>
                </p:nvSpPr>
                <p:spPr>
                  <a:xfrm>
                    <a:off x="9056030" y="5404233"/>
                    <a:ext cx="44" cy="47"/>
                  </a:xfrm>
                  <a:custGeom>
                    <a:rect b="b" l="l" r="r" t="t"/>
                    <a:pathLst>
                      <a:path extrusionOk="0" h="47" w="44">
                        <a:moveTo>
                          <a:pt x="45" y="47"/>
                        </a:moveTo>
                        <a:cubicBezTo>
                          <a:pt x="45" y="6"/>
                          <a:pt x="-56" y="-34"/>
                          <a:pt x="45" y="47"/>
                        </a:cubicBezTo>
                        <a:lnTo>
                          <a:pt x="45" y="47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6" name="Google Shape;196;p2"/>
                  <p:cNvSpPr/>
                  <p:nvPr/>
                </p:nvSpPr>
                <p:spPr>
                  <a:xfrm>
                    <a:off x="8989228" y="5401483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0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1" y="44253"/>
                          <a:pt x="14461" y="136033"/>
                          <a:pt x="66117" y="112460"/>
                        </a:cubicBezTo>
                        <a:cubicBezTo>
                          <a:pt x="110413" y="92249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97" name="Google Shape;197;p2"/>
                <p:cNvGrpSpPr/>
                <p:nvPr/>
              </p:nvGrpSpPr>
              <p:grpSpPr>
                <a:xfrm>
                  <a:off x="9698396" y="5401483"/>
                  <a:ext cx="103455" cy="116279"/>
                  <a:chOff x="9698396" y="5401483"/>
                  <a:chExt cx="103455" cy="116279"/>
                </a:xfrm>
              </p:grpSpPr>
              <p:sp>
                <p:nvSpPr>
                  <p:cNvPr id="198" name="Google Shape;198;p2"/>
                  <p:cNvSpPr/>
                  <p:nvPr/>
                </p:nvSpPr>
                <p:spPr>
                  <a:xfrm>
                    <a:off x="9765213" y="5404233"/>
                    <a:ext cx="49" cy="47"/>
                  </a:xfrm>
                  <a:custGeom>
                    <a:rect b="b" l="l" r="r" t="t"/>
                    <a:pathLst>
                      <a:path extrusionOk="0" h="47" w="49">
                        <a:moveTo>
                          <a:pt x="50" y="47"/>
                        </a:moveTo>
                        <a:cubicBezTo>
                          <a:pt x="30" y="6"/>
                          <a:pt x="-51" y="-34"/>
                          <a:pt x="50" y="47"/>
                        </a:cubicBezTo>
                        <a:lnTo>
                          <a:pt x="50" y="47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9" name="Google Shape;199;p2"/>
                  <p:cNvSpPr/>
                  <p:nvPr/>
                </p:nvSpPr>
                <p:spPr>
                  <a:xfrm>
                    <a:off x="9698396" y="5401483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9" y="3830"/>
                          <a:pt x="49635" y="-5080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3"/>
                          <a:pt x="14462" y="136033"/>
                          <a:pt x="66117" y="112460"/>
                        </a:cubicBezTo>
                        <a:cubicBezTo>
                          <a:pt x="110413" y="92249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0" name="Google Shape;200;p2"/>
                <p:cNvGrpSpPr/>
                <p:nvPr/>
              </p:nvGrpSpPr>
              <p:grpSpPr>
                <a:xfrm>
                  <a:off x="10407584" y="5401483"/>
                  <a:ext cx="103455" cy="116279"/>
                  <a:chOff x="10407584" y="5401483"/>
                  <a:chExt cx="103455" cy="116279"/>
                </a:xfrm>
              </p:grpSpPr>
              <p:sp>
                <p:nvSpPr>
                  <p:cNvPr id="201" name="Google Shape;201;p2"/>
                  <p:cNvSpPr/>
                  <p:nvPr/>
                </p:nvSpPr>
                <p:spPr>
                  <a:xfrm>
                    <a:off x="10474386" y="5404233"/>
                    <a:ext cx="45" cy="47"/>
                  </a:xfrm>
                  <a:custGeom>
                    <a:rect b="b" l="l" r="r" t="t"/>
                    <a:pathLst>
                      <a:path extrusionOk="0" h="47" w="45">
                        <a:moveTo>
                          <a:pt x="45" y="47"/>
                        </a:moveTo>
                        <a:cubicBezTo>
                          <a:pt x="45" y="6"/>
                          <a:pt x="-56" y="-34"/>
                          <a:pt x="45" y="47"/>
                        </a:cubicBezTo>
                        <a:lnTo>
                          <a:pt x="45" y="47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2" name="Google Shape;202;p2"/>
                  <p:cNvSpPr/>
                  <p:nvPr/>
                </p:nvSpPr>
                <p:spPr>
                  <a:xfrm>
                    <a:off x="10407584" y="5401483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0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7" y="7820"/>
                        </a:cubicBezTo>
                        <a:cubicBezTo>
                          <a:pt x="-29591" y="44253"/>
                          <a:pt x="14462" y="136033"/>
                          <a:pt x="66117" y="112460"/>
                        </a:cubicBezTo>
                        <a:cubicBezTo>
                          <a:pt x="110413" y="92249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3" name="Google Shape;203;p2"/>
                <p:cNvGrpSpPr/>
                <p:nvPr/>
              </p:nvGrpSpPr>
              <p:grpSpPr>
                <a:xfrm>
                  <a:off x="11116752" y="5401483"/>
                  <a:ext cx="103455" cy="116279"/>
                  <a:chOff x="11116752" y="5401483"/>
                  <a:chExt cx="103455" cy="116279"/>
                </a:xfrm>
              </p:grpSpPr>
              <p:sp>
                <p:nvSpPr>
                  <p:cNvPr id="204" name="Google Shape;204;p2"/>
                  <p:cNvSpPr/>
                  <p:nvPr/>
                </p:nvSpPr>
                <p:spPr>
                  <a:xfrm>
                    <a:off x="11183569" y="5404233"/>
                    <a:ext cx="49" cy="47"/>
                  </a:xfrm>
                  <a:custGeom>
                    <a:rect b="b" l="l" r="r" t="t"/>
                    <a:pathLst>
                      <a:path extrusionOk="0" h="47" w="49">
                        <a:moveTo>
                          <a:pt x="50" y="47"/>
                        </a:moveTo>
                        <a:cubicBezTo>
                          <a:pt x="30" y="6"/>
                          <a:pt x="-51" y="-34"/>
                          <a:pt x="50" y="47"/>
                        </a:cubicBezTo>
                        <a:lnTo>
                          <a:pt x="50" y="47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5" name="Google Shape;205;p2"/>
                  <p:cNvSpPr/>
                  <p:nvPr/>
                </p:nvSpPr>
                <p:spPr>
                  <a:xfrm>
                    <a:off x="11116752" y="5401483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0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3"/>
                          <a:pt x="14462" y="136033"/>
                          <a:pt x="66117" y="112460"/>
                        </a:cubicBezTo>
                        <a:cubicBezTo>
                          <a:pt x="110413" y="92249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6" name="Google Shape;206;p2"/>
                <p:cNvGrpSpPr/>
                <p:nvPr/>
              </p:nvGrpSpPr>
              <p:grpSpPr>
                <a:xfrm>
                  <a:off x="11825812" y="5401428"/>
                  <a:ext cx="103560" cy="116306"/>
                  <a:chOff x="11825812" y="5401428"/>
                  <a:chExt cx="103560" cy="116306"/>
                </a:xfrm>
              </p:grpSpPr>
              <p:sp>
                <p:nvSpPr>
                  <p:cNvPr id="207" name="Google Shape;207;p2"/>
                  <p:cNvSpPr/>
                  <p:nvPr/>
                </p:nvSpPr>
                <p:spPr>
                  <a:xfrm>
                    <a:off x="11892742" y="5404233"/>
                    <a:ext cx="44" cy="47"/>
                  </a:xfrm>
                  <a:custGeom>
                    <a:rect b="b" l="l" r="r" t="t"/>
                    <a:pathLst>
                      <a:path extrusionOk="0" h="47" w="44">
                        <a:moveTo>
                          <a:pt x="45" y="47"/>
                        </a:moveTo>
                        <a:cubicBezTo>
                          <a:pt x="45" y="6"/>
                          <a:pt x="-56" y="-34"/>
                          <a:pt x="45" y="47"/>
                        </a:cubicBezTo>
                        <a:lnTo>
                          <a:pt x="45" y="47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8" name="Google Shape;208;p2"/>
                  <p:cNvSpPr/>
                  <p:nvPr/>
                </p:nvSpPr>
                <p:spPr>
                  <a:xfrm>
                    <a:off x="11825812" y="5401428"/>
                    <a:ext cx="103560" cy="116306"/>
                  </a:xfrm>
                  <a:custGeom>
                    <a:rect b="b" l="l" r="r" t="t"/>
                    <a:pathLst>
                      <a:path extrusionOk="0" h="116306" w="103560">
                        <a:moveTo>
                          <a:pt x="103365" y="57309"/>
                        </a:moveTo>
                        <a:cubicBezTo>
                          <a:pt x="98864" y="3865"/>
                          <a:pt x="49905" y="-4945"/>
                          <a:pt x="71536" y="5424"/>
                        </a:cubicBezTo>
                        <a:cubicBezTo>
                          <a:pt x="55358" y="-2737"/>
                          <a:pt x="39566" y="-1502"/>
                          <a:pt x="25436" y="7874"/>
                        </a:cubicBezTo>
                        <a:cubicBezTo>
                          <a:pt x="-29889" y="44590"/>
                          <a:pt x="14874" y="135946"/>
                          <a:pt x="66245" y="112515"/>
                        </a:cubicBezTo>
                        <a:cubicBezTo>
                          <a:pt x="110562" y="92283"/>
                          <a:pt x="102797" y="50119"/>
                          <a:pt x="103365" y="57309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09" name="Google Shape;209;p2"/>
              <p:cNvGrpSpPr/>
              <p:nvPr/>
            </p:nvGrpSpPr>
            <p:grpSpPr>
              <a:xfrm>
                <a:off x="6152389" y="6168763"/>
                <a:ext cx="5776983" cy="116334"/>
                <a:chOff x="6152389" y="6168763"/>
                <a:chExt cx="5776983" cy="116334"/>
              </a:xfrm>
            </p:grpSpPr>
            <p:grpSp>
              <p:nvGrpSpPr>
                <p:cNvPr id="210" name="Google Shape;210;p2"/>
                <p:cNvGrpSpPr/>
                <p:nvPr/>
              </p:nvGrpSpPr>
              <p:grpSpPr>
                <a:xfrm>
                  <a:off x="6152389" y="6168763"/>
                  <a:ext cx="103563" cy="116306"/>
                  <a:chOff x="6152389" y="6168763"/>
                  <a:chExt cx="103563" cy="116306"/>
                </a:xfrm>
              </p:grpSpPr>
              <p:sp>
                <p:nvSpPr>
                  <p:cNvPr id="211" name="Google Shape;211;p2"/>
                  <p:cNvSpPr/>
                  <p:nvPr/>
                </p:nvSpPr>
                <p:spPr>
                  <a:xfrm>
                    <a:off x="6219325" y="6171569"/>
                    <a:ext cx="58" cy="46"/>
                  </a:xfrm>
                  <a:custGeom>
                    <a:rect b="b" l="l" r="r" t="t"/>
                    <a:pathLst>
                      <a:path extrusionOk="0" h="46" w="58">
                        <a:moveTo>
                          <a:pt x="59" y="47"/>
                        </a:moveTo>
                        <a:cubicBezTo>
                          <a:pt x="39" y="6"/>
                          <a:pt x="-63" y="-34"/>
                          <a:pt x="59" y="47"/>
                        </a:cubicBezTo>
                        <a:lnTo>
                          <a:pt x="59" y="47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2" name="Google Shape;212;p2"/>
                  <p:cNvSpPr/>
                  <p:nvPr/>
                </p:nvSpPr>
                <p:spPr>
                  <a:xfrm>
                    <a:off x="6152389" y="6168763"/>
                    <a:ext cx="103563" cy="116306"/>
                  </a:xfrm>
                  <a:custGeom>
                    <a:rect b="b" l="l" r="r" t="t"/>
                    <a:pathLst>
                      <a:path extrusionOk="0" h="116306" w="103563">
                        <a:moveTo>
                          <a:pt x="103365" y="57308"/>
                        </a:moveTo>
                        <a:cubicBezTo>
                          <a:pt x="98864" y="3864"/>
                          <a:pt x="49905" y="-4945"/>
                          <a:pt x="71536" y="5424"/>
                        </a:cubicBezTo>
                        <a:cubicBezTo>
                          <a:pt x="55359" y="-2738"/>
                          <a:pt x="39566" y="-1502"/>
                          <a:pt x="25436" y="7875"/>
                        </a:cubicBezTo>
                        <a:cubicBezTo>
                          <a:pt x="-29889" y="44591"/>
                          <a:pt x="14873" y="135946"/>
                          <a:pt x="66245" y="112515"/>
                        </a:cubicBezTo>
                        <a:cubicBezTo>
                          <a:pt x="110582" y="92284"/>
                          <a:pt x="102797" y="50120"/>
                          <a:pt x="103365" y="57308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3" name="Google Shape;213;p2"/>
                <p:cNvGrpSpPr/>
                <p:nvPr/>
              </p:nvGrpSpPr>
              <p:grpSpPr>
                <a:xfrm>
                  <a:off x="6861685" y="6168818"/>
                  <a:ext cx="103455" cy="116279"/>
                  <a:chOff x="6861685" y="6168818"/>
                  <a:chExt cx="103455" cy="116279"/>
                </a:xfrm>
              </p:grpSpPr>
              <p:sp>
                <p:nvSpPr>
                  <p:cNvPr id="214" name="Google Shape;214;p2"/>
                  <p:cNvSpPr/>
                  <p:nvPr/>
                </p:nvSpPr>
                <p:spPr>
                  <a:xfrm>
                    <a:off x="6928502" y="6171569"/>
                    <a:ext cx="49" cy="46"/>
                  </a:xfrm>
                  <a:custGeom>
                    <a:rect b="b" l="l" r="r" t="t"/>
                    <a:pathLst>
                      <a:path extrusionOk="0" h="46" w="49">
                        <a:moveTo>
                          <a:pt x="50" y="47"/>
                        </a:moveTo>
                        <a:cubicBezTo>
                          <a:pt x="30" y="6"/>
                          <a:pt x="-51" y="-34"/>
                          <a:pt x="50" y="47"/>
                        </a:cubicBezTo>
                        <a:lnTo>
                          <a:pt x="50" y="47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5" name="Google Shape;215;p2"/>
                  <p:cNvSpPr/>
                  <p:nvPr/>
                </p:nvSpPr>
                <p:spPr>
                  <a:xfrm>
                    <a:off x="6861685" y="6168818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48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6" name="Google Shape;216;p2"/>
                <p:cNvGrpSpPr/>
                <p:nvPr/>
              </p:nvGrpSpPr>
              <p:grpSpPr>
                <a:xfrm>
                  <a:off x="7570873" y="6168818"/>
                  <a:ext cx="103455" cy="116279"/>
                  <a:chOff x="7570873" y="6168818"/>
                  <a:chExt cx="103455" cy="116279"/>
                </a:xfrm>
              </p:grpSpPr>
              <p:sp>
                <p:nvSpPr>
                  <p:cNvPr id="217" name="Google Shape;217;p2"/>
                  <p:cNvSpPr/>
                  <p:nvPr/>
                </p:nvSpPr>
                <p:spPr>
                  <a:xfrm>
                    <a:off x="7637681" y="6171569"/>
                    <a:ext cx="58" cy="46"/>
                  </a:xfrm>
                  <a:custGeom>
                    <a:rect b="b" l="l" r="r" t="t"/>
                    <a:pathLst>
                      <a:path extrusionOk="0" h="46" w="58">
                        <a:moveTo>
                          <a:pt x="59" y="47"/>
                        </a:moveTo>
                        <a:cubicBezTo>
                          <a:pt x="39" y="6"/>
                          <a:pt x="-63" y="-34"/>
                          <a:pt x="59" y="47"/>
                        </a:cubicBezTo>
                        <a:lnTo>
                          <a:pt x="59" y="47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8" name="Google Shape;218;p2"/>
                  <p:cNvSpPr/>
                  <p:nvPr/>
                </p:nvSpPr>
                <p:spPr>
                  <a:xfrm>
                    <a:off x="7570873" y="6168818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48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9" name="Google Shape;219;p2"/>
                <p:cNvGrpSpPr/>
                <p:nvPr/>
              </p:nvGrpSpPr>
              <p:grpSpPr>
                <a:xfrm>
                  <a:off x="8280040" y="6168818"/>
                  <a:ext cx="103455" cy="116279"/>
                  <a:chOff x="8280040" y="6168818"/>
                  <a:chExt cx="103455" cy="116279"/>
                </a:xfrm>
              </p:grpSpPr>
              <p:sp>
                <p:nvSpPr>
                  <p:cNvPr id="220" name="Google Shape;220;p2"/>
                  <p:cNvSpPr/>
                  <p:nvPr/>
                </p:nvSpPr>
                <p:spPr>
                  <a:xfrm>
                    <a:off x="8346858" y="6171569"/>
                    <a:ext cx="49" cy="46"/>
                  </a:xfrm>
                  <a:custGeom>
                    <a:rect b="b" l="l" r="r" t="t"/>
                    <a:pathLst>
                      <a:path extrusionOk="0" h="46" w="49">
                        <a:moveTo>
                          <a:pt x="50" y="47"/>
                        </a:moveTo>
                        <a:cubicBezTo>
                          <a:pt x="30" y="6"/>
                          <a:pt x="-51" y="-34"/>
                          <a:pt x="50" y="47"/>
                        </a:cubicBezTo>
                        <a:lnTo>
                          <a:pt x="50" y="47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1" name="Google Shape;221;p2"/>
                  <p:cNvSpPr/>
                  <p:nvPr/>
                </p:nvSpPr>
                <p:spPr>
                  <a:xfrm>
                    <a:off x="8280040" y="6168818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48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22" name="Google Shape;222;p2"/>
                <p:cNvGrpSpPr/>
                <p:nvPr/>
              </p:nvGrpSpPr>
              <p:grpSpPr>
                <a:xfrm>
                  <a:off x="8989228" y="6168818"/>
                  <a:ext cx="103455" cy="116279"/>
                  <a:chOff x="8989228" y="6168818"/>
                  <a:chExt cx="103455" cy="116279"/>
                </a:xfrm>
              </p:grpSpPr>
              <p:sp>
                <p:nvSpPr>
                  <p:cNvPr id="223" name="Google Shape;223;p2"/>
                  <p:cNvSpPr/>
                  <p:nvPr/>
                </p:nvSpPr>
                <p:spPr>
                  <a:xfrm>
                    <a:off x="9056030" y="6171569"/>
                    <a:ext cx="44" cy="46"/>
                  </a:xfrm>
                  <a:custGeom>
                    <a:rect b="b" l="l" r="r" t="t"/>
                    <a:pathLst>
                      <a:path extrusionOk="0" h="46" w="44">
                        <a:moveTo>
                          <a:pt x="45" y="47"/>
                        </a:moveTo>
                        <a:cubicBezTo>
                          <a:pt x="45" y="6"/>
                          <a:pt x="-56" y="-34"/>
                          <a:pt x="45" y="47"/>
                        </a:cubicBezTo>
                        <a:lnTo>
                          <a:pt x="45" y="47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4" name="Google Shape;224;p2"/>
                  <p:cNvSpPr/>
                  <p:nvPr/>
                </p:nvSpPr>
                <p:spPr>
                  <a:xfrm>
                    <a:off x="8989228" y="6168818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1" y="44252"/>
                          <a:pt x="14461" y="136033"/>
                          <a:pt x="66117" y="112460"/>
                        </a:cubicBezTo>
                        <a:cubicBezTo>
                          <a:pt x="110413" y="92248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25" name="Google Shape;225;p2"/>
                <p:cNvGrpSpPr/>
                <p:nvPr/>
              </p:nvGrpSpPr>
              <p:grpSpPr>
                <a:xfrm>
                  <a:off x="9698396" y="6168818"/>
                  <a:ext cx="103455" cy="116279"/>
                  <a:chOff x="9698396" y="6168818"/>
                  <a:chExt cx="103455" cy="116279"/>
                </a:xfrm>
              </p:grpSpPr>
              <p:sp>
                <p:nvSpPr>
                  <p:cNvPr id="226" name="Google Shape;226;p2"/>
                  <p:cNvSpPr/>
                  <p:nvPr/>
                </p:nvSpPr>
                <p:spPr>
                  <a:xfrm>
                    <a:off x="9765213" y="6171569"/>
                    <a:ext cx="49" cy="46"/>
                  </a:xfrm>
                  <a:custGeom>
                    <a:rect b="b" l="l" r="r" t="t"/>
                    <a:pathLst>
                      <a:path extrusionOk="0" h="46" w="49">
                        <a:moveTo>
                          <a:pt x="50" y="47"/>
                        </a:moveTo>
                        <a:cubicBezTo>
                          <a:pt x="30" y="6"/>
                          <a:pt x="-51" y="-34"/>
                          <a:pt x="50" y="47"/>
                        </a:cubicBezTo>
                        <a:lnTo>
                          <a:pt x="50" y="47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7" name="Google Shape;227;p2"/>
                  <p:cNvSpPr/>
                  <p:nvPr/>
                </p:nvSpPr>
                <p:spPr>
                  <a:xfrm>
                    <a:off x="9698396" y="6168818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9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48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28" name="Google Shape;228;p2"/>
                <p:cNvGrpSpPr/>
                <p:nvPr/>
              </p:nvGrpSpPr>
              <p:grpSpPr>
                <a:xfrm>
                  <a:off x="10407584" y="6168818"/>
                  <a:ext cx="103455" cy="116279"/>
                  <a:chOff x="10407584" y="6168818"/>
                  <a:chExt cx="103455" cy="116279"/>
                </a:xfrm>
              </p:grpSpPr>
              <p:sp>
                <p:nvSpPr>
                  <p:cNvPr id="229" name="Google Shape;229;p2"/>
                  <p:cNvSpPr/>
                  <p:nvPr/>
                </p:nvSpPr>
                <p:spPr>
                  <a:xfrm>
                    <a:off x="10474386" y="6171569"/>
                    <a:ext cx="45" cy="46"/>
                  </a:xfrm>
                  <a:custGeom>
                    <a:rect b="b" l="l" r="r" t="t"/>
                    <a:pathLst>
                      <a:path extrusionOk="0" h="46" w="45">
                        <a:moveTo>
                          <a:pt x="45" y="47"/>
                        </a:moveTo>
                        <a:cubicBezTo>
                          <a:pt x="45" y="6"/>
                          <a:pt x="-56" y="-34"/>
                          <a:pt x="45" y="47"/>
                        </a:cubicBezTo>
                        <a:lnTo>
                          <a:pt x="45" y="47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0" name="Google Shape;230;p2"/>
                  <p:cNvSpPr/>
                  <p:nvPr/>
                </p:nvSpPr>
                <p:spPr>
                  <a:xfrm>
                    <a:off x="10407584" y="6168818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7" y="7820"/>
                        </a:cubicBezTo>
                        <a:cubicBezTo>
                          <a:pt x="-29591" y="44252"/>
                          <a:pt x="14462" y="136033"/>
                          <a:pt x="66117" y="112460"/>
                        </a:cubicBezTo>
                        <a:cubicBezTo>
                          <a:pt x="110413" y="92248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31" name="Google Shape;231;p2"/>
                <p:cNvGrpSpPr/>
                <p:nvPr/>
              </p:nvGrpSpPr>
              <p:grpSpPr>
                <a:xfrm>
                  <a:off x="11116752" y="6168818"/>
                  <a:ext cx="103455" cy="116279"/>
                  <a:chOff x="11116752" y="6168818"/>
                  <a:chExt cx="103455" cy="116279"/>
                </a:xfrm>
              </p:grpSpPr>
              <p:sp>
                <p:nvSpPr>
                  <p:cNvPr id="232" name="Google Shape;232;p2"/>
                  <p:cNvSpPr/>
                  <p:nvPr/>
                </p:nvSpPr>
                <p:spPr>
                  <a:xfrm>
                    <a:off x="11183569" y="6171569"/>
                    <a:ext cx="49" cy="46"/>
                  </a:xfrm>
                  <a:custGeom>
                    <a:rect b="b" l="l" r="r" t="t"/>
                    <a:pathLst>
                      <a:path extrusionOk="0" h="46" w="49">
                        <a:moveTo>
                          <a:pt x="50" y="47"/>
                        </a:moveTo>
                        <a:cubicBezTo>
                          <a:pt x="30" y="6"/>
                          <a:pt x="-51" y="-34"/>
                          <a:pt x="50" y="47"/>
                        </a:cubicBezTo>
                        <a:lnTo>
                          <a:pt x="50" y="47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3" name="Google Shape;233;p2"/>
                  <p:cNvSpPr/>
                  <p:nvPr/>
                </p:nvSpPr>
                <p:spPr>
                  <a:xfrm>
                    <a:off x="11116752" y="6168818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48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34" name="Google Shape;234;p2"/>
                <p:cNvGrpSpPr/>
                <p:nvPr/>
              </p:nvGrpSpPr>
              <p:grpSpPr>
                <a:xfrm>
                  <a:off x="11825812" y="6168763"/>
                  <a:ext cx="103560" cy="116306"/>
                  <a:chOff x="11825812" y="6168763"/>
                  <a:chExt cx="103560" cy="116306"/>
                </a:xfrm>
              </p:grpSpPr>
              <p:sp>
                <p:nvSpPr>
                  <p:cNvPr id="235" name="Google Shape;235;p2"/>
                  <p:cNvSpPr/>
                  <p:nvPr/>
                </p:nvSpPr>
                <p:spPr>
                  <a:xfrm>
                    <a:off x="11892742" y="6171569"/>
                    <a:ext cx="44" cy="46"/>
                  </a:xfrm>
                  <a:custGeom>
                    <a:rect b="b" l="l" r="r" t="t"/>
                    <a:pathLst>
                      <a:path extrusionOk="0" h="46" w="44">
                        <a:moveTo>
                          <a:pt x="45" y="47"/>
                        </a:moveTo>
                        <a:cubicBezTo>
                          <a:pt x="45" y="6"/>
                          <a:pt x="-56" y="-34"/>
                          <a:pt x="45" y="47"/>
                        </a:cubicBezTo>
                        <a:lnTo>
                          <a:pt x="45" y="47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6" name="Google Shape;236;p2"/>
                  <p:cNvSpPr/>
                  <p:nvPr/>
                </p:nvSpPr>
                <p:spPr>
                  <a:xfrm>
                    <a:off x="11825812" y="6168763"/>
                    <a:ext cx="103560" cy="116306"/>
                  </a:xfrm>
                  <a:custGeom>
                    <a:rect b="b" l="l" r="r" t="t"/>
                    <a:pathLst>
                      <a:path extrusionOk="0" h="116306" w="103560">
                        <a:moveTo>
                          <a:pt x="103365" y="57308"/>
                        </a:moveTo>
                        <a:cubicBezTo>
                          <a:pt x="98864" y="3864"/>
                          <a:pt x="49905" y="-4945"/>
                          <a:pt x="71536" y="5424"/>
                        </a:cubicBezTo>
                        <a:cubicBezTo>
                          <a:pt x="55358" y="-2738"/>
                          <a:pt x="39566" y="-1502"/>
                          <a:pt x="25436" y="7875"/>
                        </a:cubicBezTo>
                        <a:cubicBezTo>
                          <a:pt x="-29889" y="44591"/>
                          <a:pt x="14874" y="135946"/>
                          <a:pt x="66245" y="112515"/>
                        </a:cubicBezTo>
                        <a:cubicBezTo>
                          <a:pt x="110562" y="92284"/>
                          <a:pt x="102797" y="50120"/>
                          <a:pt x="103365" y="57308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37" name="Google Shape;237;p2"/>
              <p:cNvGrpSpPr/>
              <p:nvPr/>
            </p:nvGrpSpPr>
            <p:grpSpPr>
              <a:xfrm>
                <a:off x="6152389" y="6936119"/>
                <a:ext cx="5776983" cy="116334"/>
                <a:chOff x="6152389" y="6936119"/>
                <a:chExt cx="5776983" cy="116334"/>
              </a:xfrm>
            </p:grpSpPr>
            <p:grpSp>
              <p:nvGrpSpPr>
                <p:cNvPr id="238" name="Google Shape;238;p2"/>
                <p:cNvGrpSpPr/>
                <p:nvPr/>
              </p:nvGrpSpPr>
              <p:grpSpPr>
                <a:xfrm>
                  <a:off x="6152389" y="6936119"/>
                  <a:ext cx="103563" cy="116306"/>
                  <a:chOff x="6152389" y="6936119"/>
                  <a:chExt cx="103563" cy="116306"/>
                </a:xfrm>
              </p:grpSpPr>
              <p:sp>
                <p:nvSpPr>
                  <p:cNvPr id="239" name="Google Shape;239;p2"/>
                  <p:cNvSpPr/>
                  <p:nvPr/>
                </p:nvSpPr>
                <p:spPr>
                  <a:xfrm>
                    <a:off x="6219325" y="6938909"/>
                    <a:ext cx="58" cy="61"/>
                  </a:xfrm>
                  <a:custGeom>
                    <a:rect b="b" l="l" r="r" t="t"/>
                    <a:pathLst>
                      <a:path extrusionOk="0" h="61" w="58">
                        <a:moveTo>
                          <a:pt x="59" y="61"/>
                        </a:moveTo>
                        <a:cubicBezTo>
                          <a:pt x="39" y="1"/>
                          <a:pt x="-63" y="-39"/>
                          <a:pt x="59" y="61"/>
                        </a:cubicBezTo>
                        <a:lnTo>
                          <a:pt x="59" y="61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0" name="Google Shape;240;p2"/>
                  <p:cNvSpPr/>
                  <p:nvPr/>
                </p:nvSpPr>
                <p:spPr>
                  <a:xfrm>
                    <a:off x="6152389" y="6936119"/>
                    <a:ext cx="103563" cy="116306"/>
                  </a:xfrm>
                  <a:custGeom>
                    <a:rect b="b" l="l" r="r" t="t"/>
                    <a:pathLst>
                      <a:path extrusionOk="0" h="116306" w="103563">
                        <a:moveTo>
                          <a:pt x="103365" y="57308"/>
                        </a:moveTo>
                        <a:cubicBezTo>
                          <a:pt x="98864" y="3865"/>
                          <a:pt x="49905" y="-4945"/>
                          <a:pt x="71536" y="5424"/>
                        </a:cubicBezTo>
                        <a:cubicBezTo>
                          <a:pt x="55359" y="-2738"/>
                          <a:pt x="39566" y="-1502"/>
                          <a:pt x="25436" y="7875"/>
                        </a:cubicBezTo>
                        <a:cubicBezTo>
                          <a:pt x="-29889" y="44591"/>
                          <a:pt x="14873" y="135946"/>
                          <a:pt x="66245" y="112515"/>
                        </a:cubicBezTo>
                        <a:cubicBezTo>
                          <a:pt x="110582" y="92263"/>
                          <a:pt x="102797" y="50099"/>
                          <a:pt x="103365" y="57308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41" name="Google Shape;241;p2"/>
                <p:cNvGrpSpPr/>
                <p:nvPr/>
              </p:nvGrpSpPr>
              <p:grpSpPr>
                <a:xfrm>
                  <a:off x="6861685" y="6936174"/>
                  <a:ext cx="103455" cy="116279"/>
                  <a:chOff x="6861685" y="6936174"/>
                  <a:chExt cx="103455" cy="116279"/>
                </a:xfrm>
              </p:grpSpPr>
              <p:sp>
                <p:nvSpPr>
                  <p:cNvPr id="242" name="Google Shape;242;p2"/>
                  <p:cNvSpPr/>
                  <p:nvPr/>
                </p:nvSpPr>
                <p:spPr>
                  <a:xfrm>
                    <a:off x="6928502" y="6938909"/>
                    <a:ext cx="49" cy="61"/>
                  </a:xfrm>
                  <a:custGeom>
                    <a:rect b="b" l="l" r="r" t="t"/>
                    <a:pathLst>
                      <a:path extrusionOk="0" h="61" w="49">
                        <a:moveTo>
                          <a:pt x="50" y="61"/>
                        </a:moveTo>
                        <a:cubicBezTo>
                          <a:pt x="30" y="1"/>
                          <a:pt x="-51" y="-39"/>
                          <a:pt x="50" y="61"/>
                        </a:cubicBezTo>
                        <a:lnTo>
                          <a:pt x="50" y="61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3" name="Google Shape;243;p2"/>
                  <p:cNvSpPr/>
                  <p:nvPr/>
                </p:nvSpPr>
                <p:spPr>
                  <a:xfrm>
                    <a:off x="6861685" y="6936174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0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29"/>
                          <a:pt x="102730" y="5097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44" name="Google Shape;244;p2"/>
                <p:cNvGrpSpPr/>
                <p:nvPr/>
              </p:nvGrpSpPr>
              <p:grpSpPr>
                <a:xfrm>
                  <a:off x="7570873" y="6936174"/>
                  <a:ext cx="103455" cy="116279"/>
                  <a:chOff x="7570873" y="6936174"/>
                  <a:chExt cx="103455" cy="116279"/>
                </a:xfrm>
              </p:grpSpPr>
              <p:sp>
                <p:nvSpPr>
                  <p:cNvPr id="245" name="Google Shape;245;p2"/>
                  <p:cNvSpPr/>
                  <p:nvPr/>
                </p:nvSpPr>
                <p:spPr>
                  <a:xfrm>
                    <a:off x="7637681" y="6938909"/>
                    <a:ext cx="58" cy="61"/>
                  </a:xfrm>
                  <a:custGeom>
                    <a:rect b="b" l="l" r="r" t="t"/>
                    <a:pathLst>
                      <a:path extrusionOk="0" h="61" w="58">
                        <a:moveTo>
                          <a:pt x="59" y="61"/>
                        </a:moveTo>
                        <a:cubicBezTo>
                          <a:pt x="39" y="1"/>
                          <a:pt x="-63" y="-39"/>
                          <a:pt x="59" y="61"/>
                        </a:cubicBezTo>
                        <a:lnTo>
                          <a:pt x="59" y="61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6" name="Google Shape;246;p2"/>
                  <p:cNvSpPr/>
                  <p:nvPr/>
                </p:nvSpPr>
                <p:spPr>
                  <a:xfrm>
                    <a:off x="7570873" y="6936174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0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29"/>
                          <a:pt x="102730" y="5097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47" name="Google Shape;247;p2"/>
                <p:cNvGrpSpPr/>
                <p:nvPr/>
              </p:nvGrpSpPr>
              <p:grpSpPr>
                <a:xfrm>
                  <a:off x="8280040" y="6936174"/>
                  <a:ext cx="103455" cy="116279"/>
                  <a:chOff x="8280040" y="6936174"/>
                  <a:chExt cx="103455" cy="116279"/>
                </a:xfrm>
              </p:grpSpPr>
              <p:sp>
                <p:nvSpPr>
                  <p:cNvPr id="248" name="Google Shape;248;p2"/>
                  <p:cNvSpPr/>
                  <p:nvPr/>
                </p:nvSpPr>
                <p:spPr>
                  <a:xfrm>
                    <a:off x="8346858" y="6938909"/>
                    <a:ext cx="49" cy="61"/>
                  </a:xfrm>
                  <a:custGeom>
                    <a:rect b="b" l="l" r="r" t="t"/>
                    <a:pathLst>
                      <a:path extrusionOk="0" h="61" w="49">
                        <a:moveTo>
                          <a:pt x="50" y="61"/>
                        </a:moveTo>
                        <a:cubicBezTo>
                          <a:pt x="30" y="1"/>
                          <a:pt x="-51" y="-39"/>
                          <a:pt x="50" y="61"/>
                        </a:cubicBezTo>
                        <a:lnTo>
                          <a:pt x="50" y="61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9" name="Google Shape;249;p2"/>
                  <p:cNvSpPr/>
                  <p:nvPr/>
                </p:nvSpPr>
                <p:spPr>
                  <a:xfrm>
                    <a:off x="8280040" y="6936174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0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29"/>
                          <a:pt x="102730" y="5097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50" name="Google Shape;250;p2"/>
                <p:cNvGrpSpPr/>
                <p:nvPr/>
              </p:nvGrpSpPr>
              <p:grpSpPr>
                <a:xfrm>
                  <a:off x="8989228" y="6936174"/>
                  <a:ext cx="103455" cy="116279"/>
                  <a:chOff x="8989228" y="6936174"/>
                  <a:chExt cx="103455" cy="116279"/>
                </a:xfrm>
              </p:grpSpPr>
              <p:sp>
                <p:nvSpPr>
                  <p:cNvPr id="251" name="Google Shape;251;p2"/>
                  <p:cNvSpPr/>
                  <p:nvPr/>
                </p:nvSpPr>
                <p:spPr>
                  <a:xfrm>
                    <a:off x="9056030" y="6938909"/>
                    <a:ext cx="44" cy="61"/>
                  </a:xfrm>
                  <a:custGeom>
                    <a:rect b="b" l="l" r="r" t="t"/>
                    <a:pathLst>
                      <a:path extrusionOk="0" h="61" w="44">
                        <a:moveTo>
                          <a:pt x="45" y="61"/>
                        </a:moveTo>
                        <a:cubicBezTo>
                          <a:pt x="45" y="1"/>
                          <a:pt x="-56" y="-39"/>
                          <a:pt x="45" y="61"/>
                        </a:cubicBezTo>
                        <a:lnTo>
                          <a:pt x="45" y="61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2" name="Google Shape;252;p2"/>
                  <p:cNvSpPr/>
                  <p:nvPr/>
                </p:nvSpPr>
                <p:spPr>
                  <a:xfrm>
                    <a:off x="8989228" y="6936174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0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1" y="44252"/>
                          <a:pt x="14461" y="136033"/>
                          <a:pt x="66117" y="112460"/>
                        </a:cubicBezTo>
                        <a:cubicBezTo>
                          <a:pt x="110413" y="92229"/>
                          <a:pt x="102730" y="5097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53" name="Google Shape;253;p2"/>
                <p:cNvGrpSpPr/>
                <p:nvPr/>
              </p:nvGrpSpPr>
              <p:grpSpPr>
                <a:xfrm>
                  <a:off x="9698396" y="6936174"/>
                  <a:ext cx="103455" cy="116279"/>
                  <a:chOff x="9698396" y="6936174"/>
                  <a:chExt cx="103455" cy="116279"/>
                </a:xfrm>
              </p:grpSpPr>
              <p:sp>
                <p:nvSpPr>
                  <p:cNvPr id="254" name="Google Shape;254;p2"/>
                  <p:cNvSpPr/>
                  <p:nvPr/>
                </p:nvSpPr>
                <p:spPr>
                  <a:xfrm>
                    <a:off x="9765213" y="6938909"/>
                    <a:ext cx="49" cy="61"/>
                  </a:xfrm>
                  <a:custGeom>
                    <a:rect b="b" l="l" r="r" t="t"/>
                    <a:pathLst>
                      <a:path extrusionOk="0" h="61" w="49">
                        <a:moveTo>
                          <a:pt x="50" y="61"/>
                        </a:moveTo>
                        <a:cubicBezTo>
                          <a:pt x="30" y="1"/>
                          <a:pt x="-51" y="-39"/>
                          <a:pt x="50" y="61"/>
                        </a:cubicBezTo>
                        <a:lnTo>
                          <a:pt x="50" y="61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5" name="Google Shape;255;p2"/>
                  <p:cNvSpPr/>
                  <p:nvPr/>
                </p:nvSpPr>
                <p:spPr>
                  <a:xfrm>
                    <a:off x="9698396" y="6936174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9" y="3830"/>
                          <a:pt x="49635" y="-5080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29"/>
                          <a:pt x="102730" y="5097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56" name="Google Shape;256;p2"/>
                <p:cNvGrpSpPr/>
                <p:nvPr/>
              </p:nvGrpSpPr>
              <p:grpSpPr>
                <a:xfrm>
                  <a:off x="10407584" y="6936174"/>
                  <a:ext cx="103455" cy="116279"/>
                  <a:chOff x="10407584" y="6936174"/>
                  <a:chExt cx="103455" cy="116279"/>
                </a:xfrm>
              </p:grpSpPr>
              <p:sp>
                <p:nvSpPr>
                  <p:cNvPr id="257" name="Google Shape;257;p2"/>
                  <p:cNvSpPr/>
                  <p:nvPr/>
                </p:nvSpPr>
                <p:spPr>
                  <a:xfrm>
                    <a:off x="10474386" y="6938909"/>
                    <a:ext cx="45" cy="61"/>
                  </a:xfrm>
                  <a:custGeom>
                    <a:rect b="b" l="l" r="r" t="t"/>
                    <a:pathLst>
                      <a:path extrusionOk="0" h="61" w="45">
                        <a:moveTo>
                          <a:pt x="45" y="61"/>
                        </a:moveTo>
                        <a:cubicBezTo>
                          <a:pt x="45" y="1"/>
                          <a:pt x="-56" y="-39"/>
                          <a:pt x="45" y="61"/>
                        </a:cubicBezTo>
                        <a:lnTo>
                          <a:pt x="45" y="61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8" name="Google Shape;258;p2"/>
                  <p:cNvSpPr/>
                  <p:nvPr/>
                </p:nvSpPr>
                <p:spPr>
                  <a:xfrm>
                    <a:off x="10407584" y="6936174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0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7" y="7820"/>
                        </a:cubicBezTo>
                        <a:cubicBezTo>
                          <a:pt x="-29591" y="44252"/>
                          <a:pt x="14462" y="136033"/>
                          <a:pt x="66117" y="112460"/>
                        </a:cubicBezTo>
                        <a:cubicBezTo>
                          <a:pt x="110413" y="92229"/>
                          <a:pt x="102730" y="5097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59" name="Google Shape;259;p2"/>
                <p:cNvGrpSpPr/>
                <p:nvPr/>
              </p:nvGrpSpPr>
              <p:grpSpPr>
                <a:xfrm>
                  <a:off x="11116752" y="6936174"/>
                  <a:ext cx="103455" cy="116279"/>
                  <a:chOff x="11116752" y="6936174"/>
                  <a:chExt cx="103455" cy="116279"/>
                </a:xfrm>
              </p:grpSpPr>
              <p:sp>
                <p:nvSpPr>
                  <p:cNvPr id="260" name="Google Shape;260;p2"/>
                  <p:cNvSpPr/>
                  <p:nvPr/>
                </p:nvSpPr>
                <p:spPr>
                  <a:xfrm>
                    <a:off x="11183569" y="6938909"/>
                    <a:ext cx="49" cy="61"/>
                  </a:xfrm>
                  <a:custGeom>
                    <a:rect b="b" l="l" r="r" t="t"/>
                    <a:pathLst>
                      <a:path extrusionOk="0" h="61" w="49">
                        <a:moveTo>
                          <a:pt x="50" y="61"/>
                        </a:moveTo>
                        <a:cubicBezTo>
                          <a:pt x="30" y="1"/>
                          <a:pt x="-51" y="-39"/>
                          <a:pt x="50" y="61"/>
                        </a:cubicBezTo>
                        <a:lnTo>
                          <a:pt x="50" y="61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1" name="Google Shape;261;p2"/>
                  <p:cNvSpPr/>
                  <p:nvPr/>
                </p:nvSpPr>
                <p:spPr>
                  <a:xfrm>
                    <a:off x="11116752" y="6936174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0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29"/>
                          <a:pt x="102730" y="5097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2" name="Google Shape;262;p2"/>
                <p:cNvGrpSpPr/>
                <p:nvPr/>
              </p:nvGrpSpPr>
              <p:grpSpPr>
                <a:xfrm>
                  <a:off x="11825812" y="6936119"/>
                  <a:ext cx="103560" cy="116306"/>
                  <a:chOff x="11825812" y="6936119"/>
                  <a:chExt cx="103560" cy="116306"/>
                </a:xfrm>
              </p:grpSpPr>
              <p:sp>
                <p:nvSpPr>
                  <p:cNvPr id="263" name="Google Shape;263;p2"/>
                  <p:cNvSpPr/>
                  <p:nvPr/>
                </p:nvSpPr>
                <p:spPr>
                  <a:xfrm>
                    <a:off x="11892742" y="6938909"/>
                    <a:ext cx="44" cy="61"/>
                  </a:xfrm>
                  <a:custGeom>
                    <a:rect b="b" l="l" r="r" t="t"/>
                    <a:pathLst>
                      <a:path extrusionOk="0" h="61" w="44">
                        <a:moveTo>
                          <a:pt x="45" y="61"/>
                        </a:moveTo>
                        <a:cubicBezTo>
                          <a:pt x="45" y="1"/>
                          <a:pt x="-56" y="-39"/>
                          <a:pt x="45" y="61"/>
                        </a:cubicBezTo>
                        <a:lnTo>
                          <a:pt x="45" y="61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4" name="Google Shape;264;p2"/>
                  <p:cNvSpPr/>
                  <p:nvPr/>
                </p:nvSpPr>
                <p:spPr>
                  <a:xfrm>
                    <a:off x="11825812" y="6936119"/>
                    <a:ext cx="103560" cy="116306"/>
                  </a:xfrm>
                  <a:custGeom>
                    <a:rect b="b" l="l" r="r" t="t"/>
                    <a:pathLst>
                      <a:path extrusionOk="0" h="116306" w="103560">
                        <a:moveTo>
                          <a:pt x="103365" y="57308"/>
                        </a:moveTo>
                        <a:cubicBezTo>
                          <a:pt x="98864" y="3865"/>
                          <a:pt x="49905" y="-4945"/>
                          <a:pt x="71536" y="5424"/>
                        </a:cubicBezTo>
                        <a:cubicBezTo>
                          <a:pt x="55358" y="-2738"/>
                          <a:pt x="39566" y="-1502"/>
                          <a:pt x="25436" y="7875"/>
                        </a:cubicBezTo>
                        <a:cubicBezTo>
                          <a:pt x="-29889" y="44591"/>
                          <a:pt x="14874" y="135946"/>
                          <a:pt x="66245" y="112515"/>
                        </a:cubicBezTo>
                        <a:cubicBezTo>
                          <a:pt x="110562" y="92263"/>
                          <a:pt x="102797" y="50099"/>
                          <a:pt x="103365" y="57308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65" name="Google Shape;265;p2"/>
              <p:cNvGrpSpPr/>
              <p:nvPr/>
            </p:nvGrpSpPr>
            <p:grpSpPr>
              <a:xfrm>
                <a:off x="6152389" y="7703454"/>
                <a:ext cx="5776983" cy="116334"/>
                <a:chOff x="6152389" y="7703454"/>
                <a:chExt cx="5776983" cy="116334"/>
              </a:xfrm>
            </p:grpSpPr>
            <p:grpSp>
              <p:nvGrpSpPr>
                <p:cNvPr id="266" name="Google Shape;266;p2"/>
                <p:cNvGrpSpPr/>
                <p:nvPr/>
              </p:nvGrpSpPr>
              <p:grpSpPr>
                <a:xfrm>
                  <a:off x="6152389" y="7703454"/>
                  <a:ext cx="103563" cy="116306"/>
                  <a:chOff x="6152389" y="7703454"/>
                  <a:chExt cx="103563" cy="116306"/>
                </a:xfrm>
              </p:grpSpPr>
              <p:sp>
                <p:nvSpPr>
                  <p:cNvPr id="267" name="Google Shape;267;p2"/>
                  <p:cNvSpPr/>
                  <p:nvPr/>
                </p:nvSpPr>
                <p:spPr>
                  <a:xfrm>
                    <a:off x="6219325" y="7706244"/>
                    <a:ext cx="58" cy="61"/>
                  </a:xfrm>
                  <a:custGeom>
                    <a:rect b="b" l="l" r="r" t="t"/>
                    <a:pathLst>
                      <a:path extrusionOk="0" h="61" w="58">
                        <a:moveTo>
                          <a:pt x="59" y="62"/>
                        </a:moveTo>
                        <a:cubicBezTo>
                          <a:pt x="39" y="1"/>
                          <a:pt x="-63" y="-40"/>
                          <a:pt x="59" y="62"/>
                        </a:cubicBezTo>
                        <a:lnTo>
                          <a:pt x="59" y="62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8" name="Google Shape;268;p2"/>
                  <p:cNvSpPr/>
                  <p:nvPr/>
                </p:nvSpPr>
                <p:spPr>
                  <a:xfrm>
                    <a:off x="6152389" y="7703454"/>
                    <a:ext cx="103563" cy="116306"/>
                  </a:xfrm>
                  <a:custGeom>
                    <a:rect b="b" l="l" r="r" t="t"/>
                    <a:pathLst>
                      <a:path extrusionOk="0" h="116306" w="103563">
                        <a:moveTo>
                          <a:pt x="103365" y="57309"/>
                        </a:moveTo>
                        <a:cubicBezTo>
                          <a:pt x="98864" y="3864"/>
                          <a:pt x="49905" y="-4945"/>
                          <a:pt x="71536" y="5424"/>
                        </a:cubicBezTo>
                        <a:cubicBezTo>
                          <a:pt x="55359" y="-2737"/>
                          <a:pt x="39566" y="-1502"/>
                          <a:pt x="25436" y="7874"/>
                        </a:cubicBezTo>
                        <a:cubicBezTo>
                          <a:pt x="-29889" y="44591"/>
                          <a:pt x="14873" y="135946"/>
                          <a:pt x="66245" y="112515"/>
                        </a:cubicBezTo>
                        <a:cubicBezTo>
                          <a:pt x="110582" y="92263"/>
                          <a:pt x="102797" y="50099"/>
                          <a:pt x="103365" y="57309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9" name="Google Shape;269;p2"/>
                <p:cNvGrpSpPr/>
                <p:nvPr/>
              </p:nvGrpSpPr>
              <p:grpSpPr>
                <a:xfrm>
                  <a:off x="6861685" y="7703509"/>
                  <a:ext cx="103455" cy="116279"/>
                  <a:chOff x="6861685" y="7703509"/>
                  <a:chExt cx="103455" cy="116279"/>
                </a:xfrm>
              </p:grpSpPr>
              <p:sp>
                <p:nvSpPr>
                  <p:cNvPr id="270" name="Google Shape;270;p2"/>
                  <p:cNvSpPr/>
                  <p:nvPr/>
                </p:nvSpPr>
                <p:spPr>
                  <a:xfrm>
                    <a:off x="6928502" y="7706244"/>
                    <a:ext cx="49" cy="61"/>
                  </a:xfrm>
                  <a:custGeom>
                    <a:rect b="b" l="l" r="r" t="t"/>
                    <a:pathLst>
                      <a:path extrusionOk="0" h="61" w="49">
                        <a:moveTo>
                          <a:pt x="50" y="62"/>
                        </a:moveTo>
                        <a:cubicBezTo>
                          <a:pt x="30" y="1"/>
                          <a:pt x="-51" y="-40"/>
                          <a:pt x="50" y="62"/>
                        </a:cubicBezTo>
                        <a:lnTo>
                          <a:pt x="50" y="62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1" name="Google Shape;271;p2"/>
                  <p:cNvSpPr/>
                  <p:nvPr/>
                </p:nvSpPr>
                <p:spPr>
                  <a:xfrm>
                    <a:off x="6861685" y="7703509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19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28"/>
                          <a:pt x="102730" y="5097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2" name="Google Shape;272;p2"/>
                <p:cNvGrpSpPr/>
                <p:nvPr/>
              </p:nvGrpSpPr>
              <p:grpSpPr>
                <a:xfrm>
                  <a:off x="7570873" y="7703509"/>
                  <a:ext cx="103455" cy="116279"/>
                  <a:chOff x="7570873" y="7703509"/>
                  <a:chExt cx="103455" cy="116279"/>
                </a:xfrm>
              </p:grpSpPr>
              <p:sp>
                <p:nvSpPr>
                  <p:cNvPr id="273" name="Google Shape;273;p2"/>
                  <p:cNvSpPr/>
                  <p:nvPr/>
                </p:nvSpPr>
                <p:spPr>
                  <a:xfrm>
                    <a:off x="7637681" y="7706244"/>
                    <a:ext cx="58" cy="61"/>
                  </a:xfrm>
                  <a:custGeom>
                    <a:rect b="b" l="l" r="r" t="t"/>
                    <a:pathLst>
                      <a:path extrusionOk="0" h="61" w="58">
                        <a:moveTo>
                          <a:pt x="59" y="62"/>
                        </a:moveTo>
                        <a:cubicBezTo>
                          <a:pt x="39" y="1"/>
                          <a:pt x="-63" y="-40"/>
                          <a:pt x="59" y="62"/>
                        </a:cubicBezTo>
                        <a:lnTo>
                          <a:pt x="59" y="62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4" name="Google Shape;274;p2"/>
                  <p:cNvSpPr/>
                  <p:nvPr/>
                </p:nvSpPr>
                <p:spPr>
                  <a:xfrm>
                    <a:off x="7570873" y="7703509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19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28"/>
                          <a:pt x="102730" y="5097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5" name="Google Shape;275;p2"/>
                <p:cNvGrpSpPr/>
                <p:nvPr/>
              </p:nvGrpSpPr>
              <p:grpSpPr>
                <a:xfrm>
                  <a:off x="8280040" y="7703509"/>
                  <a:ext cx="103455" cy="116279"/>
                  <a:chOff x="8280040" y="7703509"/>
                  <a:chExt cx="103455" cy="116279"/>
                </a:xfrm>
              </p:grpSpPr>
              <p:sp>
                <p:nvSpPr>
                  <p:cNvPr id="276" name="Google Shape;276;p2"/>
                  <p:cNvSpPr/>
                  <p:nvPr/>
                </p:nvSpPr>
                <p:spPr>
                  <a:xfrm>
                    <a:off x="8346858" y="7706244"/>
                    <a:ext cx="49" cy="61"/>
                  </a:xfrm>
                  <a:custGeom>
                    <a:rect b="b" l="l" r="r" t="t"/>
                    <a:pathLst>
                      <a:path extrusionOk="0" h="61" w="49">
                        <a:moveTo>
                          <a:pt x="50" y="62"/>
                        </a:moveTo>
                        <a:cubicBezTo>
                          <a:pt x="30" y="1"/>
                          <a:pt x="-51" y="-40"/>
                          <a:pt x="50" y="62"/>
                        </a:cubicBezTo>
                        <a:lnTo>
                          <a:pt x="50" y="62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7" name="Google Shape;277;p2"/>
                  <p:cNvSpPr/>
                  <p:nvPr/>
                </p:nvSpPr>
                <p:spPr>
                  <a:xfrm>
                    <a:off x="8280040" y="7703509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19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28"/>
                          <a:pt x="102730" y="5097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8" name="Google Shape;278;p2"/>
                <p:cNvGrpSpPr/>
                <p:nvPr/>
              </p:nvGrpSpPr>
              <p:grpSpPr>
                <a:xfrm>
                  <a:off x="8989228" y="7703509"/>
                  <a:ext cx="103455" cy="116279"/>
                  <a:chOff x="8989228" y="7703509"/>
                  <a:chExt cx="103455" cy="116279"/>
                </a:xfrm>
              </p:grpSpPr>
              <p:sp>
                <p:nvSpPr>
                  <p:cNvPr id="279" name="Google Shape;279;p2"/>
                  <p:cNvSpPr/>
                  <p:nvPr/>
                </p:nvSpPr>
                <p:spPr>
                  <a:xfrm>
                    <a:off x="9056030" y="7706244"/>
                    <a:ext cx="44" cy="61"/>
                  </a:xfrm>
                  <a:custGeom>
                    <a:rect b="b" l="l" r="r" t="t"/>
                    <a:pathLst>
                      <a:path extrusionOk="0" h="61" w="44">
                        <a:moveTo>
                          <a:pt x="45" y="62"/>
                        </a:moveTo>
                        <a:cubicBezTo>
                          <a:pt x="45" y="1"/>
                          <a:pt x="-56" y="-40"/>
                          <a:pt x="45" y="62"/>
                        </a:cubicBezTo>
                        <a:lnTo>
                          <a:pt x="45" y="62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0" name="Google Shape;280;p2"/>
                  <p:cNvSpPr/>
                  <p:nvPr/>
                </p:nvSpPr>
                <p:spPr>
                  <a:xfrm>
                    <a:off x="8989228" y="7703509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19"/>
                        </a:cubicBezTo>
                        <a:cubicBezTo>
                          <a:pt x="-29591" y="44252"/>
                          <a:pt x="14461" y="136033"/>
                          <a:pt x="66117" y="112460"/>
                        </a:cubicBezTo>
                        <a:cubicBezTo>
                          <a:pt x="110413" y="92228"/>
                          <a:pt x="102730" y="5097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1" name="Google Shape;281;p2"/>
                <p:cNvGrpSpPr/>
                <p:nvPr/>
              </p:nvGrpSpPr>
              <p:grpSpPr>
                <a:xfrm>
                  <a:off x="9698396" y="7703509"/>
                  <a:ext cx="103455" cy="116279"/>
                  <a:chOff x="9698396" y="7703509"/>
                  <a:chExt cx="103455" cy="116279"/>
                </a:xfrm>
              </p:grpSpPr>
              <p:sp>
                <p:nvSpPr>
                  <p:cNvPr id="282" name="Google Shape;282;p2"/>
                  <p:cNvSpPr/>
                  <p:nvPr/>
                </p:nvSpPr>
                <p:spPr>
                  <a:xfrm>
                    <a:off x="9765213" y="7706244"/>
                    <a:ext cx="49" cy="61"/>
                  </a:xfrm>
                  <a:custGeom>
                    <a:rect b="b" l="l" r="r" t="t"/>
                    <a:pathLst>
                      <a:path extrusionOk="0" h="61" w="49">
                        <a:moveTo>
                          <a:pt x="50" y="62"/>
                        </a:moveTo>
                        <a:cubicBezTo>
                          <a:pt x="30" y="1"/>
                          <a:pt x="-51" y="-40"/>
                          <a:pt x="50" y="62"/>
                        </a:cubicBezTo>
                        <a:lnTo>
                          <a:pt x="50" y="62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3" name="Google Shape;283;p2"/>
                  <p:cNvSpPr/>
                  <p:nvPr/>
                </p:nvSpPr>
                <p:spPr>
                  <a:xfrm>
                    <a:off x="9698396" y="7703509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9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19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28"/>
                          <a:pt x="102730" y="5097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4" name="Google Shape;284;p2"/>
                <p:cNvGrpSpPr/>
                <p:nvPr/>
              </p:nvGrpSpPr>
              <p:grpSpPr>
                <a:xfrm>
                  <a:off x="10407584" y="7703509"/>
                  <a:ext cx="103455" cy="116279"/>
                  <a:chOff x="10407584" y="7703509"/>
                  <a:chExt cx="103455" cy="116279"/>
                </a:xfrm>
              </p:grpSpPr>
              <p:sp>
                <p:nvSpPr>
                  <p:cNvPr id="285" name="Google Shape;285;p2"/>
                  <p:cNvSpPr/>
                  <p:nvPr/>
                </p:nvSpPr>
                <p:spPr>
                  <a:xfrm>
                    <a:off x="10474386" y="7706244"/>
                    <a:ext cx="45" cy="61"/>
                  </a:xfrm>
                  <a:custGeom>
                    <a:rect b="b" l="l" r="r" t="t"/>
                    <a:pathLst>
                      <a:path extrusionOk="0" h="61" w="45">
                        <a:moveTo>
                          <a:pt x="45" y="62"/>
                        </a:moveTo>
                        <a:cubicBezTo>
                          <a:pt x="45" y="1"/>
                          <a:pt x="-56" y="-40"/>
                          <a:pt x="45" y="62"/>
                        </a:cubicBezTo>
                        <a:lnTo>
                          <a:pt x="45" y="62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6" name="Google Shape;286;p2"/>
                  <p:cNvSpPr/>
                  <p:nvPr/>
                </p:nvSpPr>
                <p:spPr>
                  <a:xfrm>
                    <a:off x="10407584" y="7703509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7" y="7819"/>
                        </a:cubicBezTo>
                        <a:cubicBezTo>
                          <a:pt x="-29591" y="44252"/>
                          <a:pt x="14462" y="136033"/>
                          <a:pt x="66117" y="112460"/>
                        </a:cubicBezTo>
                        <a:cubicBezTo>
                          <a:pt x="110413" y="92228"/>
                          <a:pt x="102730" y="5097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7" name="Google Shape;287;p2"/>
                <p:cNvGrpSpPr/>
                <p:nvPr/>
              </p:nvGrpSpPr>
              <p:grpSpPr>
                <a:xfrm>
                  <a:off x="11116752" y="7703509"/>
                  <a:ext cx="103455" cy="116279"/>
                  <a:chOff x="11116752" y="7703509"/>
                  <a:chExt cx="103455" cy="116279"/>
                </a:xfrm>
              </p:grpSpPr>
              <p:sp>
                <p:nvSpPr>
                  <p:cNvPr id="288" name="Google Shape;288;p2"/>
                  <p:cNvSpPr/>
                  <p:nvPr/>
                </p:nvSpPr>
                <p:spPr>
                  <a:xfrm>
                    <a:off x="11183569" y="7706244"/>
                    <a:ext cx="49" cy="61"/>
                  </a:xfrm>
                  <a:custGeom>
                    <a:rect b="b" l="l" r="r" t="t"/>
                    <a:pathLst>
                      <a:path extrusionOk="0" h="61" w="49">
                        <a:moveTo>
                          <a:pt x="50" y="62"/>
                        </a:moveTo>
                        <a:cubicBezTo>
                          <a:pt x="30" y="1"/>
                          <a:pt x="-51" y="-40"/>
                          <a:pt x="50" y="62"/>
                        </a:cubicBezTo>
                        <a:lnTo>
                          <a:pt x="50" y="62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9" name="Google Shape;289;p2"/>
                  <p:cNvSpPr/>
                  <p:nvPr/>
                </p:nvSpPr>
                <p:spPr>
                  <a:xfrm>
                    <a:off x="11116752" y="7703509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19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28"/>
                          <a:pt x="102730" y="5097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0" name="Google Shape;290;p2"/>
                <p:cNvGrpSpPr/>
                <p:nvPr/>
              </p:nvGrpSpPr>
              <p:grpSpPr>
                <a:xfrm>
                  <a:off x="11825812" y="7703454"/>
                  <a:ext cx="103560" cy="116306"/>
                  <a:chOff x="11825812" y="7703454"/>
                  <a:chExt cx="103560" cy="116306"/>
                </a:xfrm>
              </p:grpSpPr>
              <p:sp>
                <p:nvSpPr>
                  <p:cNvPr id="291" name="Google Shape;291;p2"/>
                  <p:cNvSpPr/>
                  <p:nvPr/>
                </p:nvSpPr>
                <p:spPr>
                  <a:xfrm>
                    <a:off x="11892742" y="7706244"/>
                    <a:ext cx="44" cy="61"/>
                  </a:xfrm>
                  <a:custGeom>
                    <a:rect b="b" l="l" r="r" t="t"/>
                    <a:pathLst>
                      <a:path extrusionOk="0" h="61" w="44">
                        <a:moveTo>
                          <a:pt x="45" y="62"/>
                        </a:moveTo>
                        <a:cubicBezTo>
                          <a:pt x="45" y="1"/>
                          <a:pt x="-56" y="-40"/>
                          <a:pt x="45" y="62"/>
                        </a:cubicBezTo>
                        <a:lnTo>
                          <a:pt x="45" y="62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2" name="Google Shape;292;p2"/>
                  <p:cNvSpPr/>
                  <p:nvPr/>
                </p:nvSpPr>
                <p:spPr>
                  <a:xfrm>
                    <a:off x="11825812" y="7703454"/>
                    <a:ext cx="103560" cy="116306"/>
                  </a:xfrm>
                  <a:custGeom>
                    <a:rect b="b" l="l" r="r" t="t"/>
                    <a:pathLst>
                      <a:path extrusionOk="0" h="116306" w="103560">
                        <a:moveTo>
                          <a:pt x="103365" y="57309"/>
                        </a:moveTo>
                        <a:cubicBezTo>
                          <a:pt x="98864" y="3864"/>
                          <a:pt x="49905" y="-4945"/>
                          <a:pt x="71536" y="5424"/>
                        </a:cubicBezTo>
                        <a:cubicBezTo>
                          <a:pt x="55358" y="-2737"/>
                          <a:pt x="39566" y="-1502"/>
                          <a:pt x="25436" y="7874"/>
                        </a:cubicBezTo>
                        <a:cubicBezTo>
                          <a:pt x="-29889" y="44591"/>
                          <a:pt x="14874" y="135946"/>
                          <a:pt x="66245" y="112515"/>
                        </a:cubicBezTo>
                        <a:cubicBezTo>
                          <a:pt x="110562" y="92263"/>
                          <a:pt x="102797" y="50099"/>
                          <a:pt x="103365" y="57309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93" name="Google Shape;293;p2"/>
              <p:cNvGrpSpPr/>
              <p:nvPr/>
            </p:nvGrpSpPr>
            <p:grpSpPr>
              <a:xfrm>
                <a:off x="6861685" y="8470789"/>
                <a:ext cx="5067687" cy="116334"/>
                <a:chOff x="6861685" y="8470789"/>
                <a:chExt cx="5067687" cy="116334"/>
              </a:xfrm>
            </p:grpSpPr>
            <p:grpSp>
              <p:nvGrpSpPr>
                <p:cNvPr id="294" name="Google Shape;294;p2"/>
                <p:cNvGrpSpPr/>
                <p:nvPr/>
              </p:nvGrpSpPr>
              <p:grpSpPr>
                <a:xfrm>
                  <a:off x="6861685" y="8470844"/>
                  <a:ext cx="103455" cy="116279"/>
                  <a:chOff x="6861685" y="8470844"/>
                  <a:chExt cx="103455" cy="116279"/>
                </a:xfrm>
              </p:grpSpPr>
              <p:sp>
                <p:nvSpPr>
                  <p:cNvPr id="295" name="Google Shape;295;p2"/>
                  <p:cNvSpPr/>
                  <p:nvPr/>
                </p:nvSpPr>
                <p:spPr>
                  <a:xfrm>
                    <a:off x="6928502" y="8473580"/>
                    <a:ext cx="49" cy="61"/>
                  </a:xfrm>
                  <a:custGeom>
                    <a:rect b="b" l="l" r="r" t="t"/>
                    <a:pathLst>
                      <a:path extrusionOk="0" h="61" w="49">
                        <a:moveTo>
                          <a:pt x="50" y="61"/>
                        </a:moveTo>
                        <a:cubicBezTo>
                          <a:pt x="30" y="1"/>
                          <a:pt x="-51" y="-39"/>
                          <a:pt x="50" y="61"/>
                        </a:cubicBezTo>
                        <a:lnTo>
                          <a:pt x="50" y="61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6" name="Google Shape;296;p2"/>
                  <p:cNvSpPr/>
                  <p:nvPr/>
                </p:nvSpPr>
                <p:spPr>
                  <a:xfrm>
                    <a:off x="6861685" y="8470844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0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29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7" name="Google Shape;297;p2"/>
                <p:cNvGrpSpPr/>
                <p:nvPr/>
              </p:nvGrpSpPr>
              <p:grpSpPr>
                <a:xfrm>
                  <a:off x="7570873" y="8470844"/>
                  <a:ext cx="103455" cy="116279"/>
                  <a:chOff x="7570873" y="8470844"/>
                  <a:chExt cx="103455" cy="116279"/>
                </a:xfrm>
              </p:grpSpPr>
              <p:sp>
                <p:nvSpPr>
                  <p:cNvPr id="298" name="Google Shape;298;p2"/>
                  <p:cNvSpPr/>
                  <p:nvPr/>
                </p:nvSpPr>
                <p:spPr>
                  <a:xfrm>
                    <a:off x="7637681" y="8473580"/>
                    <a:ext cx="58" cy="61"/>
                  </a:xfrm>
                  <a:custGeom>
                    <a:rect b="b" l="l" r="r" t="t"/>
                    <a:pathLst>
                      <a:path extrusionOk="0" h="61" w="58">
                        <a:moveTo>
                          <a:pt x="59" y="61"/>
                        </a:moveTo>
                        <a:cubicBezTo>
                          <a:pt x="39" y="1"/>
                          <a:pt x="-63" y="-39"/>
                          <a:pt x="59" y="61"/>
                        </a:cubicBezTo>
                        <a:lnTo>
                          <a:pt x="59" y="61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9" name="Google Shape;299;p2"/>
                  <p:cNvSpPr/>
                  <p:nvPr/>
                </p:nvSpPr>
                <p:spPr>
                  <a:xfrm>
                    <a:off x="7570873" y="8470844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0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29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00" name="Google Shape;300;p2"/>
                <p:cNvGrpSpPr/>
                <p:nvPr/>
              </p:nvGrpSpPr>
              <p:grpSpPr>
                <a:xfrm>
                  <a:off x="8280040" y="8470844"/>
                  <a:ext cx="103455" cy="116279"/>
                  <a:chOff x="8280040" y="8470844"/>
                  <a:chExt cx="103455" cy="116279"/>
                </a:xfrm>
              </p:grpSpPr>
              <p:sp>
                <p:nvSpPr>
                  <p:cNvPr id="301" name="Google Shape;301;p2"/>
                  <p:cNvSpPr/>
                  <p:nvPr/>
                </p:nvSpPr>
                <p:spPr>
                  <a:xfrm>
                    <a:off x="8346858" y="8473580"/>
                    <a:ext cx="49" cy="61"/>
                  </a:xfrm>
                  <a:custGeom>
                    <a:rect b="b" l="l" r="r" t="t"/>
                    <a:pathLst>
                      <a:path extrusionOk="0" h="61" w="49">
                        <a:moveTo>
                          <a:pt x="50" y="61"/>
                        </a:moveTo>
                        <a:cubicBezTo>
                          <a:pt x="30" y="1"/>
                          <a:pt x="-51" y="-39"/>
                          <a:pt x="50" y="61"/>
                        </a:cubicBezTo>
                        <a:lnTo>
                          <a:pt x="50" y="61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2" name="Google Shape;302;p2"/>
                  <p:cNvSpPr/>
                  <p:nvPr/>
                </p:nvSpPr>
                <p:spPr>
                  <a:xfrm>
                    <a:off x="8280040" y="8470844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0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29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03" name="Google Shape;303;p2"/>
                <p:cNvGrpSpPr/>
                <p:nvPr/>
              </p:nvGrpSpPr>
              <p:grpSpPr>
                <a:xfrm>
                  <a:off x="8989228" y="8470844"/>
                  <a:ext cx="103455" cy="116279"/>
                  <a:chOff x="8989228" y="8470844"/>
                  <a:chExt cx="103455" cy="116279"/>
                </a:xfrm>
              </p:grpSpPr>
              <p:sp>
                <p:nvSpPr>
                  <p:cNvPr id="304" name="Google Shape;304;p2"/>
                  <p:cNvSpPr/>
                  <p:nvPr/>
                </p:nvSpPr>
                <p:spPr>
                  <a:xfrm>
                    <a:off x="9056030" y="8473580"/>
                    <a:ext cx="44" cy="61"/>
                  </a:xfrm>
                  <a:custGeom>
                    <a:rect b="b" l="l" r="r" t="t"/>
                    <a:pathLst>
                      <a:path extrusionOk="0" h="61" w="44">
                        <a:moveTo>
                          <a:pt x="45" y="61"/>
                        </a:moveTo>
                        <a:cubicBezTo>
                          <a:pt x="45" y="1"/>
                          <a:pt x="-56" y="-39"/>
                          <a:pt x="45" y="61"/>
                        </a:cubicBezTo>
                        <a:lnTo>
                          <a:pt x="45" y="61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5" name="Google Shape;305;p2"/>
                  <p:cNvSpPr/>
                  <p:nvPr/>
                </p:nvSpPr>
                <p:spPr>
                  <a:xfrm>
                    <a:off x="8989228" y="8470844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0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1" y="44252"/>
                          <a:pt x="14461" y="136033"/>
                          <a:pt x="66117" y="112460"/>
                        </a:cubicBezTo>
                        <a:cubicBezTo>
                          <a:pt x="110413" y="92229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06" name="Google Shape;306;p2"/>
                <p:cNvGrpSpPr/>
                <p:nvPr/>
              </p:nvGrpSpPr>
              <p:grpSpPr>
                <a:xfrm>
                  <a:off x="9698396" y="8470844"/>
                  <a:ext cx="103455" cy="116279"/>
                  <a:chOff x="9698396" y="8470844"/>
                  <a:chExt cx="103455" cy="116279"/>
                </a:xfrm>
              </p:grpSpPr>
              <p:sp>
                <p:nvSpPr>
                  <p:cNvPr id="307" name="Google Shape;307;p2"/>
                  <p:cNvSpPr/>
                  <p:nvPr/>
                </p:nvSpPr>
                <p:spPr>
                  <a:xfrm>
                    <a:off x="9765213" y="8473580"/>
                    <a:ext cx="49" cy="61"/>
                  </a:xfrm>
                  <a:custGeom>
                    <a:rect b="b" l="l" r="r" t="t"/>
                    <a:pathLst>
                      <a:path extrusionOk="0" h="61" w="49">
                        <a:moveTo>
                          <a:pt x="50" y="61"/>
                        </a:moveTo>
                        <a:cubicBezTo>
                          <a:pt x="30" y="1"/>
                          <a:pt x="-51" y="-39"/>
                          <a:pt x="50" y="61"/>
                        </a:cubicBezTo>
                        <a:lnTo>
                          <a:pt x="50" y="61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8" name="Google Shape;308;p2"/>
                  <p:cNvSpPr/>
                  <p:nvPr/>
                </p:nvSpPr>
                <p:spPr>
                  <a:xfrm>
                    <a:off x="9698396" y="8470844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9" y="3830"/>
                          <a:pt x="49635" y="-5080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29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09" name="Google Shape;309;p2"/>
                <p:cNvGrpSpPr/>
                <p:nvPr/>
              </p:nvGrpSpPr>
              <p:grpSpPr>
                <a:xfrm>
                  <a:off x="10407584" y="8470844"/>
                  <a:ext cx="103455" cy="116279"/>
                  <a:chOff x="10407584" y="8470844"/>
                  <a:chExt cx="103455" cy="116279"/>
                </a:xfrm>
              </p:grpSpPr>
              <p:sp>
                <p:nvSpPr>
                  <p:cNvPr id="310" name="Google Shape;310;p2"/>
                  <p:cNvSpPr/>
                  <p:nvPr/>
                </p:nvSpPr>
                <p:spPr>
                  <a:xfrm>
                    <a:off x="10474386" y="8473580"/>
                    <a:ext cx="45" cy="61"/>
                  </a:xfrm>
                  <a:custGeom>
                    <a:rect b="b" l="l" r="r" t="t"/>
                    <a:pathLst>
                      <a:path extrusionOk="0" h="61" w="45">
                        <a:moveTo>
                          <a:pt x="45" y="61"/>
                        </a:moveTo>
                        <a:cubicBezTo>
                          <a:pt x="45" y="1"/>
                          <a:pt x="-56" y="-39"/>
                          <a:pt x="45" y="61"/>
                        </a:cubicBezTo>
                        <a:lnTo>
                          <a:pt x="45" y="61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11" name="Google Shape;311;p2"/>
                  <p:cNvSpPr/>
                  <p:nvPr/>
                </p:nvSpPr>
                <p:spPr>
                  <a:xfrm>
                    <a:off x="10407584" y="8470844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0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7" y="7820"/>
                        </a:cubicBezTo>
                        <a:cubicBezTo>
                          <a:pt x="-29591" y="44252"/>
                          <a:pt x="14462" y="136033"/>
                          <a:pt x="66117" y="112460"/>
                        </a:cubicBezTo>
                        <a:cubicBezTo>
                          <a:pt x="110413" y="92229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12" name="Google Shape;312;p2"/>
                <p:cNvGrpSpPr/>
                <p:nvPr/>
              </p:nvGrpSpPr>
              <p:grpSpPr>
                <a:xfrm>
                  <a:off x="11116752" y="8470844"/>
                  <a:ext cx="103455" cy="116279"/>
                  <a:chOff x="11116752" y="8470844"/>
                  <a:chExt cx="103455" cy="116279"/>
                </a:xfrm>
              </p:grpSpPr>
              <p:sp>
                <p:nvSpPr>
                  <p:cNvPr id="313" name="Google Shape;313;p2"/>
                  <p:cNvSpPr/>
                  <p:nvPr/>
                </p:nvSpPr>
                <p:spPr>
                  <a:xfrm>
                    <a:off x="11183569" y="8473580"/>
                    <a:ext cx="49" cy="61"/>
                  </a:xfrm>
                  <a:custGeom>
                    <a:rect b="b" l="l" r="r" t="t"/>
                    <a:pathLst>
                      <a:path extrusionOk="0" h="61" w="49">
                        <a:moveTo>
                          <a:pt x="50" y="61"/>
                        </a:moveTo>
                        <a:cubicBezTo>
                          <a:pt x="30" y="1"/>
                          <a:pt x="-51" y="-39"/>
                          <a:pt x="50" y="61"/>
                        </a:cubicBezTo>
                        <a:lnTo>
                          <a:pt x="50" y="61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14" name="Google Shape;314;p2"/>
                  <p:cNvSpPr/>
                  <p:nvPr/>
                </p:nvSpPr>
                <p:spPr>
                  <a:xfrm>
                    <a:off x="11116752" y="8470844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0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29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15" name="Google Shape;315;p2"/>
                <p:cNvGrpSpPr/>
                <p:nvPr/>
              </p:nvGrpSpPr>
              <p:grpSpPr>
                <a:xfrm>
                  <a:off x="11825812" y="8470789"/>
                  <a:ext cx="103560" cy="116306"/>
                  <a:chOff x="11825812" y="8470789"/>
                  <a:chExt cx="103560" cy="116306"/>
                </a:xfrm>
              </p:grpSpPr>
              <p:sp>
                <p:nvSpPr>
                  <p:cNvPr id="316" name="Google Shape;316;p2"/>
                  <p:cNvSpPr/>
                  <p:nvPr/>
                </p:nvSpPr>
                <p:spPr>
                  <a:xfrm>
                    <a:off x="11892742" y="8473580"/>
                    <a:ext cx="44" cy="61"/>
                  </a:xfrm>
                  <a:custGeom>
                    <a:rect b="b" l="l" r="r" t="t"/>
                    <a:pathLst>
                      <a:path extrusionOk="0" h="61" w="44">
                        <a:moveTo>
                          <a:pt x="45" y="61"/>
                        </a:moveTo>
                        <a:cubicBezTo>
                          <a:pt x="45" y="1"/>
                          <a:pt x="-56" y="-39"/>
                          <a:pt x="45" y="61"/>
                        </a:cubicBezTo>
                        <a:lnTo>
                          <a:pt x="45" y="61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17" name="Google Shape;317;p2"/>
                  <p:cNvSpPr/>
                  <p:nvPr/>
                </p:nvSpPr>
                <p:spPr>
                  <a:xfrm>
                    <a:off x="11825812" y="8470789"/>
                    <a:ext cx="103560" cy="116306"/>
                  </a:xfrm>
                  <a:custGeom>
                    <a:rect b="b" l="l" r="r" t="t"/>
                    <a:pathLst>
                      <a:path extrusionOk="0" h="116306" w="103560">
                        <a:moveTo>
                          <a:pt x="103365" y="57309"/>
                        </a:moveTo>
                        <a:cubicBezTo>
                          <a:pt x="98864" y="3865"/>
                          <a:pt x="49905" y="-4945"/>
                          <a:pt x="71536" y="5424"/>
                        </a:cubicBezTo>
                        <a:cubicBezTo>
                          <a:pt x="55358" y="-2738"/>
                          <a:pt x="39566" y="-1502"/>
                          <a:pt x="25436" y="7875"/>
                        </a:cubicBezTo>
                        <a:cubicBezTo>
                          <a:pt x="-29889" y="44591"/>
                          <a:pt x="14874" y="135946"/>
                          <a:pt x="66245" y="112515"/>
                        </a:cubicBezTo>
                        <a:cubicBezTo>
                          <a:pt x="110562" y="92284"/>
                          <a:pt x="102797" y="50099"/>
                          <a:pt x="103365" y="57309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318" name="Google Shape;318;p2"/>
              <p:cNvGrpSpPr/>
              <p:nvPr/>
            </p:nvGrpSpPr>
            <p:grpSpPr>
              <a:xfrm>
                <a:off x="7570873" y="9238145"/>
                <a:ext cx="4358494" cy="116313"/>
                <a:chOff x="7570873" y="9238145"/>
                <a:chExt cx="4358494" cy="116313"/>
              </a:xfrm>
            </p:grpSpPr>
            <p:grpSp>
              <p:nvGrpSpPr>
                <p:cNvPr id="319" name="Google Shape;319;p2"/>
                <p:cNvGrpSpPr/>
                <p:nvPr/>
              </p:nvGrpSpPr>
              <p:grpSpPr>
                <a:xfrm>
                  <a:off x="7570873" y="9238179"/>
                  <a:ext cx="103455" cy="116279"/>
                  <a:chOff x="7570873" y="9238179"/>
                  <a:chExt cx="103455" cy="116279"/>
                </a:xfrm>
              </p:grpSpPr>
              <p:sp>
                <p:nvSpPr>
                  <p:cNvPr id="320" name="Google Shape;320;p2"/>
                  <p:cNvSpPr/>
                  <p:nvPr/>
                </p:nvSpPr>
                <p:spPr>
                  <a:xfrm>
                    <a:off x="7637681" y="9240930"/>
                    <a:ext cx="58" cy="46"/>
                  </a:xfrm>
                  <a:custGeom>
                    <a:rect b="b" l="l" r="r" t="t"/>
                    <a:pathLst>
                      <a:path extrusionOk="0" h="46" w="58">
                        <a:moveTo>
                          <a:pt x="59" y="47"/>
                        </a:moveTo>
                        <a:cubicBezTo>
                          <a:pt x="39" y="6"/>
                          <a:pt x="-63" y="-34"/>
                          <a:pt x="59" y="47"/>
                        </a:cubicBezTo>
                        <a:lnTo>
                          <a:pt x="59" y="47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1" name="Google Shape;321;p2"/>
                  <p:cNvSpPr/>
                  <p:nvPr/>
                </p:nvSpPr>
                <p:spPr>
                  <a:xfrm>
                    <a:off x="7570873" y="9238179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19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49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22" name="Google Shape;322;p2"/>
                <p:cNvGrpSpPr/>
                <p:nvPr/>
              </p:nvGrpSpPr>
              <p:grpSpPr>
                <a:xfrm>
                  <a:off x="8280040" y="9238179"/>
                  <a:ext cx="103455" cy="116279"/>
                  <a:chOff x="8280040" y="9238179"/>
                  <a:chExt cx="103455" cy="116279"/>
                </a:xfrm>
              </p:grpSpPr>
              <p:sp>
                <p:nvSpPr>
                  <p:cNvPr id="323" name="Google Shape;323;p2"/>
                  <p:cNvSpPr/>
                  <p:nvPr/>
                </p:nvSpPr>
                <p:spPr>
                  <a:xfrm>
                    <a:off x="8346858" y="9240930"/>
                    <a:ext cx="49" cy="46"/>
                  </a:xfrm>
                  <a:custGeom>
                    <a:rect b="b" l="l" r="r" t="t"/>
                    <a:pathLst>
                      <a:path extrusionOk="0" h="46" w="49">
                        <a:moveTo>
                          <a:pt x="50" y="47"/>
                        </a:moveTo>
                        <a:cubicBezTo>
                          <a:pt x="30" y="6"/>
                          <a:pt x="-51" y="-34"/>
                          <a:pt x="50" y="47"/>
                        </a:cubicBezTo>
                        <a:lnTo>
                          <a:pt x="50" y="47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4" name="Google Shape;324;p2"/>
                  <p:cNvSpPr/>
                  <p:nvPr/>
                </p:nvSpPr>
                <p:spPr>
                  <a:xfrm>
                    <a:off x="8280040" y="9238179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19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49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25" name="Google Shape;325;p2"/>
                <p:cNvGrpSpPr/>
                <p:nvPr/>
              </p:nvGrpSpPr>
              <p:grpSpPr>
                <a:xfrm>
                  <a:off x="8989228" y="9238179"/>
                  <a:ext cx="103455" cy="116279"/>
                  <a:chOff x="8989228" y="9238179"/>
                  <a:chExt cx="103455" cy="116279"/>
                </a:xfrm>
              </p:grpSpPr>
              <p:sp>
                <p:nvSpPr>
                  <p:cNvPr id="326" name="Google Shape;326;p2"/>
                  <p:cNvSpPr/>
                  <p:nvPr/>
                </p:nvSpPr>
                <p:spPr>
                  <a:xfrm>
                    <a:off x="9056030" y="9240930"/>
                    <a:ext cx="44" cy="46"/>
                  </a:xfrm>
                  <a:custGeom>
                    <a:rect b="b" l="l" r="r" t="t"/>
                    <a:pathLst>
                      <a:path extrusionOk="0" h="46" w="44">
                        <a:moveTo>
                          <a:pt x="45" y="47"/>
                        </a:moveTo>
                        <a:cubicBezTo>
                          <a:pt x="45" y="6"/>
                          <a:pt x="-56" y="-34"/>
                          <a:pt x="45" y="47"/>
                        </a:cubicBezTo>
                        <a:lnTo>
                          <a:pt x="45" y="47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7" name="Google Shape;327;p2"/>
                  <p:cNvSpPr/>
                  <p:nvPr/>
                </p:nvSpPr>
                <p:spPr>
                  <a:xfrm>
                    <a:off x="8989228" y="9238179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19"/>
                        </a:cubicBezTo>
                        <a:cubicBezTo>
                          <a:pt x="-29591" y="44252"/>
                          <a:pt x="14461" y="136033"/>
                          <a:pt x="66117" y="112460"/>
                        </a:cubicBezTo>
                        <a:cubicBezTo>
                          <a:pt x="110413" y="92249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28" name="Google Shape;328;p2"/>
                <p:cNvGrpSpPr/>
                <p:nvPr/>
              </p:nvGrpSpPr>
              <p:grpSpPr>
                <a:xfrm>
                  <a:off x="9698396" y="9238179"/>
                  <a:ext cx="103455" cy="116279"/>
                  <a:chOff x="9698396" y="9238179"/>
                  <a:chExt cx="103455" cy="116279"/>
                </a:xfrm>
              </p:grpSpPr>
              <p:sp>
                <p:nvSpPr>
                  <p:cNvPr id="329" name="Google Shape;329;p2"/>
                  <p:cNvSpPr/>
                  <p:nvPr/>
                </p:nvSpPr>
                <p:spPr>
                  <a:xfrm>
                    <a:off x="9765213" y="9240930"/>
                    <a:ext cx="49" cy="46"/>
                  </a:xfrm>
                  <a:custGeom>
                    <a:rect b="b" l="l" r="r" t="t"/>
                    <a:pathLst>
                      <a:path extrusionOk="0" h="46" w="49">
                        <a:moveTo>
                          <a:pt x="50" y="47"/>
                        </a:moveTo>
                        <a:cubicBezTo>
                          <a:pt x="30" y="6"/>
                          <a:pt x="-51" y="-34"/>
                          <a:pt x="50" y="47"/>
                        </a:cubicBezTo>
                        <a:lnTo>
                          <a:pt x="50" y="47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0" name="Google Shape;330;p2"/>
                  <p:cNvSpPr/>
                  <p:nvPr/>
                </p:nvSpPr>
                <p:spPr>
                  <a:xfrm>
                    <a:off x="9698396" y="9238179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9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19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49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31" name="Google Shape;331;p2"/>
                <p:cNvGrpSpPr/>
                <p:nvPr/>
              </p:nvGrpSpPr>
              <p:grpSpPr>
                <a:xfrm>
                  <a:off x="10407584" y="9238179"/>
                  <a:ext cx="103455" cy="116279"/>
                  <a:chOff x="10407584" y="9238179"/>
                  <a:chExt cx="103455" cy="116279"/>
                </a:xfrm>
              </p:grpSpPr>
              <p:sp>
                <p:nvSpPr>
                  <p:cNvPr id="332" name="Google Shape;332;p2"/>
                  <p:cNvSpPr/>
                  <p:nvPr/>
                </p:nvSpPr>
                <p:spPr>
                  <a:xfrm>
                    <a:off x="10474386" y="9240930"/>
                    <a:ext cx="45" cy="46"/>
                  </a:xfrm>
                  <a:custGeom>
                    <a:rect b="b" l="l" r="r" t="t"/>
                    <a:pathLst>
                      <a:path extrusionOk="0" h="46" w="45">
                        <a:moveTo>
                          <a:pt x="45" y="47"/>
                        </a:moveTo>
                        <a:cubicBezTo>
                          <a:pt x="45" y="6"/>
                          <a:pt x="-56" y="-34"/>
                          <a:pt x="45" y="47"/>
                        </a:cubicBezTo>
                        <a:lnTo>
                          <a:pt x="45" y="47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3" name="Google Shape;333;p2"/>
                  <p:cNvSpPr/>
                  <p:nvPr/>
                </p:nvSpPr>
                <p:spPr>
                  <a:xfrm>
                    <a:off x="10407584" y="9238179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7" y="7819"/>
                        </a:cubicBezTo>
                        <a:cubicBezTo>
                          <a:pt x="-29591" y="44252"/>
                          <a:pt x="14462" y="136033"/>
                          <a:pt x="66117" y="112460"/>
                        </a:cubicBezTo>
                        <a:cubicBezTo>
                          <a:pt x="110413" y="92249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34" name="Google Shape;334;p2"/>
                <p:cNvGrpSpPr/>
                <p:nvPr/>
              </p:nvGrpSpPr>
              <p:grpSpPr>
                <a:xfrm>
                  <a:off x="11116752" y="9238179"/>
                  <a:ext cx="103455" cy="116279"/>
                  <a:chOff x="11116752" y="9238179"/>
                  <a:chExt cx="103455" cy="116279"/>
                </a:xfrm>
              </p:grpSpPr>
              <p:sp>
                <p:nvSpPr>
                  <p:cNvPr id="335" name="Google Shape;335;p2"/>
                  <p:cNvSpPr/>
                  <p:nvPr/>
                </p:nvSpPr>
                <p:spPr>
                  <a:xfrm>
                    <a:off x="11183569" y="9240930"/>
                    <a:ext cx="49" cy="46"/>
                  </a:xfrm>
                  <a:custGeom>
                    <a:rect b="b" l="l" r="r" t="t"/>
                    <a:pathLst>
                      <a:path extrusionOk="0" h="46" w="49">
                        <a:moveTo>
                          <a:pt x="50" y="47"/>
                        </a:moveTo>
                        <a:cubicBezTo>
                          <a:pt x="30" y="6"/>
                          <a:pt x="-51" y="-34"/>
                          <a:pt x="50" y="47"/>
                        </a:cubicBezTo>
                        <a:lnTo>
                          <a:pt x="50" y="47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6" name="Google Shape;336;p2"/>
                  <p:cNvSpPr/>
                  <p:nvPr/>
                </p:nvSpPr>
                <p:spPr>
                  <a:xfrm>
                    <a:off x="11116752" y="9238179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19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49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37" name="Google Shape;337;p2"/>
                <p:cNvGrpSpPr/>
                <p:nvPr/>
              </p:nvGrpSpPr>
              <p:grpSpPr>
                <a:xfrm>
                  <a:off x="11825880" y="9238145"/>
                  <a:ext cx="103487" cy="116262"/>
                  <a:chOff x="11825880" y="9238145"/>
                  <a:chExt cx="103487" cy="116262"/>
                </a:xfrm>
              </p:grpSpPr>
              <p:sp>
                <p:nvSpPr>
                  <p:cNvPr id="338" name="Google Shape;338;p2"/>
                  <p:cNvSpPr/>
                  <p:nvPr/>
                </p:nvSpPr>
                <p:spPr>
                  <a:xfrm>
                    <a:off x="11892742" y="9240930"/>
                    <a:ext cx="44" cy="46"/>
                  </a:xfrm>
                  <a:custGeom>
                    <a:rect b="b" l="l" r="r" t="t"/>
                    <a:pathLst>
                      <a:path extrusionOk="0" h="46" w="44">
                        <a:moveTo>
                          <a:pt x="45" y="47"/>
                        </a:moveTo>
                        <a:cubicBezTo>
                          <a:pt x="45" y="6"/>
                          <a:pt x="-56" y="-34"/>
                          <a:pt x="45" y="47"/>
                        </a:cubicBezTo>
                        <a:lnTo>
                          <a:pt x="45" y="47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9" name="Google Shape;339;p2"/>
                  <p:cNvSpPr/>
                  <p:nvPr/>
                </p:nvSpPr>
                <p:spPr>
                  <a:xfrm>
                    <a:off x="11825880" y="9238145"/>
                    <a:ext cx="103487" cy="116262"/>
                  </a:xfrm>
                  <a:custGeom>
                    <a:rect b="b" l="l" r="r" t="t"/>
                    <a:pathLst>
                      <a:path extrusionOk="0" h="116262" w="103487">
                        <a:moveTo>
                          <a:pt x="103297" y="57289"/>
                        </a:moveTo>
                        <a:cubicBezTo>
                          <a:pt x="98796" y="3844"/>
                          <a:pt x="49837" y="-4965"/>
                          <a:pt x="71468" y="5404"/>
                        </a:cubicBezTo>
                        <a:cubicBezTo>
                          <a:pt x="55290" y="-2758"/>
                          <a:pt x="39539" y="-1462"/>
                          <a:pt x="25368" y="7854"/>
                        </a:cubicBezTo>
                        <a:cubicBezTo>
                          <a:pt x="-29775" y="44814"/>
                          <a:pt x="14744" y="135805"/>
                          <a:pt x="66177" y="112495"/>
                        </a:cubicBezTo>
                        <a:cubicBezTo>
                          <a:pt x="110453" y="92142"/>
                          <a:pt x="102729" y="50099"/>
                          <a:pt x="103297" y="57289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</p:grpSp>
        <p:sp>
          <p:nvSpPr>
            <p:cNvPr id="340" name="Google Shape;340;p2"/>
            <p:cNvSpPr/>
            <p:nvPr/>
          </p:nvSpPr>
          <p:spPr>
            <a:xfrm>
              <a:off x="5655999" y="7970752"/>
              <a:ext cx="1858643" cy="2155424"/>
            </a:xfrm>
            <a:custGeom>
              <a:rect b="b" l="l" r="r" t="t"/>
              <a:pathLst>
                <a:path extrusionOk="0" h="2155424" w="1858643">
                  <a:moveTo>
                    <a:pt x="1260916" y="1723194"/>
                  </a:moveTo>
                  <a:cubicBezTo>
                    <a:pt x="1385574" y="1843812"/>
                    <a:pt x="1521261" y="1952604"/>
                    <a:pt x="1666780" y="2047058"/>
                  </a:cubicBezTo>
                  <a:cubicBezTo>
                    <a:pt x="1741081" y="2095297"/>
                    <a:pt x="1812381" y="2137947"/>
                    <a:pt x="1858643" y="2155425"/>
                  </a:cubicBezTo>
                  <a:cubicBezTo>
                    <a:pt x="1704103" y="1989017"/>
                    <a:pt x="1656198" y="1740732"/>
                    <a:pt x="1581026" y="1515169"/>
                  </a:cubicBezTo>
                  <a:cubicBezTo>
                    <a:pt x="1488642" y="1235514"/>
                    <a:pt x="1554671" y="967887"/>
                    <a:pt x="1474390" y="951362"/>
                  </a:cubicBezTo>
                  <a:cubicBezTo>
                    <a:pt x="822149" y="818005"/>
                    <a:pt x="301418" y="566176"/>
                    <a:pt x="0" y="0"/>
                  </a:cubicBezTo>
                  <a:cubicBezTo>
                    <a:pt x="16685" y="68066"/>
                    <a:pt x="41742" y="146703"/>
                    <a:pt x="74584" y="232246"/>
                  </a:cubicBezTo>
                  <a:cubicBezTo>
                    <a:pt x="214650" y="597080"/>
                    <a:pt x="436152" y="925217"/>
                    <a:pt x="717135" y="1197055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1" name="Google Shape;341;p2"/>
          <p:cNvGrpSpPr/>
          <p:nvPr/>
        </p:nvGrpSpPr>
        <p:grpSpPr>
          <a:xfrm>
            <a:off x="6879399" y="3666094"/>
            <a:ext cx="1642784" cy="1648970"/>
            <a:chOff x="13758798" y="7332188"/>
            <a:chExt cx="3285569" cy="3297940"/>
          </a:xfrm>
        </p:grpSpPr>
        <p:sp>
          <p:nvSpPr>
            <p:cNvPr id="342" name="Google Shape;342;p2"/>
            <p:cNvSpPr/>
            <p:nvPr/>
          </p:nvSpPr>
          <p:spPr>
            <a:xfrm>
              <a:off x="13758803" y="7332188"/>
              <a:ext cx="3285564" cy="3297940"/>
            </a:xfrm>
            <a:custGeom>
              <a:rect b="b" l="l" r="r" t="t"/>
              <a:pathLst>
                <a:path extrusionOk="0" h="3297940" w="3285564">
                  <a:moveTo>
                    <a:pt x="3282170" y="1537772"/>
                  </a:moveTo>
                  <a:cubicBezTo>
                    <a:pt x="3281320" y="1524488"/>
                    <a:pt x="3280238" y="1511211"/>
                    <a:pt x="3279005" y="1498006"/>
                  </a:cubicBezTo>
                  <a:cubicBezTo>
                    <a:pt x="3278385" y="1491443"/>
                    <a:pt x="3277692" y="1484801"/>
                    <a:pt x="3276999" y="1478159"/>
                  </a:cubicBezTo>
                  <a:cubicBezTo>
                    <a:pt x="3265028" y="1365113"/>
                    <a:pt x="3240399" y="1254462"/>
                    <a:pt x="3204801" y="1147827"/>
                  </a:cubicBezTo>
                  <a:cubicBezTo>
                    <a:pt x="3204571" y="1147286"/>
                    <a:pt x="3204412" y="1146824"/>
                    <a:pt x="3204261" y="1146283"/>
                  </a:cubicBezTo>
                  <a:cubicBezTo>
                    <a:pt x="3198159" y="1127907"/>
                    <a:pt x="3191676" y="1109683"/>
                    <a:pt x="3184803" y="1091538"/>
                  </a:cubicBezTo>
                  <a:cubicBezTo>
                    <a:pt x="3177310" y="1071691"/>
                    <a:pt x="3169514" y="1052082"/>
                    <a:pt x="3161328" y="1032545"/>
                  </a:cubicBezTo>
                  <a:cubicBezTo>
                    <a:pt x="3156698" y="1021583"/>
                    <a:pt x="3151982" y="1010693"/>
                    <a:pt x="3147121" y="999882"/>
                  </a:cubicBezTo>
                  <a:cubicBezTo>
                    <a:pt x="3147121" y="999803"/>
                    <a:pt x="3147042" y="999731"/>
                    <a:pt x="3147042" y="999651"/>
                  </a:cubicBezTo>
                  <a:cubicBezTo>
                    <a:pt x="2885886" y="414648"/>
                    <a:pt x="2286912" y="-15994"/>
                    <a:pt x="1622231" y="456"/>
                  </a:cubicBezTo>
                  <a:cubicBezTo>
                    <a:pt x="1518221" y="-395"/>
                    <a:pt x="1414904" y="9723"/>
                    <a:pt x="1313902" y="29873"/>
                  </a:cubicBezTo>
                  <a:cubicBezTo>
                    <a:pt x="1303092" y="32037"/>
                    <a:pt x="1292281" y="34273"/>
                    <a:pt x="1281550" y="36667"/>
                  </a:cubicBezTo>
                  <a:cubicBezTo>
                    <a:pt x="1254289" y="42689"/>
                    <a:pt x="1227187" y="49410"/>
                    <a:pt x="1200315" y="56896"/>
                  </a:cubicBezTo>
                  <a:cubicBezTo>
                    <a:pt x="1195375" y="58288"/>
                    <a:pt x="1190507" y="59752"/>
                    <a:pt x="1185567" y="61144"/>
                  </a:cubicBezTo>
                  <a:cubicBezTo>
                    <a:pt x="865267" y="153347"/>
                    <a:pt x="575242" y="346005"/>
                    <a:pt x="366062" y="605610"/>
                  </a:cubicBezTo>
                  <a:cubicBezTo>
                    <a:pt x="359960" y="613175"/>
                    <a:pt x="353938" y="620747"/>
                    <a:pt x="348068" y="628392"/>
                  </a:cubicBezTo>
                  <a:cubicBezTo>
                    <a:pt x="342587" y="635344"/>
                    <a:pt x="337258" y="642369"/>
                    <a:pt x="332007" y="649393"/>
                  </a:cubicBezTo>
                  <a:cubicBezTo>
                    <a:pt x="330154" y="651787"/>
                    <a:pt x="328380" y="654182"/>
                    <a:pt x="326678" y="656576"/>
                  </a:cubicBezTo>
                  <a:cubicBezTo>
                    <a:pt x="322819" y="661675"/>
                    <a:pt x="319112" y="666846"/>
                    <a:pt x="315406" y="671944"/>
                  </a:cubicBezTo>
                  <a:cubicBezTo>
                    <a:pt x="313473" y="674569"/>
                    <a:pt x="311547" y="677195"/>
                    <a:pt x="309766" y="679820"/>
                  </a:cubicBezTo>
                  <a:cubicBezTo>
                    <a:pt x="305828" y="685301"/>
                    <a:pt x="301891" y="690861"/>
                    <a:pt x="298032" y="696421"/>
                  </a:cubicBezTo>
                  <a:cubicBezTo>
                    <a:pt x="297570" y="697114"/>
                    <a:pt x="297030" y="697813"/>
                    <a:pt x="296568" y="698585"/>
                  </a:cubicBezTo>
                  <a:cubicBezTo>
                    <a:pt x="237957" y="783295"/>
                    <a:pt x="187611" y="874100"/>
                    <a:pt x="147001" y="969851"/>
                  </a:cubicBezTo>
                  <a:cubicBezTo>
                    <a:pt x="-187269" y="1689595"/>
                    <a:pt x="73101" y="2547554"/>
                    <a:pt x="679568" y="2990860"/>
                  </a:cubicBezTo>
                  <a:cubicBezTo>
                    <a:pt x="680188" y="2991322"/>
                    <a:pt x="680801" y="2991790"/>
                    <a:pt x="681421" y="2992252"/>
                  </a:cubicBezTo>
                  <a:cubicBezTo>
                    <a:pt x="690768" y="2999125"/>
                    <a:pt x="700259" y="3005839"/>
                    <a:pt x="709757" y="3012409"/>
                  </a:cubicBezTo>
                  <a:cubicBezTo>
                    <a:pt x="714546" y="3015726"/>
                    <a:pt x="719334" y="3018972"/>
                    <a:pt x="724116" y="3022289"/>
                  </a:cubicBezTo>
                  <a:cubicBezTo>
                    <a:pt x="728905" y="3025534"/>
                    <a:pt x="733693" y="3028773"/>
                    <a:pt x="738555" y="3031939"/>
                  </a:cubicBezTo>
                  <a:cubicBezTo>
                    <a:pt x="746661" y="3037268"/>
                    <a:pt x="754767" y="3042598"/>
                    <a:pt x="762952" y="3047848"/>
                  </a:cubicBezTo>
                  <a:cubicBezTo>
                    <a:pt x="767820" y="3050862"/>
                    <a:pt x="772681" y="3053949"/>
                    <a:pt x="777549" y="3056957"/>
                  </a:cubicBezTo>
                  <a:cubicBezTo>
                    <a:pt x="783109" y="3060433"/>
                    <a:pt x="788749" y="3063830"/>
                    <a:pt x="794382" y="3067227"/>
                  </a:cubicBezTo>
                  <a:cubicBezTo>
                    <a:pt x="800094" y="3070624"/>
                    <a:pt x="805733" y="3074020"/>
                    <a:pt x="811445" y="3077345"/>
                  </a:cubicBezTo>
                  <a:cubicBezTo>
                    <a:pt x="952827" y="3160201"/>
                    <a:pt x="1109656" y="3221820"/>
                    <a:pt x="1279307" y="3256646"/>
                  </a:cubicBezTo>
                  <a:cubicBezTo>
                    <a:pt x="1332588" y="3269000"/>
                    <a:pt x="1385869" y="3278498"/>
                    <a:pt x="1438913" y="3285219"/>
                  </a:cubicBezTo>
                  <a:cubicBezTo>
                    <a:pt x="1445865" y="3286149"/>
                    <a:pt x="1452890" y="3286993"/>
                    <a:pt x="1459842" y="3287765"/>
                  </a:cubicBezTo>
                  <a:cubicBezTo>
                    <a:pt x="1467255" y="3288695"/>
                    <a:pt x="1474590" y="3289466"/>
                    <a:pt x="1481924" y="3290159"/>
                  </a:cubicBezTo>
                  <a:cubicBezTo>
                    <a:pt x="1482465" y="3290159"/>
                    <a:pt x="1483006" y="3290238"/>
                    <a:pt x="1483468" y="3290238"/>
                  </a:cubicBezTo>
                  <a:cubicBezTo>
                    <a:pt x="1489569" y="3290931"/>
                    <a:pt x="1495670" y="3291472"/>
                    <a:pt x="1501692" y="3291940"/>
                  </a:cubicBezTo>
                  <a:cubicBezTo>
                    <a:pt x="1508024" y="3292560"/>
                    <a:pt x="1514277" y="3293022"/>
                    <a:pt x="1520536" y="3293483"/>
                  </a:cubicBezTo>
                  <a:cubicBezTo>
                    <a:pt x="1524243" y="3293793"/>
                    <a:pt x="1528029" y="3294103"/>
                    <a:pt x="1531736" y="3294334"/>
                  </a:cubicBezTo>
                  <a:cubicBezTo>
                    <a:pt x="1537758" y="3294723"/>
                    <a:pt x="1543707" y="3295106"/>
                    <a:pt x="1549650" y="3295416"/>
                  </a:cubicBezTo>
                  <a:cubicBezTo>
                    <a:pt x="1553667" y="3295647"/>
                    <a:pt x="1557684" y="3295878"/>
                    <a:pt x="1561622" y="3296036"/>
                  </a:cubicBezTo>
                  <a:cubicBezTo>
                    <a:pt x="1572043" y="3296577"/>
                    <a:pt x="1582550" y="3296966"/>
                    <a:pt x="1592972" y="3297269"/>
                  </a:cubicBezTo>
                  <a:cubicBezTo>
                    <a:pt x="2131561" y="3312948"/>
                    <a:pt x="2638800" y="3052722"/>
                    <a:pt x="2954463" y="2636908"/>
                  </a:cubicBezTo>
                  <a:cubicBezTo>
                    <a:pt x="2958018" y="2632278"/>
                    <a:pt x="2961488" y="2627562"/>
                    <a:pt x="2965043" y="2622852"/>
                  </a:cubicBezTo>
                  <a:cubicBezTo>
                    <a:pt x="2968598" y="2618222"/>
                    <a:pt x="2971995" y="2613506"/>
                    <a:pt x="2975392" y="2608724"/>
                  </a:cubicBezTo>
                  <a:cubicBezTo>
                    <a:pt x="2978868" y="2604015"/>
                    <a:pt x="2982265" y="2599226"/>
                    <a:pt x="2985662" y="2594438"/>
                  </a:cubicBezTo>
                  <a:cubicBezTo>
                    <a:pt x="2989058" y="2589649"/>
                    <a:pt x="2992455" y="2584860"/>
                    <a:pt x="2995780" y="2580078"/>
                  </a:cubicBezTo>
                  <a:cubicBezTo>
                    <a:pt x="3009215" y="2560852"/>
                    <a:pt x="3022110" y="2541315"/>
                    <a:pt x="3034622" y="2521468"/>
                  </a:cubicBezTo>
                  <a:cubicBezTo>
                    <a:pt x="3175470" y="2298925"/>
                    <a:pt x="3264190" y="2039867"/>
                    <a:pt x="3280634" y="1759564"/>
                  </a:cubicBezTo>
                  <a:cubicBezTo>
                    <a:pt x="3281946" y="1743193"/>
                    <a:pt x="3283028" y="1726822"/>
                    <a:pt x="3283800" y="1710451"/>
                  </a:cubicBezTo>
                  <a:cubicBezTo>
                    <a:pt x="3284110" y="1704429"/>
                    <a:pt x="3284340" y="1698407"/>
                    <a:pt x="3284571" y="1692306"/>
                  </a:cubicBezTo>
                  <a:cubicBezTo>
                    <a:pt x="3284802" y="1686284"/>
                    <a:pt x="3284960" y="1680262"/>
                    <a:pt x="3285112" y="1674240"/>
                  </a:cubicBezTo>
                  <a:cubicBezTo>
                    <a:pt x="3285191" y="1670533"/>
                    <a:pt x="3285264" y="1666826"/>
                    <a:pt x="3285343" y="1663119"/>
                  </a:cubicBezTo>
                  <a:cubicBezTo>
                    <a:pt x="3285422" y="1659874"/>
                    <a:pt x="3285495" y="1656636"/>
                    <a:pt x="3285495" y="1653470"/>
                  </a:cubicBezTo>
                  <a:cubicBezTo>
                    <a:pt x="3285871" y="1614680"/>
                    <a:pt x="3284716" y="1576153"/>
                    <a:pt x="3282170" y="153777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3" name="Google Shape;343;p2"/>
            <p:cNvSpPr/>
            <p:nvPr/>
          </p:nvSpPr>
          <p:spPr>
            <a:xfrm>
              <a:off x="13758798" y="7937785"/>
              <a:ext cx="968899" cy="2471727"/>
            </a:xfrm>
            <a:custGeom>
              <a:rect b="b" l="l" r="r" t="t"/>
              <a:pathLst>
                <a:path extrusionOk="0" h="2471727" w="968899">
                  <a:moveTo>
                    <a:pt x="968899" y="1363127"/>
                  </a:moveTo>
                  <a:cubicBezTo>
                    <a:pt x="968049" y="1412082"/>
                    <a:pt x="964269" y="1462889"/>
                    <a:pt x="963260" y="1513545"/>
                  </a:cubicBezTo>
                  <a:cubicBezTo>
                    <a:pt x="895310" y="1540727"/>
                    <a:pt x="801332" y="1544275"/>
                    <a:pt x="744193" y="1570454"/>
                  </a:cubicBezTo>
                  <a:cubicBezTo>
                    <a:pt x="704506" y="1632923"/>
                    <a:pt x="703496" y="1716472"/>
                    <a:pt x="697244" y="1785115"/>
                  </a:cubicBezTo>
                  <a:cubicBezTo>
                    <a:pt x="740024" y="1836464"/>
                    <a:pt x="812994" y="1851832"/>
                    <a:pt x="852450" y="1905727"/>
                  </a:cubicBezTo>
                  <a:cubicBezTo>
                    <a:pt x="896154" y="1988115"/>
                    <a:pt x="861796" y="2088734"/>
                    <a:pt x="854224" y="2176683"/>
                  </a:cubicBezTo>
                  <a:cubicBezTo>
                    <a:pt x="839245" y="2274902"/>
                    <a:pt x="822254" y="2372890"/>
                    <a:pt x="811444" y="2471728"/>
                  </a:cubicBezTo>
                  <a:cubicBezTo>
                    <a:pt x="805732" y="2468410"/>
                    <a:pt x="800092" y="2465013"/>
                    <a:pt x="794380" y="2461610"/>
                  </a:cubicBezTo>
                  <a:cubicBezTo>
                    <a:pt x="788741" y="2458213"/>
                    <a:pt x="783108" y="2454816"/>
                    <a:pt x="777548" y="2451340"/>
                  </a:cubicBezTo>
                  <a:cubicBezTo>
                    <a:pt x="772680" y="2448326"/>
                    <a:pt x="767819" y="2445239"/>
                    <a:pt x="762951" y="2442232"/>
                  </a:cubicBezTo>
                  <a:cubicBezTo>
                    <a:pt x="754766" y="2436981"/>
                    <a:pt x="746660" y="2431652"/>
                    <a:pt x="738553" y="2426322"/>
                  </a:cubicBezTo>
                  <a:cubicBezTo>
                    <a:pt x="733686" y="2423156"/>
                    <a:pt x="728904" y="2419911"/>
                    <a:pt x="724115" y="2416673"/>
                  </a:cubicBezTo>
                  <a:cubicBezTo>
                    <a:pt x="719326" y="2413355"/>
                    <a:pt x="714538" y="2410110"/>
                    <a:pt x="709756" y="2406792"/>
                  </a:cubicBezTo>
                  <a:cubicBezTo>
                    <a:pt x="700258" y="2400229"/>
                    <a:pt x="690760" y="2393508"/>
                    <a:pt x="681420" y="2386635"/>
                  </a:cubicBezTo>
                  <a:cubicBezTo>
                    <a:pt x="680800" y="2386173"/>
                    <a:pt x="680187" y="2385712"/>
                    <a:pt x="679567" y="2385244"/>
                  </a:cubicBezTo>
                  <a:cubicBezTo>
                    <a:pt x="73107" y="1941944"/>
                    <a:pt x="-187270" y="1083985"/>
                    <a:pt x="147000" y="364241"/>
                  </a:cubicBezTo>
                  <a:cubicBezTo>
                    <a:pt x="187617" y="268490"/>
                    <a:pt x="237963" y="177685"/>
                    <a:pt x="296567" y="92975"/>
                  </a:cubicBezTo>
                  <a:cubicBezTo>
                    <a:pt x="297028" y="92203"/>
                    <a:pt x="297569" y="91511"/>
                    <a:pt x="298031" y="90811"/>
                  </a:cubicBezTo>
                  <a:cubicBezTo>
                    <a:pt x="301890" y="85251"/>
                    <a:pt x="305827" y="79691"/>
                    <a:pt x="309765" y="74210"/>
                  </a:cubicBezTo>
                  <a:cubicBezTo>
                    <a:pt x="311539" y="71585"/>
                    <a:pt x="313472" y="68959"/>
                    <a:pt x="315404" y="66334"/>
                  </a:cubicBezTo>
                  <a:cubicBezTo>
                    <a:pt x="319111" y="61236"/>
                    <a:pt x="322818" y="56065"/>
                    <a:pt x="326677" y="50966"/>
                  </a:cubicBezTo>
                  <a:cubicBezTo>
                    <a:pt x="328378" y="48572"/>
                    <a:pt x="330153" y="46177"/>
                    <a:pt x="332006" y="43783"/>
                  </a:cubicBezTo>
                  <a:cubicBezTo>
                    <a:pt x="337256" y="36759"/>
                    <a:pt x="342586" y="29727"/>
                    <a:pt x="348067" y="22782"/>
                  </a:cubicBezTo>
                  <a:cubicBezTo>
                    <a:pt x="353937" y="15137"/>
                    <a:pt x="359959" y="7572"/>
                    <a:pt x="366060" y="0"/>
                  </a:cubicBezTo>
                  <a:cubicBezTo>
                    <a:pt x="379496" y="9036"/>
                    <a:pt x="391619" y="20929"/>
                    <a:pt x="403663" y="30730"/>
                  </a:cubicBezTo>
                  <a:cubicBezTo>
                    <a:pt x="444742" y="67179"/>
                    <a:pt x="487674" y="101226"/>
                    <a:pt x="529604" y="136672"/>
                  </a:cubicBezTo>
                  <a:cubicBezTo>
                    <a:pt x="551766" y="178371"/>
                    <a:pt x="573387" y="220842"/>
                    <a:pt x="586823" y="266168"/>
                  </a:cubicBezTo>
                  <a:cubicBezTo>
                    <a:pt x="613615" y="374346"/>
                    <a:pt x="571072" y="483151"/>
                    <a:pt x="560644" y="590558"/>
                  </a:cubicBezTo>
                  <a:cubicBezTo>
                    <a:pt x="563579" y="614494"/>
                    <a:pt x="573156" y="637817"/>
                    <a:pt x="568909" y="662294"/>
                  </a:cubicBezTo>
                  <a:cubicBezTo>
                    <a:pt x="554160" y="746536"/>
                    <a:pt x="503353" y="841285"/>
                    <a:pt x="565743" y="918423"/>
                  </a:cubicBezTo>
                  <a:cubicBezTo>
                    <a:pt x="605357" y="969310"/>
                    <a:pt x="661567" y="1003747"/>
                    <a:pt x="713997" y="1040037"/>
                  </a:cubicBezTo>
                  <a:cubicBezTo>
                    <a:pt x="746429" y="1065134"/>
                    <a:pt x="799321" y="1076327"/>
                    <a:pt x="808977" y="1121271"/>
                  </a:cubicBezTo>
                  <a:cubicBezTo>
                    <a:pt x="815157" y="1174473"/>
                    <a:pt x="830367" y="1228374"/>
                    <a:pt x="874381" y="1263194"/>
                  </a:cubicBezTo>
                  <a:cubicBezTo>
                    <a:pt x="905428" y="1296179"/>
                    <a:pt x="962106" y="1313474"/>
                    <a:pt x="968899" y="13631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4" name="Google Shape;344;p2"/>
            <p:cNvSpPr/>
            <p:nvPr/>
          </p:nvSpPr>
          <p:spPr>
            <a:xfrm>
              <a:off x="15103173" y="8810360"/>
              <a:ext cx="1941191" cy="1819748"/>
            </a:xfrm>
            <a:custGeom>
              <a:rect b="b" l="l" r="r" t="t"/>
              <a:pathLst>
                <a:path extrusionOk="0" h="1819748" w="1941191">
                  <a:moveTo>
                    <a:pt x="1937800" y="59600"/>
                  </a:moveTo>
                  <a:cubicBezTo>
                    <a:pt x="1940346" y="97974"/>
                    <a:pt x="1941507" y="136507"/>
                    <a:pt x="1941118" y="175271"/>
                  </a:cubicBezTo>
                  <a:cubicBezTo>
                    <a:pt x="1941118" y="178437"/>
                    <a:pt x="1941039" y="181682"/>
                    <a:pt x="1940966" y="184921"/>
                  </a:cubicBezTo>
                  <a:cubicBezTo>
                    <a:pt x="1940887" y="188628"/>
                    <a:pt x="1940814" y="192334"/>
                    <a:pt x="1940735" y="196041"/>
                  </a:cubicBezTo>
                  <a:cubicBezTo>
                    <a:pt x="1940584" y="202063"/>
                    <a:pt x="1940425" y="208085"/>
                    <a:pt x="1940194" y="214107"/>
                  </a:cubicBezTo>
                  <a:cubicBezTo>
                    <a:pt x="1939964" y="220208"/>
                    <a:pt x="1939733" y="226230"/>
                    <a:pt x="1939423" y="232252"/>
                  </a:cubicBezTo>
                  <a:cubicBezTo>
                    <a:pt x="1938651" y="248623"/>
                    <a:pt x="1937569" y="264994"/>
                    <a:pt x="1936257" y="281365"/>
                  </a:cubicBezTo>
                  <a:cubicBezTo>
                    <a:pt x="1919807" y="561661"/>
                    <a:pt x="1831086" y="820726"/>
                    <a:pt x="1690246" y="1043269"/>
                  </a:cubicBezTo>
                  <a:cubicBezTo>
                    <a:pt x="1677733" y="1063116"/>
                    <a:pt x="1664838" y="1082653"/>
                    <a:pt x="1651403" y="1101880"/>
                  </a:cubicBezTo>
                  <a:cubicBezTo>
                    <a:pt x="1648085" y="1106668"/>
                    <a:pt x="1644688" y="1111457"/>
                    <a:pt x="1641285" y="1116245"/>
                  </a:cubicBezTo>
                  <a:cubicBezTo>
                    <a:pt x="1637881" y="1121034"/>
                    <a:pt x="1634491" y="1125823"/>
                    <a:pt x="1631015" y="1130532"/>
                  </a:cubicBezTo>
                  <a:cubicBezTo>
                    <a:pt x="1627618" y="1135321"/>
                    <a:pt x="1624221" y="1140030"/>
                    <a:pt x="1620666" y="1144660"/>
                  </a:cubicBezTo>
                  <a:cubicBezTo>
                    <a:pt x="1617111" y="1149370"/>
                    <a:pt x="1613641" y="1154079"/>
                    <a:pt x="1610086" y="1158716"/>
                  </a:cubicBezTo>
                  <a:cubicBezTo>
                    <a:pt x="1294423" y="1574530"/>
                    <a:pt x="787184" y="1834756"/>
                    <a:pt x="248595" y="1819077"/>
                  </a:cubicBezTo>
                  <a:cubicBezTo>
                    <a:pt x="238173" y="1818767"/>
                    <a:pt x="227666" y="1818385"/>
                    <a:pt x="217245" y="1817844"/>
                  </a:cubicBezTo>
                  <a:cubicBezTo>
                    <a:pt x="213307" y="1817692"/>
                    <a:pt x="209290" y="1817455"/>
                    <a:pt x="205273" y="1817224"/>
                  </a:cubicBezTo>
                  <a:cubicBezTo>
                    <a:pt x="199331" y="1816914"/>
                    <a:pt x="193381" y="1816531"/>
                    <a:pt x="187359" y="1816142"/>
                  </a:cubicBezTo>
                  <a:cubicBezTo>
                    <a:pt x="183652" y="1815911"/>
                    <a:pt x="179866" y="1815601"/>
                    <a:pt x="176159" y="1815291"/>
                  </a:cubicBezTo>
                  <a:cubicBezTo>
                    <a:pt x="169907" y="1814830"/>
                    <a:pt x="163647" y="1814361"/>
                    <a:pt x="157315" y="1813748"/>
                  </a:cubicBezTo>
                  <a:cubicBezTo>
                    <a:pt x="151293" y="1813286"/>
                    <a:pt x="145192" y="1812745"/>
                    <a:pt x="139091" y="1812046"/>
                  </a:cubicBezTo>
                  <a:cubicBezTo>
                    <a:pt x="138629" y="1812046"/>
                    <a:pt x="138088" y="1811967"/>
                    <a:pt x="137547" y="1811967"/>
                  </a:cubicBezTo>
                  <a:cubicBezTo>
                    <a:pt x="130213" y="1811274"/>
                    <a:pt x="122878" y="1810503"/>
                    <a:pt x="115465" y="1809573"/>
                  </a:cubicBezTo>
                  <a:cubicBezTo>
                    <a:pt x="108513" y="1808801"/>
                    <a:pt x="101488" y="1807950"/>
                    <a:pt x="94536" y="1807027"/>
                  </a:cubicBezTo>
                  <a:cubicBezTo>
                    <a:pt x="77545" y="1758145"/>
                    <a:pt x="59868" y="1709659"/>
                    <a:pt x="40173" y="1661780"/>
                  </a:cubicBezTo>
                  <a:cubicBezTo>
                    <a:pt x="25115" y="1620780"/>
                    <a:pt x="-3762" y="1580625"/>
                    <a:pt x="407" y="1535298"/>
                  </a:cubicBezTo>
                  <a:cubicBezTo>
                    <a:pt x="21639" y="1432060"/>
                    <a:pt x="198935" y="1310440"/>
                    <a:pt x="176232" y="1205038"/>
                  </a:cubicBezTo>
                  <a:cubicBezTo>
                    <a:pt x="138471" y="1108205"/>
                    <a:pt x="65501" y="1028600"/>
                    <a:pt x="32760" y="929141"/>
                  </a:cubicBezTo>
                  <a:cubicBezTo>
                    <a:pt x="-523" y="839491"/>
                    <a:pt x="14074" y="734710"/>
                    <a:pt x="87736" y="669536"/>
                  </a:cubicBezTo>
                  <a:cubicBezTo>
                    <a:pt x="156306" y="599422"/>
                    <a:pt x="222713" y="525371"/>
                    <a:pt x="303947" y="469544"/>
                  </a:cubicBezTo>
                  <a:cubicBezTo>
                    <a:pt x="481005" y="345226"/>
                    <a:pt x="457531" y="532244"/>
                    <a:pt x="569343" y="527304"/>
                  </a:cubicBezTo>
                  <a:cubicBezTo>
                    <a:pt x="706557" y="521282"/>
                    <a:pt x="844080" y="508769"/>
                    <a:pt x="980297" y="497497"/>
                  </a:cubicBezTo>
                  <a:cubicBezTo>
                    <a:pt x="1058978" y="516724"/>
                    <a:pt x="1076662" y="613557"/>
                    <a:pt x="1116586" y="673474"/>
                  </a:cubicBezTo>
                  <a:cubicBezTo>
                    <a:pt x="1187393" y="678342"/>
                    <a:pt x="1256042" y="697641"/>
                    <a:pt x="1325074" y="712858"/>
                  </a:cubicBezTo>
                  <a:cubicBezTo>
                    <a:pt x="1357354" y="718959"/>
                    <a:pt x="1391870" y="722507"/>
                    <a:pt x="1417811" y="744828"/>
                  </a:cubicBezTo>
                  <a:cubicBezTo>
                    <a:pt x="1444993" y="769766"/>
                    <a:pt x="1449392" y="808609"/>
                    <a:pt x="1457888" y="843435"/>
                  </a:cubicBezTo>
                  <a:cubicBezTo>
                    <a:pt x="1544451" y="764754"/>
                    <a:pt x="1645064" y="700583"/>
                    <a:pt x="1720659" y="611091"/>
                  </a:cubicBezTo>
                  <a:cubicBezTo>
                    <a:pt x="1700040" y="514257"/>
                    <a:pt x="1675181" y="408163"/>
                    <a:pt x="1697494" y="310176"/>
                  </a:cubicBezTo>
                  <a:cubicBezTo>
                    <a:pt x="1769303" y="215736"/>
                    <a:pt x="1847912" y="130492"/>
                    <a:pt x="1907064" y="28336"/>
                  </a:cubicBezTo>
                  <a:cubicBezTo>
                    <a:pt x="1912934" y="14979"/>
                    <a:pt x="1922043" y="5633"/>
                    <a:pt x="1932623" y="0"/>
                  </a:cubicBezTo>
                  <a:cubicBezTo>
                    <a:pt x="1933315" y="6642"/>
                    <a:pt x="1934014" y="13284"/>
                    <a:pt x="1934628" y="19847"/>
                  </a:cubicBezTo>
                  <a:cubicBezTo>
                    <a:pt x="1935868" y="33039"/>
                    <a:pt x="1936949" y="46323"/>
                    <a:pt x="1937800" y="5960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5" name="Google Shape;345;p2"/>
            <p:cNvSpPr/>
            <p:nvPr/>
          </p:nvSpPr>
          <p:spPr>
            <a:xfrm>
              <a:off x="14667495" y="7332194"/>
              <a:ext cx="2296101" cy="1601237"/>
            </a:xfrm>
            <a:custGeom>
              <a:rect b="b" l="l" r="r" t="t"/>
              <a:pathLst>
                <a:path extrusionOk="0" h="1601237" w="2296101">
                  <a:moveTo>
                    <a:pt x="2295561" y="1146277"/>
                  </a:moveTo>
                  <a:cubicBezTo>
                    <a:pt x="2295713" y="1146818"/>
                    <a:pt x="2295871" y="1147279"/>
                    <a:pt x="2296102" y="1147820"/>
                  </a:cubicBezTo>
                  <a:cubicBezTo>
                    <a:pt x="2184520" y="1150597"/>
                    <a:pt x="2074027" y="1082726"/>
                    <a:pt x="1959899" y="1096313"/>
                  </a:cubicBezTo>
                  <a:cubicBezTo>
                    <a:pt x="1983215" y="1156157"/>
                    <a:pt x="1971402" y="1237082"/>
                    <a:pt x="1904613" y="1261480"/>
                  </a:cubicBezTo>
                  <a:cubicBezTo>
                    <a:pt x="1864154" y="1284954"/>
                    <a:pt x="1827086" y="1314062"/>
                    <a:pt x="1784925" y="1334990"/>
                  </a:cubicBezTo>
                  <a:cubicBezTo>
                    <a:pt x="1764616" y="1472362"/>
                    <a:pt x="1773963" y="1648417"/>
                    <a:pt x="1577981" y="1589576"/>
                  </a:cubicBezTo>
                  <a:cubicBezTo>
                    <a:pt x="1526632" y="1578224"/>
                    <a:pt x="1497987" y="1532047"/>
                    <a:pt x="1469644" y="1492050"/>
                  </a:cubicBezTo>
                  <a:cubicBezTo>
                    <a:pt x="1422926" y="1435761"/>
                    <a:pt x="1400692" y="1352825"/>
                    <a:pt x="1340228" y="1310744"/>
                  </a:cubicBezTo>
                  <a:cubicBezTo>
                    <a:pt x="1338684" y="1310665"/>
                    <a:pt x="1337213" y="1310592"/>
                    <a:pt x="1335670" y="1310513"/>
                  </a:cubicBezTo>
                  <a:cubicBezTo>
                    <a:pt x="1334898" y="1258775"/>
                    <a:pt x="1367943" y="1210824"/>
                    <a:pt x="1362231" y="1158783"/>
                  </a:cubicBezTo>
                  <a:cubicBezTo>
                    <a:pt x="1350187" y="1095852"/>
                    <a:pt x="1329648" y="1034537"/>
                    <a:pt x="1322617" y="970683"/>
                  </a:cubicBezTo>
                  <a:cubicBezTo>
                    <a:pt x="1374506" y="888367"/>
                    <a:pt x="1500988" y="788915"/>
                    <a:pt x="1462303" y="680189"/>
                  </a:cubicBezTo>
                  <a:cubicBezTo>
                    <a:pt x="1449408" y="646214"/>
                    <a:pt x="1430333" y="593164"/>
                    <a:pt x="1385007" y="600808"/>
                  </a:cubicBezTo>
                  <a:cubicBezTo>
                    <a:pt x="1301457" y="620655"/>
                    <a:pt x="1229490" y="670843"/>
                    <a:pt x="1148183" y="696019"/>
                  </a:cubicBezTo>
                  <a:cubicBezTo>
                    <a:pt x="1104169" y="710847"/>
                    <a:pt x="1060076" y="698565"/>
                    <a:pt x="1016530" y="690459"/>
                  </a:cubicBezTo>
                  <a:cubicBezTo>
                    <a:pt x="1003326" y="689298"/>
                    <a:pt x="990972" y="694396"/>
                    <a:pt x="980009" y="701118"/>
                  </a:cubicBezTo>
                  <a:cubicBezTo>
                    <a:pt x="906730" y="740963"/>
                    <a:pt x="848047" y="801348"/>
                    <a:pt x="801018" y="869608"/>
                  </a:cubicBezTo>
                  <a:cubicBezTo>
                    <a:pt x="783183" y="893465"/>
                    <a:pt x="769358" y="920106"/>
                    <a:pt x="754458" y="945975"/>
                  </a:cubicBezTo>
                  <a:cubicBezTo>
                    <a:pt x="723570" y="960261"/>
                    <a:pt x="692141" y="970683"/>
                    <a:pt x="660019" y="957788"/>
                  </a:cubicBezTo>
                  <a:cubicBezTo>
                    <a:pt x="626816" y="941958"/>
                    <a:pt x="602490" y="913622"/>
                    <a:pt x="572071" y="893696"/>
                  </a:cubicBezTo>
                  <a:cubicBezTo>
                    <a:pt x="518479" y="876171"/>
                    <a:pt x="456169" y="894619"/>
                    <a:pt x="403890" y="868599"/>
                  </a:cubicBezTo>
                  <a:cubicBezTo>
                    <a:pt x="360569" y="865354"/>
                    <a:pt x="326521" y="841418"/>
                    <a:pt x="292777" y="816400"/>
                  </a:cubicBezTo>
                  <a:cubicBezTo>
                    <a:pt x="218105" y="774470"/>
                    <a:pt x="129695" y="770763"/>
                    <a:pt x="46455" y="777636"/>
                  </a:cubicBezTo>
                  <a:cubicBezTo>
                    <a:pt x="-415" y="772537"/>
                    <a:pt x="2211" y="716400"/>
                    <a:pt x="2751" y="680802"/>
                  </a:cubicBezTo>
                  <a:cubicBezTo>
                    <a:pt x="3754" y="656404"/>
                    <a:pt x="-1879" y="636096"/>
                    <a:pt x="667" y="613314"/>
                  </a:cubicBezTo>
                  <a:cubicBezTo>
                    <a:pt x="18271" y="548991"/>
                    <a:pt x="146224" y="550225"/>
                    <a:pt x="201121" y="529844"/>
                  </a:cubicBezTo>
                  <a:cubicBezTo>
                    <a:pt x="295171" y="511389"/>
                    <a:pt x="285132" y="449691"/>
                    <a:pt x="304359" y="375488"/>
                  </a:cubicBezTo>
                  <a:cubicBezTo>
                    <a:pt x="316482" y="342674"/>
                    <a:pt x="346058" y="323368"/>
                    <a:pt x="373622" y="303679"/>
                  </a:cubicBezTo>
                  <a:cubicBezTo>
                    <a:pt x="303660" y="249936"/>
                    <a:pt x="267449" y="167779"/>
                    <a:pt x="276096" y="75041"/>
                  </a:cubicBezTo>
                  <a:cubicBezTo>
                    <a:pt x="276558" y="70484"/>
                    <a:pt x="276788" y="65853"/>
                    <a:pt x="276868" y="61144"/>
                  </a:cubicBezTo>
                  <a:cubicBezTo>
                    <a:pt x="281808" y="59752"/>
                    <a:pt x="286676" y="58288"/>
                    <a:pt x="291616" y="56896"/>
                  </a:cubicBezTo>
                  <a:cubicBezTo>
                    <a:pt x="318487" y="49403"/>
                    <a:pt x="345590" y="42689"/>
                    <a:pt x="372850" y="36667"/>
                  </a:cubicBezTo>
                  <a:cubicBezTo>
                    <a:pt x="383582" y="34273"/>
                    <a:pt x="394392" y="32037"/>
                    <a:pt x="405203" y="29873"/>
                  </a:cubicBezTo>
                  <a:cubicBezTo>
                    <a:pt x="506205" y="9716"/>
                    <a:pt x="609522" y="-395"/>
                    <a:pt x="713531" y="456"/>
                  </a:cubicBezTo>
                  <a:cubicBezTo>
                    <a:pt x="1378219" y="-15994"/>
                    <a:pt x="1977193" y="414648"/>
                    <a:pt x="2238342" y="999645"/>
                  </a:cubicBezTo>
                  <a:cubicBezTo>
                    <a:pt x="2238342" y="999724"/>
                    <a:pt x="2238421" y="999797"/>
                    <a:pt x="2238421" y="999876"/>
                  </a:cubicBezTo>
                  <a:cubicBezTo>
                    <a:pt x="2243289" y="1010686"/>
                    <a:pt x="2247998" y="1021576"/>
                    <a:pt x="2252629" y="1032538"/>
                  </a:cubicBezTo>
                  <a:cubicBezTo>
                    <a:pt x="2260814" y="1052075"/>
                    <a:pt x="2268610" y="1071685"/>
                    <a:pt x="2276103" y="1091531"/>
                  </a:cubicBezTo>
                  <a:cubicBezTo>
                    <a:pt x="2282976" y="1109677"/>
                    <a:pt x="2289460" y="1127901"/>
                    <a:pt x="2295561" y="114627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6" name="Google Shape;346;p2"/>
          <p:cNvGrpSpPr/>
          <p:nvPr/>
        </p:nvGrpSpPr>
        <p:grpSpPr>
          <a:xfrm rot="-450953">
            <a:off x="1242227" y="3689439"/>
            <a:ext cx="1428862" cy="1039917"/>
            <a:chOff x="2484846" y="7378706"/>
            <a:chExt cx="2857748" cy="2079852"/>
          </a:xfrm>
        </p:grpSpPr>
        <p:sp>
          <p:nvSpPr>
            <p:cNvPr id="347" name="Google Shape;347;p2"/>
            <p:cNvSpPr/>
            <p:nvPr/>
          </p:nvSpPr>
          <p:spPr>
            <a:xfrm>
              <a:off x="2707079" y="7449115"/>
              <a:ext cx="438505" cy="179765"/>
            </a:xfrm>
            <a:custGeom>
              <a:rect b="b" l="l" r="r" t="t"/>
              <a:pathLst>
                <a:path extrusionOk="0" h="179765" w="438505">
                  <a:moveTo>
                    <a:pt x="4883" y="140254"/>
                  </a:moveTo>
                  <a:cubicBezTo>
                    <a:pt x="-8108" y="89522"/>
                    <a:pt x="2557" y="18464"/>
                    <a:pt x="64576" y="9648"/>
                  </a:cubicBezTo>
                  <a:cubicBezTo>
                    <a:pt x="147416" y="-3405"/>
                    <a:pt x="232308" y="3858"/>
                    <a:pt x="315909" y="1574"/>
                  </a:cubicBezTo>
                  <a:cubicBezTo>
                    <a:pt x="426550" y="-10274"/>
                    <a:pt x="442902" y="45522"/>
                    <a:pt x="437649" y="143108"/>
                  </a:cubicBezTo>
                  <a:cubicBezTo>
                    <a:pt x="441244" y="174044"/>
                    <a:pt x="403888" y="193623"/>
                    <a:pt x="383506" y="167820"/>
                  </a:cubicBezTo>
                  <a:cubicBezTo>
                    <a:pt x="369469" y="142069"/>
                    <a:pt x="382563" y="108741"/>
                    <a:pt x="376065" y="80489"/>
                  </a:cubicBezTo>
                  <a:cubicBezTo>
                    <a:pt x="374293" y="73706"/>
                    <a:pt x="373441" y="64553"/>
                    <a:pt x="366103" y="61584"/>
                  </a:cubicBezTo>
                  <a:cubicBezTo>
                    <a:pt x="324614" y="60756"/>
                    <a:pt x="282999" y="62315"/>
                    <a:pt x="241413" y="61778"/>
                  </a:cubicBezTo>
                  <a:cubicBezTo>
                    <a:pt x="197170" y="61807"/>
                    <a:pt x="152960" y="62315"/>
                    <a:pt x="112586" y="64034"/>
                  </a:cubicBezTo>
                  <a:cubicBezTo>
                    <a:pt x="96097" y="66803"/>
                    <a:pt x="72669" y="63063"/>
                    <a:pt x="61615" y="77686"/>
                  </a:cubicBezTo>
                  <a:cubicBezTo>
                    <a:pt x="49847" y="101969"/>
                    <a:pt x="63118" y="147608"/>
                    <a:pt x="29523" y="155190"/>
                  </a:cubicBezTo>
                  <a:cubicBezTo>
                    <a:pt x="19326" y="156309"/>
                    <a:pt x="8107" y="150223"/>
                    <a:pt x="4883" y="140254"/>
                  </a:cubicBezTo>
                  <a:close/>
                </a:path>
              </a:pathLst>
            </a:custGeom>
            <a:solidFill>
              <a:srgbClr val="1D355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8" name="Google Shape;348;p2"/>
            <p:cNvSpPr/>
            <p:nvPr/>
          </p:nvSpPr>
          <p:spPr>
            <a:xfrm>
              <a:off x="2725683" y="7463518"/>
              <a:ext cx="403187" cy="145323"/>
            </a:xfrm>
            <a:custGeom>
              <a:rect b="b" l="l" r="r" t="t"/>
              <a:pathLst>
                <a:path extrusionOk="0" h="145323" w="403187">
                  <a:moveTo>
                    <a:pt x="26230" y="128191"/>
                  </a:moveTo>
                  <a:cubicBezTo>
                    <a:pt x="25573" y="126769"/>
                    <a:pt x="24984" y="125376"/>
                    <a:pt x="24464" y="123983"/>
                  </a:cubicBezTo>
                  <a:cubicBezTo>
                    <a:pt x="-2879" y="121648"/>
                    <a:pt x="-5542" y="89616"/>
                    <a:pt x="7803" y="70802"/>
                  </a:cubicBezTo>
                  <a:cubicBezTo>
                    <a:pt x="15342" y="56607"/>
                    <a:pt x="26905" y="37000"/>
                    <a:pt x="45840" y="42447"/>
                  </a:cubicBezTo>
                  <a:cubicBezTo>
                    <a:pt x="52916" y="21150"/>
                    <a:pt x="85226" y="19077"/>
                    <a:pt x="91730" y="41830"/>
                  </a:cubicBezTo>
                  <a:cubicBezTo>
                    <a:pt x="92753" y="41499"/>
                    <a:pt x="93804" y="41231"/>
                    <a:pt x="94873" y="41014"/>
                  </a:cubicBezTo>
                  <a:cubicBezTo>
                    <a:pt x="101429" y="39644"/>
                    <a:pt x="107956" y="40951"/>
                    <a:pt x="113169" y="44234"/>
                  </a:cubicBezTo>
                  <a:cubicBezTo>
                    <a:pt x="115220" y="42499"/>
                    <a:pt x="117450" y="41003"/>
                    <a:pt x="120056" y="39495"/>
                  </a:cubicBezTo>
                  <a:cubicBezTo>
                    <a:pt x="128240" y="34728"/>
                    <a:pt x="137780" y="36258"/>
                    <a:pt x="144804" y="41488"/>
                  </a:cubicBezTo>
                  <a:cubicBezTo>
                    <a:pt x="150891" y="13972"/>
                    <a:pt x="185138" y="1679"/>
                    <a:pt x="200513" y="28852"/>
                  </a:cubicBezTo>
                  <a:cubicBezTo>
                    <a:pt x="204142" y="24907"/>
                    <a:pt x="208669" y="22269"/>
                    <a:pt x="214270" y="21641"/>
                  </a:cubicBezTo>
                  <a:cubicBezTo>
                    <a:pt x="220288" y="20927"/>
                    <a:pt x="226501" y="22840"/>
                    <a:pt x="231045" y="26762"/>
                  </a:cubicBezTo>
                  <a:cubicBezTo>
                    <a:pt x="238018" y="16348"/>
                    <a:pt x="254307" y="11723"/>
                    <a:pt x="264681" y="19694"/>
                  </a:cubicBezTo>
                  <a:cubicBezTo>
                    <a:pt x="270779" y="-7045"/>
                    <a:pt x="308113" y="-6634"/>
                    <a:pt x="311616" y="21407"/>
                  </a:cubicBezTo>
                  <a:cubicBezTo>
                    <a:pt x="319469" y="14486"/>
                    <a:pt x="331341" y="13333"/>
                    <a:pt x="340388" y="20487"/>
                  </a:cubicBezTo>
                  <a:cubicBezTo>
                    <a:pt x="341829" y="21641"/>
                    <a:pt x="343080" y="22840"/>
                    <a:pt x="344166" y="24096"/>
                  </a:cubicBezTo>
                  <a:cubicBezTo>
                    <a:pt x="356986" y="17946"/>
                    <a:pt x="372292" y="25500"/>
                    <a:pt x="376179" y="38867"/>
                  </a:cubicBezTo>
                  <a:cubicBezTo>
                    <a:pt x="409529" y="32952"/>
                    <a:pt x="403402" y="74393"/>
                    <a:pt x="401481" y="95303"/>
                  </a:cubicBezTo>
                  <a:cubicBezTo>
                    <a:pt x="405093" y="121459"/>
                    <a:pt x="384512" y="144972"/>
                    <a:pt x="358506" y="130424"/>
                  </a:cubicBezTo>
                  <a:cubicBezTo>
                    <a:pt x="354557" y="134586"/>
                    <a:pt x="349264" y="137372"/>
                    <a:pt x="343183" y="138029"/>
                  </a:cubicBezTo>
                  <a:cubicBezTo>
                    <a:pt x="335867" y="138874"/>
                    <a:pt x="328952" y="136430"/>
                    <a:pt x="323762" y="131840"/>
                  </a:cubicBezTo>
                  <a:cubicBezTo>
                    <a:pt x="318246" y="136916"/>
                    <a:pt x="310639" y="139456"/>
                    <a:pt x="302940" y="138337"/>
                  </a:cubicBezTo>
                  <a:cubicBezTo>
                    <a:pt x="294298" y="137098"/>
                    <a:pt x="287577" y="131588"/>
                    <a:pt x="283896" y="124109"/>
                  </a:cubicBezTo>
                  <a:cubicBezTo>
                    <a:pt x="280798" y="126027"/>
                    <a:pt x="277255" y="127255"/>
                    <a:pt x="273808" y="127660"/>
                  </a:cubicBezTo>
                  <a:cubicBezTo>
                    <a:pt x="266361" y="128499"/>
                    <a:pt x="259491" y="125667"/>
                    <a:pt x="254376" y="120534"/>
                  </a:cubicBezTo>
                  <a:cubicBezTo>
                    <a:pt x="246780" y="132685"/>
                    <a:pt x="227804" y="135591"/>
                    <a:pt x="216899" y="126227"/>
                  </a:cubicBezTo>
                  <a:cubicBezTo>
                    <a:pt x="215985" y="125428"/>
                    <a:pt x="215105" y="124628"/>
                    <a:pt x="214276" y="123812"/>
                  </a:cubicBezTo>
                  <a:cubicBezTo>
                    <a:pt x="202279" y="137281"/>
                    <a:pt x="178943" y="131023"/>
                    <a:pt x="173427" y="114271"/>
                  </a:cubicBezTo>
                  <a:cubicBezTo>
                    <a:pt x="170501" y="131834"/>
                    <a:pt x="147913" y="142049"/>
                    <a:pt x="133476" y="131931"/>
                  </a:cubicBezTo>
                  <a:cubicBezTo>
                    <a:pt x="125617" y="146953"/>
                    <a:pt x="103246" y="149820"/>
                    <a:pt x="91495" y="138075"/>
                  </a:cubicBezTo>
                  <a:cubicBezTo>
                    <a:pt x="84563" y="139576"/>
                    <a:pt x="77247" y="138246"/>
                    <a:pt x="71005" y="134209"/>
                  </a:cubicBezTo>
                  <a:cubicBezTo>
                    <a:pt x="59009" y="147376"/>
                    <a:pt x="33929" y="144984"/>
                    <a:pt x="26230" y="128191"/>
                  </a:cubicBezTo>
                  <a:close/>
                </a:path>
              </a:pathLst>
            </a:custGeom>
            <a:solidFill>
              <a:srgbClr val="1D355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9" name="Google Shape;349;p2"/>
            <p:cNvSpPr/>
            <p:nvPr/>
          </p:nvSpPr>
          <p:spPr>
            <a:xfrm>
              <a:off x="2803673" y="7378706"/>
              <a:ext cx="246597" cy="123865"/>
            </a:xfrm>
            <a:custGeom>
              <a:rect b="b" l="l" r="r" t="t"/>
              <a:pathLst>
                <a:path extrusionOk="0" h="123865" w="246597">
                  <a:moveTo>
                    <a:pt x="0" y="93983"/>
                  </a:moveTo>
                  <a:cubicBezTo>
                    <a:pt x="2503" y="60347"/>
                    <a:pt x="1166" y="5150"/>
                    <a:pt x="46364" y="3300"/>
                  </a:cubicBezTo>
                  <a:cubicBezTo>
                    <a:pt x="81349" y="1416"/>
                    <a:pt x="116442" y="234"/>
                    <a:pt x="151426" y="0"/>
                  </a:cubicBezTo>
                  <a:cubicBezTo>
                    <a:pt x="178535" y="320"/>
                    <a:pt x="212199" y="-2267"/>
                    <a:pt x="230432" y="21817"/>
                  </a:cubicBezTo>
                  <a:cubicBezTo>
                    <a:pt x="237873" y="33676"/>
                    <a:pt x="243937" y="47426"/>
                    <a:pt x="246538" y="61232"/>
                  </a:cubicBezTo>
                  <a:cubicBezTo>
                    <a:pt x="248287" y="91928"/>
                    <a:pt x="211079" y="98757"/>
                    <a:pt x="195870" y="74370"/>
                  </a:cubicBezTo>
                  <a:cubicBezTo>
                    <a:pt x="193710" y="94503"/>
                    <a:pt x="174003" y="108326"/>
                    <a:pt x="154890" y="110102"/>
                  </a:cubicBezTo>
                  <a:cubicBezTo>
                    <a:pt x="124415" y="113054"/>
                    <a:pt x="80771" y="125707"/>
                    <a:pt x="60110" y="95976"/>
                  </a:cubicBezTo>
                  <a:cubicBezTo>
                    <a:pt x="57738" y="134420"/>
                    <a:pt x="103" y="132518"/>
                    <a:pt x="0" y="93983"/>
                  </a:cubicBezTo>
                  <a:close/>
                </a:path>
              </a:pathLst>
            </a:custGeom>
            <a:solidFill>
              <a:srgbClr val="1D355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0" name="Google Shape;350;p2"/>
            <p:cNvSpPr/>
            <p:nvPr/>
          </p:nvSpPr>
          <p:spPr>
            <a:xfrm>
              <a:off x="2486732" y="8110460"/>
              <a:ext cx="2808892" cy="1274123"/>
            </a:xfrm>
            <a:custGeom>
              <a:rect b="b" l="l" r="r" t="t"/>
              <a:pathLst>
                <a:path extrusionOk="0" h="1274123" w="2808892">
                  <a:moveTo>
                    <a:pt x="0" y="1266655"/>
                  </a:moveTo>
                  <a:cubicBezTo>
                    <a:pt x="0" y="1165963"/>
                    <a:pt x="0" y="1065265"/>
                    <a:pt x="0" y="964573"/>
                  </a:cubicBezTo>
                  <a:cubicBezTo>
                    <a:pt x="0" y="878972"/>
                    <a:pt x="0" y="793290"/>
                    <a:pt x="0" y="707609"/>
                  </a:cubicBezTo>
                  <a:cubicBezTo>
                    <a:pt x="0" y="677033"/>
                    <a:pt x="0" y="646452"/>
                    <a:pt x="0" y="615876"/>
                  </a:cubicBezTo>
                  <a:cubicBezTo>
                    <a:pt x="0" y="517068"/>
                    <a:pt x="0" y="418180"/>
                    <a:pt x="0" y="319292"/>
                  </a:cubicBezTo>
                  <a:cubicBezTo>
                    <a:pt x="0" y="293901"/>
                    <a:pt x="0" y="268515"/>
                    <a:pt x="0" y="243124"/>
                  </a:cubicBezTo>
                  <a:cubicBezTo>
                    <a:pt x="0" y="183696"/>
                    <a:pt x="80" y="124349"/>
                    <a:pt x="0" y="64921"/>
                  </a:cubicBezTo>
                  <a:cubicBezTo>
                    <a:pt x="411676" y="52582"/>
                    <a:pt x="822334" y="15869"/>
                    <a:pt x="1234250" y="7698"/>
                  </a:cubicBezTo>
                  <a:cubicBezTo>
                    <a:pt x="1735317" y="-8655"/>
                    <a:pt x="2236457" y="5420"/>
                    <a:pt x="2737524" y="10056"/>
                  </a:cubicBezTo>
                  <a:cubicBezTo>
                    <a:pt x="2761363" y="10136"/>
                    <a:pt x="2785128" y="10216"/>
                    <a:pt x="2808893" y="10370"/>
                  </a:cubicBezTo>
                  <a:cubicBezTo>
                    <a:pt x="2808893" y="116800"/>
                    <a:pt x="2808893" y="223317"/>
                    <a:pt x="2808893" y="329827"/>
                  </a:cubicBezTo>
                  <a:cubicBezTo>
                    <a:pt x="2808893" y="445690"/>
                    <a:pt x="2808893" y="561559"/>
                    <a:pt x="2808893" y="677342"/>
                  </a:cubicBezTo>
                  <a:cubicBezTo>
                    <a:pt x="2808893" y="791795"/>
                    <a:pt x="2808893" y="906162"/>
                    <a:pt x="2808893" y="1020614"/>
                  </a:cubicBezTo>
                  <a:cubicBezTo>
                    <a:pt x="2808893" y="1101419"/>
                    <a:pt x="2808893" y="1182310"/>
                    <a:pt x="2808893" y="1263195"/>
                  </a:cubicBezTo>
                  <a:cubicBezTo>
                    <a:pt x="2795359" y="1262332"/>
                    <a:pt x="2781745" y="1261859"/>
                    <a:pt x="2768136" y="1261859"/>
                  </a:cubicBezTo>
                  <a:cubicBezTo>
                    <a:pt x="2048326" y="1246688"/>
                    <a:pt x="1329071" y="1272861"/>
                    <a:pt x="609186" y="1274123"/>
                  </a:cubicBezTo>
                  <a:cubicBezTo>
                    <a:pt x="406172" y="1266889"/>
                    <a:pt x="202849" y="1263903"/>
                    <a:pt x="0" y="1266655"/>
                  </a:cubicBezTo>
                  <a:close/>
                </a:path>
              </a:pathLst>
            </a:custGeom>
            <a:solidFill>
              <a:srgbClr val="1D355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1" name="Google Shape;351;p2"/>
            <p:cNvSpPr/>
            <p:nvPr/>
          </p:nvSpPr>
          <p:spPr>
            <a:xfrm>
              <a:off x="2484846" y="7569018"/>
              <a:ext cx="2814231" cy="606213"/>
            </a:xfrm>
            <a:custGeom>
              <a:rect b="b" l="l" r="r" t="t"/>
              <a:pathLst>
                <a:path extrusionOk="0" h="606213" w="2814231">
                  <a:moveTo>
                    <a:pt x="1812" y="572092"/>
                  </a:moveTo>
                  <a:cubicBezTo>
                    <a:pt x="1812" y="551657"/>
                    <a:pt x="1732" y="531136"/>
                    <a:pt x="1732" y="510701"/>
                  </a:cubicBezTo>
                  <a:cubicBezTo>
                    <a:pt x="1497" y="395466"/>
                    <a:pt x="1572" y="280151"/>
                    <a:pt x="629" y="164836"/>
                  </a:cubicBezTo>
                  <a:cubicBezTo>
                    <a:pt x="160" y="109891"/>
                    <a:pt x="0" y="54945"/>
                    <a:pt x="0" y="0"/>
                  </a:cubicBezTo>
                  <a:cubicBezTo>
                    <a:pt x="7082" y="0"/>
                    <a:pt x="14163" y="0"/>
                    <a:pt x="21245" y="0"/>
                  </a:cubicBezTo>
                  <a:cubicBezTo>
                    <a:pt x="114801" y="0"/>
                    <a:pt x="208358" y="0"/>
                    <a:pt x="301990" y="0"/>
                  </a:cubicBezTo>
                  <a:cubicBezTo>
                    <a:pt x="397747" y="0"/>
                    <a:pt x="493510" y="0"/>
                    <a:pt x="589268" y="0"/>
                  </a:cubicBezTo>
                  <a:cubicBezTo>
                    <a:pt x="686917" y="0"/>
                    <a:pt x="784641" y="0"/>
                    <a:pt x="882290" y="0"/>
                  </a:cubicBezTo>
                  <a:cubicBezTo>
                    <a:pt x="981277" y="0"/>
                    <a:pt x="1080338" y="0"/>
                    <a:pt x="1179324" y="0"/>
                  </a:cubicBezTo>
                  <a:cubicBezTo>
                    <a:pt x="1272881" y="0"/>
                    <a:pt x="1366438" y="0"/>
                    <a:pt x="1459995" y="0"/>
                  </a:cubicBezTo>
                  <a:cubicBezTo>
                    <a:pt x="1558668" y="0"/>
                    <a:pt x="1657334" y="0"/>
                    <a:pt x="1756007" y="0"/>
                  </a:cubicBezTo>
                  <a:cubicBezTo>
                    <a:pt x="1853736" y="0"/>
                    <a:pt x="1951460" y="0"/>
                    <a:pt x="2049183" y="0"/>
                  </a:cubicBezTo>
                  <a:cubicBezTo>
                    <a:pt x="2147227" y="0"/>
                    <a:pt x="2245345" y="0"/>
                    <a:pt x="2343463" y="0"/>
                  </a:cubicBezTo>
                  <a:cubicBezTo>
                    <a:pt x="2440009" y="0"/>
                    <a:pt x="2536555" y="0"/>
                    <a:pt x="2633102" y="0"/>
                  </a:cubicBezTo>
                  <a:cubicBezTo>
                    <a:pt x="2680786" y="0"/>
                    <a:pt x="2728390" y="0"/>
                    <a:pt x="2776069" y="0"/>
                  </a:cubicBezTo>
                  <a:cubicBezTo>
                    <a:pt x="2788814" y="0"/>
                    <a:pt x="2801560" y="0"/>
                    <a:pt x="2814231" y="0"/>
                  </a:cubicBezTo>
                  <a:cubicBezTo>
                    <a:pt x="2812031" y="6052"/>
                    <a:pt x="2810848" y="12579"/>
                    <a:pt x="2810848" y="19339"/>
                  </a:cubicBezTo>
                  <a:cubicBezTo>
                    <a:pt x="2810848" y="73810"/>
                    <a:pt x="2810848" y="128208"/>
                    <a:pt x="2810848" y="182685"/>
                  </a:cubicBezTo>
                  <a:cubicBezTo>
                    <a:pt x="2810848" y="296663"/>
                    <a:pt x="2810848" y="410722"/>
                    <a:pt x="2810848" y="524781"/>
                  </a:cubicBezTo>
                  <a:cubicBezTo>
                    <a:pt x="2810848" y="533740"/>
                    <a:pt x="2810848" y="542704"/>
                    <a:pt x="2810848" y="551743"/>
                  </a:cubicBezTo>
                  <a:cubicBezTo>
                    <a:pt x="2787083" y="551583"/>
                    <a:pt x="2763243" y="551429"/>
                    <a:pt x="2739404" y="551349"/>
                  </a:cubicBezTo>
                  <a:cubicBezTo>
                    <a:pt x="2238338" y="546712"/>
                    <a:pt x="1737197" y="532638"/>
                    <a:pt x="1236131" y="548990"/>
                  </a:cubicBezTo>
                  <a:cubicBezTo>
                    <a:pt x="824215" y="557167"/>
                    <a:pt x="413562" y="593875"/>
                    <a:pt x="1880" y="606214"/>
                  </a:cubicBezTo>
                  <a:cubicBezTo>
                    <a:pt x="1886" y="594812"/>
                    <a:pt x="1812" y="583489"/>
                    <a:pt x="1812" y="57209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2" name="Google Shape;352;p2"/>
            <p:cNvSpPr/>
            <p:nvPr/>
          </p:nvSpPr>
          <p:spPr>
            <a:xfrm>
              <a:off x="5335353" y="7448747"/>
              <a:ext cx="7241" cy="3460"/>
            </a:xfrm>
            <a:custGeom>
              <a:rect b="b" l="l" r="r" t="t"/>
              <a:pathLst>
                <a:path extrusionOk="0" h="3460" w="7241">
                  <a:moveTo>
                    <a:pt x="0" y="3460"/>
                  </a:moveTo>
                  <a:cubicBezTo>
                    <a:pt x="789" y="2358"/>
                    <a:pt x="1497" y="1182"/>
                    <a:pt x="2126" y="0"/>
                  </a:cubicBezTo>
                  <a:cubicBezTo>
                    <a:pt x="3858" y="1102"/>
                    <a:pt x="5590" y="2278"/>
                    <a:pt x="7242" y="3460"/>
                  </a:cubicBezTo>
                  <a:cubicBezTo>
                    <a:pt x="4881" y="3460"/>
                    <a:pt x="2441" y="3460"/>
                    <a:pt x="0" y="3460"/>
                  </a:cubicBezTo>
                  <a:close/>
                </a:path>
              </a:pathLst>
            </a:custGeom>
            <a:solidFill>
              <a:srgbClr val="F1FAEE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" name="Google Shape;353;p2"/>
            <p:cNvSpPr/>
            <p:nvPr/>
          </p:nvSpPr>
          <p:spPr>
            <a:xfrm>
              <a:off x="2486720" y="9367608"/>
              <a:ext cx="2808881" cy="90950"/>
            </a:xfrm>
            <a:custGeom>
              <a:rect b="b" l="l" r="r" t="t"/>
              <a:pathLst>
                <a:path extrusionOk="0" h="90950" w="2808881">
                  <a:moveTo>
                    <a:pt x="2783876" y="90391"/>
                  </a:moveTo>
                  <a:cubicBezTo>
                    <a:pt x="2737375" y="89209"/>
                    <a:pt x="2690874" y="86776"/>
                    <a:pt x="2644367" y="85281"/>
                  </a:cubicBezTo>
                  <a:cubicBezTo>
                    <a:pt x="2627294" y="84732"/>
                    <a:pt x="2610217" y="84338"/>
                    <a:pt x="2593224" y="84104"/>
                  </a:cubicBezTo>
                  <a:cubicBezTo>
                    <a:pt x="2590630" y="83710"/>
                    <a:pt x="2588029" y="83556"/>
                    <a:pt x="2585354" y="83556"/>
                  </a:cubicBezTo>
                  <a:cubicBezTo>
                    <a:pt x="2564818" y="83556"/>
                    <a:pt x="2544283" y="83556"/>
                    <a:pt x="2523747" y="83556"/>
                  </a:cubicBezTo>
                  <a:cubicBezTo>
                    <a:pt x="2425703" y="83556"/>
                    <a:pt x="2327665" y="83556"/>
                    <a:pt x="2229622" y="83556"/>
                  </a:cubicBezTo>
                  <a:cubicBezTo>
                    <a:pt x="2130240" y="83556"/>
                    <a:pt x="2030785" y="83556"/>
                    <a:pt x="1931404" y="83556"/>
                  </a:cubicBezTo>
                  <a:cubicBezTo>
                    <a:pt x="1832263" y="83556"/>
                    <a:pt x="1733116" y="83556"/>
                    <a:pt x="1633895" y="83556"/>
                  </a:cubicBezTo>
                  <a:cubicBezTo>
                    <a:pt x="1534045" y="83556"/>
                    <a:pt x="1434196" y="83556"/>
                    <a:pt x="1334340" y="83556"/>
                  </a:cubicBezTo>
                  <a:cubicBezTo>
                    <a:pt x="1234570" y="83556"/>
                    <a:pt x="1134875" y="83556"/>
                    <a:pt x="1035180" y="83556"/>
                  </a:cubicBezTo>
                  <a:cubicBezTo>
                    <a:pt x="937690" y="83556"/>
                    <a:pt x="840121" y="83556"/>
                    <a:pt x="742632" y="83556"/>
                  </a:cubicBezTo>
                  <a:cubicBezTo>
                    <a:pt x="643805" y="83556"/>
                    <a:pt x="544978" y="83556"/>
                    <a:pt x="446226" y="83556"/>
                  </a:cubicBezTo>
                  <a:cubicBezTo>
                    <a:pt x="349131" y="83556"/>
                    <a:pt x="252031" y="83556"/>
                    <a:pt x="154936" y="83556"/>
                  </a:cubicBezTo>
                  <a:cubicBezTo>
                    <a:pt x="107171" y="83556"/>
                    <a:pt x="59413" y="83556"/>
                    <a:pt x="11648" y="83556"/>
                  </a:cubicBezTo>
                  <a:cubicBezTo>
                    <a:pt x="7716" y="83556"/>
                    <a:pt x="3858" y="83556"/>
                    <a:pt x="0" y="83556"/>
                  </a:cubicBezTo>
                  <a:cubicBezTo>
                    <a:pt x="0" y="73261"/>
                    <a:pt x="0" y="62961"/>
                    <a:pt x="0" y="52666"/>
                  </a:cubicBezTo>
                  <a:cubicBezTo>
                    <a:pt x="0" y="52506"/>
                    <a:pt x="0" y="52432"/>
                    <a:pt x="0" y="52272"/>
                  </a:cubicBezTo>
                  <a:cubicBezTo>
                    <a:pt x="0" y="38043"/>
                    <a:pt x="0" y="23740"/>
                    <a:pt x="0" y="9512"/>
                  </a:cubicBezTo>
                  <a:cubicBezTo>
                    <a:pt x="202849" y="6759"/>
                    <a:pt x="406172" y="9746"/>
                    <a:pt x="609175" y="16980"/>
                  </a:cubicBezTo>
                  <a:cubicBezTo>
                    <a:pt x="1329059" y="15724"/>
                    <a:pt x="2048320" y="-10455"/>
                    <a:pt x="2768124" y="4715"/>
                  </a:cubicBezTo>
                  <a:cubicBezTo>
                    <a:pt x="2781739" y="4715"/>
                    <a:pt x="2795347" y="5189"/>
                    <a:pt x="2808882" y="6051"/>
                  </a:cubicBezTo>
                  <a:cubicBezTo>
                    <a:pt x="2808882" y="21616"/>
                    <a:pt x="2808882" y="37181"/>
                    <a:pt x="2808882" y="52746"/>
                  </a:cubicBezTo>
                  <a:cubicBezTo>
                    <a:pt x="2808882" y="65479"/>
                    <a:pt x="2808882" y="78212"/>
                    <a:pt x="2808882" y="90950"/>
                  </a:cubicBezTo>
                  <a:cubicBezTo>
                    <a:pt x="2800560" y="90705"/>
                    <a:pt x="2792221" y="90551"/>
                    <a:pt x="2783876" y="903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4" name="Google Shape;354;p2"/>
            <p:cNvSpPr/>
            <p:nvPr/>
          </p:nvSpPr>
          <p:spPr>
            <a:xfrm>
              <a:off x="3168413" y="7718845"/>
              <a:ext cx="1572910" cy="1570252"/>
            </a:xfrm>
            <a:custGeom>
              <a:rect b="b" l="l" r="r" t="t"/>
              <a:pathLst>
                <a:path extrusionOk="0" h="1570252" w="1572910">
                  <a:moveTo>
                    <a:pt x="1535338" y="539357"/>
                  </a:moveTo>
                  <a:cubicBezTo>
                    <a:pt x="1710489" y="1091093"/>
                    <a:pt x="1248060" y="1647861"/>
                    <a:pt x="671303" y="1561312"/>
                  </a:cubicBezTo>
                  <a:cubicBezTo>
                    <a:pt x="113351" y="1481055"/>
                    <a:pt x="-180535" y="843403"/>
                    <a:pt x="119883" y="367286"/>
                  </a:cubicBezTo>
                  <a:cubicBezTo>
                    <a:pt x="475142" y="-194979"/>
                    <a:pt x="1325488" y="-91381"/>
                    <a:pt x="1535338" y="539357"/>
                  </a:cubicBezTo>
                  <a:close/>
                </a:path>
              </a:pathLst>
            </a:custGeom>
            <a:solidFill>
              <a:srgbClr val="A8DAD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5" name="Google Shape;355;p2"/>
            <p:cNvSpPr/>
            <p:nvPr/>
          </p:nvSpPr>
          <p:spPr>
            <a:xfrm>
              <a:off x="3342428" y="7889930"/>
              <a:ext cx="1221878" cy="1220987"/>
            </a:xfrm>
            <a:custGeom>
              <a:rect b="b" l="l" r="r" t="t"/>
              <a:pathLst>
                <a:path extrusionOk="0" h="1220987" w="1221878">
                  <a:moveTo>
                    <a:pt x="536553" y="1120764"/>
                  </a:moveTo>
                  <a:cubicBezTo>
                    <a:pt x="950750" y="1187266"/>
                    <a:pt x="1269189" y="747150"/>
                    <a:pt x="1076171" y="374952"/>
                  </a:cubicBezTo>
                  <a:cubicBezTo>
                    <a:pt x="915337" y="54159"/>
                    <a:pt x="464395" y="-1889"/>
                    <a:pt x="229523" y="269229"/>
                  </a:cubicBezTo>
                  <a:cubicBezTo>
                    <a:pt x="-40363" y="570289"/>
                    <a:pt x="136680" y="1060401"/>
                    <a:pt x="536553" y="1120764"/>
                  </a:cubicBezTo>
                  <a:close/>
                  <a:moveTo>
                    <a:pt x="1205375" y="472030"/>
                  </a:moveTo>
                  <a:cubicBezTo>
                    <a:pt x="1315770" y="939895"/>
                    <a:pt x="852712" y="1349510"/>
                    <a:pt x="401142" y="1183258"/>
                  </a:cubicBezTo>
                  <a:cubicBezTo>
                    <a:pt x="-19033" y="1033433"/>
                    <a:pt x="-138321" y="481148"/>
                    <a:pt x="183816" y="172540"/>
                  </a:cubicBezTo>
                  <a:cubicBezTo>
                    <a:pt x="519870" y="-158942"/>
                    <a:pt x="1101433" y="12340"/>
                    <a:pt x="1205375" y="472030"/>
                  </a:cubicBezTo>
                  <a:close/>
                </a:path>
              </a:pathLst>
            </a:custGeom>
            <a:solidFill>
              <a:srgbClr val="1D355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6" name="Google Shape;356;p2"/>
            <p:cNvSpPr/>
            <p:nvPr/>
          </p:nvSpPr>
          <p:spPr>
            <a:xfrm>
              <a:off x="3442722" y="7985930"/>
              <a:ext cx="1033680" cy="1031483"/>
            </a:xfrm>
            <a:custGeom>
              <a:rect b="b" l="l" r="r" t="t"/>
              <a:pathLst>
                <a:path extrusionOk="0" h="1031483" w="1033680">
                  <a:moveTo>
                    <a:pt x="975876" y="278952"/>
                  </a:moveTo>
                  <a:cubicBezTo>
                    <a:pt x="1168889" y="651150"/>
                    <a:pt x="850455" y="1091266"/>
                    <a:pt x="436259" y="1024764"/>
                  </a:cubicBezTo>
                  <a:cubicBezTo>
                    <a:pt x="36385" y="964395"/>
                    <a:pt x="-140658" y="474283"/>
                    <a:pt x="129234" y="173224"/>
                  </a:cubicBezTo>
                  <a:cubicBezTo>
                    <a:pt x="364106" y="-97883"/>
                    <a:pt x="815048" y="-41841"/>
                    <a:pt x="975876" y="27895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7" name="Google Shape;357;p2"/>
            <p:cNvSpPr/>
            <p:nvPr/>
          </p:nvSpPr>
          <p:spPr>
            <a:xfrm>
              <a:off x="4194222" y="8196930"/>
              <a:ext cx="185935" cy="357656"/>
            </a:xfrm>
            <a:custGeom>
              <a:rect b="b" l="l" r="r" t="t"/>
              <a:pathLst>
                <a:path extrusionOk="0" h="357656" w="185935">
                  <a:moveTo>
                    <a:pt x="90611" y="350381"/>
                  </a:moveTo>
                  <a:cubicBezTo>
                    <a:pt x="44618" y="307295"/>
                    <a:pt x="77545" y="233582"/>
                    <a:pt x="55958" y="179481"/>
                  </a:cubicBezTo>
                  <a:cubicBezTo>
                    <a:pt x="44635" y="144629"/>
                    <a:pt x="27300" y="112397"/>
                    <a:pt x="9736" y="80365"/>
                  </a:cubicBezTo>
                  <a:cubicBezTo>
                    <a:pt x="-511" y="63516"/>
                    <a:pt x="-4255" y="43172"/>
                    <a:pt x="6353" y="25574"/>
                  </a:cubicBezTo>
                  <a:cubicBezTo>
                    <a:pt x="73413" y="-58948"/>
                    <a:pt x="154024" y="88182"/>
                    <a:pt x="170416" y="146867"/>
                  </a:cubicBezTo>
                  <a:cubicBezTo>
                    <a:pt x="184568" y="204901"/>
                    <a:pt x="199668" y="276359"/>
                    <a:pt x="163409" y="329152"/>
                  </a:cubicBezTo>
                  <a:cubicBezTo>
                    <a:pt x="146766" y="350335"/>
                    <a:pt x="115565" y="368167"/>
                    <a:pt x="90611" y="350381"/>
                  </a:cubicBezTo>
                  <a:close/>
                  <a:moveTo>
                    <a:pt x="121223" y="281070"/>
                  </a:moveTo>
                  <a:cubicBezTo>
                    <a:pt x="121223" y="280630"/>
                    <a:pt x="121206" y="280185"/>
                    <a:pt x="121263" y="280939"/>
                  </a:cubicBezTo>
                  <a:cubicBezTo>
                    <a:pt x="125207" y="267526"/>
                    <a:pt x="125481" y="253475"/>
                    <a:pt x="125732" y="239588"/>
                  </a:cubicBezTo>
                  <a:cubicBezTo>
                    <a:pt x="123469" y="237761"/>
                    <a:pt x="121509" y="235529"/>
                    <a:pt x="119931" y="232988"/>
                  </a:cubicBezTo>
                  <a:cubicBezTo>
                    <a:pt x="120446" y="249706"/>
                    <a:pt x="120594" y="265682"/>
                    <a:pt x="121223" y="281070"/>
                  </a:cubicBezTo>
                  <a:close/>
                </a:path>
              </a:pathLst>
            </a:custGeom>
            <a:solidFill>
              <a:srgbClr val="F1FAEE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8" name="Google Shape;358;p2"/>
            <p:cNvSpPr/>
            <p:nvPr/>
          </p:nvSpPr>
          <p:spPr>
            <a:xfrm>
              <a:off x="4242621" y="8253719"/>
              <a:ext cx="105623" cy="273987"/>
            </a:xfrm>
            <a:custGeom>
              <a:rect b="b" l="l" r="r" t="t"/>
              <a:pathLst>
                <a:path extrusionOk="0" h="273987" w="105623">
                  <a:moveTo>
                    <a:pt x="68171" y="273825"/>
                  </a:moveTo>
                  <a:cubicBezTo>
                    <a:pt x="52986" y="271712"/>
                    <a:pt x="44515" y="257706"/>
                    <a:pt x="44984" y="243294"/>
                  </a:cubicBezTo>
                  <a:cubicBezTo>
                    <a:pt x="45241" y="196229"/>
                    <a:pt x="49076" y="147792"/>
                    <a:pt x="35953" y="101966"/>
                  </a:cubicBezTo>
                  <a:cubicBezTo>
                    <a:pt x="28237" y="76620"/>
                    <a:pt x="19504" y="56036"/>
                    <a:pt x="4124" y="35566"/>
                  </a:cubicBezTo>
                  <a:cubicBezTo>
                    <a:pt x="-3038" y="25660"/>
                    <a:pt x="-597" y="11277"/>
                    <a:pt x="9319" y="4123"/>
                  </a:cubicBezTo>
                  <a:cubicBezTo>
                    <a:pt x="36285" y="-12596"/>
                    <a:pt x="52288" y="25797"/>
                    <a:pt x="65342" y="43195"/>
                  </a:cubicBezTo>
                  <a:cubicBezTo>
                    <a:pt x="93828" y="74359"/>
                    <a:pt x="138169" y="280596"/>
                    <a:pt x="68171" y="273825"/>
                  </a:cubicBezTo>
                  <a:close/>
                </a:path>
              </a:pathLst>
            </a:custGeom>
            <a:solidFill>
              <a:srgbClr val="F1FAEE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9" name="Google Shape;359;p2"/>
            <p:cNvSpPr/>
            <p:nvPr/>
          </p:nvSpPr>
          <p:spPr>
            <a:xfrm>
              <a:off x="4276701" y="8382812"/>
              <a:ext cx="55316" cy="127428"/>
            </a:xfrm>
            <a:custGeom>
              <a:rect b="b" l="l" r="r" t="t"/>
              <a:pathLst>
                <a:path extrusionOk="0" h="127428" w="55316">
                  <a:moveTo>
                    <a:pt x="25399" y="127425"/>
                  </a:moveTo>
                  <a:cubicBezTo>
                    <a:pt x="-3430" y="125456"/>
                    <a:pt x="-1344" y="97900"/>
                    <a:pt x="1634" y="76648"/>
                  </a:cubicBezTo>
                  <a:cubicBezTo>
                    <a:pt x="3188" y="57349"/>
                    <a:pt x="5652" y="44519"/>
                    <a:pt x="5235" y="26830"/>
                  </a:cubicBezTo>
                  <a:cubicBezTo>
                    <a:pt x="3245" y="15017"/>
                    <a:pt x="11487" y="3078"/>
                    <a:pt x="23198" y="320"/>
                  </a:cubicBezTo>
                  <a:cubicBezTo>
                    <a:pt x="62315" y="-4602"/>
                    <a:pt x="54965" y="48533"/>
                    <a:pt x="54434" y="73662"/>
                  </a:cubicBezTo>
                  <a:cubicBezTo>
                    <a:pt x="53462" y="94743"/>
                    <a:pt x="54451" y="127819"/>
                    <a:pt x="25399" y="127425"/>
                  </a:cubicBezTo>
                  <a:close/>
                </a:path>
              </a:pathLst>
            </a:custGeom>
            <a:solidFill>
              <a:srgbClr val="F1FAEE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0" name="Google Shape;360;p2"/>
            <p:cNvSpPr/>
            <p:nvPr/>
          </p:nvSpPr>
          <p:spPr>
            <a:xfrm>
              <a:off x="4218586" y="8651123"/>
              <a:ext cx="86828" cy="88921"/>
            </a:xfrm>
            <a:custGeom>
              <a:rect b="b" l="l" r="r" t="t"/>
              <a:pathLst>
                <a:path extrusionOk="0" h="88921" w="86828">
                  <a:moveTo>
                    <a:pt x="34497" y="88402"/>
                  </a:moveTo>
                  <a:cubicBezTo>
                    <a:pt x="-25556" y="80842"/>
                    <a:pt x="313" y="-20918"/>
                    <a:pt x="54713" y="3886"/>
                  </a:cubicBezTo>
                  <a:cubicBezTo>
                    <a:pt x="112359" y="10538"/>
                    <a:pt x="84228" y="96356"/>
                    <a:pt x="34497" y="88402"/>
                  </a:cubicBezTo>
                  <a:close/>
                </a:path>
              </a:pathLst>
            </a:custGeom>
            <a:solidFill>
              <a:srgbClr val="F1FAEE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1" name="Google Shape;361;p2"/>
            <p:cNvSpPr/>
            <p:nvPr/>
          </p:nvSpPr>
          <p:spPr>
            <a:xfrm>
              <a:off x="2627823" y="7705658"/>
              <a:ext cx="658013" cy="246825"/>
            </a:xfrm>
            <a:custGeom>
              <a:rect b="b" l="l" r="r" t="t"/>
              <a:pathLst>
                <a:path extrusionOk="0" h="246825" w="658013">
                  <a:moveTo>
                    <a:pt x="592567" y="2222"/>
                  </a:moveTo>
                  <a:cubicBezTo>
                    <a:pt x="653232" y="10713"/>
                    <a:pt x="663068" y="69352"/>
                    <a:pt x="656066" y="120837"/>
                  </a:cubicBezTo>
                  <a:cubicBezTo>
                    <a:pt x="652843" y="143003"/>
                    <a:pt x="654883" y="166744"/>
                    <a:pt x="644104" y="187339"/>
                  </a:cubicBezTo>
                  <a:cubicBezTo>
                    <a:pt x="606490" y="244095"/>
                    <a:pt x="523164" y="222317"/>
                    <a:pt x="464780" y="227976"/>
                  </a:cubicBezTo>
                  <a:cubicBezTo>
                    <a:pt x="324956" y="221375"/>
                    <a:pt x="188516" y="254938"/>
                    <a:pt x="49086" y="244957"/>
                  </a:cubicBezTo>
                  <a:cubicBezTo>
                    <a:pt x="7540" y="242599"/>
                    <a:pt x="11084" y="192450"/>
                    <a:pt x="3842" y="162262"/>
                  </a:cubicBezTo>
                  <a:cubicBezTo>
                    <a:pt x="-719" y="125948"/>
                    <a:pt x="-8275" y="73749"/>
                    <a:pt x="29573" y="52765"/>
                  </a:cubicBezTo>
                  <a:cubicBezTo>
                    <a:pt x="123050" y="19357"/>
                    <a:pt x="227153" y="27534"/>
                    <a:pt x="325036" y="17159"/>
                  </a:cubicBezTo>
                  <a:cubicBezTo>
                    <a:pt x="413403" y="6859"/>
                    <a:pt x="503811" y="-5012"/>
                    <a:pt x="592567" y="2222"/>
                  </a:cubicBezTo>
                  <a:close/>
                </a:path>
              </a:pathLst>
            </a:custGeom>
            <a:solidFill>
              <a:srgbClr val="1D355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2" name="Google Shape;362;p2"/>
            <p:cNvSpPr/>
            <p:nvPr/>
          </p:nvSpPr>
          <p:spPr>
            <a:xfrm>
              <a:off x="2682773" y="7750576"/>
              <a:ext cx="548334" cy="146378"/>
            </a:xfrm>
            <a:custGeom>
              <a:rect b="b" l="l" r="r" t="t"/>
              <a:pathLst>
                <a:path extrusionOk="0" h="146378" w="548334">
                  <a:moveTo>
                    <a:pt x="105965" y="146379"/>
                  </a:moveTo>
                  <a:cubicBezTo>
                    <a:pt x="35253" y="142970"/>
                    <a:pt x="-1572" y="163457"/>
                    <a:pt x="51" y="70130"/>
                  </a:cubicBezTo>
                  <a:cubicBezTo>
                    <a:pt x="10814" y="29477"/>
                    <a:pt x="122580" y="36300"/>
                    <a:pt x="159948" y="29916"/>
                  </a:cubicBezTo>
                  <a:cubicBezTo>
                    <a:pt x="227060" y="20352"/>
                    <a:pt x="294382" y="12262"/>
                    <a:pt x="362385" y="11177"/>
                  </a:cubicBezTo>
                  <a:cubicBezTo>
                    <a:pt x="408412" y="4314"/>
                    <a:pt x="455182" y="6820"/>
                    <a:pt x="501186" y="1282"/>
                  </a:cubicBezTo>
                  <a:cubicBezTo>
                    <a:pt x="539063" y="-7677"/>
                    <a:pt x="547145" y="32252"/>
                    <a:pt x="547373" y="61177"/>
                  </a:cubicBezTo>
                  <a:cubicBezTo>
                    <a:pt x="558153" y="137631"/>
                    <a:pt x="475809" y="127908"/>
                    <a:pt x="424313" y="128781"/>
                  </a:cubicBezTo>
                  <a:cubicBezTo>
                    <a:pt x="317650" y="131699"/>
                    <a:pt x="212319" y="141006"/>
                    <a:pt x="105965" y="146379"/>
                  </a:cubicBezTo>
                  <a:close/>
                  <a:moveTo>
                    <a:pt x="237445" y="79723"/>
                  </a:moveTo>
                  <a:cubicBezTo>
                    <a:pt x="226328" y="80922"/>
                    <a:pt x="215274" y="82726"/>
                    <a:pt x="204226" y="84570"/>
                  </a:cubicBezTo>
                  <a:cubicBezTo>
                    <a:pt x="300264" y="80265"/>
                    <a:pt x="397844" y="76520"/>
                    <a:pt x="493739" y="75423"/>
                  </a:cubicBezTo>
                  <a:cubicBezTo>
                    <a:pt x="494036" y="72557"/>
                    <a:pt x="494328" y="69691"/>
                    <a:pt x="494602" y="66824"/>
                  </a:cubicBezTo>
                  <a:cubicBezTo>
                    <a:pt x="494694" y="65505"/>
                    <a:pt x="494779" y="64186"/>
                    <a:pt x="494859" y="62868"/>
                  </a:cubicBezTo>
                  <a:cubicBezTo>
                    <a:pt x="407412" y="66921"/>
                    <a:pt x="324006" y="72169"/>
                    <a:pt x="237445" y="7972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3" name="Google Shape;363;p2"/>
            <p:cNvSpPr/>
            <p:nvPr/>
          </p:nvSpPr>
          <p:spPr>
            <a:xfrm>
              <a:off x="2736824" y="7790859"/>
              <a:ext cx="454276" cy="80698"/>
            </a:xfrm>
            <a:custGeom>
              <a:rect b="b" l="l" r="r" t="t"/>
              <a:pathLst>
                <a:path extrusionOk="0" h="80698" w="454276">
                  <a:moveTo>
                    <a:pt x="25195" y="80698"/>
                  </a:moveTo>
                  <a:cubicBezTo>
                    <a:pt x="-6481" y="77501"/>
                    <a:pt x="-9133" y="29008"/>
                    <a:pt x="22046" y="22139"/>
                  </a:cubicBezTo>
                  <a:cubicBezTo>
                    <a:pt x="138287" y="7293"/>
                    <a:pt x="254763" y="-3224"/>
                    <a:pt x="372114" y="904"/>
                  </a:cubicBezTo>
                  <a:cubicBezTo>
                    <a:pt x="396982" y="4393"/>
                    <a:pt x="442866" y="-9494"/>
                    <a:pt x="453629" y="19615"/>
                  </a:cubicBezTo>
                  <a:cubicBezTo>
                    <a:pt x="456303" y="30304"/>
                    <a:pt x="450479" y="41466"/>
                    <a:pt x="440254" y="45634"/>
                  </a:cubicBezTo>
                  <a:cubicBezTo>
                    <a:pt x="374777" y="53411"/>
                    <a:pt x="307203" y="53982"/>
                    <a:pt x="241183" y="57271"/>
                  </a:cubicBezTo>
                  <a:cubicBezTo>
                    <a:pt x="168865" y="61045"/>
                    <a:pt x="97456" y="78089"/>
                    <a:pt x="25195" y="80698"/>
                  </a:cubicBezTo>
                  <a:close/>
                </a:path>
              </a:pathLst>
            </a:custGeom>
            <a:solidFill>
              <a:srgbClr val="1D355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4" name="Google Shape;364;p2"/>
            <p:cNvSpPr/>
            <p:nvPr/>
          </p:nvSpPr>
          <p:spPr>
            <a:xfrm>
              <a:off x="3237959" y="8305407"/>
              <a:ext cx="1443919" cy="915753"/>
            </a:xfrm>
            <a:custGeom>
              <a:rect b="b" l="l" r="r" t="t"/>
              <a:pathLst>
                <a:path extrusionOk="0" h="915753" w="1443919">
                  <a:moveTo>
                    <a:pt x="622430" y="908127"/>
                  </a:moveTo>
                  <a:cubicBezTo>
                    <a:pt x="301374" y="868279"/>
                    <a:pt x="34871" y="592022"/>
                    <a:pt x="4591" y="270555"/>
                  </a:cubicBezTo>
                  <a:cubicBezTo>
                    <a:pt x="2567" y="242280"/>
                    <a:pt x="-11596" y="76382"/>
                    <a:pt x="22852" y="80642"/>
                  </a:cubicBezTo>
                  <a:cubicBezTo>
                    <a:pt x="29853" y="81116"/>
                    <a:pt x="36226" y="87168"/>
                    <a:pt x="36392" y="94391"/>
                  </a:cubicBezTo>
                  <a:cubicBezTo>
                    <a:pt x="-37630" y="578598"/>
                    <a:pt x="417873" y="987670"/>
                    <a:pt x="890899" y="866383"/>
                  </a:cubicBezTo>
                  <a:cubicBezTo>
                    <a:pt x="1191928" y="795387"/>
                    <a:pt x="1416987" y="507003"/>
                    <a:pt x="1414941" y="199177"/>
                  </a:cubicBezTo>
                  <a:cubicBezTo>
                    <a:pt x="1415381" y="140006"/>
                    <a:pt x="1408620" y="84507"/>
                    <a:pt x="1395663" y="27735"/>
                  </a:cubicBezTo>
                  <a:cubicBezTo>
                    <a:pt x="1394668" y="21357"/>
                    <a:pt x="1391439" y="14779"/>
                    <a:pt x="1393462" y="8322"/>
                  </a:cubicBezTo>
                  <a:cubicBezTo>
                    <a:pt x="1396532" y="-89"/>
                    <a:pt x="1406917" y="-2681"/>
                    <a:pt x="1413604" y="3131"/>
                  </a:cubicBezTo>
                  <a:cubicBezTo>
                    <a:pt x="1565082" y="493328"/>
                    <a:pt x="1125228" y="984107"/>
                    <a:pt x="620618" y="907887"/>
                  </a:cubicBezTo>
                  <a:cubicBezTo>
                    <a:pt x="620618" y="907893"/>
                    <a:pt x="622430" y="908127"/>
                    <a:pt x="622430" y="9081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5" name="Google Shape;365;p2"/>
            <p:cNvSpPr/>
            <p:nvPr/>
          </p:nvSpPr>
          <p:spPr>
            <a:xfrm>
              <a:off x="3328978" y="7777636"/>
              <a:ext cx="1235489" cy="391611"/>
            </a:xfrm>
            <a:custGeom>
              <a:rect b="b" l="l" r="r" t="t"/>
              <a:pathLst>
                <a:path extrusionOk="0" h="391611" w="1235489">
                  <a:moveTo>
                    <a:pt x="681" y="382945"/>
                  </a:moveTo>
                  <a:cubicBezTo>
                    <a:pt x="-891" y="378622"/>
                    <a:pt x="521" y="374220"/>
                    <a:pt x="2253" y="370286"/>
                  </a:cubicBezTo>
                  <a:cubicBezTo>
                    <a:pt x="19331" y="335970"/>
                    <a:pt x="41690" y="299565"/>
                    <a:pt x="64335" y="270376"/>
                  </a:cubicBezTo>
                  <a:cubicBezTo>
                    <a:pt x="133475" y="183308"/>
                    <a:pt x="223534" y="112563"/>
                    <a:pt x="324624" y="66240"/>
                  </a:cubicBezTo>
                  <a:cubicBezTo>
                    <a:pt x="615017" y="-72405"/>
                    <a:pt x="989114" y="12636"/>
                    <a:pt x="1189293" y="264872"/>
                  </a:cubicBezTo>
                  <a:cubicBezTo>
                    <a:pt x="1204719" y="286506"/>
                    <a:pt x="1226553" y="306588"/>
                    <a:pt x="1235480" y="331534"/>
                  </a:cubicBezTo>
                  <a:cubicBezTo>
                    <a:pt x="1235875" y="343090"/>
                    <a:pt x="1224226" y="350479"/>
                    <a:pt x="1213761" y="345762"/>
                  </a:cubicBezTo>
                  <a:cubicBezTo>
                    <a:pt x="1168998" y="287820"/>
                    <a:pt x="1120570" y="225400"/>
                    <a:pt x="1061038" y="181480"/>
                  </a:cubicBezTo>
                  <a:cubicBezTo>
                    <a:pt x="799833" y="-33505"/>
                    <a:pt x="391038" y="-10905"/>
                    <a:pt x="152679" y="226770"/>
                  </a:cubicBezTo>
                  <a:cubicBezTo>
                    <a:pt x="105395" y="273574"/>
                    <a:pt x="66312" y="321913"/>
                    <a:pt x="30425" y="376258"/>
                  </a:cubicBezTo>
                  <a:cubicBezTo>
                    <a:pt x="25589" y="388546"/>
                    <a:pt x="7900" y="400091"/>
                    <a:pt x="681" y="3829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6" name="Google Shape;366;p2"/>
          <p:cNvGrpSpPr/>
          <p:nvPr/>
        </p:nvGrpSpPr>
        <p:grpSpPr>
          <a:xfrm rot="480805">
            <a:off x="340369" y="350818"/>
            <a:ext cx="2295546" cy="1558601"/>
            <a:chOff x="680506" y="701426"/>
            <a:chExt cx="4591256" cy="3117400"/>
          </a:xfrm>
        </p:grpSpPr>
        <p:sp>
          <p:nvSpPr>
            <p:cNvPr id="367" name="Google Shape;367;p2"/>
            <p:cNvSpPr/>
            <p:nvPr/>
          </p:nvSpPr>
          <p:spPr>
            <a:xfrm>
              <a:off x="2618981" y="716778"/>
              <a:ext cx="1084090" cy="932026"/>
            </a:xfrm>
            <a:custGeom>
              <a:rect b="b" l="l" r="r" t="t"/>
              <a:pathLst>
                <a:path extrusionOk="0" h="932026" w="1084090">
                  <a:moveTo>
                    <a:pt x="1048878" y="868785"/>
                  </a:moveTo>
                  <a:cubicBezTo>
                    <a:pt x="1014955" y="809901"/>
                    <a:pt x="983828" y="742928"/>
                    <a:pt x="942157" y="689212"/>
                  </a:cubicBezTo>
                  <a:cubicBezTo>
                    <a:pt x="908564" y="645915"/>
                    <a:pt x="886216" y="596474"/>
                    <a:pt x="858189" y="548819"/>
                  </a:cubicBezTo>
                  <a:cubicBezTo>
                    <a:pt x="740427" y="348566"/>
                    <a:pt x="571682" y="169030"/>
                    <a:pt x="354872" y="77323"/>
                  </a:cubicBezTo>
                  <a:cubicBezTo>
                    <a:pt x="335946" y="69318"/>
                    <a:pt x="316716" y="62022"/>
                    <a:pt x="297238" y="55500"/>
                  </a:cubicBezTo>
                  <a:cubicBezTo>
                    <a:pt x="256965" y="42013"/>
                    <a:pt x="216122" y="30130"/>
                    <a:pt x="174727" y="20632"/>
                  </a:cubicBezTo>
                  <a:cubicBezTo>
                    <a:pt x="136866" y="11945"/>
                    <a:pt x="92278" y="-492"/>
                    <a:pt x="53413" y="15"/>
                  </a:cubicBezTo>
                  <a:cubicBezTo>
                    <a:pt x="38112" y="218"/>
                    <a:pt x="22213" y="5192"/>
                    <a:pt x="12037" y="16634"/>
                  </a:cubicBezTo>
                  <a:cubicBezTo>
                    <a:pt x="1695" y="28269"/>
                    <a:pt x="-1323" y="45016"/>
                    <a:pt x="499" y="60484"/>
                  </a:cubicBezTo>
                  <a:cubicBezTo>
                    <a:pt x="3351" y="84748"/>
                    <a:pt x="14843" y="110054"/>
                    <a:pt x="23492" y="132817"/>
                  </a:cubicBezTo>
                  <a:cubicBezTo>
                    <a:pt x="55999" y="218343"/>
                    <a:pt x="102243" y="298461"/>
                    <a:pt x="140969" y="381232"/>
                  </a:cubicBezTo>
                  <a:cubicBezTo>
                    <a:pt x="193184" y="492837"/>
                    <a:pt x="237882" y="607077"/>
                    <a:pt x="284448" y="721040"/>
                  </a:cubicBezTo>
                  <a:cubicBezTo>
                    <a:pt x="312134" y="790472"/>
                    <a:pt x="335789" y="861784"/>
                    <a:pt x="361322" y="932026"/>
                  </a:cubicBezTo>
                  <a:lnTo>
                    <a:pt x="380294" y="932026"/>
                  </a:lnTo>
                  <a:lnTo>
                    <a:pt x="409167" y="932026"/>
                  </a:lnTo>
                  <a:lnTo>
                    <a:pt x="411053" y="932026"/>
                  </a:lnTo>
                  <a:lnTo>
                    <a:pt x="417475" y="932026"/>
                  </a:lnTo>
                  <a:lnTo>
                    <a:pt x="1084090" y="932026"/>
                  </a:lnTo>
                  <a:cubicBezTo>
                    <a:pt x="1073068" y="910497"/>
                    <a:pt x="1060978" y="889770"/>
                    <a:pt x="1048878" y="86878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8" name="Google Shape;368;p2"/>
            <p:cNvSpPr/>
            <p:nvPr/>
          </p:nvSpPr>
          <p:spPr>
            <a:xfrm>
              <a:off x="1259050" y="874104"/>
              <a:ext cx="444877" cy="722820"/>
            </a:xfrm>
            <a:custGeom>
              <a:rect b="b" l="l" r="r" t="t"/>
              <a:pathLst>
                <a:path extrusionOk="0" h="722820" w="444877">
                  <a:moveTo>
                    <a:pt x="429417" y="207352"/>
                  </a:moveTo>
                  <a:cubicBezTo>
                    <a:pt x="456790" y="267185"/>
                    <a:pt x="440330" y="333678"/>
                    <a:pt x="436171" y="396459"/>
                  </a:cubicBezTo>
                  <a:cubicBezTo>
                    <a:pt x="428010" y="468802"/>
                    <a:pt x="413969" y="540233"/>
                    <a:pt x="403351" y="612244"/>
                  </a:cubicBezTo>
                  <a:cubicBezTo>
                    <a:pt x="398134" y="644910"/>
                    <a:pt x="389449" y="676904"/>
                    <a:pt x="383081" y="709285"/>
                  </a:cubicBezTo>
                  <a:cubicBezTo>
                    <a:pt x="381729" y="717696"/>
                    <a:pt x="373862" y="723877"/>
                    <a:pt x="365462" y="722670"/>
                  </a:cubicBezTo>
                  <a:cubicBezTo>
                    <a:pt x="339396" y="716581"/>
                    <a:pt x="358846" y="682174"/>
                    <a:pt x="358175" y="664099"/>
                  </a:cubicBezTo>
                  <a:cubicBezTo>
                    <a:pt x="289297" y="667913"/>
                    <a:pt x="220805" y="660138"/>
                    <a:pt x="152019" y="660525"/>
                  </a:cubicBezTo>
                  <a:cubicBezTo>
                    <a:pt x="104036" y="659512"/>
                    <a:pt x="45831" y="668162"/>
                    <a:pt x="5908" y="636454"/>
                  </a:cubicBezTo>
                  <a:cubicBezTo>
                    <a:pt x="-1093" y="627850"/>
                    <a:pt x="-275" y="614943"/>
                    <a:pt x="498" y="604119"/>
                  </a:cubicBezTo>
                  <a:cubicBezTo>
                    <a:pt x="1612" y="569325"/>
                    <a:pt x="3056" y="534531"/>
                    <a:pt x="10445" y="500409"/>
                  </a:cubicBezTo>
                  <a:cubicBezTo>
                    <a:pt x="25267" y="421147"/>
                    <a:pt x="37477" y="341168"/>
                    <a:pt x="54949" y="262441"/>
                  </a:cubicBezTo>
                  <a:cubicBezTo>
                    <a:pt x="64362" y="222911"/>
                    <a:pt x="76378" y="184101"/>
                    <a:pt x="86030" y="144663"/>
                  </a:cubicBezTo>
                  <a:cubicBezTo>
                    <a:pt x="102058" y="72265"/>
                    <a:pt x="127057" y="-38981"/>
                    <a:pt x="225047" y="13694"/>
                  </a:cubicBezTo>
                  <a:cubicBezTo>
                    <a:pt x="269597" y="39497"/>
                    <a:pt x="307294" y="75213"/>
                    <a:pt x="344852" y="109961"/>
                  </a:cubicBezTo>
                  <a:cubicBezTo>
                    <a:pt x="376172" y="139357"/>
                    <a:pt x="410592" y="167823"/>
                    <a:pt x="429417" y="20735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9" name="Google Shape;369;p2"/>
            <p:cNvSpPr/>
            <p:nvPr/>
          </p:nvSpPr>
          <p:spPr>
            <a:xfrm>
              <a:off x="680506" y="715029"/>
              <a:ext cx="4591256" cy="2040308"/>
            </a:xfrm>
            <a:custGeom>
              <a:rect b="b" l="l" r="r" t="t"/>
              <a:pathLst>
                <a:path extrusionOk="0" h="2040308" w="4591256">
                  <a:moveTo>
                    <a:pt x="4514033" y="1858657"/>
                  </a:moveTo>
                  <a:cubicBezTo>
                    <a:pt x="4440509" y="1939447"/>
                    <a:pt x="4328681" y="1975697"/>
                    <a:pt x="4225502" y="1999943"/>
                  </a:cubicBezTo>
                  <a:cubicBezTo>
                    <a:pt x="3975274" y="2058707"/>
                    <a:pt x="3707629" y="2038671"/>
                    <a:pt x="3451843" y="2029385"/>
                  </a:cubicBezTo>
                  <a:cubicBezTo>
                    <a:pt x="2657547" y="2000560"/>
                    <a:pt x="1857068" y="1896261"/>
                    <a:pt x="1089086" y="1687919"/>
                  </a:cubicBezTo>
                  <a:cubicBezTo>
                    <a:pt x="856155" y="1624944"/>
                    <a:pt x="635094" y="1562099"/>
                    <a:pt x="457158" y="1391361"/>
                  </a:cubicBezTo>
                  <a:cubicBezTo>
                    <a:pt x="238443" y="1181536"/>
                    <a:pt x="147372" y="890184"/>
                    <a:pt x="75826" y="603769"/>
                  </a:cubicBezTo>
                  <a:cubicBezTo>
                    <a:pt x="42344" y="469659"/>
                    <a:pt x="19112" y="332453"/>
                    <a:pt x="3166" y="195376"/>
                  </a:cubicBezTo>
                  <a:cubicBezTo>
                    <a:pt x="-39342" y="-168605"/>
                    <a:pt x="357687" y="70045"/>
                    <a:pt x="501396" y="163576"/>
                  </a:cubicBezTo>
                  <a:cubicBezTo>
                    <a:pt x="648932" y="259834"/>
                    <a:pt x="767311" y="388868"/>
                    <a:pt x="847139" y="546368"/>
                  </a:cubicBezTo>
                  <a:cubicBezTo>
                    <a:pt x="886933" y="624929"/>
                    <a:pt x="910533" y="730712"/>
                    <a:pt x="982447" y="785764"/>
                  </a:cubicBezTo>
                  <a:cubicBezTo>
                    <a:pt x="1059551" y="844657"/>
                    <a:pt x="1180524" y="845772"/>
                    <a:pt x="1272589" y="849236"/>
                  </a:cubicBezTo>
                  <a:cubicBezTo>
                    <a:pt x="1993112" y="877075"/>
                    <a:pt x="2715255" y="859876"/>
                    <a:pt x="3435033" y="902316"/>
                  </a:cubicBezTo>
                  <a:cubicBezTo>
                    <a:pt x="3518191" y="908258"/>
                    <a:pt x="3601358" y="915554"/>
                    <a:pt x="3684267" y="924711"/>
                  </a:cubicBezTo>
                  <a:cubicBezTo>
                    <a:pt x="3951296" y="953784"/>
                    <a:pt x="4218574" y="1054740"/>
                    <a:pt x="4405656" y="1254054"/>
                  </a:cubicBezTo>
                  <a:cubicBezTo>
                    <a:pt x="4408996" y="1257518"/>
                    <a:pt x="4412207" y="1261111"/>
                    <a:pt x="4415538" y="1264814"/>
                  </a:cubicBezTo>
                  <a:cubicBezTo>
                    <a:pt x="4470522" y="1325808"/>
                    <a:pt x="4523041" y="1404249"/>
                    <a:pt x="4556155" y="1487877"/>
                  </a:cubicBezTo>
                  <a:cubicBezTo>
                    <a:pt x="4606098" y="1613936"/>
                    <a:pt x="4611536" y="1751768"/>
                    <a:pt x="4514033" y="185865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0" name="Google Shape;370;p2"/>
            <p:cNvSpPr/>
            <p:nvPr/>
          </p:nvSpPr>
          <p:spPr>
            <a:xfrm>
              <a:off x="875892" y="1847565"/>
              <a:ext cx="659858" cy="681088"/>
            </a:xfrm>
            <a:custGeom>
              <a:rect b="b" l="l" r="r" t="t"/>
              <a:pathLst>
                <a:path extrusionOk="0" h="681088" w="659858">
                  <a:moveTo>
                    <a:pt x="646812" y="1484"/>
                  </a:moveTo>
                  <a:cubicBezTo>
                    <a:pt x="680846" y="18886"/>
                    <a:pt x="638218" y="65564"/>
                    <a:pt x="632329" y="90501"/>
                  </a:cubicBezTo>
                  <a:cubicBezTo>
                    <a:pt x="604478" y="156276"/>
                    <a:pt x="582368" y="224316"/>
                    <a:pt x="553505" y="289658"/>
                  </a:cubicBezTo>
                  <a:cubicBezTo>
                    <a:pt x="524403" y="355387"/>
                    <a:pt x="493414" y="420139"/>
                    <a:pt x="460447" y="483988"/>
                  </a:cubicBezTo>
                  <a:cubicBezTo>
                    <a:pt x="439156" y="525554"/>
                    <a:pt x="414305" y="567358"/>
                    <a:pt x="375642" y="594903"/>
                  </a:cubicBezTo>
                  <a:cubicBezTo>
                    <a:pt x="289964" y="654293"/>
                    <a:pt x="184641" y="678512"/>
                    <a:pt x="81830" y="681073"/>
                  </a:cubicBezTo>
                  <a:cubicBezTo>
                    <a:pt x="2279" y="682188"/>
                    <a:pt x="-10317" y="624676"/>
                    <a:pt x="6529" y="558220"/>
                  </a:cubicBezTo>
                  <a:cubicBezTo>
                    <a:pt x="23229" y="482395"/>
                    <a:pt x="49728" y="408744"/>
                    <a:pt x="76033" y="335719"/>
                  </a:cubicBezTo>
                  <a:cubicBezTo>
                    <a:pt x="111852" y="255297"/>
                    <a:pt x="132600" y="169182"/>
                    <a:pt x="167499" y="88327"/>
                  </a:cubicBezTo>
                  <a:cubicBezTo>
                    <a:pt x="179378" y="65029"/>
                    <a:pt x="183279" y="27913"/>
                    <a:pt x="214130" y="23565"/>
                  </a:cubicBezTo>
                  <a:cubicBezTo>
                    <a:pt x="293681" y="8052"/>
                    <a:pt x="376360" y="16417"/>
                    <a:pt x="456684" y="10272"/>
                  </a:cubicBezTo>
                  <a:cubicBezTo>
                    <a:pt x="513886" y="7859"/>
                    <a:pt x="571852" y="2930"/>
                    <a:pt x="628621" y="2350"/>
                  </a:cubicBezTo>
                  <a:cubicBezTo>
                    <a:pt x="634216" y="-349"/>
                    <a:pt x="640978" y="-838"/>
                    <a:pt x="646812" y="148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1" name="Google Shape;371;p2"/>
            <p:cNvSpPr/>
            <p:nvPr/>
          </p:nvSpPr>
          <p:spPr>
            <a:xfrm>
              <a:off x="2678926" y="2288923"/>
              <a:ext cx="1092324" cy="1514287"/>
            </a:xfrm>
            <a:custGeom>
              <a:rect b="b" l="l" r="r" t="t"/>
              <a:pathLst>
                <a:path extrusionOk="0" h="1514287" w="1092324">
                  <a:moveTo>
                    <a:pt x="1047553" y="43404"/>
                  </a:moveTo>
                  <a:cubicBezTo>
                    <a:pt x="1116845" y="49926"/>
                    <a:pt x="1167450" y="-60961"/>
                    <a:pt x="705086" y="1072594"/>
                  </a:cubicBezTo>
                  <a:cubicBezTo>
                    <a:pt x="636898" y="1183130"/>
                    <a:pt x="607731" y="1301571"/>
                    <a:pt x="515731" y="1384600"/>
                  </a:cubicBezTo>
                  <a:cubicBezTo>
                    <a:pt x="418855" y="1469416"/>
                    <a:pt x="206856" y="1529636"/>
                    <a:pt x="79911" y="1510834"/>
                  </a:cubicBezTo>
                  <a:cubicBezTo>
                    <a:pt x="-49591" y="1497707"/>
                    <a:pt x="1897" y="1413093"/>
                    <a:pt x="69386" y="1176406"/>
                  </a:cubicBezTo>
                  <a:cubicBezTo>
                    <a:pt x="130811" y="927659"/>
                    <a:pt x="422130" y="2032"/>
                    <a:pt x="429951" y="1212"/>
                  </a:cubicBezTo>
                  <a:cubicBezTo>
                    <a:pt x="504515" y="-7235"/>
                    <a:pt x="946932" y="30793"/>
                    <a:pt x="1047553" y="4340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2" name="Google Shape;372;p2"/>
            <p:cNvSpPr/>
            <p:nvPr/>
          </p:nvSpPr>
          <p:spPr>
            <a:xfrm>
              <a:off x="1052082" y="1844602"/>
              <a:ext cx="480734" cy="59794"/>
            </a:xfrm>
            <a:custGeom>
              <a:rect b="b" l="l" r="r" t="t"/>
              <a:pathLst>
                <a:path extrusionOk="0" h="59794" w="480734">
                  <a:moveTo>
                    <a:pt x="14036" y="58909"/>
                  </a:moveTo>
                  <a:cubicBezTo>
                    <a:pt x="-3409" y="53327"/>
                    <a:pt x="-5167" y="26492"/>
                    <a:pt x="12002" y="19371"/>
                  </a:cubicBezTo>
                  <a:cubicBezTo>
                    <a:pt x="53784" y="11154"/>
                    <a:pt x="97479" y="11863"/>
                    <a:pt x="139969" y="7146"/>
                  </a:cubicBezTo>
                  <a:cubicBezTo>
                    <a:pt x="205930" y="2421"/>
                    <a:pt x="272177" y="-702"/>
                    <a:pt x="338349" y="136"/>
                  </a:cubicBezTo>
                  <a:cubicBezTo>
                    <a:pt x="382137" y="1343"/>
                    <a:pt x="427644" y="-1495"/>
                    <a:pt x="469877" y="11642"/>
                  </a:cubicBezTo>
                  <a:cubicBezTo>
                    <a:pt x="487754" y="18008"/>
                    <a:pt x="482252" y="45672"/>
                    <a:pt x="462875" y="44023"/>
                  </a:cubicBezTo>
                  <a:cubicBezTo>
                    <a:pt x="353209" y="33696"/>
                    <a:pt x="242384" y="42355"/>
                    <a:pt x="132764" y="50702"/>
                  </a:cubicBezTo>
                  <a:cubicBezTo>
                    <a:pt x="93375" y="52203"/>
                    <a:pt x="53149" y="62898"/>
                    <a:pt x="14036" y="58909"/>
                  </a:cubicBezTo>
                  <a:close/>
                </a:path>
              </a:pathLst>
            </a:custGeom>
            <a:solidFill>
              <a:srgbClr val="1D355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3" name="Google Shape;373;p2"/>
            <p:cNvSpPr/>
            <p:nvPr/>
          </p:nvSpPr>
          <p:spPr>
            <a:xfrm>
              <a:off x="1078503" y="1987267"/>
              <a:ext cx="424633" cy="537840"/>
            </a:xfrm>
            <a:custGeom>
              <a:rect b="b" l="l" r="r" t="t"/>
              <a:pathLst>
                <a:path extrusionOk="0" h="537840" w="424633">
                  <a:moveTo>
                    <a:pt x="883" y="528207"/>
                  </a:moveTo>
                  <a:cubicBezTo>
                    <a:pt x="-7573" y="504707"/>
                    <a:pt x="47108" y="497669"/>
                    <a:pt x="62428" y="488917"/>
                  </a:cubicBezTo>
                  <a:cubicBezTo>
                    <a:pt x="89239" y="479097"/>
                    <a:pt x="116483" y="469618"/>
                    <a:pt x="141261" y="455192"/>
                  </a:cubicBezTo>
                  <a:cubicBezTo>
                    <a:pt x="201150" y="419126"/>
                    <a:pt x="235322" y="354282"/>
                    <a:pt x="267038" y="294256"/>
                  </a:cubicBezTo>
                  <a:cubicBezTo>
                    <a:pt x="310632" y="214617"/>
                    <a:pt x="347960" y="131486"/>
                    <a:pt x="382785" y="47637"/>
                  </a:cubicBezTo>
                  <a:cubicBezTo>
                    <a:pt x="388453" y="34169"/>
                    <a:pt x="394415" y="20719"/>
                    <a:pt x="400166" y="7288"/>
                  </a:cubicBezTo>
                  <a:cubicBezTo>
                    <a:pt x="402576" y="1392"/>
                    <a:pt x="410057" y="-1316"/>
                    <a:pt x="415853" y="618"/>
                  </a:cubicBezTo>
                  <a:cubicBezTo>
                    <a:pt x="422607" y="2839"/>
                    <a:pt x="426085" y="10190"/>
                    <a:pt x="424060" y="16905"/>
                  </a:cubicBezTo>
                  <a:cubicBezTo>
                    <a:pt x="393596" y="107839"/>
                    <a:pt x="352799" y="195188"/>
                    <a:pt x="309951" y="280870"/>
                  </a:cubicBezTo>
                  <a:cubicBezTo>
                    <a:pt x="265400" y="363365"/>
                    <a:pt x="219800" y="458204"/>
                    <a:pt x="129180" y="497669"/>
                  </a:cubicBezTo>
                  <a:cubicBezTo>
                    <a:pt x="93140" y="513302"/>
                    <a:pt x="55886" y="527314"/>
                    <a:pt x="17923" y="537493"/>
                  </a:cubicBezTo>
                  <a:cubicBezTo>
                    <a:pt x="10921" y="539087"/>
                    <a:pt x="3367" y="535070"/>
                    <a:pt x="883" y="528207"/>
                  </a:cubicBezTo>
                  <a:close/>
                </a:path>
              </a:pathLst>
            </a:custGeom>
            <a:solidFill>
              <a:srgbClr val="1D355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4" name="Google Shape;374;p2"/>
            <p:cNvSpPr/>
            <p:nvPr/>
          </p:nvSpPr>
          <p:spPr>
            <a:xfrm>
              <a:off x="2895320" y="2400869"/>
              <a:ext cx="864057" cy="1417957"/>
            </a:xfrm>
            <a:custGeom>
              <a:rect b="b" l="l" r="r" t="t"/>
              <a:pathLst>
                <a:path extrusionOk="0" h="1417957" w="864057">
                  <a:moveTo>
                    <a:pt x="15636" y="1417957"/>
                  </a:moveTo>
                  <a:cubicBezTo>
                    <a:pt x="1034" y="1416612"/>
                    <a:pt x="-5618" y="1397792"/>
                    <a:pt x="5736" y="1387944"/>
                  </a:cubicBezTo>
                  <a:cubicBezTo>
                    <a:pt x="27790" y="1373905"/>
                    <a:pt x="55697" y="1369962"/>
                    <a:pt x="79591" y="1358806"/>
                  </a:cubicBezTo>
                  <a:cubicBezTo>
                    <a:pt x="138017" y="1337351"/>
                    <a:pt x="196176" y="1314256"/>
                    <a:pt x="247655" y="1278587"/>
                  </a:cubicBezTo>
                  <a:cubicBezTo>
                    <a:pt x="304811" y="1238109"/>
                    <a:pt x="335929" y="1176139"/>
                    <a:pt x="366209" y="1115034"/>
                  </a:cubicBezTo>
                  <a:cubicBezTo>
                    <a:pt x="397722" y="1057247"/>
                    <a:pt x="427579" y="998630"/>
                    <a:pt x="455945" y="939165"/>
                  </a:cubicBezTo>
                  <a:cubicBezTo>
                    <a:pt x="563007" y="723656"/>
                    <a:pt x="649799" y="499119"/>
                    <a:pt x="737116" y="275145"/>
                  </a:cubicBezTo>
                  <a:cubicBezTo>
                    <a:pt x="760348" y="198334"/>
                    <a:pt x="792643" y="125245"/>
                    <a:pt x="823025" y="51142"/>
                  </a:cubicBezTo>
                  <a:cubicBezTo>
                    <a:pt x="832069" y="34975"/>
                    <a:pt x="834434" y="-9566"/>
                    <a:pt x="858945" y="1848"/>
                  </a:cubicBezTo>
                  <a:cubicBezTo>
                    <a:pt x="876537" y="12580"/>
                    <a:pt x="843488" y="87033"/>
                    <a:pt x="838427" y="105420"/>
                  </a:cubicBezTo>
                  <a:cubicBezTo>
                    <a:pt x="810788" y="167556"/>
                    <a:pt x="790546" y="232207"/>
                    <a:pt x="768482" y="296406"/>
                  </a:cubicBezTo>
                  <a:cubicBezTo>
                    <a:pt x="674062" y="539929"/>
                    <a:pt x="577793" y="782872"/>
                    <a:pt x="459322" y="1015912"/>
                  </a:cubicBezTo>
                  <a:cubicBezTo>
                    <a:pt x="438280" y="1060987"/>
                    <a:pt x="413124" y="1103915"/>
                    <a:pt x="390628" y="1148281"/>
                  </a:cubicBezTo>
                  <a:cubicBezTo>
                    <a:pt x="361240" y="1210012"/>
                    <a:pt x="325182" y="1268942"/>
                    <a:pt x="268412" y="1309116"/>
                  </a:cubicBezTo>
                  <a:cubicBezTo>
                    <a:pt x="213777" y="1346830"/>
                    <a:pt x="153649" y="1371068"/>
                    <a:pt x="92473" y="1393407"/>
                  </a:cubicBezTo>
                  <a:cubicBezTo>
                    <a:pt x="67096" y="1401550"/>
                    <a:pt x="42180" y="1415765"/>
                    <a:pt x="15636" y="141795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5" name="Google Shape;375;p2"/>
            <p:cNvSpPr/>
            <p:nvPr/>
          </p:nvSpPr>
          <p:spPr>
            <a:xfrm>
              <a:off x="1556367" y="2328121"/>
              <a:ext cx="1286333" cy="280239"/>
            </a:xfrm>
            <a:custGeom>
              <a:rect b="b" l="l" r="r" t="t"/>
              <a:pathLst>
                <a:path extrusionOk="0" h="280239" w="1286333">
                  <a:moveTo>
                    <a:pt x="1260059" y="278940"/>
                  </a:moveTo>
                  <a:cubicBezTo>
                    <a:pt x="989985" y="247683"/>
                    <a:pt x="724069" y="191793"/>
                    <a:pt x="458117" y="136622"/>
                  </a:cubicBezTo>
                  <a:cubicBezTo>
                    <a:pt x="308988" y="104932"/>
                    <a:pt x="162409" y="62298"/>
                    <a:pt x="12406" y="35859"/>
                  </a:cubicBezTo>
                  <a:cubicBezTo>
                    <a:pt x="-8554" y="29097"/>
                    <a:pt x="-1174" y="-3661"/>
                    <a:pt x="21239" y="337"/>
                  </a:cubicBezTo>
                  <a:cubicBezTo>
                    <a:pt x="115861" y="16735"/>
                    <a:pt x="212636" y="39710"/>
                    <a:pt x="305014" y="63505"/>
                  </a:cubicBezTo>
                  <a:cubicBezTo>
                    <a:pt x="507986" y="111611"/>
                    <a:pt x="712872" y="151960"/>
                    <a:pt x="917693" y="191231"/>
                  </a:cubicBezTo>
                  <a:cubicBezTo>
                    <a:pt x="1036689" y="213635"/>
                    <a:pt x="1156586" y="231138"/>
                    <a:pt x="1275553" y="253284"/>
                  </a:cubicBezTo>
                  <a:cubicBezTo>
                    <a:pt x="1289401" y="255753"/>
                    <a:pt x="1290293" y="276720"/>
                    <a:pt x="1275986" y="279723"/>
                  </a:cubicBezTo>
                  <a:cubicBezTo>
                    <a:pt x="1270824" y="281031"/>
                    <a:pt x="1265101" y="279511"/>
                    <a:pt x="1260059" y="27894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6" name="Google Shape;376;p2"/>
            <p:cNvSpPr/>
            <p:nvPr/>
          </p:nvSpPr>
          <p:spPr>
            <a:xfrm>
              <a:off x="2659087" y="701426"/>
              <a:ext cx="903056" cy="706773"/>
            </a:xfrm>
            <a:custGeom>
              <a:rect b="b" l="l" r="r" t="t"/>
              <a:pathLst>
                <a:path extrusionOk="0" h="706773" w="903056">
                  <a:moveTo>
                    <a:pt x="871651" y="701432"/>
                  </a:moveTo>
                  <a:cubicBezTo>
                    <a:pt x="807033" y="595603"/>
                    <a:pt x="731429" y="496471"/>
                    <a:pt x="658254" y="396243"/>
                  </a:cubicBezTo>
                  <a:cubicBezTo>
                    <a:pt x="615396" y="343061"/>
                    <a:pt x="585006" y="278926"/>
                    <a:pt x="532653" y="234238"/>
                  </a:cubicBezTo>
                  <a:cubicBezTo>
                    <a:pt x="476610" y="184686"/>
                    <a:pt x="416068" y="145525"/>
                    <a:pt x="345368" y="123858"/>
                  </a:cubicBezTo>
                  <a:cubicBezTo>
                    <a:pt x="279738" y="102081"/>
                    <a:pt x="214218" y="79041"/>
                    <a:pt x="146840" y="62681"/>
                  </a:cubicBezTo>
                  <a:cubicBezTo>
                    <a:pt x="102252" y="51313"/>
                    <a:pt x="57720" y="39816"/>
                    <a:pt x="13233" y="28209"/>
                  </a:cubicBezTo>
                  <a:cubicBezTo>
                    <a:pt x="2054" y="27628"/>
                    <a:pt x="-4681" y="13138"/>
                    <a:pt x="3867" y="4976"/>
                  </a:cubicBezTo>
                  <a:cubicBezTo>
                    <a:pt x="15414" y="-5213"/>
                    <a:pt x="36521" y="3179"/>
                    <a:pt x="49237" y="4543"/>
                  </a:cubicBezTo>
                  <a:cubicBezTo>
                    <a:pt x="62376" y="6919"/>
                    <a:pt x="79627" y="10871"/>
                    <a:pt x="91763" y="13294"/>
                  </a:cubicBezTo>
                  <a:cubicBezTo>
                    <a:pt x="181086" y="30558"/>
                    <a:pt x="268412" y="58544"/>
                    <a:pt x="354219" y="87959"/>
                  </a:cubicBezTo>
                  <a:cubicBezTo>
                    <a:pt x="424873" y="109239"/>
                    <a:pt x="488525" y="147626"/>
                    <a:pt x="544338" y="195538"/>
                  </a:cubicBezTo>
                  <a:cubicBezTo>
                    <a:pt x="613335" y="250231"/>
                    <a:pt x="651022" y="331132"/>
                    <a:pt x="705556" y="397745"/>
                  </a:cubicBezTo>
                  <a:cubicBezTo>
                    <a:pt x="760440" y="473395"/>
                    <a:pt x="815884" y="549460"/>
                    <a:pt x="868320" y="626528"/>
                  </a:cubicBezTo>
                  <a:cubicBezTo>
                    <a:pt x="879785" y="644501"/>
                    <a:pt x="890209" y="663137"/>
                    <a:pt x="901434" y="681230"/>
                  </a:cubicBezTo>
                  <a:cubicBezTo>
                    <a:pt x="909559" y="698696"/>
                    <a:pt x="885222" y="715730"/>
                    <a:pt x="871651" y="7014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7" name="Google Shape;377;p2"/>
            <p:cNvSpPr/>
            <p:nvPr/>
          </p:nvSpPr>
          <p:spPr>
            <a:xfrm>
              <a:off x="903543" y="736464"/>
              <a:ext cx="853772" cy="834861"/>
            </a:xfrm>
            <a:custGeom>
              <a:rect b="b" l="l" r="r" t="t"/>
              <a:pathLst>
                <a:path extrusionOk="0" h="834861" w="853772">
                  <a:moveTo>
                    <a:pt x="832290" y="834212"/>
                  </a:moveTo>
                  <a:cubicBezTo>
                    <a:pt x="802930" y="825442"/>
                    <a:pt x="769319" y="823996"/>
                    <a:pt x="750034" y="796618"/>
                  </a:cubicBezTo>
                  <a:cubicBezTo>
                    <a:pt x="710047" y="743445"/>
                    <a:pt x="687551" y="678647"/>
                    <a:pt x="651805" y="622444"/>
                  </a:cubicBezTo>
                  <a:cubicBezTo>
                    <a:pt x="423926" y="240250"/>
                    <a:pt x="457611" y="238481"/>
                    <a:pt x="45649" y="41977"/>
                  </a:cubicBezTo>
                  <a:cubicBezTo>
                    <a:pt x="33136" y="36284"/>
                    <a:pt x="20945" y="29651"/>
                    <a:pt x="8045" y="24962"/>
                  </a:cubicBezTo>
                  <a:cubicBezTo>
                    <a:pt x="2009" y="22880"/>
                    <a:pt x="-1128" y="15732"/>
                    <a:pt x="371" y="9790"/>
                  </a:cubicBezTo>
                  <a:cubicBezTo>
                    <a:pt x="2009" y="3166"/>
                    <a:pt x="9250" y="-1523"/>
                    <a:pt x="16013" y="458"/>
                  </a:cubicBezTo>
                  <a:cubicBezTo>
                    <a:pt x="85600" y="25349"/>
                    <a:pt x="150632" y="63294"/>
                    <a:pt x="217430" y="94459"/>
                  </a:cubicBezTo>
                  <a:cubicBezTo>
                    <a:pt x="303606" y="138778"/>
                    <a:pt x="394253" y="184913"/>
                    <a:pt x="458835" y="258960"/>
                  </a:cubicBezTo>
                  <a:cubicBezTo>
                    <a:pt x="519772" y="333882"/>
                    <a:pt x="566375" y="418533"/>
                    <a:pt x="615416" y="501378"/>
                  </a:cubicBezTo>
                  <a:cubicBezTo>
                    <a:pt x="667300" y="586056"/>
                    <a:pt x="715209" y="672806"/>
                    <a:pt x="762777" y="759870"/>
                  </a:cubicBezTo>
                  <a:cubicBezTo>
                    <a:pt x="779652" y="792095"/>
                    <a:pt x="812619" y="791551"/>
                    <a:pt x="843157" y="801058"/>
                  </a:cubicBezTo>
                  <a:cubicBezTo>
                    <a:pt x="862681" y="808547"/>
                    <a:pt x="853048" y="839721"/>
                    <a:pt x="832290" y="83421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8" name="Google Shape;378;p2"/>
            <p:cNvSpPr/>
            <p:nvPr/>
          </p:nvSpPr>
          <p:spPr>
            <a:xfrm>
              <a:off x="4319809" y="1974316"/>
              <a:ext cx="916870" cy="234336"/>
            </a:xfrm>
            <a:custGeom>
              <a:rect b="b" l="l" r="r" t="t"/>
              <a:pathLst>
                <a:path extrusionOk="0" h="234336" w="916870">
                  <a:moveTo>
                    <a:pt x="916870" y="228581"/>
                  </a:moveTo>
                  <a:cubicBezTo>
                    <a:pt x="801086" y="224500"/>
                    <a:pt x="684934" y="228701"/>
                    <a:pt x="569149" y="231796"/>
                  </a:cubicBezTo>
                  <a:cubicBezTo>
                    <a:pt x="474822" y="234320"/>
                    <a:pt x="380374" y="235969"/>
                    <a:pt x="286065" y="231750"/>
                  </a:cubicBezTo>
                  <a:cubicBezTo>
                    <a:pt x="198058" y="227816"/>
                    <a:pt x="105791" y="225449"/>
                    <a:pt x="31338" y="172092"/>
                  </a:cubicBezTo>
                  <a:cubicBezTo>
                    <a:pt x="-8907" y="143249"/>
                    <a:pt x="-11695" y="70123"/>
                    <a:pt x="30583" y="41344"/>
                  </a:cubicBezTo>
                  <a:cubicBezTo>
                    <a:pt x="86681" y="3151"/>
                    <a:pt x="177632" y="1179"/>
                    <a:pt x="242673" y="387"/>
                  </a:cubicBezTo>
                  <a:cubicBezTo>
                    <a:pt x="346340" y="-875"/>
                    <a:pt x="449859" y="1290"/>
                    <a:pt x="553204" y="2045"/>
                  </a:cubicBezTo>
                  <a:cubicBezTo>
                    <a:pt x="627594" y="2543"/>
                    <a:pt x="701854" y="3031"/>
                    <a:pt x="776244" y="5509"/>
                  </a:cubicBezTo>
                  <a:cubicBezTo>
                    <a:pt x="831237" y="66512"/>
                    <a:pt x="883756" y="144953"/>
                    <a:pt x="916870" y="22858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79" name="Google Shape;379;p2"/>
            <p:cNvGrpSpPr/>
            <p:nvPr/>
          </p:nvGrpSpPr>
          <p:grpSpPr>
            <a:xfrm>
              <a:off x="2010683" y="1944929"/>
              <a:ext cx="2163456" cy="191197"/>
              <a:chOff x="2010683" y="1944929"/>
              <a:chExt cx="2163456" cy="191197"/>
            </a:xfrm>
          </p:grpSpPr>
          <p:sp>
            <p:nvSpPr>
              <p:cNvPr id="380" name="Google Shape;380;p2"/>
              <p:cNvSpPr/>
              <p:nvPr/>
            </p:nvSpPr>
            <p:spPr>
              <a:xfrm>
                <a:off x="4030550" y="1992362"/>
                <a:ext cx="143589" cy="143764"/>
              </a:xfrm>
              <a:custGeom>
                <a:rect b="b" l="l" r="r" t="t"/>
                <a:pathLst>
                  <a:path extrusionOk="0" h="143764" w="143589">
                    <a:moveTo>
                      <a:pt x="143589" y="71882"/>
                    </a:moveTo>
                    <a:cubicBezTo>
                      <a:pt x="143589" y="111582"/>
                      <a:pt x="111446" y="143765"/>
                      <a:pt x="71795" y="143765"/>
                    </a:cubicBezTo>
                    <a:cubicBezTo>
                      <a:pt x="32143" y="143765"/>
                      <a:pt x="0" y="111582"/>
                      <a:pt x="0" y="71882"/>
                    </a:cubicBezTo>
                    <a:cubicBezTo>
                      <a:pt x="0" y="32183"/>
                      <a:pt x="32143" y="0"/>
                      <a:pt x="71795" y="0"/>
                    </a:cubicBezTo>
                    <a:cubicBezTo>
                      <a:pt x="111446" y="0"/>
                      <a:pt x="143589" y="32183"/>
                      <a:pt x="143589" y="7188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1" name="Google Shape;381;p2"/>
              <p:cNvSpPr/>
              <p:nvPr/>
            </p:nvSpPr>
            <p:spPr>
              <a:xfrm>
                <a:off x="3693907" y="1984458"/>
                <a:ext cx="143589" cy="143764"/>
              </a:xfrm>
              <a:custGeom>
                <a:rect b="b" l="l" r="r" t="t"/>
                <a:pathLst>
                  <a:path extrusionOk="0" h="143764" w="143589">
                    <a:moveTo>
                      <a:pt x="143589" y="71882"/>
                    </a:moveTo>
                    <a:cubicBezTo>
                      <a:pt x="143589" y="111582"/>
                      <a:pt x="111446" y="143765"/>
                      <a:pt x="71795" y="143765"/>
                    </a:cubicBezTo>
                    <a:cubicBezTo>
                      <a:pt x="32144" y="143765"/>
                      <a:pt x="0" y="111582"/>
                      <a:pt x="0" y="71882"/>
                    </a:cubicBezTo>
                    <a:cubicBezTo>
                      <a:pt x="0" y="32183"/>
                      <a:pt x="32144" y="0"/>
                      <a:pt x="71795" y="0"/>
                    </a:cubicBezTo>
                    <a:cubicBezTo>
                      <a:pt x="111446" y="0"/>
                      <a:pt x="143589" y="32183"/>
                      <a:pt x="143589" y="7188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2" name="Google Shape;382;p2"/>
              <p:cNvSpPr/>
              <p:nvPr/>
            </p:nvSpPr>
            <p:spPr>
              <a:xfrm>
                <a:off x="3357264" y="1976554"/>
                <a:ext cx="143589" cy="143764"/>
              </a:xfrm>
              <a:custGeom>
                <a:rect b="b" l="l" r="r" t="t"/>
                <a:pathLst>
                  <a:path extrusionOk="0" h="143764" w="143589">
                    <a:moveTo>
                      <a:pt x="143589" y="71882"/>
                    </a:moveTo>
                    <a:cubicBezTo>
                      <a:pt x="143589" y="111582"/>
                      <a:pt x="111446" y="143765"/>
                      <a:pt x="71795" y="143765"/>
                    </a:cubicBezTo>
                    <a:cubicBezTo>
                      <a:pt x="32143" y="143765"/>
                      <a:pt x="0" y="111582"/>
                      <a:pt x="0" y="71882"/>
                    </a:cubicBezTo>
                    <a:cubicBezTo>
                      <a:pt x="0" y="32183"/>
                      <a:pt x="32143" y="0"/>
                      <a:pt x="71795" y="0"/>
                    </a:cubicBezTo>
                    <a:cubicBezTo>
                      <a:pt x="111446" y="0"/>
                      <a:pt x="143589" y="32183"/>
                      <a:pt x="143589" y="7188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3" name="Google Shape;383;p2"/>
              <p:cNvSpPr/>
              <p:nvPr/>
            </p:nvSpPr>
            <p:spPr>
              <a:xfrm>
                <a:off x="3020621" y="1968650"/>
                <a:ext cx="143589" cy="143764"/>
              </a:xfrm>
              <a:custGeom>
                <a:rect b="b" l="l" r="r" t="t"/>
                <a:pathLst>
                  <a:path extrusionOk="0" h="143764" w="143589">
                    <a:moveTo>
                      <a:pt x="143590" y="71882"/>
                    </a:moveTo>
                    <a:cubicBezTo>
                      <a:pt x="143590" y="111582"/>
                      <a:pt x="111446" y="143765"/>
                      <a:pt x="71795" y="143765"/>
                    </a:cubicBezTo>
                    <a:cubicBezTo>
                      <a:pt x="32144" y="143765"/>
                      <a:pt x="0" y="111582"/>
                      <a:pt x="0" y="71882"/>
                    </a:cubicBezTo>
                    <a:cubicBezTo>
                      <a:pt x="0" y="32183"/>
                      <a:pt x="32144" y="0"/>
                      <a:pt x="71795" y="0"/>
                    </a:cubicBezTo>
                    <a:cubicBezTo>
                      <a:pt x="111446" y="0"/>
                      <a:pt x="143590" y="32183"/>
                      <a:pt x="143590" y="7188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4" name="Google Shape;384;p2"/>
              <p:cNvSpPr/>
              <p:nvPr/>
            </p:nvSpPr>
            <p:spPr>
              <a:xfrm>
                <a:off x="2683969" y="1960746"/>
                <a:ext cx="143589" cy="143764"/>
              </a:xfrm>
              <a:custGeom>
                <a:rect b="b" l="l" r="r" t="t"/>
                <a:pathLst>
                  <a:path extrusionOk="0" h="143764" w="143589">
                    <a:moveTo>
                      <a:pt x="143589" y="71882"/>
                    </a:moveTo>
                    <a:cubicBezTo>
                      <a:pt x="143589" y="111582"/>
                      <a:pt x="111446" y="143765"/>
                      <a:pt x="71795" y="143765"/>
                    </a:cubicBezTo>
                    <a:cubicBezTo>
                      <a:pt x="32144" y="143765"/>
                      <a:pt x="0" y="111582"/>
                      <a:pt x="0" y="71882"/>
                    </a:cubicBezTo>
                    <a:cubicBezTo>
                      <a:pt x="0" y="32183"/>
                      <a:pt x="32144" y="0"/>
                      <a:pt x="71795" y="0"/>
                    </a:cubicBezTo>
                    <a:cubicBezTo>
                      <a:pt x="111446" y="0"/>
                      <a:pt x="143589" y="32183"/>
                      <a:pt x="143589" y="7188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5" name="Google Shape;385;p2"/>
              <p:cNvSpPr/>
              <p:nvPr/>
            </p:nvSpPr>
            <p:spPr>
              <a:xfrm>
                <a:off x="2347326" y="1952833"/>
                <a:ext cx="143589" cy="143764"/>
              </a:xfrm>
              <a:custGeom>
                <a:rect b="b" l="l" r="r" t="t"/>
                <a:pathLst>
                  <a:path extrusionOk="0" h="143764" w="143589">
                    <a:moveTo>
                      <a:pt x="143590" y="71882"/>
                    </a:moveTo>
                    <a:cubicBezTo>
                      <a:pt x="143590" y="111582"/>
                      <a:pt x="111446" y="143765"/>
                      <a:pt x="71795" y="143765"/>
                    </a:cubicBezTo>
                    <a:cubicBezTo>
                      <a:pt x="32144" y="143765"/>
                      <a:pt x="0" y="111582"/>
                      <a:pt x="0" y="71882"/>
                    </a:cubicBezTo>
                    <a:cubicBezTo>
                      <a:pt x="0" y="32183"/>
                      <a:pt x="32144" y="0"/>
                      <a:pt x="71795" y="0"/>
                    </a:cubicBezTo>
                    <a:cubicBezTo>
                      <a:pt x="111446" y="0"/>
                      <a:pt x="143590" y="32183"/>
                      <a:pt x="143590" y="7188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6" name="Google Shape;386;p2"/>
              <p:cNvSpPr/>
              <p:nvPr/>
            </p:nvSpPr>
            <p:spPr>
              <a:xfrm>
                <a:off x="2010683" y="1944929"/>
                <a:ext cx="143589" cy="143764"/>
              </a:xfrm>
              <a:custGeom>
                <a:rect b="b" l="l" r="r" t="t"/>
                <a:pathLst>
                  <a:path extrusionOk="0" h="143764" w="143589">
                    <a:moveTo>
                      <a:pt x="143589" y="71882"/>
                    </a:moveTo>
                    <a:cubicBezTo>
                      <a:pt x="143589" y="111582"/>
                      <a:pt x="111446" y="143765"/>
                      <a:pt x="71795" y="143765"/>
                    </a:cubicBezTo>
                    <a:cubicBezTo>
                      <a:pt x="32144" y="143765"/>
                      <a:pt x="0" y="111582"/>
                      <a:pt x="0" y="71882"/>
                    </a:cubicBezTo>
                    <a:cubicBezTo>
                      <a:pt x="0" y="32183"/>
                      <a:pt x="32144" y="0"/>
                      <a:pt x="71795" y="0"/>
                    </a:cubicBezTo>
                    <a:cubicBezTo>
                      <a:pt x="111446" y="0"/>
                      <a:pt x="143589" y="32183"/>
                      <a:pt x="143589" y="7188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387" name="Google Shape;387;p2"/>
          <p:cNvGrpSpPr/>
          <p:nvPr/>
        </p:nvGrpSpPr>
        <p:grpSpPr>
          <a:xfrm rot="391344">
            <a:off x="6597194" y="972525"/>
            <a:ext cx="1611757" cy="427023"/>
            <a:chOff x="13193500" y="1942907"/>
            <a:chExt cx="3223279" cy="854003"/>
          </a:xfrm>
        </p:grpSpPr>
        <p:sp>
          <p:nvSpPr>
            <p:cNvPr id="388" name="Google Shape;388;p2"/>
            <p:cNvSpPr/>
            <p:nvPr/>
          </p:nvSpPr>
          <p:spPr>
            <a:xfrm>
              <a:off x="13193500" y="1942907"/>
              <a:ext cx="3223279" cy="854003"/>
            </a:xfrm>
            <a:custGeom>
              <a:rect b="b" l="l" r="r" t="t"/>
              <a:pathLst>
                <a:path extrusionOk="0" h="854003" w="3223279">
                  <a:moveTo>
                    <a:pt x="214184" y="826553"/>
                  </a:moveTo>
                  <a:cubicBezTo>
                    <a:pt x="256622" y="844560"/>
                    <a:pt x="301838" y="853354"/>
                    <a:pt x="348892" y="853354"/>
                  </a:cubicBezTo>
                  <a:cubicBezTo>
                    <a:pt x="405692" y="853354"/>
                    <a:pt x="466438" y="840333"/>
                    <a:pt x="520570" y="808237"/>
                  </a:cubicBezTo>
                  <a:cubicBezTo>
                    <a:pt x="569828" y="841601"/>
                    <a:pt x="624837" y="853354"/>
                    <a:pt x="674346" y="853354"/>
                  </a:cubicBezTo>
                  <a:cubicBezTo>
                    <a:pt x="704046" y="853354"/>
                    <a:pt x="733377" y="849314"/>
                    <a:pt x="761613" y="840906"/>
                  </a:cubicBezTo>
                  <a:cubicBezTo>
                    <a:pt x="785878" y="848999"/>
                    <a:pt x="811716" y="853354"/>
                    <a:pt x="838005" y="853354"/>
                  </a:cubicBezTo>
                  <a:cubicBezTo>
                    <a:pt x="859053" y="853354"/>
                    <a:pt x="877497" y="849893"/>
                    <a:pt x="881545" y="849205"/>
                  </a:cubicBezTo>
                  <a:cubicBezTo>
                    <a:pt x="890609" y="847558"/>
                    <a:pt x="899570" y="845403"/>
                    <a:pt x="908382" y="842726"/>
                  </a:cubicBezTo>
                  <a:cubicBezTo>
                    <a:pt x="929424" y="850073"/>
                    <a:pt x="951884" y="853998"/>
                    <a:pt x="974956" y="853998"/>
                  </a:cubicBezTo>
                  <a:cubicBezTo>
                    <a:pt x="993915" y="853998"/>
                    <a:pt x="1012778" y="851354"/>
                    <a:pt x="1030964" y="846149"/>
                  </a:cubicBezTo>
                  <a:cubicBezTo>
                    <a:pt x="1052611" y="850935"/>
                    <a:pt x="1074994" y="853354"/>
                    <a:pt x="1097866" y="853354"/>
                  </a:cubicBezTo>
                  <a:cubicBezTo>
                    <a:pt x="1154783" y="853354"/>
                    <a:pt x="1206678" y="838422"/>
                    <a:pt x="1251101" y="812792"/>
                  </a:cubicBezTo>
                  <a:cubicBezTo>
                    <a:pt x="1258411" y="814484"/>
                    <a:pt x="1265948" y="815777"/>
                    <a:pt x="1273696" y="816633"/>
                  </a:cubicBezTo>
                  <a:cubicBezTo>
                    <a:pt x="1280949" y="820602"/>
                    <a:pt x="1288465" y="824333"/>
                    <a:pt x="1296246" y="827788"/>
                  </a:cubicBezTo>
                  <a:cubicBezTo>
                    <a:pt x="1334539" y="844791"/>
                    <a:pt x="1376951" y="854049"/>
                    <a:pt x="1420916" y="853341"/>
                  </a:cubicBezTo>
                  <a:cubicBezTo>
                    <a:pt x="1471451" y="852769"/>
                    <a:pt x="1522579" y="839432"/>
                    <a:pt x="1567466" y="812219"/>
                  </a:cubicBezTo>
                  <a:cubicBezTo>
                    <a:pt x="1614745" y="839317"/>
                    <a:pt x="1669019" y="853354"/>
                    <a:pt x="1726471" y="853354"/>
                  </a:cubicBezTo>
                  <a:cubicBezTo>
                    <a:pt x="1763732" y="853354"/>
                    <a:pt x="1802179" y="847333"/>
                    <a:pt x="1838873" y="833559"/>
                  </a:cubicBezTo>
                  <a:cubicBezTo>
                    <a:pt x="1861056" y="842122"/>
                    <a:pt x="1885404" y="847005"/>
                    <a:pt x="1911178" y="847005"/>
                  </a:cubicBezTo>
                  <a:cubicBezTo>
                    <a:pt x="1919835" y="847005"/>
                    <a:pt x="1994538" y="847037"/>
                    <a:pt x="2008289" y="847481"/>
                  </a:cubicBezTo>
                  <a:cubicBezTo>
                    <a:pt x="2010732" y="847583"/>
                    <a:pt x="2013175" y="847635"/>
                    <a:pt x="2015625" y="847635"/>
                  </a:cubicBezTo>
                  <a:cubicBezTo>
                    <a:pt x="2042726" y="847635"/>
                    <a:pt x="2069563" y="842218"/>
                    <a:pt x="2094569" y="831597"/>
                  </a:cubicBezTo>
                  <a:cubicBezTo>
                    <a:pt x="2101332" y="828721"/>
                    <a:pt x="2107888" y="825504"/>
                    <a:pt x="2114212" y="821960"/>
                  </a:cubicBezTo>
                  <a:cubicBezTo>
                    <a:pt x="2142725" y="837972"/>
                    <a:pt x="2176151" y="847641"/>
                    <a:pt x="2212413" y="847641"/>
                  </a:cubicBezTo>
                  <a:lnTo>
                    <a:pt x="2345509" y="847641"/>
                  </a:lnTo>
                  <a:cubicBezTo>
                    <a:pt x="2363024" y="847641"/>
                    <a:pt x="2379888" y="845390"/>
                    <a:pt x="2395863" y="841253"/>
                  </a:cubicBezTo>
                  <a:cubicBezTo>
                    <a:pt x="2418071" y="849552"/>
                    <a:pt x="2441949" y="854004"/>
                    <a:pt x="2466530" y="854004"/>
                  </a:cubicBezTo>
                  <a:cubicBezTo>
                    <a:pt x="2485489" y="854004"/>
                    <a:pt x="2504352" y="851360"/>
                    <a:pt x="2522538" y="846155"/>
                  </a:cubicBezTo>
                  <a:cubicBezTo>
                    <a:pt x="2544185" y="850942"/>
                    <a:pt x="2566568" y="853361"/>
                    <a:pt x="2589447" y="853361"/>
                  </a:cubicBezTo>
                  <a:cubicBezTo>
                    <a:pt x="2638382" y="853361"/>
                    <a:pt x="2685384" y="842244"/>
                    <a:pt x="2727841" y="820821"/>
                  </a:cubicBezTo>
                  <a:cubicBezTo>
                    <a:pt x="2737382" y="816002"/>
                    <a:pt x="2746511" y="810766"/>
                    <a:pt x="2755226" y="805162"/>
                  </a:cubicBezTo>
                  <a:cubicBezTo>
                    <a:pt x="2764999" y="811119"/>
                    <a:pt x="2774953" y="816498"/>
                    <a:pt x="2784990" y="821297"/>
                  </a:cubicBezTo>
                  <a:cubicBezTo>
                    <a:pt x="2825977" y="840893"/>
                    <a:pt x="2873605" y="853361"/>
                    <a:pt x="2923798" y="853361"/>
                  </a:cubicBezTo>
                  <a:cubicBezTo>
                    <a:pt x="2968898" y="853361"/>
                    <a:pt x="3035317" y="847532"/>
                    <a:pt x="3098164" y="808765"/>
                  </a:cubicBezTo>
                  <a:cubicBezTo>
                    <a:pt x="3142330" y="781526"/>
                    <a:pt x="3176329" y="743151"/>
                    <a:pt x="3199104" y="697687"/>
                  </a:cubicBezTo>
                  <a:cubicBezTo>
                    <a:pt x="3205815" y="684363"/>
                    <a:pt x="3220720" y="651952"/>
                    <a:pt x="3220720" y="607883"/>
                  </a:cubicBezTo>
                  <a:cubicBezTo>
                    <a:pt x="3220720" y="591504"/>
                    <a:pt x="3218696" y="575865"/>
                    <a:pt x="3215073" y="561113"/>
                  </a:cubicBezTo>
                  <a:cubicBezTo>
                    <a:pt x="3218721" y="548677"/>
                    <a:pt x="3221158" y="535560"/>
                    <a:pt x="3221996" y="521889"/>
                  </a:cubicBezTo>
                  <a:cubicBezTo>
                    <a:pt x="3223363" y="505748"/>
                    <a:pt x="3223279" y="491652"/>
                    <a:pt x="3223279" y="485862"/>
                  </a:cubicBezTo>
                  <a:cubicBezTo>
                    <a:pt x="3223279" y="407195"/>
                    <a:pt x="3204429" y="323607"/>
                    <a:pt x="3149911" y="255954"/>
                  </a:cubicBezTo>
                  <a:cubicBezTo>
                    <a:pt x="3123364" y="223015"/>
                    <a:pt x="3090042" y="196239"/>
                    <a:pt x="3051336" y="177731"/>
                  </a:cubicBezTo>
                  <a:cubicBezTo>
                    <a:pt x="3009982" y="157961"/>
                    <a:pt x="2966474" y="149508"/>
                    <a:pt x="2924442" y="149508"/>
                  </a:cubicBezTo>
                  <a:cubicBezTo>
                    <a:pt x="2863006" y="149508"/>
                    <a:pt x="2807746" y="167315"/>
                    <a:pt x="2761544" y="196471"/>
                  </a:cubicBezTo>
                  <a:cubicBezTo>
                    <a:pt x="2726262" y="173922"/>
                    <a:pt x="2685984" y="158913"/>
                    <a:pt x="2642134" y="152718"/>
                  </a:cubicBezTo>
                  <a:cubicBezTo>
                    <a:pt x="2631833" y="132974"/>
                    <a:pt x="2618520" y="115520"/>
                    <a:pt x="2603158" y="100794"/>
                  </a:cubicBezTo>
                  <a:cubicBezTo>
                    <a:pt x="2566696" y="65829"/>
                    <a:pt x="2517007" y="44644"/>
                    <a:pt x="2455480" y="44818"/>
                  </a:cubicBezTo>
                  <a:cubicBezTo>
                    <a:pt x="2455480" y="44818"/>
                    <a:pt x="2451297" y="45004"/>
                    <a:pt x="2448602" y="45146"/>
                  </a:cubicBezTo>
                  <a:cubicBezTo>
                    <a:pt x="2441549" y="44676"/>
                    <a:pt x="2430810" y="44014"/>
                    <a:pt x="2414951" y="44014"/>
                  </a:cubicBezTo>
                  <a:cubicBezTo>
                    <a:pt x="2408956" y="44014"/>
                    <a:pt x="2403012" y="44284"/>
                    <a:pt x="2397133" y="44805"/>
                  </a:cubicBezTo>
                  <a:cubicBezTo>
                    <a:pt x="2364378" y="21130"/>
                    <a:pt x="2325105" y="5523"/>
                    <a:pt x="2281965" y="1200"/>
                  </a:cubicBezTo>
                  <a:cubicBezTo>
                    <a:pt x="2172509" y="-9763"/>
                    <a:pt x="2072993" y="55458"/>
                    <a:pt x="2036286" y="153715"/>
                  </a:cubicBezTo>
                  <a:cubicBezTo>
                    <a:pt x="2025707" y="155606"/>
                    <a:pt x="2015361" y="158115"/>
                    <a:pt x="2005278" y="161178"/>
                  </a:cubicBezTo>
                  <a:cubicBezTo>
                    <a:pt x="1993597" y="158476"/>
                    <a:pt x="1981510" y="156739"/>
                    <a:pt x="1969100" y="156063"/>
                  </a:cubicBezTo>
                  <a:cubicBezTo>
                    <a:pt x="1953280" y="155336"/>
                    <a:pt x="1938376" y="155626"/>
                    <a:pt x="1930072" y="155754"/>
                  </a:cubicBezTo>
                  <a:cubicBezTo>
                    <a:pt x="1925289" y="155832"/>
                    <a:pt x="1922227" y="155870"/>
                    <a:pt x="1919461" y="155870"/>
                  </a:cubicBezTo>
                  <a:lnTo>
                    <a:pt x="1900992" y="155870"/>
                  </a:lnTo>
                  <a:cubicBezTo>
                    <a:pt x="1877178" y="155870"/>
                    <a:pt x="1854557" y="160039"/>
                    <a:pt x="1833735" y="167444"/>
                  </a:cubicBezTo>
                  <a:cubicBezTo>
                    <a:pt x="1795829" y="154667"/>
                    <a:pt x="1757466" y="149508"/>
                    <a:pt x="1722641" y="149508"/>
                  </a:cubicBezTo>
                  <a:cubicBezTo>
                    <a:pt x="1685709" y="149508"/>
                    <a:pt x="1649035" y="155355"/>
                    <a:pt x="1614023" y="167849"/>
                  </a:cubicBezTo>
                  <a:cubicBezTo>
                    <a:pt x="1586496" y="155992"/>
                    <a:pt x="1554083" y="149276"/>
                    <a:pt x="1518060" y="152544"/>
                  </a:cubicBezTo>
                  <a:cubicBezTo>
                    <a:pt x="1509370" y="153329"/>
                    <a:pt x="1501060" y="154641"/>
                    <a:pt x="1493124" y="156372"/>
                  </a:cubicBezTo>
                  <a:cubicBezTo>
                    <a:pt x="1471064" y="151643"/>
                    <a:pt x="1447599" y="149012"/>
                    <a:pt x="1423308" y="149514"/>
                  </a:cubicBezTo>
                  <a:cubicBezTo>
                    <a:pt x="1368809" y="150093"/>
                    <a:pt x="1314903" y="165379"/>
                    <a:pt x="1268707" y="195680"/>
                  </a:cubicBezTo>
                  <a:cubicBezTo>
                    <a:pt x="1263859" y="192617"/>
                    <a:pt x="1258863" y="189665"/>
                    <a:pt x="1253712" y="186827"/>
                  </a:cubicBezTo>
                  <a:cubicBezTo>
                    <a:pt x="1221447" y="169046"/>
                    <a:pt x="1186648" y="157813"/>
                    <a:pt x="1150528" y="152711"/>
                  </a:cubicBezTo>
                  <a:cubicBezTo>
                    <a:pt x="1140227" y="132980"/>
                    <a:pt x="1126927" y="115533"/>
                    <a:pt x="1111572" y="100801"/>
                  </a:cubicBezTo>
                  <a:cubicBezTo>
                    <a:pt x="1075097" y="65810"/>
                    <a:pt x="1025388" y="44638"/>
                    <a:pt x="963874" y="44811"/>
                  </a:cubicBezTo>
                  <a:cubicBezTo>
                    <a:pt x="963874" y="44811"/>
                    <a:pt x="959697" y="44998"/>
                    <a:pt x="957002" y="45139"/>
                  </a:cubicBezTo>
                  <a:cubicBezTo>
                    <a:pt x="949950" y="44670"/>
                    <a:pt x="939216" y="44007"/>
                    <a:pt x="923358" y="44007"/>
                  </a:cubicBezTo>
                  <a:cubicBezTo>
                    <a:pt x="866776" y="44007"/>
                    <a:pt x="816551" y="67579"/>
                    <a:pt x="781179" y="102879"/>
                  </a:cubicBezTo>
                  <a:cubicBezTo>
                    <a:pt x="765159" y="118866"/>
                    <a:pt x="751770" y="137638"/>
                    <a:pt x="741797" y="158398"/>
                  </a:cubicBezTo>
                  <a:cubicBezTo>
                    <a:pt x="741539" y="158405"/>
                    <a:pt x="741320" y="158418"/>
                    <a:pt x="741120" y="158424"/>
                  </a:cubicBezTo>
                  <a:cubicBezTo>
                    <a:pt x="718176" y="158720"/>
                    <a:pt x="695594" y="162895"/>
                    <a:pt x="674275" y="170693"/>
                  </a:cubicBezTo>
                  <a:cubicBezTo>
                    <a:pt x="660622" y="138223"/>
                    <a:pt x="639432" y="112715"/>
                    <a:pt x="617758" y="94342"/>
                  </a:cubicBezTo>
                  <a:cubicBezTo>
                    <a:pt x="596704" y="76637"/>
                    <a:pt x="567907" y="59531"/>
                    <a:pt x="531484" y="51451"/>
                  </a:cubicBezTo>
                  <a:cubicBezTo>
                    <a:pt x="506226" y="45834"/>
                    <a:pt x="481239" y="45480"/>
                    <a:pt x="457748" y="49218"/>
                  </a:cubicBezTo>
                  <a:cubicBezTo>
                    <a:pt x="427417" y="41492"/>
                    <a:pt x="397531" y="38288"/>
                    <a:pt x="369914" y="38288"/>
                  </a:cubicBezTo>
                  <a:cubicBezTo>
                    <a:pt x="286727" y="38288"/>
                    <a:pt x="207480" y="67566"/>
                    <a:pt x="147430" y="122198"/>
                  </a:cubicBezTo>
                  <a:cubicBezTo>
                    <a:pt x="116725" y="150132"/>
                    <a:pt x="91442" y="184415"/>
                    <a:pt x="74107" y="223594"/>
                  </a:cubicBezTo>
                  <a:cubicBezTo>
                    <a:pt x="57668" y="260740"/>
                    <a:pt x="48778" y="301418"/>
                    <a:pt x="48778" y="343499"/>
                  </a:cubicBezTo>
                  <a:cubicBezTo>
                    <a:pt x="48778" y="380008"/>
                    <a:pt x="55541" y="417662"/>
                    <a:pt x="69955" y="453921"/>
                  </a:cubicBezTo>
                  <a:cubicBezTo>
                    <a:pt x="63360" y="461171"/>
                    <a:pt x="57552" y="467559"/>
                    <a:pt x="57455" y="467662"/>
                  </a:cubicBezTo>
                  <a:cubicBezTo>
                    <a:pt x="41468" y="485309"/>
                    <a:pt x="10763" y="523787"/>
                    <a:pt x="2202" y="580735"/>
                  </a:cubicBezTo>
                  <a:cubicBezTo>
                    <a:pt x="-2272" y="610489"/>
                    <a:pt x="-312" y="643621"/>
                    <a:pt x="11646" y="676733"/>
                  </a:cubicBezTo>
                  <a:cubicBezTo>
                    <a:pt x="24539" y="712425"/>
                    <a:pt x="45826" y="739278"/>
                    <a:pt x="67531" y="758662"/>
                  </a:cubicBezTo>
                  <a:cubicBezTo>
                    <a:pt x="96296" y="784164"/>
                    <a:pt x="134047" y="803058"/>
                    <a:pt x="177181" y="808076"/>
                  </a:cubicBezTo>
                  <a:cubicBezTo>
                    <a:pt x="188785" y="814786"/>
                    <a:pt x="201104" y="821001"/>
                    <a:pt x="214184" y="82655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89" name="Google Shape;389;p2"/>
            <p:cNvGrpSpPr/>
            <p:nvPr/>
          </p:nvGrpSpPr>
          <p:grpSpPr>
            <a:xfrm>
              <a:off x="13372606" y="2122973"/>
              <a:ext cx="2865060" cy="495181"/>
              <a:chOff x="13372606" y="2122973"/>
              <a:chExt cx="2865060" cy="495181"/>
            </a:xfrm>
          </p:grpSpPr>
          <p:sp>
            <p:nvSpPr>
              <p:cNvPr id="390" name="Google Shape;390;p2"/>
              <p:cNvSpPr/>
              <p:nvPr/>
            </p:nvSpPr>
            <p:spPr>
              <a:xfrm>
                <a:off x="13372606" y="2159945"/>
                <a:ext cx="331212" cy="457558"/>
              </a:xfrm>
              <a:custGeom>
                <a:rect b="b" l="l" r="r" t="t"/>
                <a:pathLst>
                  <a:path extrusionOk="0" h="457558" w="331212">
                    <a:moveTo>
                      <a:pt x="286327" y="22871"/>
                    </a:moveTo>
                    <a:lnTo>
                      <a:pt x="282504" y="27329"/>
                    </a:lnTo>
                    <a:cubicBezTo>
                      <a:pt x="255757" y="8254"/>
                      <a:pt x="222641" y="0"/>
                      <a:pt x="190801" y="0"/>
                    </a:cubicBezTo>
                    <a:cubicBezTo>
                      <a:pt x="108646" y="0"/>
                      <a:pt x="48784" y="57199"/>
                      <a:pt x="48784" y="126460"/>
                    </a:cubicBezTo>
                    <a:cubicBezTo>
                      <a:pt x="48784" y="164597"/>
                      <a:pt x="67253" y="206543"/>
                      <a:pt x="111199" y="233228"/>
                    </a:cubicBezTo>
                    <a:cubicBezTo>
                      <a:pt x="125208" y="242125"/>
                      <a:pt x="144309" y="249118"/>
                      <a:pt x="197171" y="268180"/>
                    </a:cubicBezTo>
                    <a:cubicBezTo>
                      <a:pt x="248118" y="286612"/>
                      <a:pt x="258935" y="317112"/>
                      <a:pt x="258935" y="342531"/>
                    </a:cubicBezTo>
                    <a:cubicBezTo>
                      <a:pt x="258935" y="388922"/>
                      <a:pt x="223911" y="413072"/>
                      <a:pt x="171049" y="413072"/>
                    </a:cubicBezTo>
                    <a:cubicBezTo>
                      <a:pt x="133479" y="413072"/>
                      <a:pt x="103547" y="401003"/>
                      <a:pt x="73616" y="367955"/>
                    </a:cubicBezTo>
                    <a:lnTo>
                      <a:pt x="74892" y="366681"/>
                    </a:lnTo>
                    <a:cubicBezTo>
                      <a:pt x="86992" y="353339"/>
                      <a:pt x="91447" y="339996"/>
                      <a:pt x="79347" y="329188"/>
                    </a:cubicBezTo>
                    <a:cubicBezTo>
                      <a:pt x="67885" y="319010"/>
                      <a:pt x="54515" y="322838"/>
                      <a:pt x="42408" y="336181"/>
                    </a:cubicBezTo>
                    <a:lnTo>
                      <a:pt x="11207" y="370490"/>
                    </a:lnTo>
                    <a:cubicBezTo>
                      <a:pt x="-894" y="383846"/>
                      <a:pt x="-4710" y="397188"/>
                      <a:pt x="7384" y="407996"/>
                    </a:cubicBezTo>
                    <a:cubicBezTo>
                      <a:pt x="18846" y="418161"/>
                      <a:pt x="32222" y="413716"/>
                      <a:pt x="43684" y="401003"/>
                    </a:cubicBezTo>
                    <a:cubicBezTo>
                      <a:pt x="77432" y="435956"/>
                      <a:pt x="116279" y="457559"/>
                      <a:pt x="169773" y="457559"/>
                    </a:cubicBezTo>
                    <a:cubicBezTo>
                      <a:pt x="245559" y="457559"/>
                      <a:pt x="303507" y="414346"/>
                      <a:pt x="303507" y="341900"/>
                    </a:cubicBezTo>
                    <a:cubicBezTo>
                      <a:pt x="303507" y="301859"/>
                      <a:pt x="285676" y="253557"/>
                      <a:pt x="211804" y="226229"/>
                    </a:cubicBezTo>
                    <a:cubicBezTo>
                      <a:pt x="155764" y="205893"/>
                      <a:pt x="145579" y="202078"/>
                      <a:pt x="134749" y="195085"/>
                    </a:cubicBezTo>
                    <a:cubicBezTo>
                      <a:pt x="108640" y="178570"/>
                      <a:pt x="93362" y="156317"/>
                      <a:pt x="93362" y="127728"/>
                    </a:cubicBezTo>
                    <a:cubicBezTo>
                      <a:pt x="93362" y="83872"/>
                      <a:pt x="129018" y="44474"/>
                      <a:pt x="194618" y="44474"/>
                    </a:cubicBezTo>
                    <a:cubicBezTo>
                      <a:pt x="221996" y="44474"/>
                      <a:pt x="237288" y="51467"/>
                      <a:pt x="253842" y="62275"/>
                    </a:cubicBezTo>
                    <a:cubicBezTo>
                      <a:pt x="243012" y="76891"/>
                      <a:pt x="244289" y="87687"/>
                      <a:pt x="253842" y="95953"/>
                    </a:cubicBezTo>
                    <a:cubicBezTo>
                      <a:pt x="265304" y="105481"/>
                      <a:pt x="278681" y="101673"/>
                      <a:pt x="290781" y="87056"/>
                    </a:cubicBezTo>
                    <a:lnTo>
                      <a:pt x="320713" y="51473"/>
                    </a:lnTo>
                    <a:cubicBezTo>
                      <a:pt x="332175" y="37487"/>
                      <a:pt x="335991" y="24775"/>
                      <a:pt x="323259" y="13980"/>
                    </a:cubicBezTo>
                    <a:cubicBezTo>
                      <a:pt x="311165" y="3809"/>
                      <a:pt x="298427" y="8254"/>
                      <a:pt x="286327" y="2287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1" name="Google Shape;391;p2"/>
              <p:cNvSpPr/>
              <p:nvPr/>
            </p:nvSpPr>
            <p:spPr>
              <a:xfrm>
                <a:off x="13707378" y="2277229"/>
                <a:ext cx="380817" cy="340275"/>
              </a:xfrm>
              <a:custGeom>
                <a:rect b="b" l="l" r="r" t="t"/>
                <a:pathLst>
                  <a:path extrusionOk="0" h="340275" w="380817">
                    <a:moveTo>
                      <a:pt x="358526" y="237972"/>
                    </a:moveTo>
                    <a:cubicBezTo>
                      <a:pt x="345787" y="237972"/>
                      <a:pt x="336233" y="248150"/>
                      <a:pt x="336233" y="259582"/>
                    </a:cubicBezTo>
                    <a:cubicBezTo>
                      <a:pt x="336233" y="265932"/>
                      <a:pt x="336872" y="271020"/>
                      <a:pt x="336872" y="275459"/>
                    </a:cubicBezTo>
                    <a:cubicBezTo>
                      <a:pt x="336872" y="288815"/>
                      <a:pt x="334325" y="295165"/>
                      <a:pt x="322863" y="295795"/>
                    </a:cubicBezTo>
                    <a:cubicBezTo>
                      <a:pt x="308855" y="296439"/>
                      <a:pt x="308217" y="284357"/>
                      <a:pt x="305670" y="262760"/>
                    </a:cubicBezTo>
                    <a:cubicBezTo>
                      <a:pt x="305032" y="255124"/>
                      <a:pt x="304394" y="232247"/>
                      <a:pt x="304394" y="203014"/>
                    </a:cubicBezTo>
                    <a:cubicBezTo>
                      <a:pt x="304394" y="167431"/>
                      <a:pt x="305032" y="124848"/>
                      <a:pt x="305670" y="92431"/>
                    </a:cubicBezTo>
                    <a:cubicBezTo>
                      <a:pt x="306302" y="78458"/>
                      <a:pt x="306302" y="65115"/>
                      <a:pt x="306302" y="52402"/>
                    </a:cubicBezTo>
                    <a:cubicBezTo>
                      <a:pt x="306302" y="40964"/>
                      <a:pt x="306940" y="26978"/>
                      <a:pt x="302479" y="15539"/>
                    </a:cubicBezTo>
                    <a:cubicBezTo>
                      <a:pt x="299301" y="7273"/>
                      <a:pt x="291649" y="2197"/>
                      <a:pt x="282740" y="1553"/>
                    </a:cubicBezTo>
                    <a:cubicBezTo>
                      <a:pt x="271910" y="923"/>
                      <a:pt x="234977" y="2827"/>
                      <a:pt x="229885" y="2827"/>
                    </a:cubicBezTo>
                    <a:cubicBezTo>
                      <a:pt x="217146" y="2827"/>
                      <a:pt x="207599" y="12992"/>
                      <a:pt x="207599" y="25067"/>
                    </a:cubicBezTo>
                    <a:cubicBezTo>
                      <a:pt x="207599" y="37779"/>
                      <a:pt x="217146" y="47307"/>
                      <a:pt x="229885" y="47307"/>
                    </a:cubicBezTo>
                    <a:cubicBezTo>
                      <a:pt x="235615" y="47307"/>
                      <a:pt x="243255" y="47307"/>
                      <a:pt x="261724" y="46033"/>
                    </a:cubicBezTo>
                    <a:cubicBezTo>
                      <a:pt x="261086" y="60650"/>
                      <a:pt x="260454" y="97513"/>
                      <a:pt x="260454" y="138185"/>
                    </a:cubicBezTo>
                    <a:cubicBezTo>
                      <a:pt x="255355" y="220165"/>
                      <a:pt x="236254" y="295789"/>
                      <a:pt x="160474" y="295789"/>
                    </a:cubicBezTo>
                    <a:cubicBezTo>
                      <a:pt x="106981" y="295789"/>
                      <a:pt x="99973" y="228432"/>
                      <a:pt x="99973" y="150897"/>
                    </a:cubicBezTo>
                    <a:lnTo>
                      <a:pt x="100612" y="100061"/>
                    </a:lnTo>
                    <a:cubicBezTo>
                      <a:pt x="100612" y="73993"/>
                      <a:pt x="99973" y="47307"/>
                      <a:pt x="98065" y="20622"/>
                    </a:cubicBezTo>
                    <a:cubicBezTo>
                      <a:pt x="96795" y="11724"/>
                      <a:pt x="89788" y="916"/>
                      <a:pt x="76418" y="286"/>
                    </a:cubicBezTo>
                    <a:cubicBezTo>
                      <a:pt x="38841" y="-357"/>
                      <a:pt x="31840" y="286"/>
                      <a:pt x="24832" y="286"/>
                    </a:cubicBezTo>
                    <a:cubicBezTo>
                      <a:pt x="12100" y="286"/>
                      <a:pt x="0" y="9170"/>
                      <a:pt x="0" y="22526"/>
                    </a:cubicBezTo>
                    <a:cubicBezTo>
                      <a:pt x="0" y="33965"/>
                      <a:pt x="8271" y="43492"/>
                      <a:pt x="19739" y="44766"/>
                    </a:cubicBezTo>
                    <a:cubicBezTo>
                      <a:pt x="23562" y="45397"/>
                      <a:pt x="28017" y="45397"/>
                      <a:pt x="33110" y="45397"/>
                    </a:cubicBezTo>
                    <a:lnTo>
                      <a:pt x="54764" y="44766"/>
                    </a:lnTo>
                    <a:cubicBezTo>
                      <a:pt x="55395" y="63198"/>
                      <a:pt x="56034" y="81629"/>
                      <a:pt x="56034" y="100061"/>
                    </a:cubicBezTo>
                    <a:lnTo>
                      <a:pt x="55395" y="150267"/>
                    </a:lnTo>
                    <a:cubicBezTo>
                      <a:pt x="55395" y="285000"/>
                      <a:pt x="87241" y="340275"/>
                      <a:pt x="160474" y="340275"/>
                    </a:cubicBezTo>
                    <a:cubicBezTo>
                      <a:pt x="208869" y="340275"/>
                      <a:pt x="241346" y="316768"/>
                      <a:pt x="263001" y="281172"/>
                    </a:cubicBezTo>
                    <a:cubicBezTo>
                      <a:pt x="264915" y="295158"/>
                      <a:pt x="269370" y="308501"/>
                      <a:pt x="278924" y="319940"/>
                    </a:cubicBezTo>
                    <a:cubicBezTo>
                      <a:pt x="289116" y="332652"/>
                      <a:pt x="306940" y="340275"/>
                      <a:pt x="324133" y="340275"/>
                    </a:cubicBezTo>
                    <a:cubicBezTo>
                      <a:pt x="327963" y="340275"/>
                      <a:pt x="331779" y="339645"/>
                      <a:pt x="335602" y="339014"/>
                    </a:cubicBezTo>
                    <a:cubicBezTo>
                      <a:pt x="370626" y="332652"/>
                      <a:pt x="380818" y="302151"/>
                      <a:pt x="380818" y="265295"/>
                    </a:cubicBezTo>
                    <a:lnTo>
                      <a:pt x="380818" y="257671"/>
                    </a:lnTo>
                    <a:cubicBezTo>
                      <a:pt x="379535" y="246239"/>
                      <a:pt x="369981" y="237972"/>
                      <a:pt x="358526" y="23797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2" name="Google Shape;392;p2"/>
              <p:cNvSpPr/>
              <p:nvPr/>
            </p:nvSpPr>
            <p:spPr>
              <a:xfrm>
                <a:off x="14094598" y="2165665"/>
                <a:ext cx="338779" cy="452489"/>
              </a:xfrm>
              <a:custGeom>
                <a:rect b="b" l="l" r="r" t="t"/>
                <a:pathLst>
                  <a:path extrusionOk="0" h="452489" w="338779">
                    <a:moveTo>
                      <a:pt x="203138" y="105494"/>
                    </a:moveTo>
                    <a:cubicBezTo>
                      <a:pt x="152190" y="105494"/>
                      <a:pt x="116535" y="128371"/>
                      <a:pt x="93604" y="160789"/>
                    </a:cubicBezTo>
                    <a:lnTo>
                      <a:pt x="93604" y="81343"/>
                    </a:lnTo>
                    <a:cubicBezTo>
                      <a:pt x="93604" y="58466"/>
                      <a:pt x="93604" y="40672"/>
                      <a:pt x="92966" y="22240"/>
                    </a:cubicBezTo>
                    <a:cubicBezTo>
                      <a:pt x="92966" y="10171"/>
                      <a:pt x="82774" y="630"/>
                      <a:pt x="70680" y="630"/>
                    </a:cubicBezTo>
                    <a:lnTo>
                      <a:pt x="56033" y="1274"/>
                    </a:lnTo>
                    <a:cubicBezTo>
                      <a:pt x="46486" y="1274"/>
                      <a:pt x="40755" y="0"/>
                      <a:pt x="22286" y="0"/>
                    </a:cubicBezTo>
                    <a:cubicBezTo>
                      <a:pt x="10185" y="0"/>
                      <a:pt x="0" y="10178"/>
                      <a:pt x="0" y="22877"/>
                    </a:cubicBezTo>
                    <a:cubicBezTo>
                      <a:pt x="0" y="34328"/>
                      <a:pt x="9547" y="44487"/>
                      <a:pt x="21009" y="44487"/>
                    </a:cubicBezTo>
                    <a:cubicBezTo>
                      <a:pt x="35024" y="45117"/>
                      <a:pt x="42663" y="45760"/>
                      <a:pt x="49032" y="45760"/>
                    </a:cubicBezTo>
                    <a:lnTo>
                      <a:pt x="49032" y="299961"/>
                    </a:lnTo>
                    <a:cubicBezTo>
                      <a:pt x="49032" y="316488"/>
                      <a:pt x="49664" y="345091"/>
                      <a:pt x="50303" y="372407"/>
                    </a:cubicBezTo>
                    <a:cubicBezTo>
                      <a:pt x="50941" y="396571"/>
                      <a:pt x="51573" y="419441"/>
                      <a:pt x="51573" y="430249"/>
                    </a:cubicBezTo>
                    <a:cubicBezTo>
                      <a:pt x="51573" y="442962"/>
                      <a:pt x="61764" y="452489"/>
                      <a:pt x="73858" y="452489"/>
                    </a:cubicBezTo>
                    <a:cubicBezTo>
                      <a:pt x="86597" y="452489"/>
                      <a:pt x="96150" y="442962"/>
                      <a:pt x="96150" y="430249"/>
                    </a:cubicBezTo>
                    <a:cubicBezTo>
                      <a:pt x="96150" y="423256"/>
                      <a:pt x="96150" y="411174"/>
                      <a:pt x="95512" y="397832"/>
                    </a:cubicBezTo>
                    <a:cubicBezTo>
                      <a:pt x="117160" y="428976"/>
                      <a:pt x="149638" y="451846"/>
                      <a:pt x="196768" y="451846"/>
                    </a:cubicBezTo>
                    <a:cubicBezTo>
                      <a:pt x="287194" y="451846"/>
                      <a:pt x="338780" y="366688"/>
                      <a:pt x="338780" y="274549"/>
                    </a:cubicBezTo>
                    <a:cubicBezTo>
                      <a:pt x="338780" y="202091"/>
                      <a:pt x="306940" y="105494"/>
                      <a:pt x="203138" y="105494"/>
                    </a:cubicBezTo>
                    <a:close/>
                    <a:moveTo>
                      <a:pt x="195498" y="407359"/>
                    </a:moveTo>
                    <a:cubicBezTo>
                      <a:pt x="132451" y="407359"/>
                      <a:pt x="94880" y="343811"/>
                      <a:pt x="93604" y="275810"/>
                    </a:cubicBezTo>
                    <a:lnTo>
                      <a:pt x="93604" y="268817"/>
                    </a:lnTo>
                    <a:cubicBezTo>
                      <a:pt x="94874" y="200180"/>
                      <a:pt x="134991" y="149981"/>
                      <a:pt x="198045" y="149981"/>
                    </a:cubicBezTo>
                    <a:cubicBezTo>
                      <a:pt x="270001" y="149981"/>
                      <a:pt x="294202" y="214173"/>
                      <a:pt x="294202" y="272002"/>
                    </a:cubicBezTo>
                    <a:cubicBezTo>
                      <a:pt x="294202" y="338729"/>
                      <a:pt x="261730" y="407359"/>
                      <a:pt x="195498" y="40735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3" name="Google Shape;393;p2"/>
              <p:cNvSpPr/>
              <p:nvPr/>
            </p:nvSpPr>
            <p:spPr>
              <a:xfrm>
                <a:off x="14468150" y="2271127"/>
                <a:ext cx="282626" cy="346393"/>
              </a:xfrm>
              <a:custGeom>
                <a:rect b="b" l="l" r="r" t="t"/>
                <a:pathLst>
                  <a:path extrusionOk="0" h="346393" w="282626">
                    <a:moveTo>
                      <a:pt x="274766" y="7655"/>
                    </a:moveTo>
                    <a:cubicBezTo>
                      <a:pt x="263304" y="-1873"/>
                      <a:pt x="250566" y="1305"/>
                      <a:pt x="237827" y="16552"/>
                    </a:cubicBezTo>
                    <a:lnTo>
                      <a:pt x="232096" y="23545"/>
                    </a:lnTo>
                    <a:cubicBezTo>
                      <a:pt x="211719" y="10833"/>
                      <a:pt x="181155" y="-606"/>
                      <a:pt x="150579" y="25"/>
                    </a:cubicBezTo>
                    <a:cubicBezTo>
                      <a:pt x="91355" y="655"/>
                      <a:pt x="49317" y="42607"/>
                      <a:pt x="50600" y="99169"/>
                    </a:cubicBezTo>
                    <a:cubicBezTo>
                      <a:pt x="51231" y="150649"/>
                      <a:pt x="87538" y="175430"/>
                      <a:pt x="134025" y="195135"/>
                    </a:cubicBezTo>
                    <a:cubicBezTo>
                      <a:pt x="147395" y="200211"/>
                      <a:pt x="160133" y="205300"/>
                      <a:pt x="170963" y="213567"/>
                    </a:cubicBezTo>
                    <a:cubicBezTo>
                      <a:pt x="187525" y="224362"/>
                      <a:pt x="197072" y="240252"/>
                      <a:pt x="197072" y="256149"/>
                    </a:cubicBezTo>
                    <a:cubicBezTo>
                      <a:pt x="197717" y="286650"/>
                      <a:pt x="172872" y="302540"/>
                      <a:pt x="144223" y="303171"/>
                    </a:cubicBezTo>
                    <a:cubicBezTo>
                      <a:pt x="114292" y="303801"/>
                      <a:pt x="90085" y="286013"/>
                      <a:pt x="75445" y="266938"/>
                    </a:cubicBezTo>
                    <a:lnTo>
                      <a:pt x="76708" y="265677"/>
                    </a:lnTo>
                    <a:cubicBezTo>
                      <a:pt x="91355" y="251691"/>
                      <a:pt x="93269" y="238979"/>
                      <a:pt x="82439" y="228814"/>
                    </a:cubicBezTo>
                    <a:cubicBezTo>
                      <a:pt x="72254" y="218006"/>
                      <a:pt x="59515" y="219917"/>
                      <a:pt x="44869" y="234533"/>
                    </a:cubicBezTo>
                    <a:lnTo>
                      <a:pt x="13029" y="266938"/>
                    </a:lnTo>
                    <a:cubicBezTo>
                      <a:pt x="-1618" y="281555"/>
                      <a:pt x="-4164" y="294267"/>
                      <a:pt x="6653" y="304444"/>
                    </a:cubicBezTo>
                    <a:cubicBezTo>
                      <a:pt x="16852" y="314609"/>
                      <a:pt x="30222" y="312698"/>
                      <a:pt x="44237" y="298725"/>
                    </a:cubicBezTo>
                    <a:lnTo>
                      <a:pt x="44237" y="298082"/>
                    </a:lnTo>
                    <a:cubicBezTo>
                      <a:pt x="70345" y="327952"/>
                      <a:pt x="104093" y="347027"/>
                      <a:pt x="144217" y="346377"/>
                    </a:cubicBezTo>
                    <a:cubicBezTo>
                      <a:pt x="199625" y="345747"/>
                      <a:pt x="242920" y="308253"/>
                      <a:pt x="241644" y="255500"/>
                    </a:cubicBezTo>
                    <a:cubicBezTo>
                      <a:pt x="241012" y="226260"/>
                      <a:pt x="225733" y="197670"/>
                      <a:pt x="197066" y="178608"/>
                    </a:cubicBezTo>
                    <a:cubicBezTo>
                      <a:pt x="182419" y="167800"/>
                      <a:pt x="166502" y="161438"/>
                      <a:pt x="151211" y="155718"/>
                    </a:cubicBezTo>
                    <a:cubicBezTo>
                      <a:pt x="123194" y="143649"/>
                      <a:pt x="95822" y="128402"/>
                      <a:pt x="95171" y="97259"/>
                    </a:cubicBezTo>
                    <a:cubicBezTo>
                      <a:pt x="94539" y="66745"/>
                      <a:pt x="117457" y="44505"/>
                      <a:pt x="150579" y="43875"/>
                    </a:cubicBezTo>
                    <a:cubicBezTo>
                      <a:pt x="165858" y="43875"/>
                      <a:pt x="184972" y="47690"/>
                      <a:pt x="203441" y="57848"/>
                    </a:cubicBezTo>
                    <a:cubicBezTo>
                      <a:pt x="195157" y="71203"/>
                      <a:pt x="195802" y="81999"/>
                      <a:pt x="205349" y="89635"/>
                    </a:cubicBezTo>
                    <a:cubicBezTo>
                      <a:pt x="216811" y="99163"/>
                      <a:pt x="229550" y="95985"/>
                      <a:pt x="242288" y="80738"/>
                    </a:cubicBezTo>
                    <a:lnTo>
                      <a:pt x="272220" y="45136"/>
                    </a:lnTo>
                    <a:cubicBezTo>
                      <a:pt x="284964" y="29901"/>
                      <a:pt x="286228" y="16552"/>
                      <a:pt x="274766" y="7655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4" name="Google Shape;394;p2"/>
              <p:cNvSpPr/>
              <p:nvPr/>
            </p:nvSpPr>
            <p:spPr>
              <a:xfrm>
                <a:off x="14776038" y="2271165"/>
                <a:ext cx="261098" cy="346352"/>
              </a:xfrm>
              <a:custGeom>
                <a:rect b="b" l="l" r="r" t="t"/>
                <a:pathLst>
                  <a:path extrusionOk="0" h="346352" w="261098">
                    <a:moveTo>
                      <a:pt x="216527" y="226235"/>
                    </a:moveTo>
                    <a:cubicBezTo>
                      <a:pt x="216527" y="284708"/>
                      <a:pt x="182780" y="301865"/>
                      <a:pt x="145196" y="301865"/>
                    </a:cubicBezTo>
                    <a:cubicBezTo>
                      <a:pt x="84076" y="301865"/>
                      <a:pt x="44584" y="257379"/>
                      <a:pt x="44584" y="172221"/>
                    </a:cubicBezTo>
                    <a:cubicBezTo>
                      <a:pt x="44584" y="102310"/>
                      <a:pt x="71338" y="44480"/>
                      <a:pt x="141380" y="44480"/>
                    </a:cubicBezTo>
                    <a:cubicBezTo>
                      <a:pt x="173864" y="44480"/>
                      <a:pt x="199341" y="57192"/>
                      <a:pt x="207612" y="67370"/>
                    </a:cubicBezTo>
                    <a:cubicBezTo>
                      <a:pt x="225449" y="90247"/>
                      <a:pt x="259829" y="63542"/>
                      <a:pt x="242004" y="38767"/>
                    </a:cubicBezTo>
                    <a:cubicBezTo>
                      <a:pt x="218435" y="12082"/>
                      <a:pt x="177680" y="0"/>
                      <a:pt x="140110" y="0"/>
                    </a:cubicBezTo>
                    <a:cubicBezTo>
                      <a:pt x="45861" y="0"/>
                      <a:pt x="0" y="77535"/>
                      <a:pt x="0" y="171590"/>
                    </a:cubicBezTo>
                    <a:cubicBezTo>
                      <a:pt x="0" y="267556"/>
                      <a:pt x="47763" y="346352"/>
                      <a:pt x="143926" y="346352"/>
                    </a:cubicBezTo>
                    <a:cubicBezTo>
                      <a:pt x="217153" y="346352"/>
                      <a:pt x="261099" y="300605"/>
                      <a:pt x="261099" y="226885"/>
                    </a:cubicBezTo>
                    <a:cubicBezTo>
                      <a:pt x="261105" y="197639"/>
                      <a:pt x="216527" y="197639"/>
                      <a:pt x="216527" y="226235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5" name="Google Shape;395;p2"/>
              <p:cNvSpPr/>
              <p:nvPr/>
            </p:nvSpPr>
            <p:spPr>
              <a:xfrm>
                <a:off x="15072219" y="2271159"/>
                <a:ext cx="296110" cy="340632"/>
              </a:xfrm>
              <a:custGeom>
                <a:rect b="b" l="l" r="r" t="t"/>
                <a:pathLst>
                  <a:path extrusionOk="0" h="340632" w="296110">
                    <a:moveTo>
                      <a:pt x="205039" y="0"/>
                    </a:moveTo>
                    <a:cubicBezTo>
                      <a:pt x="163653" y="0"/>
                      <a:pt x="125437" y="28603"/>
                      <a:pt x="105704" y="75000"/>
                    </a:cubicBezTo>
                    <a:lnTo>
                      <a:pt x="103796" y="27335"/>
                    </a:lnTo>
                    <a:cubicBezTo>
                      <a:pt x="103152" y="15897"/>
                      <a:pt x="93598" y="6999"/>
                      <a:pt x="82142" y="6369"/>
                    </a:cubicBezTo>
                    <a:cubicBezTo>
                      <a:pt x="68140" y="5726"/>
                      <a:pt x="54126" y="6369"/>
                      <a:pt x="40755" y="6369"/>
                    </a:cubicBezTo>
                    <a:lnTo>
                      <a:pt x="22286" y="6369"/>
                    </a:lnTo>
                    <a:cubicBezTo>
                      <a:pt x="10179" y="6369"/>
                      <a:pt x="0" y="16534"/>
                      <a:pt x="0" y="28609"/>
                    </a:cubicBezTo>
                    <a:cubicBezTo>
                      <a:pt x="0" y="41309"/>
                      <a:pt x="10186" y="50849"/>
                      <a:pt x="22286" y="50849"/>
                    </a:cubicBezTo>
                    <a:lnTo>
                      <a:pt x="60488" y="50849"/>
                    </a:lnTo>
                    <a:cubicBezTo>
                      <a:pt x="61765" y="81350"/>
                      <a:pt x="61765" y="117576"/>
                      <a:pt x="61765" y="148720"/>
                    </a:cubicBezTo>
                    <a:lnTo>
                      <a:pt x="61765" y="295522"/>
                    </a:lnTo>
                    <a:lnTo>
                      <a:pt x="32465" y="295522"/>
                    </a:lnTo>
                    <a:cubicBezTo>
                      <a:pt x="20371" y="295522"/>
                      <a:pt x="10179" y="305050"/>
                      <a:pt x="10179" y="317762"/>
                    </a:cubicBezTo>
                    <a:cubicBezTo>
                      <a:pt x="10179" y="329831"/>
                      <a:pt x="20378" y="340002"/>
                      <a:pt x="32465" y="340002"/>
                    </a:cubicBezTo>
                    <a:cubicBezTo>
                      <a:pt x="38841" y="340002"/>
                      <a:pt x="122897" y="340002"/>
                      <a:pt x="136912" y="340633"/>
                    </a:cubicBezTo>
                    <a:cubicBezTo>
                      <a:pt x="149651" y="340633"/>
                      <a:pt x="159198" y="330468"/>
                      <a:pt x="159198" y="317756"/>
                    </a:cubicBezTo>
                    <a:cubicBezTo>
                      <a:pt x="159198" y="305674"/>
                      <a:pt x="149651" y="295516"/>
                      <a:pt x="136912" y="295516"/>
                    </a:cubicBezTo>
                    <a:lnTo>
                      <a:pt x="112712" y="296146"/>
                    </a:lnTo>
                    <a:lnTo>
                      <a:pt x="106336" y="296146"/>
                    </a:lnTo>
                    <a:lnTo>
                      <a:pt x="106336" y="181755"/>
                    </a:lnTo>
                    <a:cubicBezTo>
                      <a:pt x="108244" y="110583"/>
                      <a:pt x="168120" y="44487"/>
                      <a:pt x="205039" y="44487"/>
                    </a:cubicBezTo>
                    <a:cubicBezTo>
                      <a:pt x="229885" y="44487"/>
                      <a:pt x="250262" y="59734"/>
                      <a:pt x="251539" y="83884"/>
                    </a:cubicBezTo>
                    <a:cubicBezTo>
                      <a:pt x="252170" y="95966"/>
                      <a:pt x="261724" y="105494"/>
                      <a:pt x="273824" y="105494"/>
                    </a:cubicBezTo>
                    <a:cubicBezTo>
                      <a:pt x="285918" y="105494"/>
                      <a:pt x="296110" y="95329"/>
                      <a:pt x="296110" y="83254"/>
                    </a:cubicBezTo>
                    <a:cubicBezTo>
                      <a:pt x="296117" y="34322"/>
                      <a:pt x="248354" y="0"/>
                      <a:pt x="2050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6" name="Google Shape;396;p2"/>
              <p:cNvSpPr/>
              <p:nvPr/>
            </p:nvSpPr>
            <p:spPr>
              <a:xfrm>
                <a:off x="15394508" y="2122973"/>
                <a:ext cx="115170" cy="114175"/>
              </a:xfrm>
              <a:custGeom>
                <a:rect b="b" l="l" r="r" t="t"/>
                <a:pathLst>
                  <a:path extrusionOk="0" h="114175" w="115170">
                    <a:moveTo>
                      <a:pt x="26058" y="104973"/>
                    </a:moveTo>
                    <a:cubicBezTo>
                      <a:pt x="37520" y="113227"/>
                      <a:pt x="52166" y="115781"/>
                      <a:pt x="67445" y="113227"/>
                    </a:cubicBezTo>
                    <a:cubicBezTo>
                      <a:pt x="98021" y="108138"/>
                      <a:pt x="119030" y="78918"/>
                      <a:pt x="114575" y="48405"/>
                    </a:cubicBezTo>
                    <a:cubicBezTo>
                      <a:pt x="109476" y="17261"/>
                      <a:pt x="80183" y="-4336"/>
                      <a:pt x="48975" y="740"/>
                    </a:cubicBezTo>
                    <a:cubicBezTo>
                      <a:pt x="17780" y="5829"/>
                      <a:pt x="-3874" y="34431"/>
                      <a:pt x="581" y="64932"/>
                    </a:cubicBezTo>
                    <a:cubicBezTo>
                      <a:pt x="3772" y="81459"/>
                      <a:pt x="12687" y="96076"/>
                      <a:pt x="26058" y="104973"/>
                    </a:cubicBezTo>
                    <a:close/>
                    <a:moveTo>
                      <a:pt x="54081" y="38877"/>
                    </a:moveTo>
                    <a:cubicBezTo>
                      <a:pt x="66187" y="36973"/>
                      <a:pt x="75735" y="42692"/>
                      <a:pt x="77649" y="53493"/>
                    </a:cubicBezTo>
                    <a:cubicBezTo>
                      <a:pt x="78926" y="64932"/>
                      <a:pt x="71919" y="73829"/>
                      <a:pt x="59812" y="75733"/>
                    </a:cubicBezTo>
                    <a:cubicBezTo>
                      <a:pt x="48350" y="77638"/>
                      <a:pt x="38802" y="70645"/>
                      <a:pt x="36888" y="59206"/>
                    </a:cubicBezTo>
                    <a:cubicBezTo>
                      <a:pt x="35611" y="49042"/>
                      <a:pt x="42619" y="40151"/>
                      <a:pt x="54081" y="3887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7" name="Google Shape;397;p2"/>
              <p:cNvSpPr/>
              <p:nvPr/>
            </p:nvSpPr>
            <p:spPr>
              <a:xfrm>
                <a:off x="15384278" y="2277528"/>
                <a:ext cx="177035" cy="334263"/>
              </a:xfrm>
              <a:custGeom>
                <a:rect b="b" l="l" r="r" t="t"/>
                <a:pathLst>
                  <a:path extrusionOk="0" h="334263" w="177035">
                    <a:moveTo>
                      <a:pt x="154743" y="289784"/>
                    </a:moveTo>
                    <a:lnTo>
                      <a:pt x="108257" y="289784"/>
                    </a:lnTo>
                    <a:lnTo>
                      <a:pt x="109534" y="118193"/>
                    </a:lnTo>
                    <a:cubicBezTo>
                      <a:pt x="109534" y="51467"/>
                      <a:pt x="108257" y="44487"/>
                      <a:pt x="107625" y="35583"/>
                    </a:cubicBezTo>
                    <a:lnTo>
                      <a:pt x="106349" y="20966"/>
                    </a:lnTo>
                    <a:cubicBezTo>
                      <a:pt x="105717" y="9528"/>
                      <a:pt x="96151" y="0"/>
                      <a:pt x="84063" y="0"/>
                    </a:cubicBezTo>
                    <a:lnTo>
                      <a:pt x="25470" y="0"/>
                    </a:lnTo>
                    <a:cubicBezTo>
                      <a:pt x="13377" y="0"/>
                      <a:pt x="3185" y="9528"/>
                      <a:pt x="3185" y="22240"/>
                    </a:cubicBezTo>
                    <a:cubicBezTo>
                      <a:pt x="3185" y="34309"/>
                      <a:pt x="12732" y="43837"/>
                      <a:pt x="24839" y="44480"/>
                    </a:cubicBezTo>
                    <a:cubicBezTo>
                      <a:pt x="36932" y="45111"/>
                      <a:pt x="53487" y="45111"/>
                      <a:pt x="63041" y="45111"/>
                    </a:cubicBezTo>
                    <a:cubicBezTo>
                      <a:pt x="63686" y="52104"/>
                      <a:pt x="64962" y="66077"/>
                      <a:pt x="64962" y="118830"/>
                    </a:cubicBezTo>
                    <a:lnTo>
                      <a:pt x="63686" y="289777"/>
                    </a:lnTo>
                    <a:lnTo>
                      <a:pt x="22286" y="289777"/>
                    </a:lnTo>
                    <a:cubicBezTo>
                      <a:pt x="10192" y="289777"/>
                      <a:pt x="0" y="299955"/>
                      <a:pt x="0" y="312667"/>
                    </a:cubicBezTo>
                    <a:cubicBezTo>
                      <a:pt x="0" y="324106"/>
                      <a:pt x="9567" y="334264"/>
                      <a:pt x="21654" y="334264"/>
                    </a:cubicBezTo>
                    <a:lnTo>
                      <a:pt x="154750" y="334264"/>
                    </a:lnTo>
                    <a:cubicBezTo>
                      <a:pt x="166844" y="334264"/>
                      <a:pt x="177036" y="324099"/>
                      <a:pt x="177036" y="312024"/>
                    </a:cubicBezTo>
                    <a:cubicBezTo>
                      <a:pt x="177029" y="299311"/>
                      <a:pt x="166831" y="289784"/>
                      <a:pt x="154743" y="289784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8" name="Google Shape;398;p2"/>
              <p:cNvSpPr/>
              <p:nvPr/>
            </p:nvSpPr>
            <p:spPr>
              <a:xfrm>
                <a:off x="15586170" y="2165665"/>
                <a:ext cx="338786" cy="452489"/>
              </a:xfrm>
              <a:custGeom>
                <a:rect b="b" l="l" r="r" t="t"/>
                <a:pathLst>
                  <a:path extrusionOk="0" h="452489" w="338786">
                    <a:moveTo>
                      <a:pt x="203144" y="105494"/>
                    </a:moveTo>
                    <a:cubicBezTo>
                      <a:pt x="152203" y="105494"/>
                      <a:pt x="116535" y="128371"/>
                      <a:pt x="93611" y="160789"/>
                    </a:cubicBezTo>
                    <a:lnTo>
                      <a:pt x="93611" y="81343"/>
                    </a:lnTo>
                    <a:cubicBezTo>
                      <a:pt x="93611" y="58466"/>
                      <a:pt x="93611" y="40672"/>
                      <a:pt x="92979" y="22240"/>
                    </a:cubicBezTo>
                    <a:cubicBezTo>
                      <a:pt x="92979" y="10171"/>
                      <a:pt x="82780" y="630"/>
                      <a:pt x="70693" y="630"/>
                    </a:cubicBezTo>
                    <a:lnTo>
                      <a:pt x="56046" y="1274"/>
                    </a:lnTo>
                    <a:cubicBezTo>
                      <a:pt x="46480" y="1274"/>
                      <a:pt x="40755" y="0"/>
                      <a:pt x="22286" y="0"/>
                    </a:cubicBezTo>
                    <a:cubicBezTo>
                      <a:pt x="10192" y="0"/>
                      <a:pt x="0" y="10178"/>
                      <a:pt x="0" y="22877"/>
                    </a:cubicBezTo>
                    <a:cubicBezTo>
                      <a:pt x="0" y="34328"/>
                      <a:pt x="9567" y="44487"/>
                      <a:pt x="21022" y="44487"/>
                    </a:cubicBezTo>
                    <a:cubicBezTo>
                      <a:pt x="35024" y="45117"/>
                      <a:pt x="42663" y="45760"/>
                      <a:pt x="49039" y="45760"/>
                    </a:cubicBezTo>
                    <a:lnTo>
                      <a:pt x="49039" y="299961"/>
                    </a:lnTo>
                    <a:cubicBezTo>
                      <a:pt x="49039" y="316488"/>
                      <a:pt x="49671" y="345091"/>
                      <a:pt x="50316" y="372407"/>
                    </a:cubicBezTo>
                    <a:cubicBezTo>
                      <a:pt x="50947" y="396571"/>
                      <a:pt x="51579" y="419441"/>
                      <a:pt x="51579" y="430249"/>
                    </a:cubicBezTo>
                    <a:cubicBezTo>
                      <a:pt x="51579" y="442962"/>
                      <a:pt x="61777" y="452489"/>
                      <a:pt x="73865" y="452489"/>
                    </a:cubicBezTo>
                    <a:cubicBezTo>
                      <a:pt x="86603" y="452489"/>
                      <a:pt x="96151" y="442962"/>
                      <a:pt x="96151" y="430249"/>
                    </a:cubicBezTo>
                    <a:cubicBezTo>
                      <a:pt x="96151" y="423256"/>
                      <a:pt x="96151" y="411174"/>
                      <a:pt x="95519" y="397832"/>
                    </a:cubicBezTo>
                    <a:cubicBezTo>
                      <a:pt x="117173" y="428976"/>
                      <a:pt x="149644" y="451846"/>
                      <a:pt x="196781" y="451846"/>
                    </a:cubicBezTo>
                    <a:cubicBezTo>
                      <a:pt x="287201" y="451846"/>
                      <a:pt x="338786" y="366688"/>
                      <a:pt x="338786" y="274549"/>
                    </a:cubicBezTo>
                    <a:cubicBezTo>
                      <a:pt x="338786" y="202091"/>
                      <a:pt x="306947" y="105494"/>
                      <a:pt x="203144" y="105494"/>
                    </a:cubicBezTo>
                    <a:close/>
                    <a:moveTo>
                      <a:pt x="195505" y="407359"/>
                    </a:moveTo>
                    <a:cubicBezTo>
                      <a:pt x="132458" y="407359"/>
                      <a:pt x="94893" y="343811"/>
                      <a:pt x="93611" y="275810"/>
                    </a:cubicBezTo>
                    <a:lnTo>
                      <a:pt x="93611" y="268817"/>
                    </a:lnTo>
                    <a:cubicBezTo>
                      <a:pt x="94887" y="200180"/>
                      <a:pt x="134998" y="149981"/>
                      <a:pt x="198045" y="149981"/>
                    </a:cubicBezTo>
                    <a:cubicBezTo>
                      <a:pt x="270008" y="149981"/>
                      <a:pt x="294208" y="214173"/>
                      <a:pt x="294208" y="272002"/>
                    </a:cubicBezTo>
                    <a:cubicBezTo>
                      <a:pt x="294208" y="338729"/>
                      <a:pt x="261737" y="407359"/>
                      <a:pt x="195505" y="40735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9" name="Google Shape;399;p2"/>
              <p:cNvSpPr/>
              <p:nvPr/>
            </p:nvSpPr>
            <p:spPr>
              <a:xfrm>
                <a:off x="15974016" y="2271165"/>
                <a:ext cx="263651" cy="346358"/>
              </a:xfrm>
              <a:custGeom>
                <a:rect b="b" l="l" r="r" t="t"/>
                <a:pathLst>
                  <a:path extrusionOk="0" h="346358" w="263651">
                    <a:moveTo>
                      <a:pt x="242629" y="198919"/>
                    </a:moveTo>
                    <a:cubicBezTo>
                      <a:pt x="252828" y="198276"/>
                      <a:pt x="262375" y="188741"/>
                      <a:pt x="263007" y="178583"/>
                    </a:cubicBezTo>
                    <a:cubicBezTo>
                      <a:pt x="263652" y="170960"/>
                      <a:pt x="263652" y="163967"/>
                      <a:pt x="263652" y="157604"/>
                    </a:cubicBezTo>
                    <a:cubicBezTo>
                      <a:pt x="263652" y="53384"/>
                      <a:pt x="213343" y="0"/>
                      <a:pt x="143926" y="0"/>
                    </a:cubicBezTo>
                    <a:cubicBezTo>
                      <a:pt x="56685" y="0"/>
                      <a:pt x="0" y="84528"/>
                      <a:pt x="0" y="179220"/>
                    </a:cubicBezTo>
                    <a:cubicBezTo>
                      <a:pt x="0" y="239597"/>
                      <a:pt x="17838" y="275186"/>
                      <a:pt x="31853" y="292987"/>
                    </a:cubicBezTo>
                    <a:cubicBezTo>
                      <a:pt x="57961" y="325392"/>
                      <a:pt x="101894" y="346358"/>
                      <a:pt x="143294" y="346358"/>
                    </a:cubicBezTo>
                    <a:cubicBezTo>
                      <a:pt x="195511" y="346358"/>
                      <a:pt x="236267" y="333659"/>
                      <a:pt x="258559" y="289160"/>
                    </a:cubicBezTo>
                    <a:cubicBezTo>
                      <a:pt x="259835" y="286625"/>
                      <a:pt x="261099" y="283440"/>
                      <a:pt x="261099" y="279632"/>
                    </a:cubicBezTo>
                    <a:cubicBezTo>
                      <a:pt x="261099" y="270104"/>
                      <a:pt x="252196" y="258035"/>
                      <a:pt x="239458" y="258035"/>
                    </a:cubicBezTo>
                    <a:cubicBezTo>
                      <a:pt x="231174" y="258035"/>
                      <a:pt x="222897" y="263111"/>
                      <a:pt x="219712" y="270747"/>
                    </a:cubicBezTo>
                    <a:cubicBezTo>
                      <a:pt x="212705" y="285994"/>
                      <a:pt x="197426" y="303152"/>
                      <a:pt x="143294" y="303152"/>
                    </a:cubicBezTo>
                    <a:cubicBezTo>
                      <a:pt x="91077" y="303152"/>
                      <a:pt x="47131" y="261850"/>
                      <a:pt x="45854" y="200193"/>
                    </a:cubicBezTo>
                    <a:lnTo>
                      <a:pt x="124180" y="200193"/>
                    </a:lnTo>
                    <a:cubicBezTo>
                      <a:pt x="156033" y="200180"/>
                      <a:pt x="209526" y="199550"/>
                      <a:pt x="242629" y="198919"/>
                    </a:cubicBezTo>
                    <a:close/>
                    <a:moveTo>
                      <a:pt x="44572" y="156337"/>
                    </a:moveTo>
                    <a:cubicBezTo>
                      <a:pt x="50316" y="93419"/>
                      <a:pt x="88518" y="43850"/>
                      <a:pt x="145196" y="43850"/>
                    </a:cubicBezTo>
                    <a:cubicBezTo>
                      <a:pt x="196782" y="43850"/>
                      <a:pt x="219699" y="90241"/>
                      <a:pt x="219067" y="156337"/>
                    </a:cubicBezTo>
                    <a:lnTo>
                      <a:pt x="44572" y="156337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400" name="Google Shape;400;p2"/>
          <p:cNvGrpSpPr/>
          <p:nvPr/>
        </p:nvGrpSpPr>
        <p:grpSpPr>
          <a:xfrm rot="-810493">
            <a:off x="7605349" y="1677911"/>
            <a:ext cx="995682" cy="371618"/>
            <a:chOff x="15208913" y="3353899"/>
            <a:chExt cx="1991233" cy="743152"/>
          </a:xfrm>
        </p:grpSpPr>
        <p:sp>
          <p:nvSpPr>
            <p:cNvPr id="401" name="Google Shape;401;p2"/>
            <p:cNvSpPr/>
            <p:nvPr/>
          </p:nvSpPr>
          <p:spPr>
            <a:xfrm>
              <a:off x="15208913" y="3353899"/>
              <a:ext cx="1991233" cy="743152"/>
            </a:xfrm>
            <a:custGeom>
              <a:rect b="b" l="l" r="r" t="t"/>
              <a:pathLst>
                <a:path extrusionOk="0" h="743152" w="1991233">
                  <a:moveTo>
                    <a:pt x="64986" y="684707"/>
                  </a:moveTo>
                  <a:cubicBezTo>
                    <a:pt x="103198" y="721027"/>
                    <a:pt x="150517" y="735005"/>
                    <a:pt x="192182" y="735005"/>
                  </a:cubicBezTo>
                  <a:cubicBezTo>
                    <a:pt x="193269" y="735009"/>
                    <a:pt x="196073" y="735052"/>
                    <a:pt x="201935" y="735156"/>
                  </a:cubicBezTo>
                  <a:cubicBezTo>
                    <a:pt x="211684" y="735328"/>
                    <a:pt x="226857" y="735595"/>
                    <a:pt x="241095" y="735595"/>
                  </a:cubicBezTo>
                  <a:lnTo>
                    <a:pt x="284057" y="735595"/>
                  </a:lnTo>
                  <a:cubicBezTo>
                    <a:pt x="310557" y="735595"/>
                    <a:pt x="335881" y="729825"/>
                    <a:pt x="358601" y="719618"/>
                  </a:cubicBezTo>
                  <a:cubicBezTo>
                    <a:pt x="380712" y="709682"/>
                    <a:pt x="399676" y="695872"/>
                    <a:pt x="415128" y="679907"/>
                  </a:cubicBezTo>
                  <a:cubicBezTo>
                    <a:pt x="430513" y="691854"/>
                    <a:pt x="447346" y="702328"/>
                    <a:pt x="465542" y="711059"/>
                  </a:cubicBezTo>
                  <a:cubicBezTo>
                    <a:pt x="507972" y="731417"/>
                    <a:pt x="553443" y="740240"/>
                    <a:pt x="598764" y="740240"/>
                  </a:cubicBezTo>
                  <a:cubicBezTo>
                    <a:pt x="636040" y="740240"/>
                    <a:pt x="673252" y="734227"/>
                    <a:pt x="708652" y="720672"/>
                  </a:cubicBezTo>
                  <a:cubicBezTo>
                    <a:pt x="729910" y="729418"/>
                    <a:pt x="753467" y="734426"/>
                    <a:pt x="777425" y="734426"/>
                  </a:cubicBezTo>
                  <a:cubicBezTo>
                    <a:pt x="777425" y="734426"/>
                    <a:pt x="900503" y="735005"/>
                    <a:pt x="901268" y="735005"/>
                  </a:cubicBezTo>
                  <a:cubicBezTo>
                    <a:pt x="913319" y="735005"/>
                    <a:pt x="925031" y="733827"/>
                    <a:pt x="936314" y="731625"/>
                  </a:cubicBezTo>
                  <a:cubicBezTo>
                    <a:pt x="946533" y="733456"/>
                    <a:pt x="957074" y="734426"/>
                    <a:pt x="967867" y="734426"/>
                  </a:cubicBezTo>
                  <a:cubicBezTo>
                    <a:pt x="967867" y="734426"/>
                    <a:pt x="1090945" y="735005"/>
                    <a:pt x="1091709" y="735005"/>
                  </a:cubicBezTo>
                  <a:cubicBezTo>
                    <a:pt x="1117910" y="735005"/>
                    <a:pt x="1142522" y="729446"/>
                    <a:pt x="1164589" y="719838"/>
                  </a:cubicBezTo>
                  <a:cubicBezTo>
                    <a:pt x="1200148" y="733584"/>
                    <a:pt x="1238392" y="740240"/>
                    <a:pt x="1277519" y="740240"/>
                  </a:cubicBezTo>
                  <a:cubicBezTo>
                    <a:pt x="1328523" y="740240"/>
                    <a:pt x="1377408" y="728860"/>
                    <a:pt x="1420558" y="705437"/>
                  </a:cubicBezTo>
                  <a:cubicBezTo>
                    <a:pt x="1449164" y="726234"/>
                    <a:pt x="1486487" y="740830"/>
                    <a:pt x="1528363" y="740830"/>
                  </a:cubicBezTo>
                  <a:cubicBezTo>
                    <a:pt x="1557614" y="740830"/>
                    <a:pt x="1584472" y="733676"/>
                    <a:pt x="1607503" y="722591"/>
                  </a:cubicBezTo>
                  <a:cubicBezTo>
                    <a:pt x="1632198" y="735463"/>
                    <a:pt x="1660768" y="743153"/>
                    <a:pt x="1691513" y="743153"/>
                  </a:cubicBezTo>
                  <a:cubicBezTo>
                    <a:pt x="1729262" y="743153"/>
                    <a:pt x="1768283" y="731497"/>
                    <a:pt x="1801552" y="706562"/>
                  </a:cubicBezTo>
                  <a:cubicBezTo>
                    <a:pt x="1834240" y="682062"/>
                    <a:pt x="1856885" y="648077"/>
                    <a:pt x="1867601" y="611594"/>
                  </a:cubicBezTo>
                  <a:cubicBezTo>
                    <a:pt x="1867601" y="611594"/>
                    <a:pt x="1883862" y="557494"/>
                    <a:pt x="1884260" y="556146"/>
                  </a:cubicBezTo>
                  <a:cubicBezTo>
                    <a:pt x="1884260" y="556146"/>
                    <a:pt x="1891464" y="531410"/>
                    <a:pt x="1891448" y="531346"/>
                  </a:cubicBezTo>
                  <a:cubicBezTo>
                    <a:pt x="1895248" y="519244"/>
                    <a:pt x="1898043" y="507883"/>
                    <a:pt x="1899521" y="501982"/>
                  </a:cubicBezTo>
                  <a:cubicBezTo>
                    <a:pt x="1900660" y="497441"/>
                    <a:pt x="1901197" y="495330"/>
                    <a:pt x="1901671" y="493610"/>
                  </a:cubicBezTo>
                  <a:cubicBezTo>
                    <a:pt x="1902747" y="489732"/>
                    <a:pt x="1903679" y="485813"/>
                    <a:pt x="1904467" y="481867"/>
                  </a:cubicBezTo>
                  <a:cubicBezTo>
                    <a:pt x="1905303" y="477673"/>
                    <a:pt x="1906407" y="473328"/>
                    <a:pt x="1909039" y="463396"/>
                  </a:cubicBezTo>
                  <a:cubicBezTo>
                    <a:pt x="1909326" y="462315"/>
                    <a:pt x="1909636" y="461150"/>
                    <a:pt x="1909509" y="461541"/>
                  </a:cubicBezTo>
                  <a:lnTo>
                    <a:pt x="1917888" y="433146"/>
                  </a:lnTo>
                  <a:cubicBezTo>
                    <a:pt x="1923491" y="428920"/>
                    <a:pt x="1928828" y="424391"/>
                    <a:pt x="1933878" y="419591"/>
                  </a:cubicBezTo>
                  <a:cubicBezTo>
                    <a:pt x="1966299" y="388762"/>
                    <a:pt x="1988425" y="345073"/>
                    <a:pt x="1991010" y="295466"/>
                  </a:cubicBezTo>
                  <a:cubicBezTo>
                    <a:pt x="1991157" y="292625"/>
                    <a:pt x="1991233" y="289780"/>
                    <a:pt x="1991233" y="286931"/>
                  </a:cubicBezTo>
                  <a:cubicBezTo>
                    <a:pt x="1991233" y="236195"/>
                    <a:pt x="1970520" y="189517"/>
                    <a:pt x="1937099" y="156031"/>
                  </a:cubicBezTo>
                  <a:cubicBezTo>
                    <a:pt x="1906343" y="125214"/>
                    <a:pt x="1861281" y="102382"/>
                    <a:pt x="1815248" y="102534"/>
                  </a:cubicBezTo>
                  <a:cubicBezTo>
                    <a:pt x="1800807" y="101907"/>
                    <a:pt x="1787156" y="102154"/>
                    <a:pt x="1779143" y="102274"/>
                  </a:cubicBezTo>
                  <a:cubicBezTo>
                    <a:pt x="1774603" y="102342"/>
                    <a:pt x="1771532" y="102382"/>
                    <a:pt x="1768717" y="102382"/>
                  </a:cubicBezTo>
                  <a:cubicBezTo>
                    <a:pt x="1766144" y="102382"/>
                    <a:pt x="1763571" y="102442"/>
                    <a:pt x="1761003" y="102565"/>
                  </a:cubicBezTo>
                  <a:cubicBezTo>
                    <a:pt x="1753954" y="102901"/>
                    <a:pt x="1747486" y="102901"/>
                    <a:pt x="1740437" y="102565"/>
                  </a:cubicBezTo>
                  <a:cubicBezTo>
                    <a:pt x="1737869" y="102442"/>
                    <a:pt x="1735296" y="102382"/>
                    <a:pt x="1732723" y="102382"/>
                  </a:cubicBezTo>
                  <a:cubicBezTo>
                    <a:pt x="1716921" y="102382"/>
                    <a:pt x="1701580" y="104401"/>
                    <a:pt x="1686949" y="108164"/>
                  </a:cubicBezTo>
                  <a:cubicBezTo>
                    <a:pt x="1675392" y="105885"/>
                    <a:pt x="1663508" y="104704"/>
                    <a:pt x="1651441" y="104704"/>
                  </a:cubicBezTo>
                  <a:cubicBezTo>
                    <a:pt x="1644376" y="104704"/>
                    <a:pt x="1636136" y="104345"/>
                    <a:pt x="1623162" y="103731"/>
                  </a:cubicBezTo>
                  <a:cubicBezTo>
                    <a:pt x="1620593" y="103607"/>
                    <a:pt x="1618020" y="103547"/>
                    <a:pt x="1615448" y="103547"/>
                  </a:cubicBezTo>
                  <a:cubicBezTo>
                    <a:pt x="1611608" y="103547"/>
                    <a:pt x="1607200" y="103455"/>
                    <a:pt x="1600438" y="103300"/>
                  </a:cubicBezTo>
                  <a:cubicBezTo>
                    <a:pt x="1594245" y="103160"/>
                    <a:pt x="1585762" y="102957"/>
                    <a:pt x="1577128" y="102957"/>
                  </a:cubicBezTo>
                  <a:cubicBezTo>
                    <a:pt x="1565046" y="102957"/>
                    <a:pt x="1553238" y="104154"/>
                    <a:pt x="1541840" y="106400"/>
                  </a:cubicBezTo>
                  <a:cubicBezTo>
                    <a:pt x="1531529" y="104549"/>
                    <a:pt x="1520812" y="103547"/>
                    <a:pt x="1509781" y="103547"/>
                  </a:cubicBezTo>
                  <a:lnTo>
                    <a:pt x="1439526" y="103547"/>
                  </a:lnTo>
                  <a:cubicBezTo>
                    <a:pt x="1417551" y="103547"/>
                    <a:pt x="1396699" y="107458"/>
                    <a:pt x="1377535" y="114381"/>
                  </a:cubicBezTo>
                  <a:cubicBezTo>
                    <a:pt x="1343616" y="101827"/>
                    <a:pt x="1308037" y="95978"/>
                    <a:pt x="1272294" y="95978"/>
                  </a:cubicBezTo>
                  <a:cubicBezTo>
                    <a:pt x="1245301" y="95978"/>
                    <a:pt x="1218360" y="99309"/>
                    <a:pt x="1192147" y="106428"/>
                  </a:cubicBezTo>
                  <a:cubicBezTo>
                    <a:pt x="1181773" y="84115"/>
                    <a:pt x="1167340" y="64897"/>
                    <a:pt x="1150483" y="49332"/>
                  </a:cubicBezTo>
                  <a:cubicBezTo>
                    <a:pt x="1115935" y="17433"/>
                    <a:pt x="1071092" y="583"/>
                    <a:pt x="1025529" y="583"/>
                  </a:cubicBezTo>
                  <a:lnTo>
                    <a:pt x="1011017" y="583"/>
                  </a:lnTo>
                  <a:cubicBezTo>
                    <a:pt x="1006576" y="583"/>
                    <a:pt x="1001929" y="662"/>
                    <a:pt x="998834" y="714"/>
                  </a:cubicBezTo>
                  <a:cubicBezTo>
                    <a:pt x="990455" y="854"/>
                    <a:pt x="985242" y="906"/>
                    <a:pt x="973860" y="583"/>
                  </a:cubicBezTo>
                  <a:cubicBezTo>
                    <a:pt x="949113" y="583"/>
                    <a:pt x="925788" y="5538"/>
                    <a:pt x="904693" y="14181"/>
                  </a:cubicBezTo>
                  <a:cubicBezTo>
                    <a:pt x="882606" y="5199"/>
                    <a:pt x="858946" y="583"/>
                    <a:pt x="835091" y="583"/>
                  </a:cubicBezTo>
                  <a:lnTo>
                    <a:pt x="820579" y="583"/>
                  </a:lnTo>
                  <a:cubicBezTo>
                    <a:pt x="816139" y="583"/>
                    <a:pt x="811491" y="662"/>
                    <a:pt x="808397" y="714"/>
                  </a:cubicBezTo>
                  <a:cubicBezTo>
                    <a:pt x="800018" y="854"/>
                    <a:pt x="794805" y="906"/>
                    <a:pt x="783423" y="583"/>
                  </a:cubicBezTo>
                  <a:cubicBezTo>
                    <a:pt x="731384" y="583"/>
                    <a:pt x="685641" y="22501"/>
                    <a:pt x="653670" y="54527"/>
                  </a:cubicBezTo>
                  <a:cubicBezTo>
                    <a:pt x="641360" y="66857"/>
                    <a:pt x="630548" y="81234"/>
                    <a:pt x="621902" y="97230"/>
                  </a:cubicBezTo>
                  <a:cubicBezTo>
                    <a:pt x="612479" y="96393"/>
                    <a:pt x="603021" y="95982"/>
                    <a:pt x="593547" y="95982"/>
                  </a:cubicBezTo>
                  <a:cubicBezTo>
                    <a:pt x="585482" y="95982"/>
                    <a:pt x="577422" y="96281"/>
                    <a:pt x="569385" y="96887"/>
                  </a:cubicBezTo>
                  <a:cubicBezTo>
                    <a:pt x="560146" y="80040"/>
                    <a:pt x="548390" y="64874"/>
                    <a:pt x="534722" y="51921"/>
                  </a:cubicBezTo>
                  <a:cubicBezTo>
                    <a:pt x="501930" y="20845"/>
                    <a:pt x="457354" y="1744"/>
                    <a:pt x="408888" y="1744"/>
                  </a:cubicBezTo>
                  <a:cubicBezTo>
                    <a:pt x="392480" y="1744"/>
                    <a:pt x="376925" y="1500"/>
                    <a:pt x="359318" y="1217"/>
                  </a:cubicBezTo>
                  <a:cubicBezTo>
                    <a:pt x="340640" y="918"/>
                    <a:pt x="319979" y="587"/>
                    <a:pt x="297112" y="591"/>
                  </a:cubicBezTo>
                  <a:cubicBezTo>
                    <a:pt x="297112" y="591"/>
                    <a:pt x="185057" y="0"/>
                    <a:pt x="184201" y="0"/>
                  </a:cubicBezTo>
                  <a:cubicBezTo>
                    <a:pt x="159653" y="-8"/>
                    <a:pt x="135707" y="4880"/>
                    <a:pt x="113620" y="14050"/>
                  </a:cubicBezTo>
                  <a:cubicBezTo>
                    <a:pt x="91023" y="23431"/>
                    <a:pt x="70788" y="37117"/>
                    <a:pt x="53891" y="54060"/>
                  </a:cubicBezTo>
                  <a:cubicBezTo>
                    <a:pt x="20382" y="87650"/>
                    <a:pt x="0" y="134144"/>
                    <a:pt x="0" y="184557"/>
                  </a:cubicBezTo>
                  <a:cubicBezTo>
                    <a:pt x="0" y="232759"/>
                    <a:pt x="18761" y="277889"/>
                    <a:pt x="50721" y="311367"/>
                  </a:cubicBezTo>
                  <a:cubicBezTo>
                    <a:pt x="50804" y="352515"/>
                    <a:pt x="50896" y="398052"/>
                    <a:pt x="50968" y="433290"/>
                  </a:cubicBezTo>
                  <a:cubicBezTo>
                    <a:pt x="20119" y="469992"/>
                    <a:pt x="5751" y="516251"/>
                    <a:pt x="8351" y="560818"/>
                  </a:cubicBezTo>
                  <a:cubicBezTo>
                    <a:pt x="10518" y="601990"/>
                    <a:pt x="26806" y="648420"/>
                    <a:pt x="64986" y="68470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02" name="Google Shape;402;p2"/>
            <p:cNvGrpSpPr/>
            <p:nvPr/>
          </p:nvGrpSpPr>
          <p:grpSpPr>
            <a:xfrm>
              <a:off x="15372206" y="3517508"/>
              <a:ext cx="1664649" cy="415932"/>
              <a:chOff x="15372206" y="3517508"/>
              <a:chExt cx="1664649" cy="415932"/>
            </a:xfrm>
          </p:grpSpPr>
          <p:sp>
            <p:nvSpPr>
              <p:cNvPr id="403" name="Google Shape;403;p2"/>
              <p:cNvSpPr/>
              <p:nvPr/>
            </p:nvSpPr>
            <p:spPr>
              <a:xfrm>
                <a:off x="15372206" y="3517508"/>
                <a:ext cx="266474" cy="408374"/>
              </a:xfrm>
              <a:custGeom>
                <a:rect b="b" l="l" r="r" t="t"/>
                <a:pathLst>
                  <a:path extrusionOk="0" h="408374" w="266474">
                    <a:moveTo>
                      <a:pt x="245583" y="1744"/>
                    </a:moveTo>
                    <a:cubicBezTo>
                      <a:pt x="208426" y="1744"/>
                      <a:pt x="175917" y="591"/>
                      <a:pt x="132951" y="591"/>
                    </a:cubicBezTo>
                    <a:lnTo>
                      <a:pt x="20896" y="0"/>
                    </a:lnTo>
                    <a:cubicBezTo>
                      <a:pt x="9287" y="0"/>
                      <a:pt x="0" y="9313"/>
                      <a:pt x="0" y="20949"/>
                    </a:cubicBezTo>
                    <a:cubicBezTo>
                      <a:pt x="0" y="31994"/>
                      <a:pt x="8706" y="40721"/>
                      <a:pt x="19737" y="40721"/>
                    </a:cubicBezTo>
                    <a:lnTo>
                      <a:pt x="50506" y="40721"/>
                    </a:lnTo>
                    <a:lnTo>
                      <a:pt x="51087" y="329834"/>
                    </a:lnTo>
                    <a:cubicBezTo>
                      <a:pt x="51087" y="341470"/>
                      <a:pt x="51087" y="353684"/>
                      <a:pt x="50506" y="367063"/>
                    </a:cubicBezTo>
                    <a:cubicBezTo>
                      <a:pt x="40056" y="367063"/>
                      <a:pt x="31927" y="367063"/>
                      <a:pt x="27869" y="367654"/>
                    </a:cubicBezTo>
                    <a:cubicBezTo>
                      <a:pt x="14516" y="368807"/>
                      <a:pt x="7551" y="378699"/>
                      <a:pt x="8124" y="388591"/>
                    </a:cubicBezTo>
                    <a:cubicBezTo>
                      <a:pt x="8706" y="399648"/>
                      <a:pt x="16256" y="407784"/>
                      <a:pt x="29028" y="407784"/>
                    </a:cubicBezTo>
                    <a:cubicBezTo>
                      <a:pt x="35416" y="407784"/>
                      <a:pt x="58056" y="408374"/>
                      <a:pt x="77797" y="408374"/>
                    </a:cubicBezTo>
                    <a:lnTo>
                      <a:pt x="120760" y="408374"/>
                    </a:lnTo>
                    <a:cubicBezTo>
                      <a:pt x="132369" y="408374"/>
                      <a:pt x="141079" y="397892"/>
                      <a:pt x="140497" y="386847"/>
                    </a:cubicBezTo>
                    <a:cubicBezTo>
                      <a:pt x="140497" y="375790"/>
                      <a:pt x="130625" y="367063"/>
                      <a:pt x="119593" y="367063"/>
                    </a:cubicBezTo>
                    <a:lnTo>
                      <a:pt x="91724" y="367063"/>
                    </a:lnTo>
                    <a:lnTo>
                      <a:pt x="91724" y="253050"/>
                    </a:lnTo>
                    <a:cubicBezTo>
                      <a:pt x="145718" y="253050"/>
                      <a:pt x="168944" y="253628"/>
                      <a:pt x="184619" y="253628"/>
                    </a:cubicBezTo>
                    <a:lnTo>
                      <a:pt x="184619" y="267008"/>
                    </a:lnTo>
                    <a:cubicBezTo>
                      <a:pt x="184619" y="278643"/>
                      <a:pt x="193910" y="287366"/>
                      <a:pt x="204938" y="287366"/>
                    </a:cubicBezTo>
                    <a:cubicBezTo>
                      <a:pt x="215969" y="287366"/>
                      <a:pt x="225256" y="278643"/>
                      <a:pt x="225256" y="267008"/>
                    </a:cubicBezTo>
                    <a:lnTo>
                      <a:pt x="225256" y="199529"/>
                    </a:lnTo>
                    <a:cubicBezTo>
                      <a:pt x="225256" y="188484"/>
                      <a:pt x="215965" y="179170"/>
                      <a:pt x="204938" y="179170"/>
                    </a:cubicBezTo>
                    <a:cubicBezTo>
                      <a:pt x="193906" y="179170"/>
                      <a:pt x="184619" y="188484"/>
                      <a:pt x="184619" y="199529"/>
                    </a:cubicBezTo>
                    <a:lnTo>
                      <a:pt x="184619" y="212908"/>
                    </a:lnTo>
                    <a:lnTo>
                      <a:pt x="91724" y="212329"/>
                    </a:lnTo>
                    <a:lnTo>
                      <a:pt x="91147" y="40717"/>
                    </a:lnTo>
                    <a:cubicBezTo>
                      <a:pt x="148626" y="40717"/>
                      <a:pt x="219454" y="40717"/>
                      <a:pt x="225256" y="41307"/>
                    </a:cubicBezTo>
                    <a:cubicBezTo>
                      <a:pt x="225838" y="52943"/>
                      <a:pt x="225838" y="63988"/>
                      <a:pt x="225838" y="105299"/>
                    </a:cubicBezTo>
                    <a:cubicBezTo>
                      <a:pt x="225838" y="116922"/>
                      <a:pt x="235129" y="125657"/>
                      <a:pt x="246156" y="125657"/>
                    </a:cubicBezTo>
                    <a:cubicBezTo>
                      <a:pt x="257769" y="125657"/>
                      <a:pt x="266475" y="116344"/>
                      <a:pt x="266475" y="104708"/>
                    </a:cubicBezTo>
                    <a:cubicBezTo>
                      <a:pt x="266475" y="28502"/>
                      <a:pt x="265893" y="31415"/>
                      <a:pt x="265316" y="20358"/>
                    </a:cubicBezTo>
                    <a:cubicBezTo>
                      <a:pt x="264746" y="9892"/>
                      <a:pt x="256037" y="1744"/>
                      <a:pt x="245583" y="174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4" name="Google Shape;404;p2"/>
              <p:cNvSpPr/>
              <p:nvPr/>
            </p:nvSpPr>
            <p:spPr>
              <a:xfrm>
                <a:off x="15670656" y="3613493"/>
                <a:ext cx="268231" cy="317033"/>
              </a:xfrm>
              <a:custGeom>
                <a:rect b="b" l="l" r="r" t="t"/>
                <a:pathLst>
                  <a:path extrusionOk="0" h="317033" w="268231">
                    <a:moveTo>
                      <a:pt x="131796" y="0"/>
                    </a:moveTo>
                    <a:cubicBezTo>
                      <a:pt x="44126" y="0"/>
                      <a:pt x="0" y="69227"/>
                      <a:pt x="0" y="158812"/>
                    </a:cubicBezTo>
                    <a:cubicBezTo>
                      <a:pt x="0" y="248976"/>
                      <a:pt x="44703" y="317034"/>
                      <a:pt x="137021" y="317034"/>
                    </a:cubicBezTo>
                    <a:cubicBezTo>
                      <a:pt x="232238" y="317034"/>
                      <a:pt x="268231" y="243741"/>
                      <a:pt x="268231" y="162878"/>
                    </a:cubicBezTo>
                    <a:cubicBezTo>
                      <a:pt x="268231" y="68648"/>
                      <a:pt x="218884" y="0"/>
                      <a:pt x="131796" y="0"/>
                    </a:cubicBezTo>
                    <a:close/>
                    <a:moveTo>
                      <a:pt x="137021" y="276313"/>
                    </a:moveTo>
                    <a:cubicBezTo>
                      <a:pt x="67347" y="276313"/>
                      <a:pt x="39478" y="224547"/>
                      <a:pt x="39478" y="158233"/>
                    </a:cubicBezTo>
                    <a:cubicBezTo>
                      <a:pt x="39478" y="96564"/>
                      <a:pt x="63863" y="40721"/>
                      <a:pt x="132373" y="40721"/>
                    </a:cubicBezTo>
                    <a:cubicBezTo>
                      <a:pt x="196240" y="40721"/>
                      <a:pt x="228171" y="89011"/>
                      <a:pt x="228171" y="163469"/>
                    </a:cubicBezTo>
                    <a:cubicBezTo>
                      <a:pt x="228171" y="232692"/>
                      <a:pt x="200884" y="276313"/>
                      <a:pt x="137021" y="27631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5" name="Google Shape;405;p2"/>
              <p:cNvSpPr/>
              <p:nvPr/>
            </p:nvSpPr>
            <p:spPr>
              <a:xfrm>
                <a:off x="15966792" y="3518094"/>
                <a:ext cx="163715" cy="407189"/>
              </a:xfrm>
              <a:custGeom>
                <a:rect b="b" l="l" r="r" t="t"/>
                <a:pathLst>
                  <a:path extrusionOk="0" h="407189" w="163715">
                    <a:moveTo>
                      <a:pt x="143393" y="366477"/>
                    </a:moveTo>
                    <a:lnTo>
                      <a:pt x="101011" y="366477"/>
                    </a:lnTo>
                    <a:cubicBezTo>
                      <a:pt x="101593" y="343218"/>
                      <a:pt x="101593" y="320525"/>
                      <a:pt x="102170" y="298419"/>
                    </a:cubicBezTo>
                    <a:cubicBezTo>
                      <a:pt x="102752" y="269913"/>
                      <a:pt x="103337" y="240253"/>
                      <a:pt x="103337" y="210578"/>
                    </a:cubicBezTo>
                    <a:cubicBezTo>
                      <a:pt x="103337" y="150664"/>
                      <a:pt x="101011" y="109947"/>
                      <a:pt x="99271" y="69805"/>
                    </a:cubicBezTo>
                    <a:lnTo>
                      <a:pt x="97531" y="19193"/>
                    </a:lnTo>
                    <a:cubicBezTo>
                      <a:pt x="97531" y="8148"/>
                      <a:pt x="88239" y="0"/>
                      <a:pt x="77212" y="0"/>
                    </a:cubicBezTo>
                    <a:lnTo>
                      <a:pt x="62700" y="0"/>
                    </a:lnTo>
                    <a:cubicBezTo>
                      <a:pt x="53409" y="0"/>
                      <a:pt x="40056" y="579"/>
                      <a:pt x="25544" y="0"/>
                    </a:cubicBezTo>
                    <a:cubicBezTo>
                      <a:pt x="14512" y="0"/>
                      <a:pt x="5225" y="9301"/>
                      <a:pt x="5225" y="20358"/>
                    </a:cubicBezTo>
                    <a:cubicBezTo>
                      <a:pt x="5225" y="31994"/>
                      <a:pt x="14516" y="40717"/>
                      <a:pt x="25544" y="40717"/>
                    </a:cubicBezTo>
                    <a:lnTo>
                      <a:pt x="57475" y="40717"/>
                    </a:lnTo>
                    <a:lnTo>
                      <a:pt x="58634" y="70967"/>
                    </a:lnTo>
                    <a:cubicBezTo>
                      <a:pt x="60374" y="111687"/>
                      <a:pt x="62700" y="151239"/>
                      <a:pt x="62700" y="210574"/>
                    </a:cubicBezTo>
                    <a:cubicBezTo>
                      <a:pt x="62700" y="240245"/>
                      <a:pt x="62118" y="269330"/>
                      <a:pt x="61533" y="297836"/>
                    </a:cubicBezTo>
                    <a:cubicBezTo>
                      <a:pt x="60956" y="319942"/>
                      <a:pt x="60956" y="343214"/>
                      <a:pt x="60374" y="365894"/>
                    </a:cubicBezTo>
                    <a:lnTo>
                      <a:pt x="20319" y="365894"/>
                    </a:lnTo>
                    <a:cubicBezTo>
                      <a:pt x="9283" y="365894"/>
                      <a:pt x="0" y="375195"/>
                      <a:pt x="0" y="386252"/>
                    </a:cubicBezTo>
                    <a:cubicBezTo>
                      <a:pt x="0" y="397298"/>
                      <a:pt x="9283" y="406611"/>
                      <a:pt x="20319" y="406611"/>
                    </a:cubicBezTo>
                    <a:lnTo>
                      <a:pt x="143397" y="407189"/>
                    </a:lnTo>
                    <a:cubicBezTo>
                      <a:pt x="154428" y="407189"/>
                      <a:pt x="163715" y="397888"/>
                      <a:pt x="163715" y="386831"/>
                    </a:cubicBezTo>
                    <a:cubicBezTo>
                      <a:pt x="163711" y="375790"/>
                      <a:pt x="154420" y="366477"/>
                      <a:pt x="143393" y="36647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6" name="Google Shape;406;p2"/>
              <p:cNvSpPr/>
              <p:nvPr/>
            </p:nvSpPr>
            <p:spPr>
              <a:xfrm>
                <a:off x="16157220" y="3518094"/>
                <a:ext cx="163723" cy="407189"/>
              </a:xfrm>
              <a:custGeom>
                <a:rect b="b" l="l" r="r" t="t"/>
                <a:pathLst>
                  <a:path extrusionOk="0" h="407189" w="163723">
                    <a:moveTo>
                      <a:pt x="143401" y="366477"/>
                    </a:moveTo>
                    <a:lnTo>
                      <a:pt x="101019" y="366477"/>
                    </a:lnTo>
                    <a:cubicBezTo>
                      <a:pt x="101597" y="343218"/>
                      <a:pt x="101597" y="320525"/>
                      <a:pt x="102186" y="298419"/>
                    </a:cubicBezTo>
                    <a:cubicBezTo>
                      <a:pt x="102763" y="269913"/>
                      <a:pt x="103337" y="240253"/>
                      <a:pt x="103337" y="210578"/>
                    </a:cubicBezTo>
                    <a:cubicBezTo>
                      <a:pt x="103337" y="150664"/>
                      <a:pt x="101019" y="109947"/>
                      <a:pt x="99279" y="69805"/>
                    </a:cubicBezTo>
                    <a:lnTo>
                      <a:pt x="97539" y="19193"/>
                    </a:lnTo>
                    <a:cubicBezTo>
                      <a:pt x="97539" y="8148"/>
                      <a:pt x="88247" y="0"/>
                      <a:pt x="77220" y="0"/>
                    </a:cubicBezTo>
                    <a:lnTo>
                      <a:pt x="62708" y="0"/>
                    </a:lnTo>
                    <a:cubicBezTo>
                      <a:pt x="53417" y="0"/>
                      <a:pt x="40064" y="579"/>
                      <a:pt x="25552" y="0"/>
                    </a:cubicBezTo>
                    <a:cubicBezTo>
                      <a:pt x="14520" y="0"/>
                      <a:pt x="5233" y="9301"/>
                      <a:pt x="5233" y="20358"/>
                    </a:cubicBezTo>
                    <a:cubicBezTo>
                      <a:pt x="5233" y="31994"/>
                      <a:pt x="14524" y="40717"/>
                      <a:pt x="25552" y="40717"/>
                    </a:cubicBezTo>
                    <a:lnTo>
                      <a:pt x="57483" y="40717"/>
                    </a:lnTo>
                    <a:lnTo>
                      <a:pt x="58642" y="70967"/>
                    </a:lnTo>
                    <a:cubicBezTo>
                      <a:pt x="60382" y="111687"/>
                      <a:pt x="62708" y="151239"/>
                      <a:pt x="62708" y="210574"/>
                    </a:cubicBezTo>
                    <a:cubicBezTo>
                      <a:pt x="62708" y="240245"/>
                      <a:pt x="62126" y="269330"/>
                      <a:pt x="61541" y="297836"/>
                    </a:cubicBezTo>
                    <a:cubicBezTo>
                      <a:pt x="60964" y="319942"/>
                      <a:pt x="60964" y="343214"/>
                      <a:pt x="60382" y="365894"/>
                    </a:cubicBezTo>
                    <a:lnTo>
                      <a:pt x="20327" y="365894"/>
                    </a:lnTo>
                    <a:cubicBezTo>
                      <a:pt x="9295" y="365894"/>
                      <a:pt x="0" y="375195"/>
                      <a:pt x="0" y="386252"/>
                    </a:cubicBezTo>
                    <a:cubicBezTo>
                      <a:pt x="0" y="397298"/>
                      <a:pt x="9295" y="406611"/>
                      <a:pt x="20327" y="406611"/>
                    </a:cubicBezTo>
                    <a:lnTo>
                      <a:pt x="143405" y="407189"/>
                    </a:lnTo>
                    <a:cubicBezTo>
                      <a:pt x="154440" y="407189"/>
                      <a:pt x="163723" y="397888"/>
                      <a:pt x="163723" y="386831"/>
                    </a:cubicBezTo>
                    <a:cubicBezTo>
                      <a:pt x="163723" y="375790"/>
                      <a:pt x="154436" y="366477"/>
                      <a:pt x="143401" y="36647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7" name="Google Shape;407;p2"/>
              <p:cNvSpPr/>
              <p:nvPr/>
            </p:nvSpPr>
            <p:spPr>
              <a:xfrm>
                <a:off x="16349416" y="3613493"/>
                <a:ext cx="268231" cy="317033"/>
              </a:xfrm>
              <a:custGeom>
                <a:rect b="b" l="l" r="r" t="t"/>
                <a:pathLst>
                  <a:path extrusionOk="0" h="317033" w="268231">
                    <a:moveTo>
                      <a:pt x="131792" y="0"/>
                    </a:moveTo>
                    <a:cubicBezTo>
                      <a:pt x="44122" y="0"/>
                      <a:pt x="0" y="69227"/>
                      <a:pt x="0" y="158812"/>
                    </a:cubicBezTo>
                    <a:cubicBezTo>
                      <a:pt x="0" y="248976"/>
                      <a:pt x="44699" y="317034"/>
                      <a:pt x="137017" y="317034"/>
                    </a:cubicBezTo>
                    <a:cubicBezTo>
                      <a:pt x="232230" y="317034"/>
                      <a:pt x="268231" y="243741"/>
                      <a:pt x="268231" y="162878"/>
                    </a:cubicBezTo>
                    <a:cubicBezTo>
                      <a:pt x="268231" y="68648"/>
                      <a:pt x="218872" y="0"/>
                      <a:pt x="131792" y="0"/>
                    </a:cubicBezTo>
                    <a:close/>
                    <a:moveTo>
                      <a:pt x="137017" y="276313"/>
                    </a:moveTo>
                    <a:cubicBezTo>
                      <a:pt x="67351" y="276313"/>
                      <a:pt x="39474" y="224547"/>
                      <a:pt x="39474" y="158233"/>
                    </a:cubicBezTo>
                    <a:cubicBezTo>
                      <a:pt x="39474" y="96564"/>
                      <a:pt x="63867" y="40721"/>
                      <a:pt x="132369" y="40721"/>
                    </a:cubicBezTo>
                    <a:cubicBezTo>
                      <a:pt x="196236" y="40721"/>
                      <a:pt x="228167" y="89011"/>
                      <a:pt x="228167" y="163469"/>
                    </a:cubicBezTo>
                    <a:cubicBezTo>
                      <a:pt x="228167" y="232692"/>
                      <a:pt x="200884" y="276313"/>
                      <a:pt x="137017" y="27631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8" name="Google Shape;408;p2"/>
              <p:cNvSpPr/>
              <p:nvPr/>
            </p:nvSpPr>
            <p:spPr>
              <a:xfrm>
                <a:off x="16628123" y="3619637"/>
                <a:ext cx="408732" cy="313803"/>
              </a:xfrm>
              <a:custGeom>
                <a:rect b="b" l="l" r="r" t="t"/>
                <a:pathLst>
                  <a:path extrusionOk="0" h="313803" w="408732">
                    <a:moveTo>
                      <a:pt x="388995" y="257"/>
                    </a:moveTo>
                    <a:cubicBezTo>
                      <a:pt x="375642" y="-321"/>
                      <a:pt x="362285" y="257"/>
                      <a:pt x="349509" y="257"/>
                    </a:cubicBezTo>
                    <a:cubicBezTo>
                      <a:pt x="337319" y="836"/>
                      <a:pt x="325706" y="836"/>
                      <a:pt x="313516" y="257"/>
                    </a:cubicBezTo>
                    <a:cubicBezTo>
                      <a:pt x="302480" y="257"/>
                      <a:pt x="293197" y="8980"/>
                      <a:pt x="292620" y="20041"/>
                    </a:cubicBezTo>
                    <a:cubicBezTo>
                      <a:pt x="292620" y="31664"/>
                      <a:pt x="301325" y="40978"/>
                      <a:pt x="312353" y="40978"/>
                    </a:cubicBezTo>
                    <a:cubicBezTo>
                      <a:pt x="316423" y="41556"/>
                      <a:pt x="320485" y="41556"/>
                      <a:pt x="323966" y="41556"/>
                    </a:cubicBezTo>
                    <a:cubicBezTo>
                      <a:pt x="310612" y="91011"/>
                      <a:pt x="275782" y="214326"/>
                      <a:pt x="269971" y="230040"/>
                    </a:cubicBezTo>
                    <a:cubicBezTo>
                      <a:pt x="263584" y="212579"/>
                      <a:pt x="224109" y="96825"/>
                      <a:pt x="211330" y="42721"/>
                    </a:cubicBezTo>
                    <a:cubicBezTo>
                      <a:pt x="218307" y="43300"/>
                      <a:pt x="225272" y="43300"/>
                      <a:pt x="232238" y="43300"/>
                    </a:cubicBezTo>
                    <a:cubicBezTo>
                      <a:pt x="243261" y="43300"/>
                      <a:pt x="252556" y="33999"/>
                      <a:pt x="252556" y="22942"/>
                    </a:cubicBezTo>
                    <a:cubicBezTo>
                      <a:pt x="252556" y="11306"/>
                      <a:pt x="243261" y="2583"/>
                      <a:pt x="232238" y="2583"/>
                    </a:cubicBezTo>
                    <a:cubicBezTo>
                      <a:pt x="220625" y="2583"/>
                      <a:pt x="208434" y="2005"/>
                      <a:pt x="196244" y="1430"/>
                    </a:cubicBezTo>
                    <a:cubicBezTo>
                      <a:pt x="184042" y="1430"/>
                      <a:pt x="170689" y="840"/>
                      <a:pt x="157921" y="840"/>
                    </a:cubicBezTo>
                    <a:cubicBezTo>
                      <a:pt x="146885" y="840"/>
                      <a:pt x="137602" y="10153"/>
                      <a:pt x="137602" y="21198"/>
                    </a:cubicBezTo>
                    <a:cubicBezTo>
                      <a:pt x="137602" y="32255"/>
                      <a:pt x="146885" y="41556"/>
                      <a:pt x="157921" y="41556"/>
                    </a:cubicBezTo>
                    <a:lnTo>
                      <a:pt x="165464" y="41556"/>
                    </a:lnTo>
                    <a:cubicBezTo>
                      <a:pt x="155591" y="79954"/>
                      <a:pt x="125412" y="182919"/>
                      <a:pt x="112632" y="220148"/>
                    </a:cubicBezTo>
                    <a:cubicBezTo>
                      <a:pt x="97535" y="153834"/>
                      <a:pt x="82441" y="78785"/>
                      <a:pt x="75476" y="42147"/>
                    </a:cubicBezTo>
                    <a:lnTo>
                      <a:pt x="90573" y="42147"/>
                    </a:lnTo>
                    <a:cubicBezTo>
                      <a:pt x="101023" y="42147"/>
                      <a:pt x="110892" y="33412"/>
                      <a:pt x="110892" y="21789"/>
                    </a:cubicBezTo>
                    <a:cubicBezTo>
                      <a:pt x="110892" y="11306"/>
                      <a:pt x="101597" y="1430"/>
                      <a:pt x="90573" y="1430"/>
                    </a:cubicBezTo>
                    <a:lnTo>
                      <a:pt x="20319" y="1430"/>
                    </a:lnTo>
                    <a:cubicBezTo>
                      <a:pt x="9295" y="1430"/>
                      <a:pt x="0" y="10732"/>
                      <a:pt x="0" y="21789"/>
                    </a:cubicBezTo>
                    <a:cubicBezTo>
                      <a:pt x="0" y="33412"/>
                      <a:pt x="9295" y="42147"/>
                      <a:pt x="20319" y="42147"/>
                    </a:cubicBezTo>
                    <a:lnTo>
                      <a:pt x="34261" y="42147"/>
                    </a:lnTo>
                    <a:cubicBezTo>
                      <a:pt x="37746" y="58427"/>
                      <a:pt x="40637" y="74141"/>
                      <a:pt x="43544" y="89846"/>
                    </a:cubicBezTo>
                    <a:cubicBezTo>
                      <a:pt x="48769" y="113117"/>
                      <a:pt x="53417" y="137546"/>
                      <a:pt x="59215" y="161396"/>
                    </a:cubicBezTo>
                    <a:lnTo>
                      <a:pt x="65603" y="190480"/>
                    </a:lnTo>
                    <a:cubicBezTo>
                      <a:pt x="68510" y="204450"/>
                      <a:pt x="84771" y="277165"/>
                      <a:pt x="89406" y="295767"/>
                    </a:cubicBezTo>
                    <a:cubicBezTo>
                      <a:pt x="91736" y="305659"/>
                      <a:pt x="101597" y="311481"/>
                      <a:pt x="109152" y="311481"/>
                    </a:cubicBezTo>
                    <a:cubicBezTo>
                      <a:pt x="116117" y="311481"/>
                      <a:pt x="125989" y="306246"/>
                      <a:pt x="128896" y="296932"/>
                    </a:cubicBezTo>
                    <a:cubicBezTo>
                      <a:pt x="135862" y="274252"/>
                      <a:pt x="132955" y="280652"/>
                      <a:pt x="144567" y="247489"/>
                    </a:cubicBezTo>
                    <a:lnTo>
                      <a:pt x="156758" y="210839"/>
                    </a:lnTo>
                    <a:cubicBezTo>
                      <a:pt x="161983" y="195137"/>
                      <a:pt x="167793" y="178266"/>
                      <a:pt x="187526" y="109618"/>
                    </a:cubicBezTo>
                    <a:cubicBezTo>
                      <a:pt x="193341" y="128245"/>
                      <a:pt x="207845" y="171866"/>
                      <a:pt x="211919" y="185245"/>
                    </a:cubicBezTo>
                    <a:cubicBezTo>
                      <a:pt x="219462" y="213173"/>
                      <a:pt x="230497" y="241679"/>
                      <a:pt x="241521" y="269017"/>
                    </a:cubicBezTo>
                    <a:lnTo>
                      <a:pt x="253723" y="300424"/>
                    </a:lnTo>
                    <a:cubicBezTo>
                      <a:pt x="256618" y="307403"/>
                      <a:pt x="263006" y="313803"/>
                      <a:pt x="272301" y="313803"/>
                    </a:cubicBezTo>
                    <a:cubicBezTo>
                      <a:pt x="281007" y="313803"/>
                      <a:pt x="289127" y="308568"/>
                      <a:pt x="292034" y="298676"/>
                    </a:cubicBezTo>
                    <a:lnTo>
                      <a:pt x="308295" y="244576"/>
                    </a:lnTo>
                    <a:lnTo>
                      <a:pt x="316427" y="216661"/>
                    </a:lnTo>
                    <a:cubicBezTo>
                      <a:pt x="319912" y="205604"/>
                      <a:pt x="322229" y="194555"/>
                      <a:pt x="325133" y="184076"/>
                    </a:cubicBezTo>
                    <a:cubicBezTo>
                      <a:pt x="327450" y="172453"/>
                      <a:pt x="330358" y="161970"/>
                      <a:pt x="333265" y="150925"/>
                    </a:cubicBezTo>
                    <a:lnTo>
                      <a:pt x="357645" y="68319"/>
                    </a:lnTo>
                    <a:lnTo>
                      <a:pt x="360553" y="60761"/>
                    </a:lnTo>
                    <a:lnTo>
                      <a:pt x="366940" y="40978"/>
                    </a:lnTo>
                    <a:cubicBezTo>
                      <a:pt x="373906" y="40399"/>
                      <a:pt x="380871" y="40399"/>
                      <a:pt x="387837" y="40978"/>
                    </a:cubicBezTo>
                    <a:cubicBezTo>
                      <a:pt x="398860" y="40978"/>
                      <a:pt x="408155" y="32255"/>
                      <a:pt x="408732" y="21194"/>
                    </a:cubicBezTo>
                    <a:cubicBezTo>
                      <a:pt x="408725" y="10149"/>
                      <a:pt x="400019" y="257"/>
                      <a:pt x="388995" y="25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409" name="Google Shape;409;p2"/>
          <p:cNvGrpSpPr/>
          <p:nvPr/>
        </p:nvGrpSpPr>
        <p:grpSpPr>
          <a:xfrm rot="510656">
            <a:off x="7173681" y="2245160"/>
            <a:ext cx="802499" cy="426632"/>
            <a:chOff x="14347269" y="4490086"/>
            <a:chExt cx="1604978" cy="853254"/>
          </a:xfrm>
        </p:grpSpPr>
        <p:sp>
          <p:nvSpPr>
            <p:cNvPr id="410" name="Google Shape;410;p2"/>
            <p:cNvSpPr/>
            <p:nvPr/>
          </p:nvSpPr>
          <p:spPr>
            <a:xfrm>
              <a:off x="14347269" y="4490086"/>
              <a:ext cx="1604978" cy="853254"/>
            </a:xfrm>
            <a:custGeom>
              <a:rect b="b" l="l" r="r" t="t"/>
              <a:pathLst>
                <a:path extrusionOk="0" h="853254" w="1604978">
                  <a:moveTo>
                    <a:pt x="54126" y="791900"/>
                  </a:moveTo>
                  <a:cubicBezTo>
                    <a:pt x="88142" y="825974"/>
                    <a:pt x="135326" y="846482"/>
                    <a:pt x="183770" y="846482"/>
                  </a:cubicBezTo>
                  <a:cubicBezTo>
                    <a:pt x="184111" y="846482"/>
                    <a:pt x="354630" y="846482"/>
                    <a:pt x="355834" y="846479"/>
                  </a:cubicBezTo>
                  <a:cubicBezTo>
                    <a:pt x="355834" y="846479"/>
                    <a:pt x="444811" y="845814"/>
                    <a:pt x="444811" y="845810"/>
                  </a:cubicBezTo>
                  <a:cubicBezTo>
                    <a:pt x="462777" y="845810"/>
                    <a:pt x="480441" y="843305"/>
                    <a:pt x="497332" y="838424"/>
                  </a:cubicBezTo>
                  <a:cubicBezTo>
                    <a:pt x="514997" y="844077"/>
                    <a:pt x="533842" y="847161"/>
                    <a:pt x="553308" y="847161"/>
                  </a:cubicBezTo>
                  <a:lnTo>
                    <a:pt x="695008" y="847161"/>
                  </a:lnTo>
                  <a:cubicBezTo>
                    <a:pt x="709321" y="847161"/>
                    <a:pt x="723163" y="845514"/>
                    <a:pt x="736375" y="842466"/>
                  </a:cubicBezTo>
                  <a:cubicBezTo>
                    <a:pt x="749590" y="845514"/>
                    <a:pt x="763428" y="847161"/>
                    <a:pt x="777742" y="847161"/>
                  </a:cubicBezTo>
                  <a:lnTo>
                    <a:pt x="871986" y="847161"/>
                  </a:lnTo>
                  <a:cubicBezTo>
                    <a:pt x="898472" y="847161"/>
                    <a:pt x="923853" y="841553"/>
                    <a:pt x="946855" y="831376"/>
                  </a:cubicBezTo>
                  <a:cubicBezTo>
                    <a:pt x="965383" y="839585"/>
                    <a:pt x="985625" y="844862"/>
                    <a:pt x="1006817" y="846016"/>
                  </a:cubicBezTo>
                  <a:cubicBezTo>
                    <a:pt x="1024524" y="847370"/>
                    <a:pt x="1044470" y="847106"/>
                    <a:pt x="1119452" y="846486"/>
                  </a:cubicBezTo>
                  <a:cubicBezTo>
                    <a:pt x="1143533" y="846486"/>
                    <a:pt x="1167797" y="841858"/>
                    <a:pt x="1190784" y="832315"/>
                  </a:cubicBezTo>
                  <a:cubicBezTo>
                    <a:pt x="1192982" y="831402"/>
                    <a:pt x="1195162" y="830447"/>
                    <a:pt x="1197322" y="829450"/>
                  </a:cubicBezTo>
                  <a:cubicBezTo>
                    <a:pt x="1233319" y="844254"/>
                    <a:pt x="1273559" y="853254"/>
                    <a:pt x="1315433" y="853254"/>
                  </a:cubicBezTo>
                  <a:cubicBezTo>
                    <a:pt x="1361204" y="853254"/>
                    <a:pt x="1425506" y="847228"/>
                    <a:pt x="1485664" y="809984"/>
                  </a:cubicBezTo>
                  <a:cubicBezTo>
                    <a:pt x="1527797" y="783900"/>
                    <a:pt x="1560372" y="747115"/>
                    <a:pt x="1582508" y="702767"/>
                  </a:cubicBezTo>
                  <a:cubicBezTo>
                    <a:pt x="1588601" y="690561"/>
                    <a:pt x="1602256" y="660750"/>
                    <a:pt x="1602256" y="620264"/>
                  </a:cubicBezTo>
                  <a:cubicBezTo>
                    <a:pt x="1602256" y="602261"/>
                    <a:pt x="1599592" y="585264"/>
                    <a:pt x="1594988" y="569515"/>
                  </a:cubicBezTo>
                  <a:cubicBezTo>
                    <a:pt x="1599662" y="555872"/>
                    <a:pt x="1602779" y="541257"/>
                    <a:pt x="1603716" y="525900"/>
                  </a:cubicBezTo>
                  <a:cubicBezTo>
                    <a:pt x="1605055" y="510048"/>
                    <a:pt x="1604978" y="496151"/>
                    <a:pt x="1604978" y="489868"/>
                  </a:cubicBezTo>
                  <a:cubicBezTo>
                    <a:pt x="1604978" y="410159"/>
                    <a:pt x="1585940" y="328088"/>
                    <a:pt x="1533325" y="262563"/>
                  </a:cubicBezTo>
                  <a:cubicBezTo>
                    <a:pt x="1507726" y="230682"/>
                    <a:pt x="1475697" y="204877"/>
                    <a:pt x="1438551" y="187054"/>
                  </a:cubicBezTo>
                  <a:cubicBezTo>
                    <a:pt x="1398853" y="168006"/>
                    <a:pt x="1356918" y="159774"/>
                    <a:pt x="1316107" y="159774"/>
                  </a:cubicBezTo>
                  <a:cubicBezTo>
                    <a:pt x="1264314" y="159774"/>
                    <a:pt x="1217060" y="172864"/>
                    <a:pt x="1176121" y="194993"/>
                  </a:cubicBezTo>
                  <a:cubicBezTo>
                    <a:pt x="1166128" y="188762"/>
                    <a:pt x="1155391" y="183395"/>
                    <a:pt x="1143992" y="179077"/>
                  </a:cubicBezTo>
                  <a:cubicBezTo>
                    <a:pt x="1123191" y="171195"/>
                    <a:pt x="1100494" y="166938"/>
                    <a:pt x="1076965" y="167231"/>
                  </a:cubicBezTo>
                  <a:cubicBezTo>
                    <a:pt x="1063621" y="167115"/>
                    <a:pt x="1002051" y="166578"/>
                    <a:pt x="1000799" y="166572"/>
                  </a:cubicBezTo>
                  <a:cubicBezTo>
                    <a:pt x="999139" y="166572"/>
                    <a:pt x="997480" y="166594"/>
                    <a:pt x="995823" y="166639"/>
                  </a:cubicBezTo>
                  <a:cubicBezTo>
                    <a:pt x="984566" y="138086"/>
                    <a:pt x="966789" y="113266"/>
                    <a:pt x="944355" y="93828"/>
                  </a:cubicBezTo>
                  <a:cubicBezTo>
                    <a:pt x="912159" y="65931"/>
                    <a:pt x="874721" y="52635"/>
                    <a:pt x="839668" y="49111"/>
                  </a:cubicBezTo>
                  <a:lnTo>
                    <a:pt x="839245" y="49072"/>
                  </a:lnTo>
                  <a:cubicBezTo>
                    <a:pt x="836661" y="48834"/>
                    <a:pt x="834067" y="48660"/>
                    <a:pt x="831473" y="48548"/>
                  </a:cubicBezTo>
                  <a:cubicBezTo>
                    <a:pt x="811324" y="47680"/>
                    <a:pt x="800706" y="47696"/>
                    <a:pt x="775033" y="47696"/>
                  </a:cubicBezTo>
                  <a:cubicBezTo>
                    <a:pt x="764215" y="47696"/>
                    <a:pt x="753616" y="48648"/>
                    <a:pt x="743331" y="50448"/>
                  </a:cubicBezTo>
                  <a:cubicBezTo>
                    <a:pt x="710551" y="23544"/>
                    <a:pt x="669759" y="5689"/>
                    <a:pt x="624428" y="1133"/>
                  </a:cubicBezTo>
                  <a:cubicBezTo>
                    <a:pt x="536253" y="-7729"/>
                    <a:pt x="454932" y="36143"/>
                    <a:pt x="411681" y="107179"/>
                  </a:cubicBezTo>
                  <a:cubicBezTo>
                    <a:pt x="410082" y="105449"/>
                    <a:pt x="408455" y="103754"/>
                    <a:pt x="406799" y="102098"/>
                  </a:cubicBezTo>
                  <a:cubicBezTo>
                    <a:pt x="374574" y="69818"/>
                    <a:pt x="328456" y="47696"/>
                    <a:pt x="275976" y="47696"/>
                  </a:cubicBezTo>
                  <a:cubicBezTo>
                    <a:pt x="242863" y="47696"/>
                    <a:pt x="222714" y="48001"/>
                    <a:pt x="208699" y="48213"/>
                  </a:cubicBezTo>
                  <a:cubicBezTo>
                    <a:pt x="200844" y="48332"/>
                    <a:pt x="196385" y="48397"/>
                    <a:pt x="192582" y="48397"/>
                  </a:cubicBezTo>
                  <a:cubicBezTo>
                    <a:pt x="167274" y="48397"/>
                    <a:pt x="142834" y="53609"/>
                    <a:pt x="120557" y="63111"/>
                  </a:cubicBezTo>
                  <a:cubicBezTo>
                    <a:pt x="97056" y="73133"/>
                    <a:pt x="76574" y="87658"/>
                    <a:pt x="59866" y="105069"/>
                  </a:cubicBezTo>
                  <a:cubicBezTo>
                    <a:pt x="27561" y="138745"/>
                    <a:pt x="8134" y="184553"/>
                    <a:pt x="8134" y="233849"/>
                  </a:cubicBezTo>
                  <a:cubicBezTo>
                    <a:pt x="8134" y="277631"/>
                    <a:pt x="23250" y="318113"/>
                    <a:pt x="48901" y="349921"/>
                  </a:cubicBezTo>
                  <a:cubicBezTo>
                    <a:pt x="49228" y="367307"/>
                    <a:pt x="49697" y="388658"/>
                    <a:pt x="50368" y="415082"/>
                  </a:cubicBezTo>
                  <a:cubicBezTo>
                    <a:pt x="50798" y="423928"/>
                    <a:pt x="52743" y="482086"/>
                    <a:pt x="53943" y="529855"/>
                  </a:cubicBezTo>
                  <a:cubicBezTo>
                    <a:pt x="53931" y="529868"/>
                    <a:pt x="53918" y="529881"/>
                    <a:pt x="53905" y="529894"/>
                  </a:cubicBezTo>
                  <a:cubicBezTo>
                    <a:pt x="7592" y="576287"/>
                    <a:pt x="0" y="632088"/>
                    <a:pt x="0" y="660358"/>
                  </a:cubicBezTo>
                  <a:cubicBezTo>
                    <a:pt x="0" y="714040"/>
                    <a:pt x="22235" y="759951"/>
                    <a:pt x="54126" y="79190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11" name="Google Shape;411;p2"/>
            <p:cNvGrpSpPr/>
            <p:nvPr/>
          </p:nvGrpSpPr>
          <p:grpSpPr>
            <a:xfrm>
              <a:off x="14508669" y="4653182"/>
              <a:ext cx="1282176" cy="528477"/>
              <a:chOff x="14508669" y="4653182"/>
              <a:chExt cx="1282176" cy="528477"/>
            </a:xfrm>
          </p:grpSpPr>
          <p:sp>
            <p:nvSpPr>
              <p:cNvPr id="412" name="Google Shape;412;p2"/>
              <p:cNvSpPr/>
              <p:nvPr/>
            </p:nvSpPr>
            <p:spPr>
              <a:xfrm>
                <a:off x="14508669" y="4699465"/>
                <a:ext cx="308651" cy="475426"/>
              </a:xfrm>
              <a:custGeom>
                <a:rect b="b" l="l" r="r" t="t"/>
                <a:pathLst>
                  <a:path extrusionOk="0" h="475426" w="308651">
                    <a:moveTo>
                      <a:pt x="308481" y="406811"/>
                    </a:moveTo>
                    <a:cubicBezTo>
                      <a:pt x="308481" y="419734"/>
                      <a:pt x="307126" y="433982"/>
                      <a:pt x="307126" y="452330"/>
                    </a:cubicBezTo>
                    <a:cubicBezTo>
                      <a:pt x="307126" y="459802"/>
                      <a:pt x="301704" y="474751"/>
                      <a:pt x="283398" y="474751"/>
                    </a:cubicBezTo>
                    <a:lnTo>
                      <a:pt x="193227" y="475426"/>
                    </a:lnTo>
                    <a:lnTo>
                      <a:pt x="22370" y="475426"/>
                    </a:lnTo>
                    <a:cubicBezTo>
                      <a:pt x="15591" y="475426"/>
                      <a:pt x="0" y="468626"/>
                      <a:pt x="0" y="450982"/>
                    </a:cubicBezTo>
                    <a:cubicBezTo>
                      <a:pt x="0" y="445532"/>
                      <a:pt x="3387" y="428561"/>
                      <a:pt x="23728" y="428561"/>
                    </a:cubicBezTo>
                    <a:lnTo>
                      <a:pt x="54910" y="428561"/>
                    </a:lnTo>
                    <a:lnTo>
                      <a:pt x="54910" y="374895"/>
                    </a:lnTo>
                    <a:cubicBezTo>
                      <a:pt x="54910" y="334830"/>
                      <a:pt x="50843" y="211231"/>
                      <a:pt x="50162" y="197632"/>
                    </a:cubicBezTo>
                    <a:cubicBezTo>
                      <a:pt x="48127" y="115477"/>
                      <a:pt x="48127" y="84908"/>
                      <a:pt x="48127" y="69959"/>
                    </a:cubicBezTo>
                    <a:cubicBezTo>
                      <a:pt x="48127" y="62486"/>
                      <a:pt x="48807" y="55010"/>
                      <a:pt x="48807" y="47537"/>
                    </a:cubicBezTo>
                    <a:lnTo>
                      <a:pt x="31178" y="47537"/>
                    </a:lnTo>
                    <a:cubicBezTo>
                      <a:pt x="20332" y="47537"/>
                      <a:pt x="8131" y="39389"/>
                      <a:pt x="8131" y="24470"/>
                    </a:cubicBezTo>
                    <a:cubicBezTo>
                      <a:pt x="8131" y="11547"/>
                      <a:pt x="18300" y="701"/>
                      <a:pt x="31178" y="701"/>
                    </a:cubicBezTo>
                    <a:cubicBezTo>
                      <a:pt x="46092" y="701"/>
                      <a:pt x="65082" y="0"/>
                      <a:pt x="114573" y="0"/>
                    </a:cubicBezTo>
                    <a:cubicBezTo>
                      <a:pt x="127455" y="0"/>
                      <a:pt x="138301" y="10875"/>
                      <a:pt x="138301" y="23769"/>
                    </a:cubicBezTo>
                    <a:cubicBezTo>
                      <a:pt x="138301" y="35315"/>
                      <a:pt x="128132" y="46865"/>
                      <a:pt x="114573" y="46865"/>
                    </a:cubicBezTo>
                    <a:lnTo>
                      <a:pt x="95593" y="46865"/>
                    </a:lnTo>
                    <a:cubicBezTo>
                      <a:pt x="95593" y="56390"/>
                      <a:pt x="96267" y="59788"/>
                      <a:pt x="95593" y="69287"/>
                    </a:cubicBezTo>
                    <a:cubicBezTo>
                      <a:pt x="94912" y="97130"/>
                      <a:pt x="94912" y="110702"/>
                      <a:pt x="97628" y="196960"/>
                    </a:cubicBezTo>
                    <a:cubicBezTo>
                      <a:pt x="98302" y="208507"/>
                      <a:pt x="101695" y="370149"/>
                      <a:pt x="101695" y="375573"/>
                    </a:cubicBezTo>
                    <a:lnTo>
                      <a:pt x="101695" y="428564"/>
                    </a:lnTo>
                    <a:lnTo>
                      <a:pt x="194578" y="428564"/>
                    </a:lnTo>
                    <a:lnTo>
                      <a:pt x="254239" y="428564"/>
                    </a:lnTo>
                    <a:lnTo>
                      <a:pt x="260347" y="428564"/>
                    </a:lnTo>
                    <a:lnTo>
                      <a:pt x="261021" y="407519"/>
                    </a:lnTo>
                    <a:cubicBezTo>
                      <a:pt x="261702" y="385097"/>
                      <a:pt x="261021" y="368801"/>
                      <a:pt x="261021" y="343653"/>
                    </a:cubicBezTo>
                    <a:cubicBezTo>
                      <a:pt x="261021" y="328032"/>
                      <a:pt x="274583" y="319884"/>
                      <a:pt x="284749" y="319884"/>
                    </a:cubicBezTo>
                    <a:cubicBezTo>
                      <a:pt x="295596" y="319884"/>
                      <a:pt x="307126" y="330084"/>
                      <a:pt x="307806" y="342981"/>
                    </a:cubicBezTo>
                    <a:cubicBezTo>
                      <a:pt x="309161" y="374219"/>
                      <a:pt x="308481" y="392567"/>
                      <a:pt x="308481" y="40681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3" name="Google Shape;413;p2"/>
              <p:cNvSpPr/>
              <p:nvPr/>
            </p:nvSpPr>
            <p:spPr>
              <a:xfrm>
                <a:off x="14877528" y="4653182"/>
                <a:ext cx="188476" cy="522381"/>
              </a:xfrm>
              <a:custGeom>
                <a:rect b="b" l="l" r="r" t="t"/>
                <a:pathLst>
                  <a:path extrusionOk="0" h="522381" w="188476">
                    <a:moveTo>
                      <a:pt x="188476" y="498612"/>
                    </a:moveTo>
                    <a:cubicBezTo>
                      <a:pt x="188476" y="511510"/>
                      <a:pt x="177630" y="522381"/>
                      <a:pt x="164748" y="522381"/>
                    </a:cubicBezTo>
                    <a:lnTo>
                      <a:pt x="23048" y="522381"/>
                    </a:lnTo>
                    <a:cubicBezTo>
                      <a:pt x="10166" y="522381"/>
                      <a:pt x="0" y="511506"/>
                      <a:pt x="0" y="499284"/>
                    </a:cubicBezTo>
                    <a:cubicBezTo>
                      <a:pt x="0" y="485715"/>
                      <a:pt x="10846" y="474840"/>
                      <a:pt x="23728" y="474840"/>
                    </a:cubicBezTo>
                    <a:lnTo>
                      <a:pt x="67801" y="474840"/>
                    </a:lnTo>
                    <a:lnTo>
                      <a:pt x="69155" y="292154"/>
                    </a:lnTo>
                    <a:cubicBezTo>
                      <a:pt x="69155" y="235764"/>
                      <a:pt x="67801" y="220844"/>
                      <a:pt x="67124" y="213371"/>
                    </a:cubicBezTo>
                    <a:cubicBezTo>
                      <a:pt x="56954" y="213371"/>
                      <a:pt x="39328" y="213371"/>
                      <a:pt x="26447" y="212696"/>
                    </a:cubicBezTo>
                    <a:cubicBezTo>
                      <a:pt x="13565" y="211995"/>
                      <a:pt x="3390" y="201821"/>
                      <a:pt x="3390" y="188927"/>
                    </a:cubicBezTo>
                    <a:cubicBezTo>
                      <a:pt x="3390" y="175329"/>
                      <a:pt x="14236" y="165159"/>
                      <a:pt x="27118" y="165159"/>
                    </a:cubicBezTo>
                    <a:lnTo>
                      <a:pt x="89497" y="165159"/>
                    </a:lnTo>
                    <a:cubicBezTo>
                      <a:pt x="102379" y="165159"/>
                      <a:pt x="112544" y="175329"/>
                      <a:pt x="113225" y="187551"/>
                    </a:cubicBezTo>
                    <a:lnTo>
                      <a:pt x="114580" y="203172"/>
                    </a:lnTo>
                    <a:cubicBezTo>
                      <a:pt x="115260" y="212696"/>
                      <a:pt x="116612" y="220143"/>
                      <a:pt x="116612" y="291453"/>
                    </a:cubicBezTo>
                    <a:lnTo>
                      <a:pt x="115257" y="474840"/>
                    </a:lnTo>
                    <a:lnTo>
                      <a:pt x="164748" y="474840"/>
                    </a:lnTo>
                    <a:cubicBezTo>
                      <a:pt x="177630" y="474844"/>
                      <a:pt x="188476" y="485014"/>
                      <a:pt x="188476" y="498612"/>
                    </a:cubicBezTo>
                    <a:close/>
                    <a:moveTo>
                      <a:pt x="11524" y="69376"/>
                    </a:moveTo>
                    <a:cubicBezTo>
                      <a:pt x="6776" y="36784"/>
                      <a:pt x="29827" y="6215"/>
                      <a:pt x="63050" y="790"/>
                    </a:cubicBezTo>
                    <a:cubicBezTo>
                      <a:pt x="96273" y="-4631"/>
                      <a:pt x="127458" y="18434"/>
                      <a:pt x="132883" y="51730"/>
                    </a:cubicBezTo>
                    <a:cubicBezTo>
                      <a:pt x="137624" y="84322"/>
                      <a:pt x="115254" y="115566"/>
                      <a:pt x="82711" y="120988"/>
                    </a:cubicBezTo>
                    <a:cubicBezTo>
                      <a:pt x="66437" y="123714"/>
                      <a:pt x="50839" y="120988"/>
                      <a:pt x="38638" y="112164"/>
                    </a:cubicBezTo>
                    <a:cubicBezTo>
                      <a:pt x="24405" y="102672"/>
                      <a:pt x="14910" y="87048"/>
                      <a:pt x="11524" y="69376"/>
                    </a:cubicBezTo>
                    <a:close/>
                    <a:moveTo>
                      <a:pt x="50168" y="63280"/>
                    </a:moveTo>
                    <a:cubicBezTo>
                      <a:pt x="52200" y="75502"/>
                      <a:pt x="62370" y="82974"/>
                      <a:pt x="74577" y="80923"/>
                    </a:cubicBezTo>
                    <a:cubicBezTo>
                      <a:pt x="87459" y="78900"/>
                      <a:pt x="94912" y="69376"/>
                      <a:pt x="93558" y="57154"/>
                    </a:cubicBezTo>
                    <a:cubicBezTo>
                      <a:pt x="91526" y="45607"/>
                      <a:pt x="81350" y="39511"/>
                      <a:pt x="68468" y="41534"/>
                    </a:cubicBezTo>
                    <a:cubicBezTo>
                      <a:pt x="56267" y="42910"/>
                      <a:pt x="48807" y="52405"/>
                      <a:pt x="50168" y="6328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4" name="Google Shape;414;p2"/>
              <p:cNvSpPr/>
              <p:nvPr/>
            </p:nvSpPr>
            <p:spPr>
              <a:xfrm>
                <a:off x="15098578" y="4699465"/>
                <a:ext cx="391872" cy="476098"/>
              </a:xfrm>
              <a:custGeom>
                <a:rect b="b" l="l" r="r" t="t"/>
                <a:pathLst>
                  <a:path extrusionOk="0" h="476098" w="391872">
                    <a:moveTo>
                      <a:pt x="391872" y="451654"/>
                    </a:moveTo>
                    <a:cubicBezTo>
                      <a:pt x="391872" y="465224"/>
                      <a:pt x="381703" y="475423"/>
                      <a:pt x="368144" y="475423"/>
                    </a:cubicBezTo>
                    <a:cubicBezTo>
                      <a:pt x="286107" y="476098"/>
                      <a:pt x="276615" y="476098"/>
                      <a:pt x="267801" y="475423"/>
                    </a:cubicBezTo>
                    <a:cubicBezTo>
                      <a:pt x="255600" y="474748"/>
                      <a:pt x="245424" y="463876"/>
                      <a:pt x="245424" y="451654"/>
                    </a:cubicBezTo>
                    <a:cubicBezTo>
                      <a:pt x="245424" y="438731"/>
                      <a:pt x="256271" y="427886"/>
                      <a:pt x="269152" y="427886"/>
                    </a:cubicBezTo>
                    <a:lnTo>
                      <a:pt x="282040" y="427886"/>
                    </a:lnTo>
                    <a:cubicBezTo>
                      <a:pt x="280679" y="426509"/>
                      <a:pt x="279328" y="424487"/>
                      <a:pt x="277967" y="422435"/>
                    </a:cubicBezTo>
                    <a:cubicBezTo>
                      <a:pt x="264411" y="402065"/>
                      <a:pt x="250852" y="381020"/>
                      <a:pt x="237971" y="364724"/>
                    </a:cubicBezTo>
                    <a:cubicBezTo>
                      <a:pt x="228475" y="351801"/>
                      <a:pt x="216274" y="332807"/>
                      <a:pt x="198645" y="313785"/>
                    </a:cubicBezTo>
                    <a:cubicBezTo>
                      <a:pt x="185764" y="319206"/>
                      <a:pt x="172202" y="323280"/>
                      <a:pt x="157288" y="326682"/>
                    </a:cubicBezTo>
                    <a:cubicBezTo>
                      <a:pt x="139659" y="330081"/>
                      <a:pt x="120679" y="332807"/>
                      <a:pt x="101014" y="334155"/>
                    </a:cubicBezTo>
                    <a:lnTo>
                      <a:pt x="99660" y="428561"/>
                    </a:lnTo>
                    <a:lnTo>
                      <a:pt x="120675" y="428561"/>
                    </a:lnTo>
                    <a:cubicBezTo>
                      <a:pt x="134237" y="428561"/>
                      <a:pt x="144403" y="439436"/>
                      <a:pt x="144403" y="452330"/>
                    </a:cubicBezTo>
                    <a:cubicBezTo>
                      <a:pt x="144403" y="465227"/>
                      <a:pt x="134234" y="476098"/>
                      <a:pt x="120675" y="476098"/>
                    </a:cubicBezTo>
                    <a:lnTo>
                      <a:pt x="26431" y="476098"/>
                    </a:lnTo>
                    <a:cubicBezTo>
                      <a:pt x="13549" y="476098"/>
                      <a:pt x="2703" y="465224"/>
                      <a:pt x="2703" y="452330"/>
                    </a:cubicBezTo>
                    <a:cubicBezTo>
                      <a:pt x="2703" y="439432"/>
                      <a:pt x="13549" y="428561"/>
                      <a:pt x="26431" y="428561"/>
                    </a:cubicBezTo>
                    <a:lnTo>
                      <a:pt x="52194" y="428561"/>
                    </a:lnTo>
                    <a:cubicBezTo>
                      <a:pt x="52874" y="286617"/>
                      <a:pt x="53555" y="265572"/>
                      <a:pt x="54229" y="241800"/>
                    </a:cubicBezTo>
                    <a:cubicBezTo>
                      <a:pt x="54910" y="214629"/>
                      <a:pt x="54910" y="187462"/>
                      <a:pt x="54910" y="160291"/>
                    </a:cubicBezTo>
                    <a:cubicBezTo>
                      <a:pt x="54229" y="108676"/>
                      <a:pt x="52874" y="75409"/>
                      <a:pt x="50843" y="47537"/>
                    </a:cubicBezTo>
                    <a:lnTo>
                      <a:pt x="23728" y="47537"/>
                    </a:lnTo>
                    <a:cubicBezTo>
                      <a:pt x="10840" y="47537"/>
                      <a:pt x="0" y="37367"/>
                      <a:pt x="0" y="23769"/>
                    </a:cubicBezTo>
                    <a:cubicBezTo>
                      <a:pt x="0" y="10872"/>
                      <a:pt x="10840" y="0"/>
                      <a:pt x="23728" y="0"/>
                    </a:cubicBezTo>
                    <a:cubicBezTo>
                      <a:pt x="49491" y="0"/>
                      <a:pt x="56945" y="0"/>
                      <a:pt x="73219" y="701"/>
                    </a:cubicBezTo>
                    <a:cubicBezTo>
                      <a:pt x="81353" y="1376"/>
                      <a:pt x="92200" y="6798"/>
                      <a:pt x="95589" y="20396"/>
                    </a:cubicBezTo>
                    <a:lnTo>
                      <a:pt x="97621" y="39389"/>
                    </a:lnTo>
                    <a:cubicBezTo>
                      <a:pt x="98302" y="48238"/>
                      <a:pt x="98982" y="59084"/>
                      <a:pt x="99663" y="74708"/>
                    </a:cubicBezTo>
                    <a:lnTo>
                      <a:pt x="102369" y="160291"/>
                    </a:lnTo>
                    <a:cubicBezTo>
                      <a:pt x="102369" y="188134"/>
                      <a:pt x="102369" y="215305"/>
                      <a:pt x="101695" y="242475"/>
                    </a:cubicBezTo>
                    <a:lnTo>
                      <a:pt x="101014" y="286614"/>
                    </a:lnTo>
                    <a:cubicBezTo>
                      <a:pt x="134911" y="283887"/>
                      <a:pt x="175595" y="276415"/>
                      <a:pt x="206779" y="256044"/>
                    </a:cubicBezTo>
                    <a:cubicBezTo>
                      <a:pt x="225760" y="243823"/>
                      <a:pt x="239322" y="223453"/>
                      <a:pt x="248817" y="194259"/>
                    </a:cubicBezTo>
                    <a:cubicBezTo>
                      <a:pt x="252204" y="185410"/>
                      <a:pt x="254239" y="175912"/>
                      <a:pt x="256951" y="166417"/>
                    </a:cubicBezTo>
                    <a:lnTo>
                      <a:pt x="250172" y="166417"/>
                    </a:lnTo>
                    <a:cubicBezTo>
                      <a:pt x="237290" y="166417"/>
                      <a:pt x="226444" y="156217"/>
                      <a:pt x="225763" y="143320"/>
                    </a:cubicBezTo>
                    <a:cubicBezTo>
                      <a:pt x="225763" y="129722"/>
                      <a:pt x="235939" y="118876"/>
                      <a:pt x="249491" y="118876"/>
                    </a:cubicBezTo>
                    <a:lnTo>
                      <a:pt x="326787" y="119551"/>
                    </a:lnTo>
                    <a:cubicBezTo>
                      <a:pt x="339669" y="118876"/>
                      <a:pt x="350515" y="129722"/>
                      <a:pt x="350515" y="142648"/>
                    </a:cubicBezTo>
                    <a:cubicBezTo>
                      <a:pt x="351196" y="155545"/>
                      <a:pt x="340346" y="166417"/>
                      <a:pt x="327467" y="167092"/>
                    </a:cubicBezTo>
                    <a:cubicBezTo>
                      <a:pt x="323394" y="167092"/>
                      <a:pt x="315260" y="167092"/>
                      <a:pt x="305771" y="166417"/>
                    </a:cubicBezTo>
                    <a:cubicBezTo>
                      <a:pt x="302378" y="180661"/>
                      <a:pt x="298311" y="194935"/>
                      <a:pt x="294244" y="209179"/>
                    </a:cubicBezTo>
                    <a:cubicBezTo>
                      <a:pt x="282043" y="245874"/>
                      <a:pt x="263734" y="272341"/>
                      <a:pt x="240006" y="290688"/>
                    </a:cubicBezTo>
                    <a:cubicBezTo>
                      <a:pt x="252207" y="305637"/>
                      <a:pt x="267120" y="323280"/>
                      <a:pt x="276615" y="336206"/>
                    </a:cubicBezTo>
                    <a:cubicBezTo>
                      <a:pt x="289497" y="353849"/>
                      <a:pt x="303739" y="374895"/>
                      <a:pt x="317292" y="395969"/>
                    </a:cubicBezTo>
                    <a:lnTo>
                      <a:pt x="339669" y="428561"/>
                    </a:lnTo>
                    <a:cubicBezTo>
                      <a:pt x="347803" y="428561"/>
                      <a:pt x="357972" y="428561"/>
                      <a:pt x="368144" y="427886"/>
                    </a:cubicBezTo>
                    <a:cubicBezTo>
                      <a:pt x="381706" y="427886"/>
                      <a:pt x="391872" y="438731"/>
                      <a:pt x="391872" y="45165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5" name="Google Shape;415;p2"/>
              <p:cNvSpPr/>
              <p:nvPr/>
            </p:nvSpPr>
            <p:spPr>
              <a:xfrm>
                <a:off x="15510156" y="4811543"/>
                <a:ext cx="280688" cy="370116"/>
              </a:xfrm>
              <a:custGeom>
                <a:rect b="b" l="l" r="r" t="t"/>
                <a:pathLst>
                  <a:path extrusionOk="0" h="370116" w="280688">
                    <a:moveTo>
                      <a:pt x="280689" y="168410"/>
                    </a:moveTo>
                    <a:cubicBezTo>
                      <a:pt x="280689" y="175211"/>
                      <a:pt x="280689" y="182684"/>
                      <a:pt x="280002" y="190832"/>
                    </a:cubicBezTo>
                    <a:cubicBezTo>
                      <a:pt x="279328" y="201706"/>
                      <a:pt x="269162" y="211877"/>
                      <a:pt x="258306" y="212578"/>
                    </a:cubicBezTo>
                    <a:cubicBezTo>
                      <a:pt x="223063" y="213253"/>
                      <a:pt x="166109" y="213925"/>
                      <a:pt x="132199" y="213925"/>
                    </a:cubicBezTo>
                    <a:lnTo>
                      <a:pt x="48811" y="213925"/>
                    </a:lnTo>
                    <a:cubicBezTo>
                      <a:pt x="50172" y="279813"/>
                      <a:pt x="96957" y="323952"/>
                      <a:pt x="152550" y="323952"/>
                    </a:cubicBezTo>
                    <a:cubicBezTo>
                      <a:pt x="210176" y="323952"/>
                      <a:pt x="226444" y="305605"/>
                      <a:pt x="233907" y="289309"/>
                    </a:cubicBezTo>
                    <a:cubicBezTo>
                      <a:pt x="237300" y="281161"/>
                      <a:pt x="246108" y="275739"/>
                      <a:pt x="254929" y="275739"/>
                    </a:cubicBezTo>
                    <a:cubicBezTo>
                      <a:pt x="268491" y="275739"/>
                      <a:pt x="277970" y="288636"/>
                      <a:pt x="277970" y="298807"/>
                    </a:cubicBezTo>
                    <a:cubicBezTo>
                      <a:pt x="277970" y="302881"/>
                      <a:pt x="276625" y="306280"/>
                      <a:pt x="275264" y="309007"/>
                    </a:cubicBezTo>
                    <a:cubicBezTo>
                      <a:pt x="251536" y="356547"/>
                      <a:pt x="208144" y="370116"/>
                      <a:pt x="152550" y="370116"/>
                    </a:cubicBezTo>
                    <a:cubicBezTo>
                      <a:pt x="108471" y="370116"/>
                      <a:pt x="61702" y="347724"/>
                      <a:pt x="33904" y="313080"/>
                    </a:cubicBezTo>
                    <a:cubicBezTo>
                      <a:pt x="18980" y="294058"/>
                      <a:pt x="0" y="256044"/>
                      <a:pt x="0" y="191507"/>
                    </a:cubicBezTo>
                    <a:cubicBezTo>
                      <a:pt x="0" y="90329"/>
                      <a:pt x="60341" y="0"/>
                      <a:pt x="153224" y="0"/>
                    </a:cubicBezTo>
                    <a:cubicBezTo>
                      <a:pt x="227130" y="-3"/>
                      <a:pt x="280689" y="57036"/>
                      <a:pt x="280689" y="168410"/>
                    </a:cubicBezTo>
                    <a:close/>
                    <a:moveTo>
                      <a:pt x="47450" y="167063"/>
                    </a:moveTo>
                    <a:lnTo>
                      <a:pt x="233229" y="167063"/>
                    </a:lnTo>
                    <a:cubicBezTo>
                      <a:pt x="233904" y="96429"/>
                      <a:pt x="209501" y="46865"/>
                      <a:pt x="154582" y="46865"/>
                    </a:cubicBezTo>
                    <a:cubicBezTo>
                      <a:pt x="94235" y="46865"/>
                      <a:pt x="53565" y="99827"/>
                      <a:pt x="47450" y="16706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416" name="Google Shape;416;p2"/>
          <p:cNvGrpSpPr/>
          <p:nvPr/>
        </p:nvGrpSpPr>
        <p:grpSpPr>
          <a:xfrm rot="-1550857">
            <a:off x="516750" y="3596549"/>
            <a:ext cx="378251" cy="371707"/>
            <a:chOff x="1033591" y="7192603"/>
            <a:chExt cx="756465" cy="743378"/>
          </a:xfrm>
        </p:grpSpPr>
        <p:sp>
          <p:nvSpPr>
            <p:cNvPr id="417" name="Google Shape;417;p2"/>
            <p:cNvSpPr/>
            <p:nvPr/>
          </p:nvSpPr>
          <p:spPr>
            <a:xfrm>
              <a:off x="1033591" y="7192603"/>
              <a:ext cx="756465" cy="743378"/>
            </a:xfrm>
            <a:custGeom>
              <a:rect b="b" l="l" r="r" t="t"/>
              <a:pathLst>
                <a:path extrusionOk="0" h="743378" w="756465">
                  <a:moveTo>
                    <a:pt x="372409" y="7"/>
                  </a:moveTo>
                  <a:cubicBezTo>
                    <a:pt x="402864" y="-607"/>
                    <a:pt x="419015" y="39384"/>
                    <a:pt x="427412" y="62976"/>
                  </a:cubicBezTo>
                  <a:cubicBezTo>
                    <a:pt x="448906" y="123366"/>
                    <a:pt x="478427" y="180121"/>
                    <a:pt x="500916" y="240206"/>
                  </a:cubicBezTo>
                  <a:cubicBezTo>
                    <a:pt x="501908" y="242855"/>
                    <a:pt x="504399" y="244633"/>
                    <a:pt x="507229" y="244675"/>
                  </a:cubicBezTo>
                  <a:cubicBezTo>
                    <a:pt x="570749" y="245625"/>
                    <a:pt x="677440" y="255794"/>
                    <a:pt x="723649" y="261218"/>
                  </a:cubicBezTo>
                  <a:cubicBezTo>
                    <a:pt x="809695" y="271344"/>
                    <a:pt x="714609" y="342940"/>
                    <a:pt x="576451" y="447186"/>
                  </a:cubicBezTo>
                  <a:cubicBezTo>
                    <a:pt x="574142" y="448928"/>
                    <a:pt x="573168" y="451945"/>
                    <a:pt x="574019" y="454709"/>
                  </a:cubicBezTo>
                  <a:cubicBezTo>
                    <a:pt x="675910" y="785523"/>
                    <a:pt x="658325" y="759559"/>
                    <a:pt x="542239" y="690395"/>
                  </a:cubicBezTo>
                  <a:cubicBezTo>
                    <a:pt x="440062" y="629503"/>
                    <a:pt x="402686" y="601747"/>
                    <a:pt x="388413" y="591719"/>
                  </a:cubicBezTo>
                  <a:cubicBezTo>
                    <a:pt x="385952" y="589990"/>
                    <a:pt x="382659" y="590057"/>
                    <a:pt x="380270" y="591883"/>
                  </a:cubicBezTo>
                  <a:cubicBezTo>
                    <a:pt x="366411" y="602477"/>
                    <a:pt x="330185" y="631716"/>
                    <a:pt x="230545" y="696672"/>
                  </a:cubicBezTo>
                  <a:cubicBezTo>
                    <a:pt x="117340" y="770455"/>
                    <a:pt x="100817" y="797105"/>
                    <a:pt x="189290" y="462458"/>
                  </a:cubicBezTo>
                  <a:cubicBezTo>
                    <a:pt x="190029" y="459662"/>
                    <a:pt x="188935" y="456686"/>
                    <a:pt x="186557" y="455039"/>
                  </a:cubicBezTo>
                  <a:cubicBezTo>
                    <a:pt x="44311" y="356440"/>
                    <a:pt x="-53586" y="288730"/>
                    <a:pt x="31983" y="275147"/>
                  </a:cubicBezTo>
                  <a:cubicBezTo>
                    <a:pt x="77935" y="267868"/>
                    <a:pt x="184130" y="253409"/>
                    <a:pt x="247561" y="249904"/>
                  </a:cubicBezTo>
                  <a:cubicBezTo>
                    <a:pt x="250387" y="249748"/>
                    <a:pt x="252805" y="247870"/>
                    <a:pt x="253690" y="245183"/>
                  </a:cubicBezTo>
                  <a:cubicBezTo>
                    <a:pt x="273739" y="184243"/>
                    <a:pt x="300948" y="126344"/>
                    <a:pt x="319991" y="65137"/>
                  </a:cubicBezTo>
                  <a:cubicBezTo>
                    <a:pt x="327428" y="41227"/>
                    <a:pt x="341954" y="620"/>
                    <a:pt x="372409" y="7"/>
                  </a:cubicBezTo>
                  <a:close/>
                </a:path>
              </a:pathLst>
            </a:custGeom>
            <a:solidFill>
              <a:schemeClr val="accent4"/>
            </a:solidFill>
            <a:ln cap="flat" cmpd="sng" w="9525">
              <a:solidFill>
                <a:schemeClr val="accent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18" name="Google Shape;418;p2"/>
            <p:cNvGrpSpPr/>
            <p:nvPr/>
          </p:nvGrpSpPr>
          <p:grpSpPr>
            <a:xfrm>
              <a:off x="1131226" y="7300676"/>
              <a:ext cx="546319" cy="510117"/>
              <a:chOff x="1131226" y="7300676"/>
              <a:chExt cx="546319" cy="510117"/>
            </a:xfrm>
          </p:grpSpPr>
          <p:sp>
            <p:nvSpPr>
              <p:cNvPr id="419" name="Google Shape;419;p2"/>
              <p:cNvSpPr/>
              <p:nvPr/>
            </p:nvSpPr>
            <p:spPr>
              <a:xfrm>
                <a:off x="1401788" y="7300676"/>
                <a:ext cx="12218" cy="39754"/>
              </a:xfrm>
              <a:custGeom>
                <a:rect b="b" l="l" r="r" t="t"/>
                <a:pathLst>
                  <a:path extrusionOk="0" h="39754" w="12218">
                    <a:moveTo>
                      <a:pt x="4780" y="4"/>
                    </a:moveTo>
                    <a:cubicBezTo>
                      <a:pt x="-472" y="561"/>
                      <a:pt x="-120" y="5609"/>
                      <a:pt x="107" y="9607"/>
                    </a:cubicBezTo>
                    <a:cubicBezTo>
                      <a:pt x="1393" y="32428"/>
                      <a:pt x="118" y="40037"/>
                      <a:pt x="7373" y="39746"/>
                    </a:cubicBezTo>
                    <a:cubicBezTo>
                      <a:pt x="12859" y="39090"/>
                      <a:pt x="12355" y="33994"/>
                      <a:pt x="12047" y="29837"/>
                    </a:cubicBezTo>
                    <a:cubicBezTo>
                      <a:pt x="10353" y="6945"/>
                      <a:pt x="11681" y="-184"/>
                      <a:pt x="4780" y="4"/>
                    </a:cubicBezTo>
                    <a:close/>
                  </a:path>
                </a:pathLst>
              </a:custGeom>
              <a:solidFill>
                <a:schemeClr val="accent4"/>
              </a:solidFill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0" name="Google Shape;420;p2"/>
              <p:cNvSpPr/>
              <p:nvPr/>
            </p:nvSpPr>
            <p:spPr>
              <a:xfrm>
                <a:off x="1435789" y="7315479"/>
                <a:ext cx="12963" cy="19162"/>
              </a:xfrm>
              <a:custGeom>
                <a:rect b="b" l="l" r="r" t="t"/>
                <a:pathLst>
                  <a:path extrusionOk="0" h="19162" w="12963">
                    <a:moveTo>
                      <a:pt x="9828" y="1348"/>
                    </a:moveTo>
                    <a:cubicBezTo>
                      <a:pt x="7231" y="-503"/>
                      <a:pt x="3759" y="-592"/>
                      <a:pt x="1621" y="1990"/>
                    </a:cubicBezTo>
                    <a:cubicBezTo>
                      <a:pt x="-1589" y="5866"/>
                      <a:pt x="-89" y="18942"/>
                      <a:pt x="6634" y="19159"/>
                    </a:cubicBezTo>
                    <a:cubicBezTo>
                      <a:pt x="14044" y="19400"/>
                      <a:pt x="14731" y="4843"/>
                      <a:pt x="9828" y="1348"/>
                    </a:cubicBezTo>
                    <a:close/>
                  </a:path>
                </a:pathLst>
              </a:custGeom>
              <a:solidFill>
                <a:schemeClr val="accent4"/>
              </a:solidFill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1" name="Google Shape;421;p2"/>
              <p:cNvSpPr/>
              <p:nvPr/>
            </p:nvSpPr>
            <p:spPr>
              <a:xfrm>
                <a:off x="1367358" y="7310233"/>
                <a:ext cx="13610" cy="19855"/>
              </a:xfrm>
              <a:custGeom>
                <a:rect b="b" l="l" r="r" t="t"/>
                <a:pathLst>
                  <a:path extrusionOk="0" h="19855" w="13610">
                    <a:moveTo>
                      <a:pt x="10919" y="1486"/>
                    </a:moveTo>
                    <a:cubicBezTo>
                      <a:pt x="9056" y="-143"/>
                      <a:pt x="6231" y="-650"/>
                      <a:pt x="3832" y="1079"/>
                    </a:cubicBezTo>
                    <a:cubicBezTo>
                      <a:pt x="-367" y="4104"/>
                      <a:pt x="-2321" y="17722"/>
                      <a:pt x="4369" y="19656"/>
                    </a:cubicBezTo>
                    <a:cubicBezTo>
                      <a:pt x="11877" y="21825"/>
                      <a:pt x="17007" y="5723"/>
                      <a:pt x="10919" y="1486"/>
                    </a:cubicBezTo>
                    <a:close/>
                  </a:path>
                </a:pathLst>
              </a:custGeom>
              <a:solidFill>
                <a:schemeClr val="accent4"/>
              </a:solidFill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2" name="Google Shape;422;p2"/>
              <p:cNvSpPr/>
              <p:nvPr/>
            </p:nvSpPr>
            <p:spPr>
              <a:xfrm>
                <a:off x="1632137" y="7475429"/>
                <a:ext cx="22487" cy="15164"/>
              </a:xfrm>
              <a:custGeom>
                <a:rect b="b" l="l" r="r" t="t"/>
                <a:pathLst>
                  <a:path extrusionOk="0" h="15164" w="22487">
                    <a:moveTo>
                      <a:pt x="22343" y="7768"/>
                    </a:moveTo>
                    <a:cubicBezTo>
                      <a:pt x="22877" y="5404"/>
                      <a:pt x="21922" y="2634"/>
                      <a:pt x="19575" y="1013"/>
                    </a:cubicBezTo>
                    <a:cubicBezTo>
                      <a:pt x="14765" y="-2308"/>
                      <a:pt x="-1003" y="3009"/>
                      <a:pt x="50" y="10077"/>
                    </a:cubicBezTo>
                    <a:cubicBezTo>
                      <a:pt x="1294" y="18419"/>
                      <a:pt x="21297" y="15689"/>
                      <a:pt x="22343" y="7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3" name="Google Shape;423;p2"/>
              <p:cNvSpPr/>
              <p:nvPr/>
            </p:nvSpPr>
            <p:spPr>
              <a:xfrm>
                <a:off x="1636359" y="7501046"/>
                <a:ext cx="41186" cy="18729"/>
              </a:xfrm>
              <a:custGeom>
                <a:rect b="b" l="l" r="r" t="t"/>
                <a:pathLst>
                  <a:path extrusionOk="0" h="18729" w="41186">
                    <a:moveTo>
                      <a:pt x="41034" y="3695"/>
                    </a:moveTo>
                    <a:cubicBezTo>
                      <a:pt x="38872" y="-3700"/>
                      <a:pt x="30796" y="1346"/>
                      <a:pt x="8409" y="7146"/>
                    </a:cubicBezTo>
                    <a:cubicBezTo>
                      <a:pt x="4306" y="8209"/>
                      <a:pt x="-942" y="9229"/>
                      <a:pt x="145" y="14788"/>
                    </a:cubicBezTo>
                    <a:cubicBezTo>
                      <a:pt x="2202" y="22168"/>
                      <a:pt x="9323" y="18157"/>
                      <a:pt x="33086" y="11193"/>
                    </a:cubicBezTo>
                    <a:cubicBezTo>
                      <a:pt x="36971" y="10054"/>
                      <a:pt x="42144" y="9012"/>
                      <a:pt x="41034" y="3695"/>
                    </a:cubicBezTo>
                    <a:close/>
                  </a:path>
                </a:pathLst>
              </a:custGeom>
              <a:solidFill>
                <a:schemeClr val="accent4"/>
              </a:solidFill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4" name="Google Shape;424;p2"/>
              <p:cNvSpPr/>
              <p:nvPr/>
            </p:nvSpPr>
            <p:spPr>
              <a:xfrm>
                <a:off x="1659182" y="7533208"/>
                <a:ext cx="17445" cy="14656"/>
              </a:xfrm>
              <a:custGeom>
                <a:rect b="b" l="l" r="r" t="t"/>
                <a:pathLst>
                  <a:path extrusionOk="0" h="14656" w="17445">
                    <a:moveTo>
                      <a:pt x="13259" y="240"/>
                    </a:moveTo>
                    <a:cubicBezTo>
                      <a:pt x="8423" y="-1391"/>
                      <a:pt x="-1897" y="5632"/>
                      <a:pt x="304" y="11322"/>
                    </a:cubicBezTo>
                    <a:cubicBezTo>
                      <a:pt x="3067" y="18470"/>
                      <a:pt x="18218" y="12977"/>
                      <a:pt x="17415" y="5626"/>
                    </a:cubicBezTo>
                    <a:cubicBezTo>
                      <a:pt x="17309" y="3357"/>
                      <a:pt x="15838" y="1109"/>
                      <a:pt x="13259" y="240"/>
                    </a:cubicBezTo>
                    <a:close/>
                  </a:path>
                </a:pathLst>
              </a:custGeom>
              <a:solidFill>
                <a:schemeClr val="accent4"/>
              </a:solidFill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5" name="Google Shape;425;p2"/>
              <p:cNvSpPr/>
              <p:nvPr/>
            </p:nvSpPr>
            <p:spPr>
              <a:xfrm>
                <a:off x="1573979" y="7740328"/>
                <a:ext cx="18791" cy="25587"/>
              </a:xfrm>
              <a:custGeom>
                <a:rect b="b" l="l" r="r" t="t"/>
                <a:pathLst>
                  <a:path extrusionOk="0" h="25587" w="18791">
                    <a:moveTo>
                      <a:pt x="2762" y="563"/>
                    </a:moveTo>
                    <a:cubicBezTo>
                      <a:pt x="-2602" y="3512"/>
                      <a:pt x="1166" y="9266"/>
                      <a:pt x="3082" y="13133"/>
                    </a:cubicBezTo>
                    <a:cubicBezTo>
                      <a:pt x="5292" y="17592"/>
                      <a:pt x="9611" y="29114"/>
                      <a:pt x="16580" y="24528"/>
                    </a:cubicBezTo>
                    <a:cubicBezTo>
                      <a:pt x="22091" y="20244"/>
                      <a:pt x="15843" y="14190"/>
                      <a:pt x="13570" y="10054"/>
                    </a:cubicBezTo>
                    <a:cubicBezTo>
                      <a:pt x="11397" y="6099"/>
                      <a:pt x="8955" y="-2234"/>
                      <a:pt x="2762" y="563"/>
                    </a:cubicBezTo>
                    <a:close/>
                  </a:path>
                </a:pathLst>
              </a:custGeom>
              <a:solidFill>
                <a:schemeClr val="accent4"/>
              </a:solidFill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6" name="Google Shape;426;p2"/>
              <p:cNvSpPr/>
              <p:nvPr/>
            </p:nvSpPr>
            <p:spPr>
              <a:xfrm>
                <a:off x="1545969" y="7756366"/>
                <a:ext cx="21582" cy="33737"/>
              </a:xfrm>
              <a:custGeom>
                <a:rect b="b" l="l" r="r" t="t"/>
                <a:pathLst>
                  <a:path extrusionOk="0" h="33737" w="21582">
                    <a:moveTo>
                      <a:pt x="2942" y="467"/>
                    </a:moveTo>
                    <a:cubicBezTo>
                      <a:pt x="-1646" y="2691"/>
                      <a:pt x="124" y="7042"/>
                      <a:pt x="1652" y="10654"/>
                    </a:cubicBezTo>
                    <a:cubicBezTo>
                      <a:pt x="9551" y="29333"/>
                      <a:pt x="13143" y="36212"/>
                      <a:pt x="19039" y="32963"/>
                    </a:cubicBezTo>
                    <a:cubicBezTo>
                      <a:pt x="25050" y="29007"/>
                      <a:pt x="18905" y="22545"/>
                      <a:pt x="15974" y="16524"/>
                    </a:cubicBezTo>
                    <a:cubicBezTo>
                      <a:pt x="11614" y="7566"/>
                      <a:pt x="9947" y="-2274"/>
                      <a:pt x="2942" y="467"/>
                    </a:cubicBezTo>
                    <a:close/>
                  </a:path>
                </a:pathLst>
              </a:custGeom>
              <a:solidFill>
                <a:schemeClr val="accent4"/>
              </a:solidFill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7" name="Google Shape;427;p2"/>
              <p:cNvSpPr/>
              <p:nvPr/>
            </p:nvSpPr>
            <p:spPr>
              <a:xfrm>
                <a:off x="1516126" y="7765123"/>
                <a:ext cx="16651" cy="23956"/>
              </a:xfrm>
              <a:custGeom>
                <a:rect b="b" l="l" r="r" t="t"/>
                <a:pathLst>
                  <a:path extrusionOk="0" h="23956" w="16651">
                    <a:moveTo>
                      <a:pt x="16651" y="16224"/>
                    </a:moveTo>
                    <a:cubicBezTo>
                      <a:pt x="16629" y="16165"/>
                      <a:pt x="16605" y="16105"/>
                      <a:pt x="16583" y="16046"/>
                    </a:cubicBezTo>
                    <a:cubicBezTo>
                      <a:pt x="16024" y="12867"/>
                      <a:pt x="14969" y="11855"/>
                      <a:pt x="11985" y="3425"/>
                    </a:cubicBezTo>
                    <a:cubicBezTo>
                      <a:pt x="9655" y="-1807"/>
                      <a:pt x="2707" y="-650"/>
                      <a:pt x="529" y="4231"/>
                    </a:cubicBezTo>
                    <a:cubicBezTo>
                      <a:pt x="-2049" y="10014"/>
                      <a:pt x="5318" y="22211"/>
                      <a:pt x="11272" y="23957"/>
                    </a:cubicBezTo>
                    <a:lnTo>
                      <a:pt x="11783" y="23801"/>
                    </a:lnTo>
                    <a:cubicBezTo>
                      <a:pt x="14954" y="22828"/>
                      <a:pt x="16820" y="19745"/>
                      <a:pt x="16595" y="16437"/>
                    </a:cubicBezTo>
                    <a:cubicBezTo>
                      <a:pt x="16587" y="16316"/>
                      <a:pt x="16599" y="16244"/>
                      <a:pt x="16651" y="16224"/>
                    </a:cubicBezTo>
                    <a:close/>
                  </a:path>
                </a:pathLst>
              </a:custGeom>
              <a:solidFill>
                <a:schemeClr val="accent4"/>
              </a:solidFill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8" name="Google Shape;428;p2"/>
              <p:cNvSpPr/>
              <p:nvPr/>
            </p:nvSpPr>
            <p:spPr>
              <a:xfrm>
                <a:off x="1290656" y="7774340"/>
                <a:ext cx="20853" cy="25254"/>
              </a:xfrm>
              <a:custGeom>
                <a:rect b="b" l="l" r="r" t="t"/>
                <a:pathLst>
                  <a:path extrusionOk="0" h="25254" w="20853">
                    <a:moveTo>
                      <a:pt x="18708" y="1002"/>
                    </a:moveTo>
                    <a:cubicBezTo>
                      <a:pt x="13846" y="-2189"/>
                      <a:pt x="10786" y="2969"/>
                      <a:pt x="8200" y="6304"/>
                    </a:cubicBezTo>
                    <a:cubicBezTo>
                      <a:pt x="5030" y="10389"/>
                      <a:pt x="-4550" y="19528"/>
                      <a:pt x="2578" y="24381"/>
                    </a:cubicBezTo>
                    <a:cubicBezTo>
                      <a:pt x="8945" y="28021"/>
                      <a:pt x="12286" y="19354"/>
                      <a:pt x="15102" y="15377"/>
                    </a:cubicBezTo>
                    <a:cubicBezTo>
                      <a:pt x="17751" y="11634"/>
                      <a:pt x="24188" y="5250"/>
                      <a:pt x="18708" y="1002"/>
                    </a:cubicBezTo>
                    <a:close/>
                  </a:path>
                </a:pathLst>
              </a:custGeom>
              <a:solidFill>
                <a:schemeClr val="accent4"/>
              </a:solidFill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9" name="Google Shape;429;p2"/>
              <p:cNvSpPr/>
              <p:nvPr/>
            </p:nvSpPr>
            <p:spPr>
              <a:xfrm>
                <a:off x="1241975" y="7761205"/>
                <a:ext cx="35354" cy="49588"/>
              </a:xfrm>
              <a:custGeom>
                <a:rect b="b" l="l" r="r" t="t"/>
                <a:pathLst>
                  <a:path extrusionOk="0" h="49588" w="35354">
                    <a:moveTo>
                      <a:pt x="32956" y="960"/>
                    </a:moveTo>
                    <a:cubicBezTo>
                      <a:pt x="26878" y="-2456"/>
                      <a:pt x="26714" y="1867"/>
                      <a:pt x="3609" y="36772"/>
                    </a:cubicBezTo>
                    <a:cubicBezTo>
                      <a:pt x="1186" y="40432"/>
                      <a:pt x="-2462" y="45120"/>
                      <a:pt x="2386" y="48629"/>
                    </a:cubicBezTo>
                    <a:cubicBezTo>
                      <a:pt x="7752" y="51904"/>
                      <a:pt x="10784" y="46047"/>
                      <a:pt x="13265" y="42284"/>
                    </a:cubicBezTo>
                    <a:cubicBezTo>
                      <a:pt x="19466" y="32878"/>
                      <a:pt x="25555" y="23374"/>
                      <a:pt x="31367" y="13721"/>
                    </a:cubicBezTo>
                    <a:cubicBezTo>
                      <a:pt x="33624" y="9971"/>
                      <a:pt x="38150" y="4442"/>
                      <a:pt x="32956" y="960"/>
                    </a:cubicBezTo>
                    <a:close/>
                  </a:path>
                </a:pathLst>
              </a:custGeom>
              <a:solidFill>
                <a:schemeClr val="accent4"/>
              </a:solidFill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0" name="Google Shape;430;p2"/>
              <p:cNvSpPr/>
              <p:nvPr/>
            </p:nvSpPr>
            <p:spPr>
              <a:xfrm>
                <a:off x="1234855" y="7741988"/>
                <a:ext cx="20425" cy="20717"/>
              </a:xfrm>
              <a:custGeom>
                <a:rect b="b" l="l" r="r" t="t"/>
                <a:pathLst>
                  <a:path extrusionOk="0" h="20717" w="20425">
                    <a:moveTo>
                      <a:pt x="20407" y="6185"/>
                    </a:moveTo>
                    <a:cubicBezTo>
                      <a:pt x="20096" y="3164"/>
                      <a:pt x="17915" y="854"/>
                      <a:pt x="15398" y="271"/>
                    </a:cubicBezTo>
                    <a:cubicBezTo>
                      <a:pt x="7748" y="-2329"/>
                      <a:pt x="-4955" y="14515"/>
                      <a:pt x="2024" y="19761"/>
                    </a:cubicBezTo>
                    <a:cubicBezTo>
                      <a:pt x="8008" y="24258"/>
                      <a:pt x="20978" y="11747"/>
                      <a:pt x="20407" y="6185"/>
                    </a:cubicBezTo>
                    <a:close/>
                  </a:path>
                </a:pathLst>
              </a:custGeom>
              <a:solidFill>
                <a:schemeClr val="accent4"/>
              </a:solidFill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1" name="Google Shape;431;p2"/>
              <p:cNvSpPr/>
              <p:nvPr/>
            </p:nvSpPr>
            <p:spPr>
              <a:xfrm>
                <a:off x="1169738" y="7483476"/>
                <a:ext cx="24791" cy="14853"/>
              </a:xfrm>
              <a:custGeom>
                <a:rect b="b" l="l" r="r" t="t"/>
                <a:pathLst>
                  <a:path extrusionOk="0" h="14853" w="24791">
                    <a:moveTo>
                      <a:pt x="22" y="7767"/>
                    </a:moveTo>
                    <a:cubicBezTo>
                      <a:pt x="655" y="14939"/>
                      <a:pt x="18757" y="16738"/>
                      <a:pt x="22685" y="12838"/>
                    </a:cubicBezTo>
                    <a:cubicBezTo>
                      <a:pt x="25243" y="10298"/>
                      <a:pt x="25405" y="6374"/>
                      <a:pt x="23531" y="3968"/>
                    </a:cubicBezTo>
                    <a:cubicBezTo>
                      <a:pt x="19675" y="-2448"/>
                      <a:pt x="-755" y="-1014"/>
                      <a:pt x="22" y="7767"/>
                    </a:cubicBezTo>
                    <a:close/>
                  </a:path>
                </a:pathLst>
              </a:custGeom>
              <a:solidFill>
                <a:schemeClr val="accent4"/>
              </a:solidFill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2" name="Google Shape;432;p2"/>
              <p:cNvSpPr/>
              <p:nvPr/>
            </p:nvSpPr>
            <p:spPr>
              <a:xfrm>
                <a:off x="1131226" y="7513511"/>
                <a:ext cx="59962" cy="11705"/>
              </a:xfrm>
              <a:custGeom>
                <a:rect b="b" l="l" r="r" t="t"/>
                <a:pathLst>
                  <a:path extrusionOk="0" h="11705" w="59962">
                    <a:moveTo>
                      <a:pt x="47282" y="821"/>
                    </a:moveTo>
                    <a:cubicBezTo>
                      <a:pt x="35392" y="173"/>
                      <a:pt x="23469" y="-190"/>
                      <a:pt x="11563" y="102"/>
                    </a:cubicBezTo>
                    <a:cubicBezTo>
                      <a:pt x="6975" y="213"/>
                      <a:pt x="-18" y="-331"/>
                      <a:pt x="0" y="6126"/>
                    </a:cubicBezTo>
                    <a:cubicBezTo>
                      <a:pt x="521" y="12500"/>
                      <a:pt x="7283" y="11388"/>
                      <a:pt x="11840" y="11275"/>
                    </a:cubicBezTo>
                    <a:cubicBezTo>
                      <a:pt x="52362" y="10265"/>
                      <a:pt x="59233" y="14928"/>
                      <a:pt x="59962" y="6786"/>
                    </a:cubicBezTo>
                    <a:cubicBezTo>
                      <a:pt x="60034" y="114"/>
                      <a:pt x="51812" y="1068"/>
                      <a:pt x="47282" y="821"/>
                    </a:cubicBezTo>
                    <a:close/>
                  </a:path>
                </a:pathLst>
              </a:custGeom>
              <a:solidFill>
                <a:schemeClr val="accent4"/>
              </a:solidFill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3" name="Google Shape;433;p2"/>
              <p:cNvSpPr/>
              <p:nvPr/>
            </p:nvSpPr>
            <p:spPr>
              <a:xfrm>
                <a:off x="1166649" y="7543871"/>
                <a:ext cx="21110" cy="13946"/>
              </a:xfrm>
              <a:custGeom>
                <a:rect b="b" l="l" r="r" t="t"/>
                <a:pathLst>
                  <a:path extrusionOk="0" h="13946" w="21110">
                    <a:moveTo>
                      <a:pt x="161" y="9292"/>
                    </a:moveTo>
                    <a:cubicBezTo>
                      <a:pt x="2455" y="18199"/>
                      <a:pt x="27092" y="13295"/>
                      <a:pt x="19748" y="3238"/>
                    </a:cubicBezTo>
                    <a:cubicBezTo>
                      <a:pt x="15885" y="-3638"/>
                      <a:pt x="-1869" y="1411"/>
                      <a:pt x="161" y="9292"/>
                    </a:cubicBezTo>
                    <a:close/>
                  </a:path>
                </a:pathLst>
              </a:custGeom>
              <a:solidFill>
                <a:schemeClr val="accent4"/>
              </a:solidFill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434" name="Google Shape;434;p2"/>
          <p:cNvGrpSpPr/>
          <p:nvPr/>
        </p:nvGrpSpPr>
        <p:grpSpPr>
          <a:xfrm rot="264977">
            <a:off x="897084" y="3310051"/>
            <a:ext cx="273111" cy="268386"/>
            <a:chOff x="1793967" y="6620364"/>
            <a:chExt cx="546238" cy="536789"/>
          </a:xfrm>
        </p:grpSpPr>
        <p:sp>
          <p:nvSpPr>
            <p:cNvPr id="435" name="Google Shape;435;p2"/>
            <p:cNvSpPr/>
            <p:nvPr/>
          </p:nvSpPr>
          <p:spPr>
            <a:xfrm>
              <a:off x="1793967" y="6620364"/>
              <a:ext cx="546238" cy="536789"/>
            </a:xfrm>
            <a:custGeom>
              <a:rect b="b" l="l" r="r" t="t"/>
              <a:pathLst>
                <a:path extrusionOk="0" h="536789" w="546238">
                  <a:moveTo>
                    <a:pt x="268914" y="5"/>
                  </a:moveTo>
                  <a:cubicBezTo>
                    <a:pt x="290906" y="-438"/>
                    <a:pt x="302568" y="28439"/>
                    <a:pt x="308631" y="45474"/>
                  </a:cubicBezTo>
                  <a:cubicBezTo>
                    <a:pt x="324152" y="89082"/>
                    <a:pt x="345469" y="130065"/>
                    <a:pt x="361708" y="173451"/>
                  </a:cubicBezTo>
                  <a:cubicBezTo>
                    <a:pt x="362424" y="175364"/>
                    <a:pt x="364224" y="176648"/>
                    <a:pt x="366267" y="176678"/>
                  </a:cubicBezTo>
                  <a:cubicBezTo>
                    <a:pt x="412134" y="177364"/>
                    <a:pt x="489175" y="184708"/>
                    <a:pt x="522542" y="188624"/>
                  </a:cubicBezTo>
                  <a:cubicBezTo>
                    <a:pt x="584676" y="195936"/>
                    <a:pt x="516014" y="247635"/>
                    <a:pt x="416252" y="322910"/>
                  </a:cubicBezTo>
                  <a:cubicBezTo>
                    <a:pt x="414585" y="324168"/>
                    <a:pt x="413881" y="326347"/>
                    <a:pt x="414495" y="328342"/>
                  </a:cubicBezTo>
                  <a:cubicBezTo>
                    <a:pt x="488070" y="567222"/>
                    <a:pt x="475372" y="548473"/>
                    <a:pt x="391547" y="498530"/>
                  </a:cubicBezTo>
                  <a:cubicBezTo>
                    <a:pt x="317766" y="454561"/>
                    <a:pt x="290777" y="434518"/>
                    <a:pt x="280470" y="427277"/>
                  </a:cubicBezTo>
                  <a:cubicBezTo>
                    <a:pt x="278694" y="426028"/>
                    <a:pt x="276315" y="426077"/>
                    <a:pt x="274590" y="427395"/>
                  </a:cubicBezTo>
                  <a:cubicBezTo>
                    <a:pt x="264583" y="435045"/>
                    <a:pt x="238424" y="456158"/>
                    <a:pt x="166475" y="503063"/>
                  </a:cubicBezTo>
                  <a:cubicBezTo>
                    <a:pt x="84730" y="556341"/>
                    <a:pt x="72799" y="575585"/>
                    <a:pt x="136685" y="333938"/>
                  </a:cubicBezTo>
                  <a:cubicBezTo>
                    <a:pt x="137219" y="331920"/>
                    <a:pt x="136428" y="329770"/>
                    <a:pt x="134712" y="328581"/>
                  </a:cubicBezTo>
                  <a:cubicBezTo>
                    <a:pt x="31996" y="257383"/>
                    <a:pt x="-38694" y="208490"/>
                    <a:pt x="23095" y="198682"/>
                  </a:cubicBezTo>
                  <a:cubicBezTo>
                    <a:pt x="56277" y="193426"/>
                    <a:pt x="132959" y="182986"/>
                    <a:pt x="178762" y="180454"/>
                  </a:cubicBezTo>
                  <a:cubicBezTo>
                    <a:pt x="180803" y="180341"/>
                    <a:pt x="182549" y="178985"/>
                    <a:pt x="183188" y="177045"/>
                  </a:cubicBezTo>
                  <a:cubicBezTo>
                    <a:pt x="197665" y="133041"/>
                    <a:pt x="217313" y="91232"/>
                    <a:pt x="231063" y="47035"/>
                  </a:cubicBezTo>
                  <a:cubicBezTo>
                    <a:pt x="236434" y="29770"/>
                    <a:pt x="246923" y="447"/>
                    <a:pt x="268914" y="5"/>
                  </a:cubicBezTo>
                  <a:close/>
                </a:path>
              </a:pathLst>
            </a:custGeom>
            <a:solidFill>
              <a:schemeClr val="accent4"/>
            </a:solidFill>
            <a:ln cap="flat" cmpd="sng" w="9525">
              <a:solidFill>
                <a:schemeClr val="accent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36" name="Google Shape;436;p2"/>
            <p:cNvGrpSpPr/>
            <p:nvPr/>
          </p:nvGrpSpPr>
          <p:grpSpPr>
            <a:xfrm>
              <a:off x="1864469" y="6698402"/>
              <a:ext cx="394493" cy="368352"/>
              <a:chOff x="1864469" y="6698402"/>
              <a:chExt cx="394493" cy="368352"/>
            </a:xfrm>
          </p:grpSpPr>
          <p:sp>
            <p:nvSpPr>
              <p:cNvPr id="437" name="Google Shape;437;p2"/>
              <p:cNvSpPr/>
              <p:nvPr/>
            </p:nvSpPr>
            <p:spPr>
              <a:xfrm>
                <a:off x="2059840" y="6698402"/>
                <a:ext cx="8822" cy="28706"/>
              </a:xfrm>
              <a:custGeom>
                <a:rect b="b" l="l" r="r" t="t"/>
                <a:pathLst>
                  <a:path extrusionOk="0" h="28706" w="8822">
                    <a:moveTo>
                      <a:pt x="3452" y="3"/>
                    </a:moveTo>
                    <a:cubicBezTo>
                      <a:pt x="-341" y="405"/>
                      <a:pt x="-86" y="4050"/>
                      <a:pt x="77" y="6937"/>
                    </a:cubicBezTo>
                    <a:cubicBezTo>
                      <a:pt x="1006" y="23416"/>
                      <a:pt x="86" y="28911"/>
                      <a:pt x="5324" y="28700"/>
                    </a:cubicBezTo>
                    <a:cubicBezTo>
                      <a:pt x="9286" y="28227"/>
                      <a:pt x="8922" y="24547"/>
                      <a:pt x="8699" y="21545"/>
                    </a:cubicBezTo>
                    <a:cubicBezTo>
                      <a:pt x="7476" y="5015"/>
                      <a:pt x="8435" y="-133"/>
                      <a:pt x="3452" y="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8" name="Google Shape;438;p2"/>
              <p:cNvSpPr/>
              <p:nvPr/>
            </p:nvSpPr>
            <p:spPr>
              <a:xfrm>
                <a:off x="2084392" y="6709092"/>
                <a:ext cx="9361" cy="13836"/>
              </a:xfrm>
              <a:custGeom>
                <a:rect b="b" l="l" r="r" t="t"/>
                <a:pathLst>
                  <a:path extrusionOk="0" h="13836" w="9361">
                    <a:moveTo>
                      <a:pt x="7097" y="973"/>
                    </a:moveTo>
                    <a:cubicBezTo>
                      <a:pt x="5221" y="-363"/>
                      <a:pt x="2714" y="-428"/>
                      <a:pt x="1171" y="1437"/>
                    </a:cubicBezTo>
                    <a:cubicBezTo>
                      <a:pt x="-1147" y="4236"/>
                      <a:pt x="-65" y="13678"/>
                      <a:pt x="4791" y="13835"/>
                    </a:cubicBezTo>
                    <a:cubicBezTo>
                      <a:pt x="10141" y="14009"/>
                      <a:pt x="10637" y="3497"/>
                      <a:pt x="7097" y="97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9" name="Google Shape;439;p2"/>
              <p:cNvSpPr/>
              <p:nvPr/>
            </p:nvSpPr>
            <p:spPr>
              <a:xfrm>
                <a:off x="2034978" y="6705303"/>
                <a:ext cx="9827" cy="14337"/>
              </a:xfrm>
              <a:custGeom>
                <a:rect b="b" l="l" r="r" t="t"/>
                <a:pathLst>
                  <a:path extrusionOk="0" h="14337" w="9827">
                    <a:moveTo>
                      <a:pt x="7884" y="1073"/>
                    </a:moveTo>
                    <a:cubicBezTo>
                      <a:pt x="6539" y="-103"/>
                      <a:pt x="4500" y="-470"/>
                      <a:pt x="2767" y="779"/>
                    </a:cubicBezTo>
                    <a:cubicBezTo>
                      <a:pt x="-265" y="2964"/>
                      <a:pt x="-1676" y="12797"/>
                      <a:pt x="3155" y="14193"/>
                    </a:cubicBezTo>
                    <a:cubicBezTo>
                      <a:pt x="8576" y="15760"/>
                      <a:pt x="12281" y="4133"/>
                      <a:pt x="7884" y="107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0" name="Google Shape;440;p2"/>
              <p:cNvSpPr/>
              <p:nvPr/>
            </p:nvSpPr>
            <p:spPr>
              <a:xfrm>
                <a:off x="2226174" y="6824590"/>
                <a:ext cx="16237" cy="10950"/>
              </a:xfrm>
              <a:custGeom>
                <a:rect b="b" l="l" r="r" t="t"/>
                <a:pathLst>
                  <a:path extrusionOk="0" h="10950" w="16237">
                    <a:moveTo>
                      <a:pt x="16134" y="5609"/>
                    </a:moveTo>
                    <a:cubicBezTo>
                      <a:pt x="16519" y="3902"/>
                      <a:pt x="15830" y="1902"/>
                      <a:pt x="14135" y="732"/>
                    </a:cubicBezTo>
                    <a:cubicBezTo>
                      <a:pt x="10662" y="-1667"/>
                      <a:pt x="-724" y="2173"/>
                      <a:pt x="36" y="7276"/>
                    </a:cubicBezTo>
                    <a:cubicBezTo>
                      <a:pt x="934" y="13300"/>
                      <a:pt x="15379" y="11329"/>
                      <a:pt x="16134" y="560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1" name="Google Shape;441;p2"/>
              <p:cNvSpPr/>
              <p:nvPr/>
            </p:nvSpPr>
            <p:spPr>
              <a:xfrm>
                <a:off x="2229222" y="6843088"/>
                <a:ext cx="29740" cy="13524"/>
              </a:xfrm>
              <a:custGeom>
                <a:rect b="b" l="l" r="r" t="t"/>
                <a:pathLst>
                  <a:path extrusionOk="0" h="13524" w="29740">
                    <a:moveTo>
                      <a:pt x="29630" y="2668"/>
                    </a:moveTo>
                    <a:cubicBezTo>
                      <a:pt x="28069" y="-2672"/>
                      <a:pt x="22238" y="972"/>
                      <a:pt x="6072" y="5160"/>
                    </a:cubicBezTo>
                    <a:cubicBezTo>
                      <a:pt x="3109" y="5928"/>
                      <a:pt x="-680" y="6664"/>
                      <a:pt x="105" y="10678"/>
                    </a:cubicBezTo>
                    <a:cubicBezTo>
                      <a:pt x="1590" y="16007"/>
                      <a:pt x="6732" y="13111"/>
                      <a:pt x="23891" y="8082"/>
                    </a:cubicBezTo>
                    <a:cubicBezTo>
                      <a:pt x="26697" y="7260"/>
                      <a:pt x="30432" y="6507"/>
                      <a:pt x="29630" y="26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2" name="Google Shape;442;p2"/>
              <p:cNvSpPr/>
              <p:nvPr/>
            </p:nvSpPr>
            <p:spPr>
              <a:xfrm>
                <a:off x="2245703" y="6866312"/>
                <a:ext cx="12597" cy="10583"/>
              </a:xfrm>
              <a:custGeom>
                <a:rect b="b" l="l" r="r" t="t"/>
                <a:pathLst>
                  <a:path extrusionOk="0" h="10583" w="12597">
                    <a:moveTo>
                      <a:pt x="9574" y="173"/>
                    </a:moveTo>
                    <a:cubicBezTo>
                      <a:pt x="6082" y="-1005"/>
                      <a:pt x="-1370" y="4067"/>
                      <a:pt x="219" y="8175"/>
                    </a:cubicBezTo>
                    <a:cubicBezTo>
                      <a:pt x="2215" y="13337"/>
                      <a:pt x="13155" y="9370"/>
                      <a:pt x="12575" y="4063"/>
                    </a:cubicBezTo>
                    <a:cubicBezTo>
                      <a:pt x="12499" y="2424"/>
                      <a:pt x="11437" y="801"/>
                      <a:pt x="9574" y="17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3" name="Google Shape;443;p2"/>
              <p:cNvSpPr/>
              <p:nvPr/>
            </p:nvSpPr>
            <p:spPr>
              <a:xfrm>
                <a:off x="2184178" y="7015873"/>
                <a:ext cx="13569" cy="18476"/>
              </a:xfrm>
              <a:custGeom>
                <a:rect b="b" l="l" r="r" t="t"/>
                <a:pathLst>
                  <a:path extrusionOk="0" h="18476" w="13569">
                    <a:moveTo>
                      <a:pt x="1994" y="406"/>
                    </a:moveTo>
                    <a:cubicBezTo>
                      <a:pt x="-1879" y="2536"/>
                      <a:pt x="842" y="6691"/>
                      <a:pt x="2225" y="9483"/>
                    </a:cubicBezTo>
                    <a:cubicBezTo>
                      <a:pt x="3821" y="12703"/>
                      <a:pt x="6940" y="21023"/>
                      <a:pt x="11972" y="17711"/>
                    </a:cubicBezTo>
                    <a:cubicBezTo>
                      <a:pt x="15952" y="14618"/>
                      <a:pt x="11440" y="10247"/>
                      <a:pt x="9799" y="7260"/>
                    </a:cubicBezTo>
                    <a:cubicBezTo>
                      <a:pt x="8230" y="4404"/>
                      <a:pt x="6466" y="-1613"/>
                      <a:pt x="1994" y="40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4" name="Google Shape;444;p2"/>
              <p:cNvSpPr/>
              <p:nvPr/>
            </p:nvSpPr>
            <p:spPr>
              <a:xfrm>
                <a:off x="2163952" y="7027454"/>
                <a:ext cx="15584" cy="24361"/>
              </a:xfrm>
              <a:custGeom>
                <a:rect b="b" l="l" r="r" t="t"/>
                <a:pathLst>
                  <a:path extrusionOk="0" h="24361" w="15584">
                    <a:moveTo>
                      <a:pt x="2124" y="337"/>
                    </a:moveTo>
                    <a:cubicBezTo>
                      <a:pt x="-1189" y="1943"/>
                      <a:pt x="90" y="5085"/>
                      <a:pt x="1193" y="7693"/>
                    </a:cubicBezTo>
                    <a:cubicBezTo>
                      <a:pt x="6897" y="21181"/>
                      <a:pt x="9491" y="26148"/>
                      <a:pt x="13748" y="23802"/>
                    </a:cubicBezTo>
                    <a:cubicBezTo>
                      <a:pt x="18088" y="20946"/>
                      <a:pt x="13651" y="16280"/>
                      <a:pt x="11535" y="11932"/>
                    </a:cubicBezTo>
                    <a:cubicBezTo>
                      <a:pt x="8386" y="5464"/>
                      <a:pt x="7182" y="-1642"/>
                      <a:pt x="2124" y="33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5" name="Google Shape;445;p2"/>
              <p:cNvSpPr/>
              <p:nvPr/>
            </p:nvSpPr>
            <p:spPr>
              <a:xfrm>
                <a:off x="2142403" y="7033777"/>
                <a:ext cx="12023" cy="17299"/>
              </a:xfrm>
              <a:custGeom>
                <a:rect b="b" l="l" r="r" t="t"/>
                <a:pathLst>
                  <a:path extrusionOk="0" h="17299" w="12023">
                    <a:moveTo>
                      <a:pt x="12024" y="11715"/>
                    </a:moveTo>
                    <a:cubicBezTo>
                      <a:pt x="12008" y="11673"/>
                      <a:pt x="11991" y="11630"/>
                      <a:pt x="11974" y="11587"/>
                    </a:cubicBezTo>
                    <a:cubicBezTo>
                      <a:pt x="11571" y="9291"/>
                      <a:pt x="10809" y="8560"/>
                      <a:pt x="8654" y="2473"/>
                    </a:cubicBezTo>
                    <a:cubicBezTo>
                      <a:pt x="6972" y="-1305"/>
                      <a:pt x="1955" y="-470"/>
                      <a:pt x="382" y="3055"/>
                    </a:cubicBezTo>
                    <a:cubicBezTo>
                      <a:pt x="-1479" y="7231"/>
                      <a:pt x="3840" y="16039"/>
                      <a:pt x="8140" y="17299"/>
                    </a:cubicBezTo>
                    <a:lnTo>
                      <a:pt x="8508" y="17186"/>
                    </a:lnTo>
                    <a:cubicBezTo>
                      <a:pt x="10798" y="16484"/>
                      <a:pt x="12145" y="14258"/>
                      <a:pt x="11983" y="11869"/>
                    </a:cubicBezTo>
                    <a:cubicBezTo>
                      <a:pt x="11978" y="11782"/>
                      <a:pt x="11986" y="11729"/>
                      <a:pt x="12024" y="1171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6" name="Google Shape;446;p2"/>
              <p:cNvSpPr/>
              <p:nvPr/>
            </p:nvSpPr>
            <p:spPr>
              <a:xfrm>
                <a:off x="1979592" y="7040433"/>
                <a:ext cx="15057" cy="18235"/>
              </a:xfrm>
              <a:custGeom>
                <a:rect b="b" l="l" r="r" t="t"/>
                <a:pathLst>
                  <a:path extrusionOk="0" h="18235" w="15057">
                    <a:moveTo>
                      <a:pt x="13509" y="723"/>
                    </a:moveTo>
                    <a:cubicBezTo>
                      <a:pt x="9998" y="-1580"/>
                      <a:pt x="7789" y="2144"/>
                      <a:pt x="5921" y="4552"/>
                    </a:cubicBezTo>
                    <a:cubicBezTo>
                      <a:pt x="3632" y="7502"/>
                      <a:pt x="-3286" y="14101"/>
                      <a:pt x="1862" y="17605"/>
                    </a:cubicBezTo>
                    <a:cubicBezTo>
                      <a:pt x="6459" y="20234"/>
                      <a:pt x="8872" y="13976"/>
                      <a:pt x="10905" y="11104"/>
                    </a:cubicBezTo>
                    <a:cubicBezTo>
                      <a:pt x="12818" y="8401"/>
                      <a:pt x="17466" y="3791"/>
                      <a:pt x="13509" y="72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7" name="Google Shape;447;p2"/>
              <p:cNvSpPr/>
              <p:nvPr/>
            </p:nvSpPr>
            <p:spPr>
              <a:xfrm>
                <a:off x="1944440" y="7030948"/>
                <a:ext cx="25529" cy="35807"/>
              </a:xfrm>
              <a:custGeom>
                <a:rect b="b" l="l" r="r" t="t"/>
                <a:pathLst>
                  <a:path extrusionOk="0" h="35807" w="25529">
                    <a:moveTo>
                      <a:pt x="23797" y="693"/>
                    </a:moveTo>
                    <a:cubicBezTo>
                      <a:pt x="19408" y="-1774"/>
                      <a:pt x="19290" y="1348"/>
                      <a:pt x="2606" y="26553"/>
                    </a:cubicBezTo>
                    <a:cubicBezTo>
                      <a:pt x="856" y="29196"/>
                      <a:pt x="-1778" y="32581"/>
                      <a:pt x="1723" y="35114"/>
                    </a:cubicBezTo>
                    <a:cubicBezTo>
                      <a:pt x="5598" y="37479"/>
                      <a:pt x="7787" y="33251"/>
                      <a:pt x="9578" y="30533"/>
                    </a:cubicBezTo>
                    <a:cubicBezTo>
                      <a:pt x="14057" y="23741"/>
                      <a:pt x="18453" y="16879"/>
                      <a:pt x="22650" y="9908"/>
                    </a:cubicBezTo>
                    <a:cubicBezTo>
                      <a:pt x="24279" y="7200"/>
                      <a:pt x="27548" y="3208"/>
                      <a:pt x="23797" y="69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8" name="Google Shape;448;p2"/>
              <p:cNvSpPr/>
              <p:nvPr/>
            </p:nvSpPr>
            <p:spPr>
              <a:xfrm>
                <a:off x="1939299" y="7017071"/>
                <a:ext cx="14748" cy="14960"/>
              </a:xfrm>
              <a:custGeom>
                <a:rect b="b" l="l" r="r" t="t"/>
                <a:pathLst>
                  <a:path extrusionOk="0" h="14960" w="14748">
                    <a:moveTo>
                      <a:pt x="14736" y="4466"/>
                    </a:moveTo>
                    <a:cubicBezTo>
                      <a:pt x="14511" y="2285"/>
                      <a:pt x="12936" y="616"/>
                      <a:pt x="11119" y="196"/>
                    </a:cubicBezTo>
                    <a:cubicBezTo>
                      <a:pt x="5595" y="-1682"/>
                      <a:pt x="-3578" y="10482"/>
                      <a:pt x="1461" y="14269"/>
                    </a:cubicBezTo>
                    <a:cubicBezTo>
                      <a:pt x="5783" y="17517"/>
                      <a:pt x="15148" y="8483"/>
                      <a:pt x="14736" y="446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9" name="Google Shape;449;p2"/>
              <p:cNvSpPr/>
              <p:nvPr/>
            </p:nvSpPr>
            <p:spPr>
              <a:xfrm>
                <a:off x="1892279" y="6830401"/>
                <a:ext cx="17901" cy="10725"/>
              </a:xfrm>
              <a:custGeom>
                <a:rect b="b" l="l" r="r" t="t"/>
                <a:pathLst>
                  <a:path extrusionOk="0" h="10725" w="17901">
                    <a:moveTo>
                      <a:pt x="16" y="5609"/>
                    </a:moveTo>
                    <a:cubicBezTo>
                      <a:pt x="473" y="10787"/>
                      <a:pt x="13545" y="12087"/>
                      <a:pt x="16380" y="9271"/>
                    </a:cubicBezTo>
                    <a:cubicBezTo>
                      <a:pt x="18228" y="7436"/>
                      <a:pt x="18345" y="4603"/>
                      <a:pt x="16992" y="2866"/>
                    </a:cubicBezTo>
                    <a:cubicBezTo>
                      <a:pt x="14207" y="-1768"/>
                      <a:pt x="-545" y="-732"/>
                      <a:pt x="16" y="560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0" name="Google Shape;450;p2"/>
              <p:cNvSpPr/>
              <p:nvPr/>
            </p:nvSpPr>
            <p:spPr>
              <a:xfrm>
                <a:off x="1864469" y="6852089"/>
                <a:ext cx="43298" cy="8452"/>
              </a:xfrm>
              <a:custGeom>
                <a:rect b="b" l="l" r="r" t="t"/>
                <a:pathLst>
                  <a:path extrusionOk="0" h="8452" w="43298">
                    <a:moveTo>
                      <a:pt x="34142" y="593"/>
                    </a:moveTo>
                    <a:cubicBezTo>
                      <a:pt x="25556" y="125"/>
                      <a:pt x="16947" y="-137"/>
                      <a:pt x="8349" y="74"/>
                    </a:cubicBezTo>
                    <a:cubicBezTo>
                      <a:pt x="5037" y="154"/>
                      <a:pt x="-13" y="-239"/>
                      <a:pt x="0" y="4424"/>
                    </a:cubicBezTo>
                    <a:cubicBezTo>
                      <a:pt x="376" y="9026"/>
                      <a:pt x="5259" y="8223"/>
                      <a:pt x="8549" y="8141"/>
                    </a:cubicBezTo>
                    <a:cubicBezTo>
                      <a:pt x="37810" y="7413"/>
                      <a:pt x="42772" y="10779"/>
                      <a:pt x="43298" y="4900"/>
                    </a:cubicBezTo>
                    <a:cubicBezTo>
                      <a:pt x="43350" y="82"/>
                      <a:pt x="37413" y="771"/>
                      <a:pt x="34142" y="59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1" name="Google Shape;451;p2"/>
              <p:cNvSpPr/>
              <p:nvPr/>
            </p:nvSpPr>
            <p:spPr>
              <a:xfrm>
                <a:off x="1890048" y="6874012"/>
                <a:ext cx="15243" cy="10070"/>
              </a:xfrm>
              <a:custGeom>
                <a:rect b="b" l="l" r="r" t="t"/>
                <a:pathLst>
                  <a:path extrusionOk="0" h="10070" w="15243">
                    <a:moveTo>
                      <a:pt x="116" y="6710"/>
                    </a:moveTo>
                    <a:cubicBezTo>
                      <a:pt x="1773" y="13142"/>
                      <a:pt x="19563" y="9600"/>
                      <a:pt x="14260" y="2338"/>
                    </a:cubicBezTo>
                    <a:cubicBezTo>
                      <a:pt x="11470" y="-2627"/>
                      <a:pt x="-1350" y="1019"/>
                      <a:pt x="116" y="671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452" name="Google Shape;452;p2"/>
          <p:cNvSpPr txBox="1"/>
          <p:nvPr>
            <p:ph type="ctrTitle"/>
          </p:nvPr>
        </p:nvSpPr>
        <p:spPr>
          <a:xfrm>
            <a:off x="2333650" y="1965175"/>
            <a:ext cx="4475400" cy="115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TITLE_1">
    <p:bg>
      <p:bgPr>
        <a:solidFill>
          <a:schemeClr val="accent1"/>
        </a:solidFill>
      </p:bgPr>
    </p:bg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4" name="Google Shape;454;p3"/>
          <p:cNvGrpSpPr/>
          <p:nvPr/>
        </p:nvGrpSpPr>
        <p:grpSpPr>
          <a:xfrm rot="-315338">
            <a:off x="754550" y="823642"/>
            <a:ext cx="4037389" cy="5429231"/>
            <a:chOff x="1508860" y="1647497"/>
            <a:chExt cx="8074745" cy="10858417"/>
          </a:xfrm>
        </p:grpSpPr>
        <p:sp>
          <p:nvSpPr>
            <p:cNvPr id="455" name="Google Shape;455;p3"/>
            <p:cNvSpPr/>
            <p:nvPr/>
          </p:nvSpPr>
          <p:spPr>
            <a:xfrm>
              <a:off x="1517493" y="1647497"/>
              <a:ext cx="8066112" cy="10858417"/>
            </a:xfrm>
            <a:custGeom>
              <a:rect b="b" l="l" r="r" t="t"/>
              <a:pathLst>
                <a:path extrusionOk="0" h="10858417" w="8066112">
                  <a:moveTo>
                    <a:pt x="8020878" y="10465311"/>
                  </a:moveTo>
                  <a:cubicBezTo>
                    <a:pt x="8005402" y="10202082"/>
                    <a:pt x="8047165" y="9892639"/>
                    <a:pt x="8029952" y="9571991"/>
                  </a:cubicBezTo>
                  <a:cubicBezTo>
                    <a:pt x="7987690" y="8829472"/>
                    <a:pt x="8011805" y="9368895"/>
                    <a:pt x="8011805" y="8637039"/>
                  </a:cubicBezTo>
                  <a:cubicBezTo>
                    <a:pt x="8013433" y="7812626"/>
                    <a:pt x="7902970" y="7290576"/>
                    <a:pt x="7942150" y="5958033"/>
                  </a:cubicBezTo>
                  <a:cubicBezTo>
                    <a:pt x="7956780" y="5645767"/>
                    <a:pt x="7962554" y="5810793"/>
                    <a:pt x="7920314" y="5066124"/>
                  </a:cubicBezTo>
                  <a:cubicBezTo>
                    <a:pt x="7847077" y="4011013"/>
                    <a:pt x="7839979" y="13579"/>
                    <a:pt x="7761620" y="11646"/>
                  </a:cubicBezTo>
                  <a:cubicBezTo>
                    <a:pt x="7098821" y="-6596"/>
                    <a:pt x="6335871" y="25676"/>
                    <a:pt x="6339995" y="25676"/>
                  </a:cubicBezTo>
                  <a:cubicBezTo>
                    <a:pt x="5592325" y="25676"/>
                    <a:pt x="6285056" y="-47749"/>
                    <a:pt x="5373418" y="53734"/>
                  </a:cubicBezTo>
                  <a:cubicBezTo>
                    <a:pt x="4968229" y="98622"/>
                    <a:pt x="3969093" y="42984"/>
                    <a:pt x="3922099" y="40161"/>
                  </a:cubicBezTo>
                  <a:cubicBezTo>
                    <a:pt x="3884590" y="42962"/>
                    <a:pt x="3042499" y="108916"/>
                    <a:pt x="2955110" y="101424"/>
                  </a:cubicBezTo>
                  <a:cubicBezTo>
                    <a:pt x="2093135" y="27934"/>
                    <a:pt x="435911" y="141122"/>
                    <a:pt x="538842" y="133261"/>
                  </a:cubicBezTo>
                  <a:cubicBezTo>
                    <a:pt x="512057" y="133261"/>
                    <a:pt x="74308" y="124834"/>
                    <a:pt x="78432" y="125312"/>
                  </a:cubicBezTo>
                  <a:cubicBezTo>
                    <a:pt x="75654" y="125312"/>
                    <a:pt x="73483" y="1424368"/>
                    <a:pt x="73483" y="2379191"/>
                  </a:cubicBezTo>
                  <a:cubicBezTo>
                    <a:pt x="73396" y="2380798"/>
                    <a:pt x="22235" y="3155284"/>
                    <a:pt x="17828" y="3504946"/>
                  </a:cubicBezTo>
                  <a:cubicBezTo>
                    <a:pt x="17828" y="3548923"/>
                    <a:pt x="72246" y="4064675"/>
                    <a:pt x="65235" y="4133083"/>
                  </a:cubicBezTo>
                  <a:cubicBezTo>
                    <a:pt x="-26626" y="5044212"/>
                    <a:pt x="115398" y="5942875"/>
                    <a:pt x="31026" y="7759659"/>
                  </a:cubicBezTo>
                  <a:cubicBezTo>
                    <a:pt x="-2337" y="8410272"/>
                    <a:pt x="42487" y="8313459"/>
                    <a:pt x="31438" y="8651568"/>
                  </a:cubicBezTo>
                  <a:cubicBezTo>
                    <a:pt x="-24108" y="10186489"/>
                    <a:pt x="6715" y="9391611"/>
                    <a:pt x="27314" y="10382071"/>
                  </a:cubicBezTo>
                  <a:cubicBezTo>
                    <a:pt x="36344" y="10804289"/>
                    <a:pt x="19109" y="10822640"/>
                    <a:pt x="46263" y="10823117"/>
                  </a:cubicBezTo>
                  <a:cubicBezTo>
                    <a:pt x="1785645" y="10849677"/>
                    <a:pt x="3278206" y="10866008"/>
                    <a:pt x="5539492" y="10825919"/>
                  </a:cubicBezTo>
                  <a:cubicBezTo>
                    <a:pt x="6436826" y="10808611"/>
                    <a:pt x="6449611" y="10865204"/>
                    <a:pt x="6545639" y="10857734"/>
                  </a:cubicBezTo>
                  <a:cubicBezTo>
                    <a:pt x="8372062" y="10718334"/>
                    <a:pt x="8062511" y="11084088"/>
                    <a:pt x="8020878" y="10465311"/>
                  </a:cubicBezTo>
                  <a:close/>
                  <a:moveTo>
                    <a:pt x="437040" y="1222532"/>
                  </a:moveTo>
                  <a:cubicBezTo>
                    <a:pt x="360786" y="1191672"/>
                    <a:pt x="320391" y="1088778"/>
                    <a:pt x="353363" y="1005038"/>
                  </a:cubicBezTo>
                  <a:cubicBezTo>
                    <a:pt x="408605" y="863314"/>
                    <a:pt x="598621" y="878299"/>
                    <a:pt x="648067" y="1015332"/>
                  </a:cubicBezTo>
                  <a:cubicBezTo>
                    <a:pt x="696711" y="1132277"/>
                    <a:pt x="577587" y="1280060"/>
                    <a:pt x="437040" y="1222532"/>
                  </a:cubicBezTo>
                  <a:close/>
                  <a:moveTo>
                    <a:pt x="422605" y="2111183"/>
                  </a:moveTo>
                  <a:cubicBezTo>
                    <a:pt x="361611" y="2078435"/>
                    <a:pt x="329855" y="1997062"/>
                    <a:pt x="347589" y="1923637"/>
                  </a:cubicBezTo>
                  <a:cubicBezTo>
                    <a:pt x="386747" y="1763215"/>
                    <a:pt x="596146" y="1762737"/>
                    <a:pt x="649717" y="1911476"/>
                  </a:cubicBezTo>
                  <a:cubicBezTo>
                    <a:pt x="701660" y="2035870"/>
                    <a:pt x="564824" y="2187887"/>
                    <a:pt x="422605" y="2111183"/>
                  </a:cubicBezTo>
                  <a:close/>
                  <a:moveTo>
                    <a:pt x="440339" y="3015254"/>
                  </a:moveTo>
                  <a:cubicBezTo>
                    <a:pt x="364085" y="2984395"/>
                    <a:pt x="323690" y="2882434"/>
                    <a:pt x="356249" y="2798238"/>
                  </a:cubicBezTo>
                  <a:cubicBezTo>
                    <a:pt x="411079" y="2655580"/>
                    <a:pt x="602333" y="2671021"/>
                    <a:pt x="651367" y="2808054"/>
                  </a:cubicBezTo>
                  <a:cubicBezTo>
                    <a:pt x="700423" y="2925455"/>
                    <a:pt x="580474" y="3072304"/>
                    <a:pt x="440339" y="3015254"/>
                  </a:cubicBezTo>
                  <a:close/>
                  <a:moveTo>
                    <a:pt x="442401" y="3911832"/>
                  </a:moveTo>
                  <a:cubicBezTo>
                    <a:pt x="366148" y="3880972"/>
                    <a:pt x="325752" y="3779012"/>
                    <a:pt x="358312" y="3695294"/>
                  </a:cubicBezTo>
                  <a:cubicBezTo>
                    <a:pt x="413141" y="3552180"/>
                    <a:pt x="604395" y="3567621"/>
                    <a:pt x="653429" y="3704654"/>
                  </a:cubicBezTo>
                  <a:cubicBezTo>
                    <a:pt x="702897" y="3822967"/>
                    <a:pt x="581299" y="3968426"/>
                    <a:pt x="442401" y="3911832"/>
                  </a:cubicBezTo>
                  <a:close/>
                  <a:moveTo>
                    <a:pt x="352950" y="4613394"/>
                  </a:moveTo>
                  <a:cubicBezTo>
                    <a:pt x="392108" y="4452972"/>
                    <a:pt x="601508" y="4452038"/>
                    <a:pt x="655079" y="4601232"/>
                  </a:cubicBezTo>
                  <a:cubicBezTo>
                    <a:pt x="763067" y="4859879"/>
                    <a:pt x="281233" y="4908525"/>
                    <a:pt x="352950" y="4613394"/>
                  </a:cubicBezTo>
                  <a:close/>
                  <a:moveTo>
                    <a:pt x="355012" y="5509516"/>
                  </a:moveTo>
                  <a:cubicBezTo>
                    <a:pt x="394170" y="5349571"/>
                    <a:pt x="603157" y="5347682"/>
                    <a:pt x="657141" y="5497354"/>
                  </a:cubicBezTo>
                  <a:cubicBezTo>
                    <a:pt x="765541" y="5757391"/>
                    <a:pt x="283707" y="5804647"/>
                    <a:pt x="355012" y="5509516"/>
                  </a:cubicBezTo>
                  <a:close/>
                  <a:moveTo>
                    <a:pt x="447763" y="6601132"/>
                  </a:moveTo>
                  <a:cubicBezTo>
                    <a:pt x="371509" y="6570273"/>
                    <a:pt x="331114" y="6468312"/>
                    <a:pt x="363673" y="6384595"/>
                  </a:cubicBezTo>
                  <a:cubicBezTo>
                    <a:pt x="418503" y="6241481"/>
                    <a:pt x="609756" y="6256921"/>
                    <a:pt x="658790" y="6393954"/>
                  </a:cubicBezTo>
                  <a:cubicBezTo>
                    <a:pt x="707846" y="6511812"/>
                    <a:pt x="587073" y="6657727"/>
                    <a:pt x="447763" y="6601132"/>
                  </a:cubicBezTo>
                  <a:close/>
                  <a:moveTo>
                    <a:pt x="358312" y="7302694"/>
                  </a:moveTo>
                  <a:cubicBezTo>
                    <a:pt x="397470" y="7141794"/>
                    <a:pt x="606869" y="7141794"/>
                    <a:pt x="660440" y="7290533"/>
                  </a:cubicBezTo>
                  <a:cubicBezTo>
                    <a:pt x="768428" y="7549179"/>
                    <a:pt x="286594" y="7597825"/>
                    <a:pt x="358312" y="7302694"/>
                  </a:cubicBezTo>
                  <a:close/>
                  <a:moveTo>
                    <a:pt x="435390" y="8386362"/>
                  </a:moveTo>
                  <a:cubicBezTo>
                    <a:pt x="374396" y="8353614"/>
                    <a:pt x="342640" y="8272240"/>
                    <a:pt x="360374" y="8198816"/>
                  </a:cubicBezTo>
                  <a:cubicBezTo>
                    <a:pt x="399532" y="8038394"/>
                    <a:pt x="608931" y="8037916"/>
                    <a:pt x="662502" y="8186654"/>
                  </a:cubicBezTo>
                  <a:cubicBezTo>
                    <a:pt x="714445" y="8311070"/>
                    <a:pt x="578000" y="8463065"/>
                    <a:pt x="435390" y="8386362"/>
                  </a:cubicBezTo>
                  <a:close/>
                  <a:moveTo>
                    <a:pt x="453102" y="9290433"/>
                  </a:moveTo>
                  <a:cubicBezTo>
                    <a:pt x="376849" y="9259573"/>
                    <a:pt x="336453" y="9157613"/>
                    <a:pt x="369013" y="9073894"/>
                  </a:cubicBezTo>
                  <a:cubicBezTo>
                    <a:pt x="423843" y="8930781"/>
                    <a:pt x="615096" y="8946221"/>
                    <a:pt x="664130" y="9083254"/>
                  </a:cubicBezTo>
                  <a:cubicBezTo>
                    <a:pt x="713208" y="9201111"/>
                    <a:pt x="592435" y="9347026"/>
                    <a:pt x="453102" y="9290433"/>
                  </a:cubicBezTo>
                  <a:close/>
                  <a:moveTo>
                    <a:pt x="454752" y="10187032"/>
                  </a:moveTo>
                  <a:cubicBezTo>
                    <a:pt x="293584" y="10121556"/>
                    <a:pt x="347589" y="9838586"/>
                    <a:pt x="540492" y="9871335"/>
                  </a:cubicBezTo>
                  <a:cubicBezTo>
                    <a:pt x="774202" y="9912011"/>
                    <a:pt x="675287" y="10276831"/>
                    <a:pt x="454752" y="101870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56" name="Google Shape;456;p3"/>
            <p:cNvGrpSpPr/>
            <p:nvPr/>
          </p:nvGrpSpPr>
          <p:grpSpPr>
            <a:xfrm>
              <a:off x="1508860" y="2213444"/>
              <a:ext cx="8042540" cy="9899364"/>
              <a:chOff x="1508860" y="2213444"/>
              <a:chExt cx="8042540" cy="9899364"/>
            </a:xfrm>
          </p:grpSpPr>
          <p:sp>
            <p:nvSpPr>
              <p:cNvPr id="457" name="Google Shape;457;p3"/>
              <p:cNvSpPr/>
              <p:nvPr/>
            </p:nvSpPr>
            <p:spPr>
              <a:xfrm>
                <a:off x="1582039" y="2213444"/>
                <a:ext cx="7748179" cy="78505"/>
              </a:xfrm>
              <a:custGeom>
                <a:rect b="b" l="l" r="r" t="t"/>
                <a:pathLst>
                  <a:path extrusionOk="0" h="78505" w="7748179">
                    <a:moveTo>
                      <a:pt x="7744458" y="78505"/>
                    </a:moveTo>
                    <a:cubicBezTo>
                      <a:pt x="7742374" y="78527"/>
                      <a:pt x="13734" y="52336"/>
                      <a:pt x="10999" y="52315"/>
                    </a:cubicBezTo>
                    <a:cubicBezTo>
                      <a:pt x="10999" y="-27321"/>
                      <a:pt x="-546698" y="281"/>
                      <a:pt x="6280376" y="28926"/>
                    </a:cubicBezTo>
                    <a:cubicBezTo>
                      <a:pt x="7905084" y="35180"/>
                      <a:pt x="7742548" y="11118"/>
                      <a:pt x="7744458" y="785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8" name="Google Shape;458;p3"/>
              <p:cNvSpPr/>
              <p:nvPr/>
            </p:nvSpPr>
            <p:spPr>
              <a:xfrm>
                <a:off x="1582550" y="3102748"/>
                <a:ext cx="7770442" cy="82044"/>
              </a:xfrm>
              <a:custGeom>
                <a:rect b="b" l="l" r="r" t="t"/>
                <a:pathLst>
                  <a:path extrusionOk="0" h="82044" w="7770442">
                    <a:moveTo>
                      <a:pt x="7766218" y="82045"/>
                    </a:moveTo>
                    <a:cubicBezTo>
                      <a:pt x="7763743" y="82088"/>
                      <a:pt x="10422" y="55876"/>
                      <a:pt x="8838" y="55854"/>
                    </a:cubicBezTo>
                    <a:cubicBezTo>
                      <a:pt x="10683" y="-27560"/>
                      <a:pt x="-517016" y="-1869"/>
                      <a:pt x="6300876" y="32465"/>
                    </a:cubicBezTo>
                    <a:cubicBezTo>
                      <a:pt x="7924673" y="38698"/>
                      <a:pt x="7766218" y="13832"/>
                      <a:pt x="7766218" y="8204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9" name="Google Shape;459;p3"/>
              <p:cNvSpPr/>
              <p:nvPr/>
            </p:nvSpPr>
            <p:spPr>
              <a:xfrm>
                <a:off x="1584791" y="3995329"/>
                <a:ext cx="7822077" cy="64953"/>
              </a:xfrm>
              <a:custGeom>
                <a:rect b="b" l="l" r="r" t="t"/>
                <a:pathLst>
                  <a:path extrusionOk="0" h="64953" w="7822077">
                    <a:moveTo>
                      <a:pt x="1038314" y="59873"/>
                    </a:moveTo>
                    <a:cubicBezTo>
                      <a:pt x="-144413" y="59873"/>
                      <a:pt x="6207" y="75531"/>
                      <a:pt x="6207" y="0"/>
                    </a:cubicBezTo>
                    <a:cubicBezTo>
                      <a:pt x="9528733" y="54205"/>
                      <a:pt x="10907293" y="75705"/>
                      <a:pt x="1038314" y="5987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0" name="Google Shape;460;p3"/>
              <p:cNvSpPr/>
              <p:nvPr/>
            </p:nvSpPr>
            <p:spPr>
              <a:xfrm>
                <a:off x="1533307" y="4890907"/>
                <a:ext cx="7853045" cy="79592"/>
              </a:xfrm>
              <a:custGeom>
                <a:rect b="b" l="l" r="r" t="t"/>
                <a:pathLst>
                  <a:path extrusionOk="0" h="79592" w="7853045">
                    <a:moveTo>
                      <a:pt x="7848845" y="79593"/>
                    </a:moveTo>
                    <a:cubicBezTo>
                      <a:pt x="7847152" y="79614"/>
                      <a:pt x="10566" y="52946"/>
                      <a:pt x="8200" y="52924"/>
                    </a:cubicBezTo>
                    <a:cubicBezTo>
                      <a:pt x="12042" y="-27971"/>
                      <a:pt x="-521387" y="543"/>
                      <a:pt x="6392577" y="29536"/>
                    </a:cubicBezTo>
                    <a:cubicBezTo>
                      <a:pt x="8006345" y="35768"/>
                      <a:pt x="7848845" y="11684"/>
                      <a:pt x="7848845" y="795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1" name="Google Shape;461;p3"/>
              <p:cNvSpPr/>
              <p:nvPr/>
            </p:nvSpPr>
            <p:spPr>
              <a:xfrm>
                <a:off x="1569456" y="5783874"/>
                <a:ext cx="7837025" cy="79012"/>
              </a:xfrm>
              <a:custGeom>
                <a:rect b="b" l="l" r="r" t="t"/>
                <a:pathLst>
                  <a:path extrusionOk="0" h="79012" w="7837025">
                    <a:moveTo>
                      <a:pt x="7833295" y="79012"/>
                    </a:moveTo>
                    <a:cubicBezTo>
                      <a:pt x="7831385" y="79034"/>
                      <a:pt x="8127" y="52366"/>
                      <a:pt x="5848" y="52344"/>
                    </a:cubicBezTo>
                    <a:cubicBezTo>
                      <a:pt x="17851" y="-27660"/>
                      <a:pt x="-524087" y="463"/>
                      <a:pt x="6377852" y="29433"/>
                    </a:cubicBezTo>
                    <a:cubicBezTo>
                      <a:pt x="7993725" y="35666"/>
                      <a:pt x="7831341" y="12146"/>
                      <a:pt x="7833295" y="7901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2" name="Google Shape;462;p3"/>
              <p:cNvSpPr/>
              <p:nvPr/>
            </p:nvSpPr>
            <p:spPr>
              <a:xfrm>
                <a:off x="1541262" y="6676201"/>
                <a:ext cx="7902107" cy="79528"/>
              </a:xfrm>
              <a:custGeom>
                <a:rect b="b" l="l" r="r" t="t"/>
                <a:pathLst>
                  <a:path extrusionOk="0" h="79528" w="7902107">
                    <a:moveTo>
                      <a:pt x="7899822" y="79529"/>
                    </a:moveTo>
                    <a:cubicBezTo>
                      <a:pt x="7898238" y="79550"/>
                      <a:pt x="193821" y="53664"/>
                      <a:pt x="10556" y="52404"/>
                    </a:cubicBezTo>
                    <a:cubicBezTo>
                      <a:pt x="8776" y="-28099"/>
                      <a:pt x="-534986" y="740"/>
                      <a:pt x="6427079" y="29949"/>
                    </a:cubicBezTo>
                    <a:cubicBezTo>
                      <a:pt x="8060774" y="36204"/>
                      <a:pt x="7893701" y="12142"/>
                      <a:pt x="7899822" y="7952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3" name="Google Shape;463;p3"/>
              <p:cNvSpPr/>
              <p:nvPr/>
            </p:nvSpPr>
            <p:spPr>
              <a:xfrm>
                <a:off x="1565253" y="7566244"/>
                <a:ext cx="7918452" cy="72402"/>
              </a:xfrm>
              <a:custGeom>
                <a:rect b="b" l="l" r="r" t="t"/>
                <a:pathLst>
                  <a:path extrusionOk="0" h="72402" w="7918452">
                    <a:moveTo>
                      <a:pt x="2892915" y="63153"/>
                    </a:moveTo>
                    <a:cubicBezTo>
                      <a:pt x="-264380" y="51013"/>
                      <a:pt x="7034" y="86889"/>
                      <a:pt x="5124" y="0"/>
                    </a:cubicBezTo>
                    <a:cubicBezTo>
                      <a:pt x="8445965" y="23476"/>
                      <a:pt x="11232649" y="98334"/>
                      <a:pt x="2892915" y="6315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4" name="Google Shape;464;p3"/>
              <p:cNvSpPr/>
              <p:nvPr/>
            </p:nvSpPr>
            <p:spPr>
              <a:xfrm>
                <a:off x="1563846" y="8460123"/>
                <a:ext cx="7901218" cy="81292"/>
              </a:xfrm>
              <a:custGeom>
                <a:rect b="b" l="l" r="r" t="t"/>
                <a:pathLst>
                  <a:path extrusionOk="0" h="81292" w="7901218">
                    <a:moveTo>
                      <a:pt x="7897035" y="81293"/>
                    </a:moveTo>
                    <a:cubicBezTo>
                      <a:pt x="7895450" y="81314"/>
                      <a:pt x="178553" y="55319"/>
                      <a:pt x="9396" y="54168"/>
                    </a:cubicBezTo>
                    <a:cubicBezTo>
                      <a:pt x="9396" y="-30288"/>
                      <a:pt x="-524011" y="2004"/>
                      <a:pt x="6446953" y="31257"/>
                    </a:cubicBezTo>
                    <a:cubicBezTo>
                      <a:pt x="8053884" y="39031"/>
                      <a:pt x="7897035" y="10539"/>
                      <a:pt x="7897035" y="812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5" name="Google Shape;465;p3"/>
              <p:cNvSpPr/>
              <p:nvPr/>
            </p:nvSpPr>
            <p:spPr>
              <a:xfrm>
                <a:off x="1540405" y="9351740"/>
                <a:ext cx="7960596" cy="82517"/>
              </a:xfrm>
              <a:custGeom>
                <a:rect b="b" l="l" r="r" t="t"/>
                <a:pathLst>
                  <a:path extrusionOk="0" h="82517" w="7960596">
                    <a:moveTo>
                      <a:pt x="7958809" y="82518"/>
                    </a:moveTo>
                    <a:cubicBezTo>
                      <a:pt x="7957224" y="82540"/>
                      <a:pt x="148922" y="56305"/>
                      <a:pt x="8114" y="55393"/>
                    </a:cubicBezTo>
                    <a:cubicBezTo>
                      <a:pt x="12173" y="-32017"/>
                      <a:pt x="-525945" y="3034"/>
                      <a:pt x="6491818" y="32482"/>
                    </a:cubicBezTo>
                    <a:cubicBezTo>
                      <a:pt x="8118653" y="38737"/>
                      <a:pt x="7951320" y="14610"/>
                      <a:pt x="7958809" y="8251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6" name="Google Shape;466;p3"/>
              <p:cNvSpPr/>
              <p:nvPr/>
            </p:nvSpPr>
            <p:spPr>
              <a:xfrm>
                <a:off x="1541978" y="10243860"/>
                <a:ext cx="8009422" cy="73807"/>
              </a:xfrm>
              <a:custGeom>
                <a:rect b="b" l="l" r="r" t="t"/>
                <a:pathLst>
                  <a:path extrusionOk="0" h="73807" w="8009422">
                    <a:moveTo>
                      <a:pt x="2980072" y="63609"/>
                    </a:moveTo>
                    <a:cubicBezTo>
                      <a:pt x="-313235" y="50970"/>
                      <a:pt x="8603" y="89821"/>
                      <a:pt x="8603" y="0"/>
                    </a:cubicBezTo>
                    <a:cubicBezTo>
                      <a:pt x="8398435" y="32337"/>
                      <a:pt x="11438648" y="99311"/>
                      <a:pt x="2980072" y="6360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7" name="Google Shape;467;p3"/>
              <p:cNvSpPr/>
              <p:nvPr/>
            </p:nvSpPr>
            <p:spPr>
              <a:xfrm>
                <a:off x="1508860" y="11138752"/>
                <a:ext cx="8041604" cy="80736"/>
              </a:xfrm>
              <a:custGeom>
                <a:rect b="b" l="l" r="r" t="t"/>
                <a:pathLst>
                  <a:path extrusionOk="0" h="80736" w="8041604">
                    <a:moveTo>
                      <a:pt x="8038585" y="80736"/>
                    </a:moveTo>
                    <a:cubicBezTo>
                      <a:pt x="8036935" y="80758"/>
                      <a:pt x="341006" y="55480"/>
                      <a:pt x="9987" y="52678"/>
                    </a:cubicBezTo>
                    <a:cubicBezTo>
                      <a:pt x="9987" y="-29108"/>
                      <a:pt x="-542219" y="1339"/>
                      <a:pt x="6565842" y="31156"/>
                    </a:cubicBezTo>
                    <a:cubicBezTo>
                      <a:pt x="8199059" y="37411"/>
                      <a:pt x="8034743" y="13327"/>
                      <a:pt x="8038585" y="8073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8" name="Google Shape;468;p3"/>
              <p:cNvSpPr/>
              <p:nvPr/>
            </p:nvSpPr>
            <p:spPr>
              <a:xfrm>
                <a:off x="1535769" y="12029356"/>
                <a:ext cx="8005491" cy="83452"/>
              </a:xfrm>
              <a:custGeom>
                <a:rect b="b" l="l" r="r" t="t"/>
                <a:pathLst>
                  <a:path extrusionOk="0" h="83452" w="8005491">
                    <a:moveTo>
                      <a:pt x="8002602" y="83452"/>
                    </a:moveTo>
                    <a:cubicBezTo>
                      <a:pt x="8001040" y="83474"/>
                      <a:pt x="220131" y="56675"/>
                      <a:pt x="10275" y="54916"/>
                    </a:cubicBezTo>
                    <a:cubicBezTo>
                      <a:pt x="8322" y="-27086"/>
                      <a:pt x="-535180" y="-2329"/>
                      <a:pt x="6559944" y="33395"/>
                    </a:cubicBezTo>
                    <a:cubicBezTo>
                      <a:pt x="8160515" y="39649"/>
                      <a:pt x="7998500" y="13741"/>
                      <a:pt x="8002602" y="8345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69" name="Google Shape;469;p3"/>
            <p:cNvSpPr/>
            <p:nvPr/>
          </p:nvSpPr>
          <p:spPr>
            <a:xfrm>
              <a:off x="2568269" y="1742860"/>
              <a:ext cx="215982" cy="10753945"/>
            </a:xfrm>
            <a:custGeom>
              <a:rect b="b" l="l" r="r" t="t"/>
              <a:pathLst>
                <a:path extrusionOk="0" h="10753945" w="215982">
                  <a:moveTo>
                    <a:pt x="215983" y="10753945"/>
                  </a:moveTo>
                  <a:cubicBezTo>
                    <a:pt x="96772" y="10753945"/>
                    <a:pt x="-90921" y="4541746"/>
                    <a:pt x="50690" y="2"/>
                  </a:cubicBezTo>
                  <a:cubicBezTo>
                    <a:pt x="171376" y="-3668"/>
                    <a:pt x="-119378" y="4190173"/>
                    <a:pt x="215983" y="107539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0" name="Google Shape;470;p3"/>
          <p:cNvGrpSpPr/>
          <p:nvPr/>
        </p:nvGrpSpPr>
        <p:grpSpPr>
          <a:xfrm>
            <a:off x="2151661" y="460756"/>
            <a:ext cx="5368956" cy="5420348"/>
            <a:chOff x="4303322" y="921511"/>
            <a:chExt cx="10737912" cy="10840696"/>
          </a:xfrm>
        </p:grpSpPr>
        <p:sp>
          <p:nvSpPr>
            <p:cNvPr id="471" name="Google Shape;471;p3"/>
            <p:cNvSpPr/>
            <p:nvPr/>
          </p:nvSpPr>
          <p:spPr>
            <a:xfrm>
              <a:off x="4317498" y="921511"/>
              <a:ext cx="10708965" cy="10840696"/>
            </a:xfrm>
            <a:custGeom>
              <a:rect b="b" l="l" r="r" t="t"/>
              <a:pathLst>
                <a:path extrusionOk="0" h="10840696" w="10708965">
                  <a:moveTo>
                    <a:pt x="3" y="10663853"/>
                  </a:moveTo>
                  <a:cubicBezTo>
                    <a:pt x="-540" y="10762656"/>
                    <a:pt x="80449" y="10842508"/>
                    <a:pt x="179321" y="10840665"/>
                  </a:cubicBezTo>
                  <a:cubicBezTo>
                    <a:pt x="10881596" y="10640915"/>
                    <a:pt x="10699349" y="10828394"/>
                    <a:pt x="10701063" y="10521537"/>
                  </a:cubicBezTo>
                  <a:cubicBezTo>
                    <a:pt x="10703537" y="10074792"/>
                    <a:pt x="10708962" y="178215"/>
                    <a:pt x="10708962" y="179667"/>
                  </a:cubicBezTo>
                  <a:cubicBezTo>
                    <a:pt x="10709505" y="81776"/>
                    <a:pt x="10629926" y="2292"/>
                    <a:pt x="10531966" y="2834"/>
                  </a:cubicBezTo>
                  <a:cubicBezTo>
                    <a:pt x="-164688" y="61742"/>
                    <a:pt x="9595" y="-124522"/>
                    <a:pt x="7880" y="185543"/>
                  </a:cubicBezTo>
                  <a:cubicBezTo>
                    <a:pt x="5406" y="638554"/>
                    <a:pt x="-19" y="10665285"/>
                    <a:pt x="3" y="1066385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72" name="Google Shape;472;p3"/>
            <p:cNvGrpSpPr/>
            <p:nvPr/>
          </p:nvGrpSpPr>
          <p:grpSpPr>
            <a:xfrm>
              <a:off x="4303322" y="1651719"/>
              <a:ext cx="10737912" cy="9497278"/>
              <a:chOff x="4303322" y="1651719"/>
              <a:chExt cx="10737912" cy="9497278"/>
            </a:xfrm>
          </p:grpSpPr>
          <p:sp>
            <p:nvSpPr>
              <p:cNvPr id="473" name="Google Shape;473;p3"/>
              <p:cNvSpPr/>
              <p:nvPr/>
            </p:nvSpPr>
            <p:spPr>
              <a:xfrm>
                <a:off x="4309043" y="4176560"/>
                <a:ext cx="10726741" cy="98851"/>
              </a:xfrm>
              <a:custGeom>
                <a:rect b="b" l="l" r="r" t="t"/>
                <a:pathLst>
                  <a:path extrusionOk="0" h="98851" w="10726741">
                    <a:moveTo>
                      <a:pt x="10714010" y="40190"/>
                    </a:moveTo>
                    <a:cubicBezTo>
                      <a:pt x="10713597" y="-24399"/>
                      <a:pt x="11536880" y="-5948"/>
                      <a:pt x="12732" y="58662"/>
                    </a:cubicBezTo>
                    <a:cubicBezTo>
                      <a:pt x="13144" y="123251"/>
                      <a:pt x="-810159" y="104800"/>
                      <a:pt x="10714010" y="4019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4" name="Google Shape;474;p3"/>
              <p:cNvSpPr/>
              <p:nvPr/>
            </p:nvSpPr>
            <p:spPr>
              <a:xfrm>
                <a:off x="4314540" y="5017338"/>
                <a:ext cx="10726694" cy="116870"/>
              </a:xfrm>
              <a:custGeom>
                <a:rect b="b" l="l" r="r" t="t"/>
                <a:pathLst>
                  <a:path extrusionOk="0" h="116870" w="10726694">
                    <a:moveTo>
                      <a:pt x="10713960" y="39198"/>
                    </a:moveTo>
                    <a:cubicBezTo>
                      <a:pt x="10713548" y="-25413"/>
                      <a:pt x="11536917" y="-8480"/>
                      <a:pt x="12726" y="77682"/>
                    </a:cubicBezTo>
                    <a:cubicBezTo>
                      <a:pt x="13160" y="142271"/>
                      <a:pt x="-810165" y="125359"/>
                      <a:pt x="10713960" y="3919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5" name="Google Shape;475;p3"/>
              <p:cNvSpPr/>
              <p:nvPr/>
            </p:nvSpPr>
            <p:spPr>
              <a:xfrm>
                <a:off x="4310907" y="5858019"/>
                <a:ext cx="10727072" cy="135207"/>
              </a:xfrm>
              <a:custGeom>
                <a:rect b="b" l="l" r="r" t="t"/>
                <a:pathLst>
                  <a:path extrusionOk="0" h="135207" w="10727072">
                    <a:moveTo>
                      <a:pt x="10714077" y="38366"/>
                    </a:moveTo>
                    <a:cubicBezTo>
                      <a:pt x="10714490" y="-26244"/>
                      <a:pt x="11537599" y="-10872"/>
                      <a:pt x="12995" y="96841"/>
                    </a:cubicBezTo>
                    <a:cubicBezTo>
                      <a:pt x="12583" y="161451"/>
                      <a:pt x="-810526" y="146079"/>
                      <a:pt x="10714077" y="3836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6" name="Google Shape;476;p3"/>
              <p:cNvSpPr/>
              <p:nvPr/>
            </p:nvSpPr>
            <p:spPr>
              <a:xfrm>
                <a:off x="4309395" y="1651719"/>
                <a:ext cx="10726739" cy="49549"/>
              </a:xfrm>
              <a:custGeom>
                <a:rect b="b" l="l" r="r" t="t"/>
                <a:pathLst>
                  <a:path extrusionOk="0" h="49549" w="10726739">
                    <a:moveTo>
                      <a:pt x="12749" y="45545"/>
                    </a:moveTo>
                    <a:cubicBezTo>
                      <a:pt x="11537004" y="45545"/>
                      <a:pt x="10713636" y="68614"/>
                      <a:pt x="10713983" y="4004"/>
                    </a:cubicBezTo>
                    <a:cubicBezTo>
                      <a:pt x="-810251" y="4004"/>
                      <a:pt x="13118" y="-19065"/>
                      <a:pt x="12749" y="4554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7" name="Google Shape;477;p3"/>
              <p:cNvSpPr/>
              <p:nvPr/>
            </p:nvSpPr>
            <p:spPr>
              <a:xfrm>
                <a:off x="4303553" y="3335516"/>
                <a:ext cx="10726806" cy="81337"/>
              </a:xfrm>
              <a:custGeom>
                <a:rect b="b" l="l" r="r" t="t"/>
                <a:pathLst>
                  <a:path extrusionOk="0" h="81337" w="10726806">
                    <a:moveTo>
                      <a:pt x="10714075" y="41427"/>
                    </a:moveTo>
                    <a:cubicBezTo>
                      <a:pt x="10713662" y="-23161"/>
                      <a:pt x="11536966" y="-3171"/>
                      <a:pt x="12732" y="39910"/>
                    </a:cubicBezTo>
                    <a:cubicBezTo>
                      <a:pt x="13144" y="104499"/>
                      <a:pt x="-810159" y="84508"/>
                      <a:pt x="10714075" y="4142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8" name="Google Shape;478;p3"/>
              <p:cNvSpPr/>
              <p:nvPr/>
            </p:nvSpPr>
            <p:spPr>
              <a:xfrm>
                <a:off x="4304695" y="2494026"/>
                <a:ext cx="10726815" cy="64613"/>
              </a:xfrm>
              <a:custGeom>
                <a:rect b="b" l="l" r="r" t="t"/>
                <a:pathLst>
                  <a:path extrusionOk="0" h="64613" w="10726815">
                    <a:moveTo>
                      <a:pt x="10713844" y="43067"/>
                    </a:moveTo>
                    <a:cubicBezTo>
                      <a:pt x="10714191" y="-21521"/>
                      <a:pt x="11537234" y="-14"/>
                      <a:pt x="12979" y="21538"/>
                    </a:cubicBezTo>
                    <a:cubicBezTo>
                      <a:pt x="12610" y="86148"/>
                      <a:pt x="-810434" y="64619"/>
                      <a:pt x="10713844" y="4306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9" name="Google Shape;479;p3"/>
              <p:cNvSpPr/>
              <p:nvPr/>
            </p:nvSpPr>
            <p:spPr>
              <a:xfrm>
                <a:off x="4308828" y="8379433"/>
                <a:ext cx="10726457" cy="191392"/>
              </a:xfrm>
              <a:custGeom>
                <a:rect b="b" l="l" r="r" t="t"/>
                <a:pathLst>
                  <a:path extrusionOk="0" h="191392" w="10726457">
                    <a:moveTo>
                      <a:pt x="10713726" y="36460"/>
                    </a:moveTo>
                    <a:cubicBezTo>
                      <a:pt x="10713314" y="-28151"/>
                      <a:pt x="11536575" y="-17397"/>
                      <a:pt x="12731" y="154948"/>
                    </a:cubicBezTo>
                    <a:cubicBezTo>
                      <a:pt x="13143" y="219537"/>
                      <a:pt x="-810117" y="208783"/>
                      <a:pt x="10713726" y="3646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0" name="Google Shape;480;p3"/>
              <p:cNvSpPr/>
              <p:nvPr/>
            </p:nvSpPr>
            <p:spPr>
              <a:xfrm>
                <a:off x="4311776" y="10059979"/>
                <a:ext cx="10727250" cy="229505"/>
              </a:xfrm>
              <a:custGeom>
                <a:rect b="b" l="l" r="r" t="t"/>
                <a:pathLst>
                  <a:path extrusionOk="0" h="229505" w="10727250">
                    <a:moveTo>
                      <a:pt x="10714272" y="35505"/>
                    </a:moveTo>
                    <a:cubicBezTo>
                      <a:pt x="10714641" y="-29106"/>
                      <a:pt x="11537706" y="-21408"/>
                      <a:pt x="12972" y="193996"/>
                    </a:cubicBezTo>
                    <a:cubicBezTo>
                      <a:pt x="12625" y="258606"/>
                      <a:pt x="-810462" y="250931"/>
                      <a:pt x="10714272" y="3550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1" name="Google Shape;481;p3"/>
              <p:cNvSpPr/>
              <p:nvPr/>
            </p:nvSpPr>
            <p:spPr>
              <a:xfrm>
                <a:off x="4305406" y="6698611"/>
                <a:ext cx="10727122" cy="153778"/>
              </a:xfrm>
              <a:custGeom>
                <a:rect b="b" l="l" r="r" t="t"/>
                <a:pathLst>
                  <a:path extrusionOk="0" h="153778" w="10727122">
                    <a:moveTo>
                      <a:pt x="10714131" y="37646"/>
                    </a:moveTo>
                    <a:cubicBezTo>
                      <a:pt x="10714544" y="-26965"/>
                      <a:pt x="11537543" y="-13132"/>
                      <a:pt x="12984" y="116132"/>
                    </a:cubicBezTo>
                    <a:cubicBezTo>
                      <a:pt x="12594" y="180743"/>
                      <a:pt x="-810428" y="166910"/>
                      <a:pt x="10714131" y="3764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2" name="Google Shape;482;p3"/>
              <p:cNvSpPr/>
              <p:nvPr/>
            </p:nvSpPr>
            <p:spPr>
              <a:xfrm>
                <a:off x="4307086" y="10900300"/>
                <a:ext cx="10727277" cy="248697"/>
              </a:xfrm>
              <a:custGeom>
                <a:rect b="b" l="l" r="r" t="t"/>
                <a:pathLst>
                  <a:path extrusionOk="0" h="248697" w="10727277">
                    <a:moveTo>
                      <a:pt x="10714296" y="35100"/>
                    </a:moveTo>
                    <a:cubicBezTo>
                      <a:pt x="10714665" y="-29511"/>
                      <a:pt x="11537794" y="-23375"/>
                      <a:pt x="12975" y="213603"/>
                    </a:cubicBezTo>
                    <a:cubicBezTo>
                      <a:pt x="12628" y="278213"/>
                      <a:pt x="-810524" y="272056"/>
                      <a:pt x="10714296" y="3510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3" name="Google Shape;483;p3"/>
              <p:cNvSpPr/>
              <p:nvPr/>
            </p:nvSpPr>
            <p:spPr>
              <a:xfrm>
                <a:off x="4314335" y="9219678"/>
                <a:ext cx="10726401" cy="210381"/>
              </a:xfrm>
              <a:custGeom>
                <a:rect b="b" l="l" r="r" t="t"/>
                <a:pathLst>
                  <a:path extrusionOk="0" h="210381" w="10726401">
                    <a:moveTo>
                      <a:pt x="10713666" y="35956"/>
                    </a:moveTo>
                    <a:cubicBezTo>
                      <a:pt x="10713253" y="-28654"/>
                      <a:pt x="11536622" y="-19418"/>
                      <a:pt x="12736" y="174435"/>
                    </a:cubicBezTo>
                    <a:cubicBezTo>
                      <a:pt x="13148" y="239023"/>
                      <a:pt x="-810221" y="229809"/>
                      <a:pt x="10713666" y="3595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4" name="Google Shape;484;p3"/>
              <p:cNvSpPr/>
              <p:nvPr/>
            </p:nvSpPr>
            <p:spPr>
              <a:xfrm>
                <a:off x="4303322" y="7539117"/>
                <a:ext cx="10726516" cy="172505"/>
              </a:xfrm>
              <a:custGeom>
                <a:rect b="b" l="l" r="r" t="t"/>
                <a:pathLst>
                  <a:path extrusionOk="0" h="172505" w="10726516">
                    <a:moveTo>
                      <a:pt x="10713785" y="37012"/>
                    </a:moveTo>
                    <a:cubicBezTo>
                      <a:pt x="10713373" y="-27599"/>
                      <a:pt x="11536655" y="-15284"/>
                      <a:pt x="12725" y="135489"/>
                    </a:cubicBezTo>
                    <a:cubicBezTo>
                      <a:pt x="13159" y="200099"/>
                      <a:pt x="-810123" y="187806"/>
                      <a:pt x="10713785" y="37012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485" name="Google Shape;485;p3"/>
          <p:cNvGrpSpPr/>
          <p:nvPr/>
        </p:nvGrpSpPr>
        <p:grpSpPr>
          <a:xfrm rot="1741540">
            <a:off x="6094526" y="455221"/>
            <a:ext cx="2061920" cy="724345"/>
            <a:chOff x="12189418" y="909463"/>
            <a:chExt cx="4123852" cy="1448835"/>
          </a:xfrm>
        </p:grpSpPr>
        <p:sp>
          <p:nvSpPr>
            <p:cNvPr id="486" name="Google Shape;486;p3"/>
            <p:cNvSpPr/>
            <p:nvPr/>
          </p:nvSpPr>
          <p:spPr>
            <a:xfrm>
              <a:off x="12189418" y="909463"/>
              <a:ext cx="4123852" cy="1448835"/>
            </a:xfrm>
            <a:custGeom>
              <a:rect b="b" l="l" r="r" t="t"/>
              <a:pathLst>
                <a:path extrusionOk="0" h="1448835" w="4123852">
                  <a:moveTo>
                    <a:pt x="2061937" y="1444867"/>
                  </a:moveTo>
                  <a:cubicBezTo>
                    <a:pt x="3101227" y="1405308"/>
                    <a:pt x="2618292" y="1462786"/>
                    <a:pt x="3623931" y="1440352"/>
                  </a:cubicBezTo>
                  <a:cubicBezTo>
                    <a:pt x="4005386" y="1431777"/>
                    <a:pt x="4101142" y="1476116"/>
                    <a:pt x="4122743" y="1419216"/>
                  </a:cubicBezTo>
                  <a:cubicBezTo>
                    <a:pt x="4125836" y="1408367"/>
                    <a:pt x="4122438" y="1394120"/>
                    <a:pt x="4112912" y="1387364"/>
                  </a:cubicBezTo>
                  <a:cubicBezTo>
                    <a:pt x="4070386" y="1366352"/>
                    <a:pt x="4044118" y="1324403"/>
                    <a:pt x="4019639" y="1284984"/>
                  </a:cubicBezTo>
                  <a:cubicBezTo>
                    <a:pt x="4041643" y="1247616"/>
                    <a:pt x="4088251" y="1210496"/>
                    <a:pt x="4076630" y="1162717"/>
                  </a:cubicBezTo>
                  <a:cubicBezTo>
                    <a:pt x="4052770" y="1115244"/>
                    <a:pt x="4018154" y="1078811"/>
                    <a:pt x="3996396" y="1028799"/>
                  </a:cubicBezTo>
                  <a:cubicBezTo>
                    <a:pt x="4122553" y="841711"/>
                    <a:pt x="4079343" y="893699"/>
                    <a:pt x="3982425" y="715351"/>
                  </a:cubicBezTo>
                  <a:cubicBezTo>
                    <a:pt x="4005914" y="670177"/>
                    <a:pt x="4054122" y="626053"/>
                    <a:pt x="4047079" y="571642"/>
                  </a:cubicBezTo>
                  <a:cubicBezTo>
                    <a:pt x="4018707" y="520332"/>
                    <a:pt x="3984157" y="477077"/>
                    <a:pt x="3956832" y="424088"/>
                  </a:cubicBezTo>
                  <a:cubicBezTo>
                    <a:pt x="3983044" y="380767"/>
                    <a:pt x="4063887" y="327166"/>
                    <a:pt x="4033041" y="271267"/>
                  </a:cubicBezTo>
                  <a:cubicBezTo>
                    <a:pt x="4017709" y="251744"/>
                    <a:pt x="4001576" y="232353"/>
                    <a:pt x="3989831" y="210349"/>
                  </a:cubicBezTo>
                  <a:cubicBezTo>
                    <a:pt x="4000034" y="162074"/>
                    <a:pt x="4053495" y="13900"/>
                    <a:pt x="3959917" y="29272"/>
                  </a:cubicBezTo>
                  <a:cubicBezTo>
                    <a:pt x="3905276" y="29090"/>
                    <a:pt x="3850140" y="26113"/>
                    <a:pt x="3795376" y="25369"/>
                  </a:cubicBezTo>
                  <a:cubicBezTo>
                    <a:pt x="3471762" y="63762"/>
                    <a:pt x="2772862" y="-7062"/>
                    <a:pt x="2183103" y="2505"/>
                  </a:cubicBezTo>
                  <a:cubicBezTo>
                    <a:pt x="1471287" y="-9320"/>
                    <a:pt x="1627416" y="24286"/>
                    <a:pt x="163931" y="29264"/>
                  </a:cubicBezTo>
                  <a:cubicBezTo>
                    <a:pt x="70353" y="13892"/>
                    <a:pt x="123823" y="162065"/>
                    <a:pt x="134017" y="210340"/>
                  </a:cubicBezTo>
                  <a:cubicBezTo>
                    <a:pt x="122272" y="232336"/>
                    <a:pt x="106140" y="251736"/>
                    <a:pt x="90808" y="271259"/>
                  </a:cubicBezTo>
                  <a:cubicBezTo>
                    <a:pt x="59961" y="327158"/>
                    <a:pt x="140813" y="380758"/>
                    <a:pt x="167016" y="424080"/>
                  </a:cubicBezTo>
                  <a:cubicBezTo>
                    <a:pt x="139700" y="477068"/>
                    <a:pt x="105142" y="520324"/>
                    <a:pt x="76770" y="571634"/>
                  </a:cubicBezTo>
                  <a:cubicBezTo>
                    <a:pt x="69726" y="626045"/>
                    <a:pt x="117934" y="670168"/>
                    <a:pt x="141424" y="715343"/>
                  </a:cubicBezTo>
                  <a:cubicBezTo>
                    <a:pt x="44505" y="893699"/>
                    <a:pt x="1295" y="841703"/>
                    <a:pt x="127452" y="1028791"/>
                  </a:cubicBezTo>
                  <a:cubicBezTo>
                    <a:pt x="105695" y="1078802"/>
                    <a:pt x="71079" y="1115244"/>
                    <a:pt x="47219" y="1162709"/>
                  </a:cubicBezTo>
                  <a:cubicBezTo>
                    <a:pt x="35598" y="1210488"/>
                    <a:pt x="82205" y="1247608"/>
                    <a:pt x="104210" y="1284976"/>
                  </a:cubicBezTo>
                  <a:cubicBezTo>
                    <a:pt x="79731" y="1324386"/>
                    <a:pt x="53462" y="1366344"/>
                    <a:pt x="10937" y="1387355"/>
                  </a:cubicBezTo>
                  <a:cubicBezTo>
                    <a:pt x="1419" y="1394111"/>
                    <a:pt x="-1979" y="1408367"/>
                    <a:pt x="1106" y="1419208"/>
                  </a:cubicBezTo>
                  <a:cubicBezTo>
                    <a:pt x="22781" y="1476306"/>
                    <a:pt x="116392" y="1431719"/>
                    <a:pt x="499917" y="1440344"/>
                  </a:cubicBezTo>
                  <a:cubicBezTo>
                    <a:pt x="1501680" y="1462695"/>
                    <a:pt x="1025047" y="1405390"/>
                    <a:pt x="2061937" y="144486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7" name="Google Shape;487;p3"/>
            <p:cNvSpPr/>
            <p:nvPr/>
          </p:nvSpPr>
          <p:spPr>
            <a:xfrm>
              <a:off x="12189418" y="909463"/>
              <a:ext cx="4123852" cy="1448835"/>
            </a:xfrm>
            <a:custGeom>
              <a:rect b="b" l="l" r="r" t="t"/>
              <a:pathLst>
                <a:path extrusionOk="0" h="1448835" w="4123852">
                  <a:moveTo>
                    <a:pt x="2061937" y="1444867"/>
                  </a:moveTo>
                  <a:cubicBezTo>
                    <a:pt x="3101227" y="1405308"/>
                    <a:pt x="2618292" y="1462786"/>
                    <a:pt x="3623931" y="1440352"/>
                  </a:cubicBezTo>
                  <a:cubicBezTo>
                    <a:pt x="4005386" y="1431777"/>
                    <a:pt x="4101142" y="1476116"/>
                    <a:pt x="4122743" y="1419216"/>
                  </a:cubicBezTo>
                  <a:cubicBezTo>
                    <a:pt x="4125836" y="1408367"/>
                    <a:pt x="4122438" y="1394120"/>
                    <a:pt x="4112912" y="1387364"/>
                  </a:cubicBezTo>
                  <a:cubicBezTo>
                    <a:pt x="4070386" y="1366352"/>
                    <a:pt x="4044118" y="1324403"/>
                    <a:pt x="4019639" y="1284984"/>
                  </a:cubicBezTo>
                  <a:cubicBezTo>
                    <a:pt x="4041643" y="1247616"/>
                    <a:pt x="4088251" y="1210496"/>
                    <a:pt x="4076630" y="1162717"/>
                  </a:cubicBezTo>
                  <a:cubicBezTo>
                    <a:pt x="4052770" y="1115244"/>
                    <a:pt x="4018154" y="1078811"/>
                    <a:pt x="3996396" y="1028799"/>
                  </a:cubicBezTo>
                  <a:cubicBezTo>
                    <a:pt x="4122553" y="841711"/>
                    <a:pt x="4079343" y="893699"/>
                    <a:pt x="3982425" y="715351"/>
                  </a:cubicBezTo>
                  <a:cubicBezTo>
                    <a:pt x="4005914" y="670177"/>
                    <a:pt x="4054122" y="626053"/>
                    <a:pt x="4047079" y="571642"/>
                  </a:cubicBezTo>
                  <a:cubicBezTo>
                    <a:pt x="4018707" y="520332"/>
                    <a:pt x="3984157" y="477077"/>
                    <a:pt x="3956832" y="424088"/>
                  </a:cubicBezTo>
                  <a:cubicBezTo>
                    <a:pt x="3983044" y="380767"/>
                    <a:pt x="4063887" y="327166"/>
                    <a:pt x="4033041" y="271267"/>
                  </a:cubicBezTo>
                  <a:cubicBezTo>
                    <a:pt x="4017709" y="251744"/>
                    <a:pt x="4001576" y="232353"/>
                    <a:pt x="3989831" y="210349"/>
                  </a:cubicBezTo>
                  <a:cubicBezTo>
                    <a:pt x="4000034" y="162074"/>
                    <a:pt x="4053495" y="13900"/>
                    <a:pt x="3959917" y="29272"/>
                  </a:cubicBezTo>
                  <a:cubicBezTo>
                    <a:pt x="3905276" y="29090"/>
                    <a:pt x="3850140" y="26113"/>
                    <a:pt x="3795376" y="25369"/>
                  </a:cubicBezTo>
                  <a:cubicBezTo>
                    <a:pt x="3471762" y="63762"/>
                    <a:pt x="2772862" y="-7062"/>
                    <a:pt x="2183103" y="2505"/>
                  </a:cubicBezTo>
                  <a:cubicBezTo>
                    <a:pt x="1471287" y="-9320"/>
                    <a:pt x="1627416" y="24286"/>
                    <a:pt x="163931" y="29264"/>
                  </a:cubicBezTo>
                  <a:cubicBezTo>
                    <a:pt x="70353" y="13892"/>
                    <a:pt x="123823" y="162065"/>
                    <a:pt x="134017" y="210340"/>
                  </a:cubicBezTo>
                  <a:cubicBezTo>
                    <a:pt x="122272" y="232336"/>
                    <a:pt x="106140" y="251736"/>
                    <a:pt x="90808" y="271259"/>
                  </a:cubicBezTo>
                  <a:cubicBezTo>
                    <a:pt x="59961" y="327158"/>
                    <a:pt x="140813" y="380758"/>
                    <a:pt x="167016" y="424080"/>
                  </a:cubicBezTo>
                  <a:cubicBezTo>
                    <a:pt x="139700" y="477068"/>
                    <a:pt x="105142" y="520324"/>
                    <a:pt x="76770" y="571634"/>
                  </a:cubicBezTo>
                  <a:cubicBezTo>
                    <a:pt x="69726" y="626045"/>
                    <a:pt x="117934" y="670168"/>
                    <a:pt x="141424" y="715343"/>
                  </a:cubicBezTo>
                  <a:cubicBezTo>
                    <a:pt x="44505" y="893699"/>
                    <a:pt x="1295" y="841703"/>
                    <a:pt x="127452" y="1028791"/>
                  </a:cubicBezTo>
                  <a:cubicBezTo>
                    <a:pt x="105695" y="1078802"/>
                    <a:pt x="71079" y="1115244"/>
                    <a:pt x="47219" y="1162709"/>
                  </a:cubicBezTo>
                  <a:cubicBezTo>
                    <a:pt x="35598" y="1210488"/>
                    <a:pt x="82205" y="1247608"/>
                    <a:pt x="104210" y="1284976"/>
                  </a:cubicBezTo>
                  <a:cubicBezTo>
                    <a:pt x="79731" y="1324386"/>
                    <a:pt x="53462" y="1366344"/>
                    <a:pt x="10937" y="1387355"/>
                  </a:cubicBezTo>
                  <a:cubicBezTo>
                    <a:pt x="1419" y="1394111"/>
                    <a:pt x="-1979" y="1408367"/>
                    <a:pt x="1106" y="1419208"/>
                  </a:cubicBezTo>
                  <a:cubicBezTo>
                    <a:pt x="22781" y="1476306"/>
                    <a:pt x="116392" y="1431719"/>
                    <a:pt x="499917" y="1440344"/>
                  </a:cubicBezTo>
                  <a:cubicBezTo>
                    <a:pt x="1501680" y="1462695"/>
                    <a:pt x="1025047" y="1405390"/>
                    <a:pt x="2061937" y="144486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88" name="Google Shape;488;p3"/>
          <p:cNvSpPr txBox="1"/>
          <p:nvPr>
            <p:ph idx="1" type="subTitle"/>
          </p:nvPr>
        </p:nvSpPr>
        <p:spPr>
          <a:xfrm>
            <a:off x="2355975" y="3582950"/>
            <a:ext cx="5001600" cy="34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89" name="Google Shape;489;p3"/>
          <p:cNvSpPr txBox="1"/>
          <p:nvPr>
            <p:ph type="ctrTitle"/>
          </p:nvPr>
        </p:nvSpPr>
        <p:spPr>
          <a:xfrm>
            <a:off x="2600800" y="1414000"/>
            <a:ext cx="4472700" cy="1847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Font typeface="Dosis"/>
              <a:buNone/>
              <a:defRPr sz="4000">
                <a:latin typeface="Dosis"/>
                <a:ea typeface="Dosis"/>
                <a:cs typeface="Dosis"/>
                <a:sym typeface="Dosis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Font typeface="Dosis"/>
              <a:buNone/>
              <a:defRPr sz="4000">
                <a:latin typeface="Dosis"/>
                <a:ea typeface="Dosis"/>
                <a:cs typeface="Dosis"/>
                <a:sym typeface="Dosis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Font typeface="Dosis"/>
              <a:buNone/>
              <a:defRPr sz="4000">
                <a:latin typeface="Dosis"/>
                <a:ea typeface="Dosis"/>
                <a:cs typeface="Dosis"/>
                <a:sym typeface="Dosis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Font typeface="Dosis"/>
              <a:buNone/>
              <a:defRPr sz="4000">
                <a:latin typeface="Dosis"/>
                <a:ea typeface="Dosis"/>
                <a:cs typeface="Dosis"/>
                <a:sym typeface="Dosis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Font typeface="Dosis"/>
              <a:buNone/>
              <a:defRPr sz="4000">
                <a:latin typeface="Dosis"/>
                <a:ea typeface="Dosis"/>
                <a:cs typeface="Dosis"/>
                <a:sym typeface="Dosis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Font typeface="Dosis"/>
              <a:buNone/>
              <a:defRPr sz="4000">
                <a:latin typeface="Dosis"/>
                <a:ea typeface="Dosis"/>
                <a:cs typeface="Dosis"/>
                <a:sym typeface="Dosis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Font typeface="Dosis"/>
              <a:buNone/>
              <a:defRPr sz="4000">
                <a:latin typeface="Dosis"/>
                <a:ea typeface="Dosis"/>
                <a:cs typeface="Dosis"/>
                <a:sym typeface="Dosis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Font typeface="Dosis"/>
              <a:buNone/>
              <a:defRPr sz="4000">
                <a:latin typeface="Dosis"/>
                <a:ea typeface="Dosis"/>
                <a:cs typeface="Dosis"/>
                <a:sym typeface="Dosi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TITLE_1_1">
    <p:bg>
      <p:bgPr>
        <a:solidFill>
          <a:schemeClr val="dk2"/>
        </a:solidFill>
      </p:bgPr>
    </p:bg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4"/>
          <p:cNvSpPr txBox="1"/>
          <p:nvPr>
            <p:ph idx="1" type="body"/>
          </p:nvPr>
        </p:nvSpPr>
        <p:spPr>
          <a:xfrm>
            <a:off x="855300" y="1967525"/>
            <a:ext cx="4342500" cy="2821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 sz="1800">
                <a:solidFill>
                  <a:schemeClr val="accent1"/>
                </a:solidFill>
              </a:defRPr>
            </a:lvl1pPr>
            <a:lvl2pPr indent="-342900" lvl="1" marL="91440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○"/>
              <a:defRPr sz="1800">
                <a:solidFill>
                  <a:schemeClr val="accent1"/>
                </a:solidFill>
              </a:defRPr>
            </a:lvl2pPr>
            <a:lvl3pPr indent="-342900" lvl="2" marL="137160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■"/>
              <a:defRPr sz="1800">
                <a:solidFill>
                  <a:schemeClr val="accent1"/>
                </a:solidFill>
              </a:defRPr>
            </a:lvl3pPr>
            <a:lvl4pPr indent="-342900" lvl="3" marL="182880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 sz="1800">
                <a:solidFill>
                  <a:schemeClr val="accent1"/>
                </a:solidFill>
              </a:defRPr>
            </a:lvl4pPr>
            <a:lvl5pPr indent="-342900" lvl="4" marL="228600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○"/>
              <a:defRPr sz="1800">
                <a:solidFill>
                  <a:schemeClr val="accent1"/>
                </a:solidFill>
              </a:defRPr>
            </a:lvl5pPr>
            <a:lvl6pPr indent="-342900" lvl="5" marL="274320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■"/>
              <a:defRPr sz="1800">
                <a:solidFill>
                  <a:schemeClr val="accent1"/>
                </a:solidFill>
              </a:defRPr>
            </a:lvl6pPr>
            <a:lvl7pPr indent="-342900" lvl="6" marL="320040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 sz="1800">
                <a:solidFill>
                  <a:schemeClr val="accent1"/>
                </a:solidFill>
              </a:defRPr>
            </a:lvl7pPr>
            <a:lvl8pPr indent="-342900" lvl="7" marL="365760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○"/>
              <a:defRPr sz="1800">
                <a:solidFill>
                  <a:schemeClr val="accent1"/>
                </a:solidFill>
              </a:defRPr>
            </a:lvl8pPr>
            <a:lvl9pPr indent="-342900" lvl="8" marL="4114800" rtl="0" algn="ctr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chemeClr val="accent1"/>
              </a:buClr>
              <a:buSzPts val="1800"/>
              <a:buChar char="■"/>
              <a:defRPr sz="18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492" name="Google Shape;492;p4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493" name="Google Shape;493;p4"/>
          <p:cNvGrpSpPr/>
          <p:nvPr/>
        </p:nvGrpSpPr>
        <p:grpSpPr>
          <a:xfrm rot="-635448">
            <a:off x="7251067" y="80885"/>
            <a:ext cx="2399212" cy="2422177"/>
            <a:chOff x="14501631" y="162542"/>
            <a:chExt cx="4798253" cy="4844181"/>
          </a:xfrm>
        </p:grpSpPr>
        <p:sp>
          <p:nvSpPr>
            <p:cNvPr id="494" name="Google Shape;494;p4"/>
            <p:cNvSpPr/>
            <p:nvPr/>
          </p:nvSpPr>
          <p:spPr>
            <a:xfrm>
              <a:off x="14507967" y="162542"/>
              <a:ext cx="4785317" cy="4844181"/>
            </a:xfrm>
            <a:custGeom>
              <a:rect b="b" l="l" r="r" t="t"/>
              <a:pathLst>
                <a:path extrusionOk="0" h="4844181" w="4785317">
                  <a:moveTo>
                    <a:pt x="1" y="4765159"/>
                  </a:moveTo>
                  <a:cubicBezTo>
                    <a:pt x="-241" y="4809309"/>
                    <a:pt x="35949" y="4844991"/>
                    <a:pt x="80130" y="4844168"/>
                  </a:cubicBezTo>
                  <a:cubicBezTo>
                    <a:pt x="4862458" y="4754909"/>
                    <a:pt x="4781020" y="4838684"/>
                    <a:pt x="4781787" y="4701565"/>
                  </a:cubicBezTo>
                  <a:cubicBezTo>
                    <a:pt x="4782892" y="4501936"/>
                    <a:pt x="4785316" y="79636"/>
                    <a:pt x="4785316" y="80285"/>
                  </a:cubicBezTo>
                  <a:cubicBezTo>
                    <a:pt x="4785559" y="36542"/>
                    <a:pt x="4749999" y="1024"/>
                    <a:pt x="4706225" y="1266"/>
                  </a:cubicBezTo>
                  <a:cubicBezTo>
                    <a:pt x="-73591" y="27590"/>
                    <a:pt x="4287" y="-55643"/>
                    <a:pt x="3521" y="82910"/>
                  </a:cubicBezTo>
                  <a:cubicBezTo>
                    <a:pt x="2416" y="285339"/>
                    <a:pt x="-8" y="4765799"/>
                    <a:pt x="1" y="476515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95" name="Google Shape;495;p4"/>
            <p:cNvGrpSpPr/>
            <p:nvPr/>
          </p:nvGrpSpPr>
          <p:grpSpPr>
            <a:xfrm>
              <a:off x="14501631" y="488837"/>
              <a:ext cx="4798253" cy="4243872"/>
              <a:chOff x="14501631" y="488837"/>
              <a:chExt cx="4798253" cy="4243872"/>
            </a:xfrm>
          </p:grpSpPr>
          <p:sp>
            <p:nvSpPr>
              <p:cNvPr id="496" name="Google Shape;496;p4"/>
              <p:cNvSpPr/>
              <p:nvPr/>
            </p:nvSpPr>
            <p:spPr>
              <a:xfrm>
                <a:off x="14504189" y="1617066"/>
                <a:ext cx="4793260" cy="44172"/>
              </a:xfrm>
              <a:custGeom>
                <a:rect b="b" l="l" r="r" t="t"/>
                <a:pathLst>
                  <a:path extrusionOk="0" h="44172" w="4793260">
                    <a:moveTo>
                      <a:pt x="4787572" y="17959"/>
                    </a:moveTo>
                    <a:cubicBezTo>
                      <a:pt x="4787387" y="-10903"/>
                      <a:pt x="5155272" y="-2658"/>
                      <a:pt x="5689" y="26213"/>
                    </a:cubicBezTo>
                    <a:cubicBezTo>
                      <a:pt x="5874" y="55075"/>
                      <a:pt x="-362021" y="46830"/>
                      <a:pt x="4787572" y="1795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7" name="Google Shape;497;p4"/>
              <p:cNvSpPr/>
              <p:nvPr/>
            </p:nvSpPr>
            <p:spPr>
              <a:xfrm>
                <a:off x="14506645" y="1992769"/>
                <a:ext cx="4793239" cy="52223"/>
              </a:xfrm>
              <a:custGeom>
                <a:rect b="b" l="l" r="r" t="t"/>
                <a:pathLst>
                  <a:path extrusionOk="0" h="52223" w="4793239">
                    <a:moveTo>
                      <a:pt x="4787549" y="17515"/>
                    </a:moveTo>
                    <a:cubicBezTo>
                      <a:pt x="4787365" y="-11356"/>
                      <a:pt x="5155289" y="-3789"/>
                      <a:pt x="5687" y="34712"/>
                    </a:cubicBezTo>
                    <a:cubicBezTo>
                      <a:pt x="5881" y="63574"/>
                      <a:pt x="-362024" y="56017"/>
                      <a:pt x="4787549" y="1751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8" name="Google Shape;498;p4"/>
              <p:cNvSpPr/>
              <p:nvPr/>
            </p:nvSpPr>
            <p:spPr>
              <a:xfrm>
                <a:off x="14505022" y="2368428"/>
                <a:ext cx="4793408" cy="60417"/>
              </a:xfrm>
              <a:custGeom>
                <a:rect b="b" l="l" r="r" t="t"/>
                <a:pathLst>
                  <a:path extrusionOk="0" h="60417" w="4793408">
                    <a:moveTo>
                      <a:pt x="4787602" y="17144"/>
                    </a:moveTo>
                    <a:cubicBezTo>
                      <a:pt x="4787786" y="-11727"/>
                      <a:pt x="5155594" y="-4858"/>
                      <a:pt x="5807" y="43274"/>
                    </a:cubicBezTo>
                    <a:cubicBezTo>
                      <a:pt x="5623" y="72145"/>
                      <a:pt x="-362185" y="65276"/>
                      <a:pt x="4787602" y="1714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9" name="Google Shape;499;p4"/>
              <p:cNvSpPr/>
              <p:nvPr/>
            </p:nvSpPr>
            <p:spPr>
              <a:xfrm>
                <a:off x="14504345" y="488837"/>
                <a:ext cx="4793259" cy="22141"/>
              </a:xfrm>
              <a:custGeom>
                <a:rect b="b" l="l" r="r" t="t"/>
                <a:pathLst>
                  <a:path extrusionOk="0" h="22141" w="4793259">
                    <a:moveTo>
                      <a:pt x="5697" y="20352"/>
                    </a:moveTo>
                    <a:cubicBezTo>
                      <a:pt x="5155328" y="20352"/>
                      <a:pt x="4787405" y="30660"/>
                      <a:pt x="4787560" y="1789"/>
                    </a:cubicBezTo>
                    <a:cubicBezTo>
                      <a:pt x="-362062" y="1789"/>
                      <a:pt x="5862" y="-8519"/>
                      <a:pt x="5697" y="2035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0" name="Google Shape;500;p4"/>
              <p:cNvSpPr/>
              <p:nvPr/>
            </p:nvSpPr>
            <p:spPr>
              <a:xfrm>
                <a:off x="14501734" y="1241244"/>
                <a:ext cx="4793289" cy="36345"/>
              </a:xfrm>
              <a:custGeom>
                <a:rect b="b" l="l" r="r" t="t"/>
                <a:pathLst>
                  <a:path extrusionOk="0" h="36345" w="4793289">
                    <a:moveTo>
                      <a:pt x="4787601" y="18512"/>
                    </a:moveTo>
                    <a:cubicBezTo>
                      <a:pt x="4787416" y="-10350"/>
                      <a:pt x="5155311" y="-1417"/>
                      <a:pt x="5689" y="17834"/>
                    </a:cubicBezTo>
                    <a:cubicBezTo>
                      <a:pt x="5874" y="46695"/>
                      <a:pt x="-362021" y="37763"/>
                      <a:pt x="4787601" y="1851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1" name="Google Shape;501;p4"/>
              <p:cNvSpPr/>
              <p:nvPr/>
            </p:nvSpPr>
            <p:spPr>
              <a:xfrm>
                <a:off x="14502245" y="865223"/>
                <a:ext cx="4793293" cy="28872"/>
              </a:xfrm>
              <a:custGeom>
                <a:rect b="b" l="l" r="r" t="t"/>
                <a:pathLst>
                  <a:path extrusionOk="0" h="28872" w="4793293">
                    <a:moveTo>
                      <a:pt x="4787498" y="19245"/>
                    </a:moveTo>
                    <a:cubicBezTo>
                      <a:pt x="4787653" y="-9617"/>
                      <a:pt x="5155431" y="-6"/>
                      <a:pt x="5800" y="9624"/>
                    </a:cubicBezTo>
                    <a:cubicBezTo>
                      <a:pt x="5635" y="38495"/>
                      <a:pt x="-362144" y="28875"/>
                      <a:pt x="4787498" y="1924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2" name="Google Shape;502;p4"/>
              <p:cNvSpPr/>
              <p:nvPr/>
            </p:nvSpPr>
            <p:spPr>
              <a:xfrm>
                <a:off x="14504092" y="3495126"/>
                <a:ext cx="4793133" cy="85524"/>
              </a:xfrm>
              <a:custGeom>
                <a:rect b="b" l="l" r="r" t="t"/>
                <a:pathLst>
                  <a:path extrusionOk="0" h="85524" w="4793133">
                    <a:moveTo>
                      <a:pt x="4787445" y="16292"/>
                    </a:moveTo>
                    <a:cubicBezTo>
                      <a:pt x="4787261" y="-12579"/>
                      <a:pt x="5155136" y="-7774"/>
                      <a:pt x="5689" y="69239"/>
                    </a:cubicBezTo>
                    <a:cubicBezTo>
                      <a:pt x="5873" y="98101"/>
                      <a:pt x="-362002" y="93295"/>
                      <a:pt x="4787445" y="1629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3" name="Google Shape;503;p4"/>
              <p:cNvSpPr/>
              <p:nvPr/>
            </p:nvSpPr>
            <p:spPr>
              <a:xfrm>
                <a:off x="14505409" y="4246081"/>
                <a:ext cx="4793488" cy="102554"/>
              </a:xfrm>
              <a:custGeom>
                <a:rect b="b" l="l" r="r" t="t"/>
                <a:pathLst>
                  <a:path extrusionOk="0" h="102554" w="4793488">
                    <a:moveTo>
                      <a:pt x="4787689" y="15866"/>
                    </a:moveTo>
                    <a:cubicBezTo>
                      <a:pt x="4787854" y="-13006"/>
                      <a:pt x="5155642" y="-9566"/>
                      <a:pt x="5797" y="86687"/>
                    </a:cubicBezTo>
                    <a:cubicBezTo>
                      <a:pt x="5642" y="115559"/>
                      <a:pt x="-362156" y="112129"/>
                      <a:pt x="4787689" y="1586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4" name="Google Shape;504;p4"/>
              <p:cNvSpPr/>
              <p:nvPr/>
            </p:nvSpPr>
            <p:spPr>
              <a:xfrm>
                <a:off x="14502563" y="2744048"/>
                <a:ext cx="4793430" cy="68715"/>
              </a:xfrm>
              <a:custGeom>
                <a:rect b="b" l="l" r="r" t="t"/>
                <a:pathLst>
                  <a:path extrusionOk="0" h="68715" w="4793430">
                    <a:moveTo>
                      <a:pt x="4787626" y="16822"/>
                    </a:moveTo>
                    <a:cubicBezTo>
                      <a:pt x="4787810" y="-12049"/>
                      <a:pt x="5155569" y="-5868"/>
                      <a:pt x="5802" y="51894"/>
                    </a:cubicBezTo>
                    <a:cubicBezTo>
                      <a:pt x="5628" y="80765"/>
                      <a:pt x="-362141" y="74584"/>
                      <a:pt x="4787626" y="168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5" name="Google Shape;505;p4"/>
              <p:cNvSpPr/>
              <p:nvPr/>
            </p:nvSpPr>
            <p:spPr>
              <a:xfrm>
                <a:off x="14503314" y="4621579"/>
                <a:ext cx="4793500" cy="111130"/>
              </a:xfrm>
              <a:custGeom>
                <a:rect b="b" l="l" r="r" t="t"/>
                <a:pathLst>
                  <a:path extrusionOk="0" h="111130" w="4793500">
                    <a:moveTo>
                      <a:pt x="4787700" y="15684"/>
                    </a:moveTo>
                    <a:cubicBezTo>
                      <a:pt x="4787865" y="-13187"/>
                      <a:pt x="5155681" y="-10445"/>
                      <a:pt x="5798" y="95449"/>
                    </a:cubicBezTo>
                    <a:cubicBezTo>
                      <a:pt x="5643" y="124320"/>
                      <a:pt x="-362184" y="121569"/>
                      <a:pt x="4787700" y="1568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6" name="Google Shape;506;p4"/>
              <p:cNvSpPr/>
              <p:nvPr/>
            </p:nvSpPr>
            <p:spPr>
              <a:xfrm>
                <a:off x="14506553" y="3870591"/>
                <a:ext cx="4793108" cy="94009"/>
              </a:xfrm>
              <a:custGeom>
                <a:rect b="b" l="l" r="r" t="t"/>
                <a:pathLst>
                  <a:path extrusionOk="0" h="94009" w="4793108">
                    <a:moveTo>
                      <a:pt x="4787418" y="16067"/>
                    </a:moveTo>
                    <a:cubicBezTo>
                      <a:pt x="4787234" y="-12804"/>
                      <a:pt x="5155157" y="-8677"/>
                      <a:pt x="5691" y="77947"/>
                    </a:cubicBezTo>
                    <a:cubicBezTo>
                      <a:pt x="5875" y="106808"/>
                      <a:pt x="-362048" y="102691"/>
                      <a:pt x="4787418" y="1606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7" name="Google Shape;507;p4"/>
              <p:cNvSpPr/>
              <p:nvPr/>
            </p:nvSpPr>
            <p:spPr>
              <a:xfrm>
                <a:off x="14501631" y="3119630"/>
                <a:ext cx="4793160" cy="77084"/>
              </a:xfrm>
              <a:custGeom>
                <a:rect b="b" l="l" r="r" t="t"/>
                <a:pathLst>
                  <a:path extrusionOk="0" h="77084" w="4793160">
                    <a:moveTo>
                      <a:pt x="4787471" y="16539"/>
                    </a:moveTo>
                    <a:cubicBezTo>
                      <a:pt x="4787287" y="-12333"/>
                      <a:pt x="5155172" y="-6830"/>
                      <a:pt x="5686" y="60543"/>
                    </a:cubicBezTo>
                    <a:cubicBezTo>
                      <a:pt x="5880" y="89415"/>
                      <a:pt x="-362005" y="83921"/>
                      <a:pt x="4787471" y="1653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508" name="Google Shape;508;p4"/>
          <p:cNvGrpSpPr/>
          <p:nvPr/>
        </p:nvGrpSpPr>
        <p:grpSpPr>
          <a:xfrm rot="-733608">
            <a:off x="5474764" y="855457"/>
            <a:ext cx="1148383" cy="876234"/>
            <a:chOff x="10948074" y="1709235"/>
            <a:chExt cx="2296571" cy="1752244"/>
          </a:xfrm>
        </p:grpSpPr>
        <p:sp>
          <p:nvSpPr>
            <p:cNvPr id="509" name="Google Shape;509;p4"/>
            <p:cNvSpPr/>
            <p:nvPr/>
          </p:nvSpPr>
          <p:spPr>
            <a:xfrm>
              <a:off x="10948074" y="1709235"/>
              <a:ext cx="2296571" cy="788736"/>
            </a:xfrm>
            <a:custGeom>
              <a:rect b="b" l="l" r="r" t="t"/>
              <a:pathLst>
                <a:path extrusionOk="0" h="788736" w="2296571">
                  <a:moveTo>
                    <a:pt x="2222186" y="403716"/>
                  </a:moveTo>
                  <a:cubicBezTo>
                    <a:pt x="1609452" y="-135239"/>
                    <a:pt x="685996" y="-134468"/>
                    <a:pt x="74135" y="405410"/>
                  </a:cubicBezTo>
                  <a:cubicBezTo>
                    <a:pt x="-16640" y="485501"/>
                    <a:pt x="-25243" y="623957"/>
                    <a:pt x="54908" y="714651"/>
                  </a:cubicBezTo>
                  <a:cubicBezTo>
                    <a:pt x="135058" y="805368"/>
                    <a:pt x="273633" y="813965"/>
                    <a:pt x="364366" y="733855"/>
                  </a:cubicBezTo>
                  <a:cubicBezTo>
                    <a:pt x="811049" y="339767"/>
                    <a:pt x="1485175" y="339211"/>
                    <a:pt x="1932460" y="732620"/>
                  </a:cubicBezTo>
                  <a:cubicBezTo>
                    <a:pt x="1974175" y="769302"/>
                    <a:pt x="2025898" y="787298"/>
                    <a:pt x="2077411" y="787257"/>
                  </a:cubicBezTo>
                  <a:cubicBezTo>
                    <a:pt x="2138155" y="787211"/>
                    <a:pt x="2198596" y="762063"/>
                    <a:pt x="2241896" y="712930"/>
                  </a:cubicBezTo>
                  <a:cubicBezTo>
                    <a:pt x="2321899" y="622103"/>
                    <a:pt x="2313075" y="483661"/>
                    <a:pt x="2222186" y="4037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0" name="Google Shape;510;p4"/>
            <p:cNvSpPr/>
            <p:nvPr/>
          </p:nvSpPr>
          <p:spPr>
            <a:xfrm>
              <a:off x="11470887" y="2353532"/>
              <a:ext cx="1251653" cy="591530"/>
            </a:xfrm>
            <a:custGeom>
              <a:rect b="b" l="l" r="r" t="t"/>
              <a:pathLst>
                <a:path extrusionOk="0" h="591530" w="1251653">
                  <a:moveTo>
                    <a:pt x="1177258" y="207336"/>
                  </a:moveTo>
                  <a:cubicBezTo>
                    <a:pt x="862609" y="-69442"/>
                    <a:pt x="388367" y="-69070"/>
                    <a:pt x="74137" y="208203"/>
                  </a:cubicBezTo>
                  <a:cubicBezTo>
                    <a:pt x="-16638" y="288295"/>
                    <a:pt x="-25241" y="426727"/>
                    <a:pt x="54896" y="517444"/>
                  </a:cubicBezTo>
                  <a:cubicBezTo>
                    <a:pt x="135065" y="608184"/>
                    <a:pt x="273635" y="616740"/>
                    <a:pt x="364364" y="536648"/>
                  </a:cubicBezTo>
                  <a:cubicBezTo>
                    <a:pt x="513429" y="405164"/>
                    <a:pt x="738319" y="405008"/>
                    <a:pt x="887550" y="536235"/>
                  </a:cubicBezTo>
                  <a:cubicBezTo>
                    <a:pt x="929256" y="572916"/>
                    <a:pt x="980979" y="590913"/>
                    <a:pt x="1032491" y="590872"/>
                  </a:cubicBezTo>
                  <a:cubicBezTo>
                    <a:pt x="1093245" y="590826"/>
                    <a:pt x="1153691" y="565678"/>
                    <a:pt x="1196976" y="516545"/>
                  </a:cubicBezTo>
                  <a:cubicBezTo>
                    <a:pt x="1276984" y="425699"/>
                    <a:pt x="1268156" y="287281"/>
                    <a:pt x="1177258" y="20733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1" name="Google Shape;511;p4"/>
            <p:cNvSpPr/>
            <p:nvPr/>
          </p:nvSpPr>
          <p:spPr>
            <a:xfrm rot="-798371">
              <a:off x="11889931" y="3005860"/>
              <a:ext cx="413848" cy="413546"/>
            </a:xfrm>
            <a:custGeom>
              <a:rect b="b" l="l" r="r" t="t"/>
              <a:pathLst>
                <a:path extrusionOk="0" h="413824" w="414126">
                  <a:moveTo>
                    <a:pt x="414127" y="206912"/>
                  </a:moveTo>
                  <a:cubicBezTo>
                    <a:pt x="414127" y="321186"/>
                    <a:pt x="321421" y="413824"/>
                    <a:pt x="207063" y="413824"/>
                  </a:cubicBezTo>
                  <a:cubicBezTo>
                    <a:pt x="92705" y="413824"/>
                    <a:pt x="0" y="321186"/>
                    <a:pt x="0" y="206912"/>
                  </a:cubicBezTo>
                  <a:cubicBezTo>
                    <a:pt x="0" y="92638"/>
                    <a:pt x="92706" y="0"/>
                    <a:pt x="207063" y="0"/>
                  </a:cubicBezTo>
                  <a:cubicBezTo>
                    <a:pt x="321421" y="0"/>
                    <a:pt x="414127" y="92638"/>
                    <a:pt x="414127" y="2069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12" name="Google Shape;512;p4"/>
          <p:cNvSpPr/>
          <p:nvPr/>
        </p:nvSpPr>
        <p:spPr>
          <a:xfrm rot="499954">
            <a:off x="8564808" y="3970262"/>
            <a:ext cx="834310" cy="855866"/>
          </a:xfrm>
          <a:custGeom>
            <a:rect b="b" l="l" r="r" t="t"/>
            <a:pathLst>
              <a:path extrusionOk="0" h="1711988" w="1667683">
                <a:moveTo>
                  <a:pt x="833839" y="334717"/>
                </a:moveTo>
                <a:cubicBezTo>
                  <a:pt x="781816" y="335138"/>
                  <a:pt x="729798" y="335580"/>
                  <a:pt x="677779" y="336039"/>
                </a:cubicBezTo>
                <a:cubicBezTo>
                  <a:pt x="676247" y="255277"/>
                  <a:pt x="672739" y="174636"/>
                  <a:pt x="670375" y="94028"/>
                </a:cubicBezTo>
                <a:cubicBezTo>
                  <a:pt x="669827" y="75309"/>
                  <a:pt x="668525" y="55365"/>
                  <a:pt x="660036" y="38320"/>
                </a:cubicBezTo>
                <a:cubicBezTo>
                  <a:pt x="650317" y="18800"/>
                  <a:pt x="637127" y="18057"/>
                  <a:pt x="616675" y="14113"/>
                </a:cubicBezTo>
                <a:cubicBezTo>
                  <a:pt x="568952" y="4909"/>
                  <a:pt x="520366" y="198"/>
                  <a:pt x="471766" y="6"/>
                </a:cubicBezTo>
                <a:cubicBezTo>
                  <a:pt x="441717" y="-111"/>
                  <a:pt x="411666" y="1499"/>
                  <a:pt x="381805" y="4847"/>
                </a:cubicBezTo>
                <a:cubicBezTo>
                  <a:pt x="361082" y="7172"/>
                  <a:pt x="333983" y="6323"/>
                  <a:pt x="319249" y="23806"/>
                </a:cubicBezTo>
                <a:cubicBezTo>
                  <a:pt x="311006" y="33581"/>
                  <a:pt x="308810" y="46955"/>
                  <a:pt x="307207" y="59638"/>
                </a:cubicBezTo>
                <a:cubicBezTo>
                  <a:pt x="295689" y="150678"/>
                  <a:pt x="297450" y="243968"/>
                  <a:pt x="296507" y="335628"/>
                </a:cubicBezTo>
                <a:cubicBezTo>
                  <a:pt x="296600" y="326722"/>
                  <a:pt x="74194" y="336080"/>
                  <a:pt x="50799" y="338096"/>
                </a:cubicBezTo>
                <a:cubicBezTo>
                  <a:pt x="39565" y="339065"/>
                  <a:pt x="27455" y="340401"/>
                  <a:pt x="19123" y="347992"/>
                </a:cubicBezTo>
                <a:cubicBezTo>
                  <a:pt x="10599" y="355754"/>
                  <a:pt x="8232" y="368049"/>
                  <a:pt x="6735" y="379475"/>
                </a:cubicBezTo>
                <a:cubicBezTo>
                  <a:pt x="-3892" y="455594"/>
                  <a:pt x="-638" y="534527"/>
                  <a:pt x="7485" y="610720"/>
                </a:cubicBezTo>
                <a:cubicBezTo>
                  <a:pt x="12059" y="653630"/>
                  <a:pt x="8835" y="709266"/>
                  <a:pt x="59888" y="721294"/>
                </a:cubicBezTo>
                <a:cubicBezTo>
                  <a:pt x="92286" y="728930"/>
                  <a:pt x="125829" y="729269"/>
                  <a:pt x="158889" y="731248"/>
                </a:cubicBezTo>
                <a:cubicBezTo>
                  <a:pt x="203368" y="733912"/>
                  <a:pt x="245917" y="734439"/>
                  <a:pt x="290646" y="732090"/>
                </a:cubicBezTo>
                <a:cubicBezTo>
                  <a:pt x="289933" y="776051"/>
                  <a:pt x="289234" y="820011"/>
                  <a:pt x="288525" y="863965"/>
                </a:cubicBezTo>
                <a:cubicBezTo>
                  <a:pt x="289234" y="907918"/>
                  <a:pt x="289933" y="951879"/>
                  <a:pt x="290646" y="995836"/>
                </a:cubicBezTo>
                <a:cubicBezTo>
                  <a:pt x="290629" y="994672"/>
                  <a:pt x="107134" y="990481"/>
                  <a:pt x="91046" y="988960"/>
                </a:cubicBezTo>
                <a:cubicBezTo>
                  <a:pt x="75582" y="987498"/>
                  <a:pt x="59298" y="986926"/>
                  <a:pt x="45256" y="993569"/>
                </a:cubicBezTo>
                <a:cubicBezTo>
                  <a:pt x="11935" y="1009326"/>
                  <a:pt x="13326" y="1075967"/>
                  <a:pt x="10014" y="1106957"/>
                </a:cubicBezTo>
                <a:cubicBezTo>
                  <a:pt x="5282" y="1151226"/>
                  <a:pt x="4244" y="1195889"/>
                  <a:pt x="6903" y="1240328"/>
                </a:cubicBezTo>
                <a:cubicBezTo>
                  <a:pt x="10425" y="1299217"/>
                  <a:pt x="5800" y="1386292"/>
                  <a:pt x="82941" y="1388943"/>
                </a:cubicBezTo>
                <a:cubicBezTo>
                  <a:pt x="102866" y="1389627"/>
                  <a:pt x="122989" y="1394144"/>
                  <a:pt x="143182" y="1395260"/>
                </a:cubicBezTo>
                <a:cubicBezTo>
                  <a:pt x="156090" y="1395975"/>
                  <a:pt x="296545" y="1395804"/>
                  <a:pt x="296511" y="1392298"/>
                </a:cubicBezTo>
                <a:cubicBezTo>
                  <a:pt x="297432" y="1481986"/>
                  <a:pt x="289478" y="1568558"/>
                  <a:pt x="300848" y="1658009"/>
                </a:cubicBezTo>
                <a:cubicBezTo>
                  <a:pt x="302660" y="1672256"/>
                  <a:pt x="304253" y="1687318"/>
                  <a:pt x="317148" y="1695039"/>
                </a:cubicBezTo>
                <a:cubicBezTo>
                  <a:pt x="332709" y="1704359"/>
                  <a:pt x="361291" y="1704808"/>
                  <a:pt x="379044" y="1707619"/>
                </a:cubicBezTo>
                <a:cubicBezTo>
                  <a:pt x="420867" y="1714241"/>
                  <a:pt x="469632" y="1711279"/>
                  <a:pt x="511972" y="1711598"/>
                </a:cubicBezTo>
                <a:cubicBezTo>
                  <a:pt x="544477" y="1711844"/>
                  <a:pt x="576999" y="1710225"/>
                  <a:pt x="609319" y="1706729"/>
                </a:cubicBezTo>
                <a:cubicBezTo>
                  <a:pt x="638182" y="1703610"/>
                  <a:pt x="654462" y="1698912"/>
                  <a:pt x="662403" y="1668459"/>
                </a:cubicBezTo>
                <a:cubicBezTo>
                  <a:pt x="670656" y="1636808"/>
                  <a:pt x="669132" y="1610840"/>
                  <a:pt x="672143" y="1578316"/>
                </a:cubicBezTo>
                <a:cubicBezTo>
                  <a:pt x="673633" y="1562223"/>
                  <a:pt x="680012" y="1391908"/>
                  <a:pt x="677782" y="1391887"/>
                </a:cubicBezTo>
                <a:cubicBezTo>
                  <a:pt x="729801" y="1392343"/>
                  <a:pt x="781820" y="1392788"/>
                  <a:pt x="833842" y="1393209"/>
                </a:cubicBezTo>
                <a:cubicBezTo>
                  <a:pt x="885864" y="1392788"/>
                  <a:pt x="937883" y="1392346"/>
                  <a:pt x="989902" y="1391887"/>
                </a:cubicBezTo>
                <a:cubicBezTo>
                  <a:pt x="987668" y="1391908"/>
                  <a:pt x="994051" y="1562223"/>
                  <a:pt x="995541" y="1578316"/>
                </a:cubicBezTo>
                <a:cubicBezTo>
                  <a:pt x="998556" y="1610840"/>
                  <a:pt x="997028" y="1636811"/>
                  <a:pt x="1005281" y="1668459"/>
                </a:cubicBezTo>
                <a:cubicBezTo>
                  <a:pt x="1013222" y="1698912"/>
                  <a:pt x="1029502" y="1703610"/>
                  <a:pt x="1058365" y="1706729"/>
                </a:cubicBezTo>
                <a:cubicBezTo>
                  <a:pt x="1090685" y="1710225"/>
                  <a:pt x="1123203" y="1711841"/>
                  <a:pt x="1155712" y="1711598"/>
                </a:cubicBezTo>
                <a:cubicBezTo>
                  <a:pt x="1198052" y="1711279"/>
                  <a:pt x="1246820" y="1714241"/>
                  <a:pt x="1288640" y="1707619"/>
                </a:cubicBezTo>
                <a:cubicBezTo>
                  <a:pt x="1306396" y="1704808"/>
                  <a:pt x="1334975" y="1704359"/>
                  <a:pt x="1350536" y="1695039"/>
                </a:cubicBezTo>
                <a:cubicBezTo>
                  <a:pt x="1363431" y="1687318"/>
                  <a:pt x="1365027" y="1672256"/>
                  <a:pt x="1366836" y="1658009"/>
                </a:cubicBezTo>
                <a:cubicBezTo>
                  <a:pt x="1378207" y="1568561"/>
                  <a:pt x="1370252" y="1481986"/>
                  <a:pt x="1371173" y="1392298"/>
                </a:cubicBezTo>
                <a:cubicBezTo>
                  <a:pt x="1371139" y="1395804"/>
                  <a:pt x="1511590" y="1395975"/>
                  <a:pt x="1524503" y="1395260"/>
                </a:cubicBezTo>
                <a:cubicBezTo>
                  <a:pt x="1544695" y="1394144"/>
                  <a:pt x="1564818" y="1389627"/>
                  <a:pt x="1584744" y="1388943"/>
                </a:cubicBezTo>
                <a:cubicBezTo>
                  <a:pt x="1661884" y="1386289"/>
                  <a:pt x="1657259" y="1299217"/>
                  <a:pt x="1660781" y="1240328"/>
                </a:cubicBezTo>
                <a:cubicBezTo>
                  <a:pt x="1663440" y="1195889"/>
                  <a:pt x="1662402" y="1151226"/>
                  <a:pt x="1657671" y="1106957"/>
                </a:cubicBezTo>
                <a:cubicBezTo>
                  <a:pt x="1654358" y="1075967"/>
                  <a:pt x="1655749" y="1009323"/>
                  <a:pt x="1622428" y="993569"/>
                </a:cubicBezTo>
                <a:cubicBezTo>
                  <a:pt x="1608386" y="986930"/>
                  <a:pt x="1592102" y="987498"/>
                  <a:pt x="1576638" y="988960"/>
                </a:cubicBezTo>
                <a:cubicBezTo>
                  <a:pt x="1560550" y="990481"/>
                  <a:pt x="1377055" y="994668"/>
                  <a:pt x="1377038" y="995836"/>
                </a:cubicBezTo>
                <a:cubicBezTo>
                  <a:pt x="1377747" y="951875"/>
                  <a:pt x="1378450" y="907915"/>
                  <a:pt x="1379159" y="863965"/>
                </a:cubicBezTo>
                <a:cubicBezTo>
                  <a:pt x="1378450" y="820011"/>
                  <a:pt x="1377751" y="776051"/>
                  <a:pt x="1377038" y="732090"/>
                </a:cubicBezTo>
                <a:cubicBezTo>
                  <a:pt x="1421767" y="734436"/>
                  <a:pt x="1464316" y="733912"/>
                  <a:pt x="1508795" y="731248"/>
                </a:cubicBezTo>
                <a:cubicBezTo>
                  <a:pt x="1541858" y="729269"/>
                  <a:pt x="1575398" y="728930"/>
                  <a:pt x="1607796" y="721294"/>
                </a:cubicBezTo>
                <a:cubicBezTo>
                  <a:pt x="1658846" y="709266"/>
                  <a:pt x="1655622" y="653630"/>
                  <a:pt x="1660199" y="610720"/>
                </a:cubicBezTo>
                <a:cubicBezTo>
                  <a:pt x="1668322" y="534527"/>
                  <a:pt x="1671576" y="455594"/>
                  <a:pt x="1660949" y="379475"/>
                </a:cubicBezTo>
                <a:cubicBezTo>
                  <a:pt x="1659452" y="368049"/>
                  <a:pt x="1657085" y="355750"/>
                  <a:pt x="1648561" y="347992"/>
                </a:cubicBezTo>
                <a:cubicBezTo>
                  <a:pt x="1640226" y="340404"/>
                  <a:pt x="1628115" y="339065"/>
                  <a:pt x="1616885" y="338096"/>
                </a:cubicBezTo>
                <a:cubicBezTo>
                  <a:pt x="1593490" y="336076"/>
                  <a:pt x="1371084" y="326722"/>
                  <a:pt x="1371177" y="335628"/>
                </a:cubicBezTo>
                <a:cubicBezTo>
                  <a:pt x="1370234" y="243968"/>
                  <a:pt x="1371992" y="150678"/>
                  <a:pt x="1360478" y="59638"/>
                </a:cubicBezTo>
                <a:cubicBezTo>
                  <a:pt x="1358874" y="46955"/>
                  <a:pt x="1356678" y="33585"/>
                  <a:pt x="1348435" y="23806"/>
                </a:cubicBezTo>
                <a:cubicBezTo>
                  <a:pt x="1333701" y="6323"/>
                  <a:pt x="1306602" y="7172"/>
                  <a:pt x="1285879" y="4847"/>
                </a:cubicBezTo>
                <a:cubicBezTo>
                  <a:pt x="1256019" y="1499"/>
                  <a:pt x="1225963" y="-111"/>
                  <a:pt x="1195918" y="6"/>
                </a:cubicBezTo>
                <a:cubicBezTo>
                  <a:pt x="1147315" y="198"/>
                  <a:pt x="1098732" y="4909"/>
                  <a:pt x="1051010" y="14113"/>
                </a:cubicBezTo>
                <a:cubicBezTo>
                  <a:pt x="1030557" y="18057"/>
                  <a:pt x="1017371" y="18800"/>
                  <a:pt x="1007648" y="38320"/>
                </a:cubicBezTo>
                <a:cubicBezTo>
                  <a:pt x="999159" y="55365"/>
                  <a:pt x="997857" y="75309"/>
                  <a:pt x="997309" y="94028"/>
                </a:cubicBezTo>
                <a:cubicBezTo>
                  <a:pt x="994945" y="174639"/>
                  <a:pt x="991437" y="255281"/>
                  <a:pt x="989905" y="336039"/>
                </a:cubicBezTo>
                <a:cubicBezTo>
                  <a:pt x="937876" y="335583"/>
                  <a:pt x="885857" y="335138"/>
                  <a:pt x="833839" y="334717"/>
                </a:cubicBezTo>
                <a:close/>
                <a:moveTo>
                  <a:pt x="833839" y="1005676"/>
                </a:moveTo>
                <a:cubicBezTo>
                  <a:pt x="781323" y="1006347"/>
                  <a:pt x="728797" y="1007005"/>
                  <a:pt x="676275" y="1007676"/>
                </a:cubicBezTo>
                <a:cubicBezTo>
                  <a:pt x="677258" y="959771"/>
                  <a:pt x="678224" y="911869"/>
                  <a:pt x="679170" y="863965"/>
                </a:cubicBezTo>
                <a:cubicBezTo>
                  <a:pt x="678224" y="816063"/>
                  <a:pt x="677258" y="768158"/>
                  <a:pt x="676275" y="720253"/>
                </a:cubicBezTo>
                <a:cubicBezTo>
                  <a:pt x="728797" y="720924"/>
                  <a:pt x="781323" y="721582"/>
                  <a:pt x="833839" y="722253"/>
                </a:cubicBezTo>
                <a:cubicBezTo>
                  <a:pt x="886354" y="721582"/>
                  <a:pt x="938880" y="720924"/>
                  <a:pt x="991402" y="720253"/>
                </a:cubicBezTo>
                <a:cubicBezTo>
                  <a:pt x="990419" y="768158"/>
                  <a:pt x="989453" y="816060"/>
                  <a:pt x="988507" y="863965"/>
                </a:cubicBezTo>
                <a:cubicBezTo>
                  <a:pt x="989453" y="911866"/>
                  <a:pt x="990419" y="959771"/>
                  <a:pt x="991402" y="1007676"/>
                </a:cubicBezTo>
                <a:cubicBezTo>
                  <a:pt x="938880" y="1007001"/>
                  <a:pt x="886354" y="1006344"/>
                  <a:pt x="833839" y="100567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13" name="Google Shape;513;p4"/>
          <p:cNvGrpSpPr/>
          <p:nvPr/>
        </p:nvGrpSpPr>
        <p:grpSpPr>
          <a:xfrm rot="709070">
            <a:off x="6066560" y="2039145"/>
            <a:ext cx="2447700" cy="3291381"/>
            <a:chOff x="12133100" y="4076409"/>
            <a:chExt cx="4895419" cy="6583057"/>
          </a:xfrm>
        </p:grpSpPr>
        <p:sp>
          <p:nvSpPr>
            <p:cNvPr id="514" name="Google Shape;514;p4"/>
            <p:cNvSpPr/>
            <p:nvPr/>
          </p:nvSpPr>
          <p:spPr>
            <a:xfrm>
              <a:off x="12138334" y="4076409"/>
              <a:ext cx="4890185" cy="6583057"/>
            </a:xfrm>
            <a:custGeom>
              <a:rect b="b" l="l" r="r" t="t"/>
              <a:pathLst>
                <a:path extrusionOk="0" h="6583057" w="4890185">
                  <a:moveTo>
                    <a:pt x="4862762" y="6344731"/>
                  </a:moveTo>
                  <a:cubicBezTo>
                    <a:pt x="4853379" y="6185146"/>
                    <a:pt x="4878698" y="5997542"/>
                    <a:pt x="4868263" y="5803144"/>
                  </a:cubicBezTo>
                  <a:cubicBezTo>
                    <a:pt x="4842641" y="5352982"/>
                    <a:pt x="4857261" y="5680015"/>
                    <a:pt x="4857261" y="5236318"/>
                  </a:cubicBezTo>
                  <a:cubicBezTo>
                    <a:pt x="4858248" y="4736506"/>
                    <a:pt x="4791278" y="4420007"/>
                    <a:pt x="4815032" y="3612135"/>
                  </a:cubicBezTo>
                  <a:cubicBezTo>
                    <a:pt x="4823901" y="3422820"/>
                    <a:pt x="4827402" y="3522869"/>
                    <a:pt x="4801793" y="3071404"/>
                  </a:cubicBezTo>
                  <a:cubicBezTo>
                    <a:pt x="4757393" y="2431729"/>
                    <a:pt x="4753089" y="8233"/>
                    <a:pt x="4705583" y="7061"/>
                  </a:cubicBezTo>
                  <a:cubicBezTo>
                    <a:pt x="4303753" y="-3999"/>
                    <a:pt x="3841204" y="15566"/>
                    <a:pt x="3843704" y="15566"/>
                  </a:cubicBezTo>
                  <a:cubicBezTo>
                    <a:pt x="3390420" y="15566"/>
                    <a:pt x="3810397" y="-28948"/>
                    <a:pt x="3257704" y="32577"/>
                  </a:cubicBezTo>
                  <a:cubicBezTo>
                    <a:pt x="3012053" y="59791"/>
                    <a:pt x="2406314" y="26059"/>
                    <a:pt x="2377823" y="24348"/>
                  </a:cubicBezTo>
                  <a:cubicBezTo>
                    <a:pt x="2355084" y="26046"/>
                    <a:pt x="1844555" y="66032"/>
                    <a:pt x="1791574" y="61489"/>
                  </a:cubicBezTo>
                  <a:cubicBezTo>
                    <a:pt x="1268991" y="16935"/>
                    <a:pt x="264277" y="85557"/>
                    <a:pt x="326680" y="80791"/>
                  </a:cubicBezTo>
                  <a:cubicBezTo>
                    <a:pt x="310441" y="80791"/>
                    <a:pt x="45050" y="75683"/>
                    <a:pt x="47550" y="75972"/>
                  </a:cubicBezTo>
                  <a:cubicBezTo>
                    <a:pt x="45866" y="75972"/>
                    <a:pt x="44550" y="863542"/>
                    <a:pt x="44550" y="1442415"/>
                  </a:cubicBezTo>
                  <a:cubicBezTo>
                    <a:pt x="44497" y="1443390"/>
                    <a:pt x="13480" y="1912932"/>
                    <a:pt x="10809" y="2124919"/>
                  </a:cubicBezTo>
                  <a:cubicBezTo>
                    <a:pt x="10809" y="2151581"/>
                    <a:pt x="43800" y="2464262"/>
                    <a:pt x="39549" y="2505735"/>
                  </a:cubicBezTo>
                  <a:cubicBezTo>
                    <a:pt x="-16142" y="3058119"/>
                    <a:pt x="69961" y="3602945"/>
                    <a:pt x="18810" y="4704394"/>
                  </a:cubicBezTo>
                  <a:cubicBezTo>
                    <a:pt x="-1417" y="5098837"/>
                    <a:pt x="25758" y="5040143"/>
                    <a:pt x="19060" y="5245126"/>
                  </a:cubicBezTo>
                  <a:cubicBezTo>
                    <a:pt x="-14616" y="6175692"/>
                    <a:pt x="4071" y="5693787"/>
                    <a:pt x="16559" y="6294266"/>
                  </a:cubicBezTo>
                  <a:cubicBezTo>
                    <a:pt x="22034" y="6550241"/>
                    <a:pt x="11585" y="6561366"/>
                    <a:pt x="28048" y="6561656"/>
                  </a:cubicBezTo>
                  <a:cubicBezTo>
                    <a:pt x="1082571" y="6577758"/>
                    <a:pt x="1987455" y="6587659"/>
                    <a:pt x="3358389" y="6563355"/>
                  </a:cubicBezTo>
                  <a:cubicBezTo>
                    <a:pt x="3902409" y="6552861"/>
                    <a:pt x="3910160" y="6587172"/>
                    <a:pt x="3968379" y="6582643"/>
                  </a:cubicBezTo>
                  <a:cubicBezTo>
                    <a:pt x="5075672" y="6498130"/>
                    <a:pt x="4888002" y="6719873"/>
                    <a:pt x="4862762" y="6344731"/>
                  </a:cubicBezTo>
                  <a:close/>
                  <a:moveTo>
                    <a:pt x="264961" y="741176"/>
                  </a:moveTo>
                  <a:cubicBezTo>
                    <a:pt x="218731" y="722467"/>
                    <a:pt x="194241" y="660086"/>
                    <a:pt x="214231" y="609317"/>
                  </a:cubicBezTo>
                  <a:cubicBezTo>
                    <a:pt x="247722" y="523396"/>
                    <a:pt x="362922" y="532480"/>
                    <a:pt x="392899" y="615558"/>
                  </a:cubicBezTo>
                  <a:cubicBezTo>
                    <a:pt x="422390" y="686458"/>
                    <a:pt x="350170" y="776053"/>
                    <a:pt x="264961" y="741176"/>
                  </a:cubicBezTo>
                  <a:close/>
                  <a:moveTo>
                    <a:pt x="256210" y="1279932"/>
                  </a:moveTo>
                  <a:cubicBezTo>
                    <a:pt x="219231" y="1260078"/>
                    <a:pt x="199979" y="1210745"/>
                    <a:pt x="210730" y="1166230"/>
                  </a:cubicBezTo>
                  <a:cubicBezTo>
                    <a:pt x="234470" y="1068972"/>
                    <a:pt x="361421" y="1068683"/>
                    <a:pt x="393899" y="1158857"/>
                  </a:cubicBezTo>
                  <a:cubicBezTo>
                    <a:pt x="425391" y="1234273"/>
                    <a:pt x="342432" y="1326435"/>
                    <a:pt x="256210" y="1279932"/>
                  </a:cubicBezTo>
                  <a:close/>
                  <a:moveTo>
                    <a:pt x="266961" y="1828037"/>
                  </a:moveTo>
                  <a:cubicBezTo>
                    <a:pt x="220732" y="1809328"/>
                    <a:pt x="196241" y="1747513"/>
                    <a:pt x="215981" y="1696468"/>
                  </a:cubicBezTo>
                  <a:cubicBezTo>
                    <a:pt x="249222" y="1609980"/>
                    <a:pt x="365172" y="1619341"/>
                    <a:pt x="394900" y="1702419"/>
                  </a:cubicBezTo>
                  <a:cubicBezTo>
                    <a:pt x="424640" y="1773595"/>
                    <a:pt x="351920" y="1862624"/>
                    <a:pt x="266961" y="1828037"/>
                  </a:cubicBezTo>
                  <a:close/>
                  <a:moveTo>
                    <a:pt x="268212" y="2371599"/>
                  </a:moveTo>
                  <a:cubicBezTo>
                    <a:pt x="221982" y="2352890"/>
                    <a:pt x="197492" y="2291075"/>
                    <a:pt x="217231" y="2240320"/>
                  </a:cubicBezTo>
                  <a:cubicBezTo>
                    <a:pt x="250472" y="2153555"/>
                    <a:pt x="366422" y="2162917"/>
                    <a:pt x="396150" y="2245995"/>
                  </a:cubicBezTo>
                  <a:cubicBezTo>
                    <a:pt x="426141" y="2317724"/>
                    <a:pt x="352420" y="2405910"/>
                    <a:pt x="268212" y="2371599"/>
                  </a:cubicBezTo>
                  <a:close/>
                  <a:moveTo>
                    <a:pt x="213981" y="2796930"/>
                  </a:moveTo>
                  <a:cubicBezTo>
                    <a:pt x="237721" y="2699672"/>
                    <a:pt x="364672" y="2699106"/>
                    <a:pt x="397150" y="2789557"/>
                  </a:cubicBezTo>
                  <a:cubicBezTo>
                    <a:pt x="462619" y="2946365"/>
                    <a:pt x="170501" y="2975857"/>
                    <a:pt x="213981" y="2796930"/>
                  </a:cubicBezTo>
                  <a:close/>
                  <a:moveTo>
                    <a:pt x="215231" y="3340216"/>
                  </a:moveTo>
                  <a:cubicBezTo>
                    <a:pt x="238971" y="3243247"/>
                    <a:pt x="365672" y="3242102"/>
                    <a:pt x="398400" y="3332843"/>
                  </a:cubicBezTo>
                  <a:cubicBezTo>
                    <a:pt x="464119" y="3490493"/>
                    <a:pt x="172001" y="3519143"/>
                    <a:pt x="215231" y="3340216"/>
                  </a:cubicBezTo>
                  <a:close/>
                  <a:moveTo>
                    <a:pt x="271462" y="4002022"/>
                  </a:moveTo>
                  <a:cubicBezTo>
                    <a:pt x="225232" y="3983313"/>
                    <a:pt x="200742" y="3921499"/>
                    <a:pt x="220481" y="3870744"/>
                  </a:cubicBezTo>
                  <a:cubicBezTo>
                    <a:pt x="253723" y="3783979"/>
                    <a:pt x="369673" y="3793340"/>
                    <a:pt x="399400" y="3876418"/>
                  </a:cubicBezTo>
                  <a:cubicBezTo>
                    <a:pt x="429141" y="3947871"/>
                    <a:pt x="355921" y="4036333"/>
                    <a:pt x="271462" y="4002022"/>
                  </a:cubicBezTo>
                  <a:close/>
                  <a:moveTo>
                    <a:pt x="217231" y="4427353"/>
                  </a:moveTo>
                  <a:cubicBezTo>
                    <a:pt x="240971" y="4329806"/>
                    <a:pt x="367922" y="4329806"/>
                    <a:pt x="400400" y="4419980"/>
                  </a:cubicBezTo>
                  <a:cubicBezTo>
                    <a:pt x="465870" y="4576788"/>
                    <a:pt x="173752" y="4606281"/>
                    <a:pt x="217231" y="4427353"/>
                  </a:cubicBezTo>
                  <a:close/>
                  <a:moveTo>
                    <a:pt x="263961" y="5084341"/>
                  </a:moveTo>
                  <a:cubicBezTo>
                    <a:pt x="226982" y="5064487"/>
                    <a:pt x="207730" y="5015154"/>
                    <a:pt x="218481" y="4970639"/>
                  </a:cubicBezTo>
                  <a:cubicBezTo>
                    <a:pt x="242221" y="4873381"/>
                    <a:pt x="369172" y="4873091"/>
                    <a:pt x="401651" y="4963266"/>
                  </a:cubicBezTo>
                  <a:cubicBezTo>
                    <a:pt x="433142" y="5038694"/>
                    <a:pt x="350420" y="5130844"/>
                    <a:pt x="263961" y="5084341"/>
                  </a:cubicBezTo>
                  <a:close/>
                  <a:moveTo>
                    <a:pt x="274699" y="5632446"/>
                  </a:moveTo>
                  <a:cubicBezTo>
                    <a:pt x="228469" y="5613737"/>
                    <a:pt x="203979" y="5551922"/>
                    <a:pt x="223719" y="5501167"/>
                  </a:cubicBezTo>
                  <a:cubicBezTo>
                    <a:pt x="256960" y="5414402"/>
                    <a:pt x="372910" y="5423763"/>
                    <a:pt x="402637" y="5506841"/>
                  </a:cubicBezTo>
                  <a:cubicBezTo>
                    <a:pt x="432391" y="5578294"/>
                    <a:pt x="359171" y="5666757"/>
                    <a:pt x="274699" y="5632446"/>
                  </a:cubicBezTo>
                  <a:close/>
                  <a:moveTo>
                    <a:pt x="275699" y="6176021"/>
                  </a:moveTo>
                  <a:cubicBezTo>
                    <a:pt x="177989" y="6136326"/>
                    <a:pt x="210730" y="5964771"/>
                    <a:pt x="327680" y="5984626"/>
                  </a:cubicBezTo>
                  <a:cubicBezTo>
                    <a:pt x="469370" y="6009286"/>
                    <a:pt x="409402" y="6230463"/>
                    <a:pt x="275699" y="617602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15" name="Google Shape;515;p4"/>
            <p:cNvGrpSpPr/>
            <p:nvPr/>
          </p:nvGrpSpPr>
          <p:grpSpPr>
            <a:xfrm>
              <a:off x="12133100" y="4419522"/>
              <a:ext cx="4875895" cy="6001617"/>
              <a:chOff x="12133100" y="4419522"/>
              <a:chExt cx="4875895" cy="6001617"/>
            </a:xfrm>
          </p:grpSpPr>
          <p:sp>
            <p:nvSpPr>
              <p:cNvPr id="516" name="Google Shape;516;p4"/>
              <p:cNvSpPr/>
              <p:nvPr/>
            </p:nvSpPr>
            <p:spPr>
              <a:xfrm>
                <a:off x="12177467" y="4419522"/>
                <a:ext cx="4697434" cy="47594"/>
              </a:xfrm>
              <a:custGeom>
                <a:rect b="b" l="l" r="r" t="t"/>
                <a:pathLst>
                  <a:path extrusionOk="0" h="47594" w="4697434">
                    <a:moveTo>
                      <a:pt x="4695179" y="47595"/>
                    </a:moveTo>
                    <a:cubicBezTo>
                      <a:pt x="4693915" y="47608"/>
                      <a:pt x="8326" y="31730"/>
                      <a:pt x="6668" y="31717"/>
                    </a:cubicBezTo>
                    <a:cubicBezTo>
                      <a:pt x="6668" y="-16564"/>
                      <a:pt x="-331443" y="171"/>
                      <a:pt x="3807559" y="17537"/>
                    </a:cubicBezTo>
                    <a:cubicBezTo>
                      <a:pt x="4792560" y="21328"/>
                      <a:pt x="4694020" y="6740"/>
                      <a:pt x="4695179" y="4759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7" name="Google Shape;517;p4"/>
              <p:cNvSpPr/>
              <p:nvPr/>
            </p:nvSpPr>
            <p:spPr>
              <a:xfrm>
                <a:off x="12177776" y="4958673"/>
                <a:ext cx="4710931" cy="49740"/>
              </a:xfrm>
              <a:custGeom>
                <a:rect b="b" l="l" r="r" t="t"/>
                <a:pathLst>
                  <a:path extrusionOk="0" h="49740" w="4710931">
                    <a:moveTo>
                      <a:pt x="4708371" y="49741"/>
                    </a:moveTo>
                    <a:cubicBezTo>
                      <a:pt x="4706870" y="49767"/>
                      <a:pt x="6319" y="33876"/>
                      <a:pt x="5358" y="33862"/>
                    </a:cubicBezTo>
                    <a:cubicBezTo>
                      <a:pt x="6477" y="-16709"/>
                      <a:pt x="-313448" y="-1133"/>
                      <a:pt x="3819988" y="19683"/>
                    </a:cubicBezTo>
                    <a:cubicBezTo>
                      <a:pt x="4804436" y="23461"/>
                      <a:pt x="4708371" y="8386"/>
                      <a:pt x="4708371" y="4974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8" name="Google Shape;518;p4"/>
              <p:cNvSpPr/>
              <p:nvPr/>
            </p:nvSpPr>
            <p:spPr>
              <a:xfrm>
                <a:off x="12179135" y="5499812"/>
                <a:ext cx="4742236" cy="39378"/>
              </a:xfrm>
              <a:custGeom>
                <a:rect b="b" l="l" r="r" t="t"/>
                <a:pathLst>
                  <a:path extrusionOk="0" h="39378" w="4742236">
                    <a:moveTo>
                      <a:pt x="629491" y="36299"/>
                    </a:moveTo>
                    <a:cubicBezTo>
                      <a:pt x="-87552" y="36299"/>
                      <a:pt x="3763" y="45792"/>
                      <a:pt x="3763" y="0"/>
                    </a:cubicBezTo>
                    <a:cubicBezTo>
                      <a:pt x="5776918" y="32863"/>
                      <a:pt x="6612688" y="45897"/>
                      <a:pt x="629491" y="3629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9" name="Google Shape;519;p4"/>
              <p:cNvSpPr/>
              <p:nvPr/>
            </p:nvSpPr>
            <p:spPr>
              <a:xfrm>
                <a:off x="12147922" y="6042768"/>
                <a:ext cx="4761010" cy="48254"/>
              </a:xfrm>
              <a:custGeom>
                <a:rect b="b" l="l" r="r" t="t"/>
                <a:pathLst>
                  <a:path extrusionOk="0" h="48254" w="4761010">
                    <a:moveTo>
                      <a:pt x="4758464" y="48254"/>
                    </a:moveTo>
                    <a:cubicBezTo>
                      <a:pt x="4757438" y="48267"/>
                      <a:pt x="6406" y="32099"/>
                      <a:pt x="4971" y="32086"/>
                    </a:cubicBezTo>
                    <a:cubicBezTo>
                      <a:pt x="7301" y="-16958"/>
                      <a:pt x="-316098" y="329"/>
                      <a:pt x="3875583" y="17906"/>
                    </a:cubicBezTo>
                    <a:cubicBezTo>
                      <a:pt x="4853950" y="21685"/>
                      <a:pt x="4758464" y="7084"/>
                      <a:pt x="4758464" y="4825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0" name="Google Shape;520;p4"/>
              <p:cNvSpPr/>
              <p:nvPr/>
            </p:nvSpPr>
            <p:spPr>
              <a:xfrm>
                <a:off x="12169838" y="6584141"/>
                <a:ext cx="4751298" cy="47902"/>
              </a:xfrm>
              <a:custGeom>
                <a:rect b="b" l="l" r="r" t="t"/>
                <a:pathLst>
                  <a:path extrusionOk="0" h="47902" w="4751298">
                    <a:moveTo>
                      <a:pt x="4749037" y="47902"/>
                    </a:moveTo>
                    <a:cubicBezTo>
                      <a:pt x="4747879" y="47916"/>
                      <a:pt x="4927" y="31748"/>
                      <a:pt x="3545" y="31734"/>
                    </a:cubicBezTo>
                    <a:cubicBezTo>
                      <a:pt x="10823" y="-16769"/>
                      <a:pt x="-317735" y="281"/>
                      <a:pt x="3866655" y="17844"/>
                    </a:cubicBezTo>
                    <a:cubicBezTo>
                      <a:pt x="4846300" y="21623"/>
                      <a:pt x="4747852" y="7364"/>
                      <a:pt x="4749037" y="4790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1" name="Google Shape;521;p4"/>
              <p:cNvSpPr/>
              <p:nvPr/>
            </p:nvSpPr>
            <p:spPr>
              <a:xfrm>
                <a:off x="12152745" y="7125126"/>
                <a:ext cx="4790755" cy="48215"/>
              </a:xfrm>
              <a:custGeom>
                <a:rect b="b" l="l" r="r" t="t"/>
                <a:pathLst>
                  <a:path extrusionOk="0" h="48215" w="4790755">
                    <a:moveTo>
                      <a:pt x="4789370" y="48215"/>
                    </a:moveTo>
                    <a:cubicBezTo>
                      <a:pt x="4788409" y="48228"/>
                      <a:pt x="117507" y="32535"/>
                      <a:pt x="6400" y="31771"/>
                    </a:cubicBezTo>
                    <a:cubicBezTo>
                      <a:pt x="5321" y="-17036"/>
                      <a:pt x="-324342" y="449"/>
                      <a:pt x="3896500" y="18157"/>
                    </a:cubicBezTo>
                    <a:cubicBezTo>
                      <a:pt x="4886949" y="21949"/>
                      <a:pt x="4785659" y="7361"/>
                      <a:pt x="4789370" y="4821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2" name="Google Shape;522;p4"/>
              <p:cNvSpPr/>
              <p:nvPr/>
            </p:nvSpPr>
            <p:spPr>
              <a:xfrm>
                <a:off x="12167290" y="7664726"/>
                <a:ext cx="4800664" cy="43894"/>
              </a:xfrm>
              <a:custGeom>
                <a:rect b="b" l="l" r="r" t="t"/>
                <a:pathLst>
                  <a:path extrusionOk="0" h="43894" w="4800664">
                    <a:moveTo>
                      <a:pt x="1753867" y="38287"/>
                    </a:moveTo>
                    <a:cubicBezTo>
                      <a:pt x="-160284" y="30927"/>
                      <a:pt x="4264" y="52678"/>
                      <a:pt x="3106" y="0"/>
                    </a:cubicBezTo>
                    <a:cubicBezTo>
                      <a:pt x="5120477" y="14232"/>
                      <a:pt x="6809940" y="59616"/>
                      <a:pt x="1753867" y="3828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3" name="Google Shape;523;p4"/>
              <p:cNvSpPr/>
              <p:nvPr/>
            </p:nvSpPr>
            <p:spPr>
              <a:xfrm>
                <a:off x="12166436" y="8206652"/>
                <a:ext cx="4790216" cy="49284"/>
              </a:xfrm>
              <a:custGeom>
                <a:rect b="b" l="l" r="r" t="t"/>
                <a:pathLst>
                  <a:path extrusionOk="0" h="49284" w="4790216">
                    <a:moveTo>
                      <a:pt x="4787680" y="49285"/>
                    </a:moveTo>
                    <a:cubicBezTo>
                      <a:pt x="4786719" y="49298"/>
                      <a:pt x="108250" y="33538"/>
                      <a:pt x="5697" y="32840"/>
                    </a:cubicBezTo>
                    <a:cubicBezTo>
                      <a:pt x="5697" y="-18363"/>
                      <a:pt x="-317689" y="1215"/>
                      <a:pt x="3908549" y="18950"/>
                    </a:cubicBezTo>
                    <a:cubicBezTo>
                      <a:pt x="4882772" y="23663"/>
                      <a:pt x="4787680" y="6389"/>
                      <a:pt x="4787680" y="4928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4" name="Google Shape;524;p4"/>
              <p:cNvSpPr/>
              <p:nvPr/>
            </p:nvSpPr>
            <p:spPr>
              <a:xfrm>
                <a:off x="12152225" y="8747206"/>
                <a:ext cx="4826215" cy="50027"/>
              </a:xfrm>
              <a:custGeom>
                <a:rect b="b" l="l" r="r" t="t"/>
                <a:pathLst>
                  <a:path extrusionOk="0" h="50027" w="4826215">
                    <a:moveTo>
                      <a:pt x="4825131" y="50027"/>
                    </a:moveTo>
                    <a:cubicBezTo>
                      <a:pt x="4824170" y="50041"/>
                      <a:pt x="90286" y="34136"/>
                      <a:pt x="4919" y="33583"/>
                    </a:cubicBezTo>
                    <a:cubicBezTo>
                      <a:pt x="7380" y="-19410"/>
                      <a:pt x="-318861" y="1839"/>
                      <a:pt x="3935749" y="19693"/>
                    </a:cubicBezTo>
                    <a:cubicBezTo>
                      <a:pt x="4922039" y="23485"/>
                      <a:pt x="4820591" y="8857"/>
                      <a:pt x="4825131" y="5002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5" name="Google Shape;525;p4"/>
              <p:cNvSpPr/>
              <p:nvPr/>
            </p:nvSpPr>
            <p:spPr>
              <a:xfrm>
                <a:off x="12153179" y="9288066"/>
                <a:ext cx="4855816" cy="44746"/>
              </a:xfrm>
              <a:custGeom>
                <a:rect b="b" l="l" r="r" t="t"/>
                <a:pathLst>
                  <a:path extrusionOk="0" h="44746" w="4855816">
                    <a:moveTo>
                      <a:pt x="1806707" y="38564"/>
                    </a:moveTo>
                    <a:cubicBezTo>
                      <a:pt x="-189903" y="30901"/>
                      <a:pt x="5216" y="54455"/>
                      <a:pt x="5216" y="0"/>
                    </a:cubicBezTo>
                    <a:cubicBezTo>
                      <a:pt x="5091661" y="19604"/>
                      <a:pt x="6934829" y="60209"/>
                      <a:pt x="1806707" y="3856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6" name="Google Shape;526;p4"/>
              <p:cNvSpPr/>
              <p:nvPr/>
            </p:nvSpPr>
            <p:spPr>
              <a:xfrm>
                <a:off x="12133100" y="9830606"/>
                <a:ext cx="4875326" cy="48947"/>
              </a:xfrm>
              <a:custGeom>
                <a:rect b="b" l="l" r="r" t="t"/>
                <a:pathLst>
                  <a:path extrusionOk="0" h="48947" w="4875326">
                    <a:moveTo>
                      <a:pt x="4873497" y="48947"/>
                    </a:moveTo>
                    <a:cubicBezTo>
                      <a:pt x="4872497" y="48961"/>
                      <a:pt x="206739" y="33635"/>
                      <a:pt x="6054" y="31936"/>
                    </a:cubicBezTo>
                    <a:cubicBezTo>
                      <a:pt x="6054" y="-17647"/>
                      <a:pt x="-328727" y="812"/>
                      <a:pt x="3980627" y="18889"/>
                    </a:cubicBezTo>
                    <a:cubicBezTo>
                      <a:pt x="4970786" y="22681"/>
                      <a:pt x="4871167" y="8080"/>
                      <a:pt x="4873497" y="4894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7" name="Google Shape;527;p4"/>
              <p:cNvSpPr/>
              <p:nvPr/>
            </p:nvSpPr>
            <p:spPr>
              <a:xfrm>
                <a:off x="12149415" y="10370546"/>
                <a:ext cx="4853433" cy="50593"/>
              </a:xfrm>
              <a:custGeom>
                <a:rect b="b" l="l" r="r" t="t"/>
                <a:pathLst>
                  <a:path extrusionOk="0" h="50593" w="4853433">
                    <a:moveTo>
                      <a:pt x="4851682" y="50594"/>
                    </a:moveTo>
                    <a:cubicBezTo>
                      <a:pt x="4850734" y="50607"/>
                      <a:pt x="133457" y="34360"/>
                      <a:pt x="6229" y="33294"/>
                    </a:cubicBezTo>
                    <a:cubicBezTo>
                      <a:pt x="5045" y="-16421"/>
                      <a:pt x="-324460" y="-1412"/>
                      <a:pt x="3977051" y="20246"/>
                    </a:cubicBezTo>
                    <a:cubicBezTo>
                      <a:pt x="4947418" y="24038"/>
                      <a:pt x="4849195" y="8331"/>
                      <a:pt x="4851682" y="5059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28" name="Google Shape;528;p4"/>
            <p:cNvSpPr/>
            <p:nvPr/>
          </p:nvSpPr>
          <p:spPr>
            <a:xfrm>
              <a:off x="12775381" y="4134223"/>
              <a:ext cx="130942" cy="6519719"/>
            </a:xfrm>
            <a:custGeom>
              <a:rect b="b" l="l" r="r" t="t"/>
              <a:pathLst>
                <a:path extrusionOk="0" h="6519719" w="130942">
                  <a:moveTo>
                    <a:pt x="130942" y="6519720"/>
                  </a:moveTo>
                  <a:cubicBezTo>
                    <a:pt x="58669" y="6519720"/>
                    <a:pt x="-55122" y="2753493"/>
                    <a:pt x="30731" y="1"/>
                  </a:cubicBezTo>
                  <a:cubicBezTo>
                    <a:pt x="103899" y="-2224"/>
                    <a:pt x="-72374" y="2540347"/>
                    <a:pt x="130942" y="65197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bg>
      <p:bgPr>
        <a:solidFill>
          <a:schemeClr val="accent1"/>
        </a:solidFill>
      </p:bgPr>
    </p:bg>
    <p:spTree>
      <p:nvGrpSpPr>
        <p:cNvPr id="529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5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531" name="Google Shape;531;p5"/>
          <p:cNvGrpSpPr/>
          <p:nvPr/>
        </p:nvGrpSpPr>
        <p:grpSpPr>
          <a:xfrm>
            <a:off x="1310705" y="331851"/>
            <a:ext cx="6522829" cy="4479798"/>
            <a:chOff x="2621411" y="663702"/>
            <a:chExt cx="13045658" cy="8959596"/>
          </a:xfrm>
        </p:grpSpPr>
        <p:sp>
          <p:nvSpPr>
            <p:cNvPr id="532" name="Google Shape;532;p5"/>
            <p:cNvSpPr/>
            <p:nvPr/>
          </p:nvSpPr>
          <p:spPr>
            <a:xfrm>
              <a:off x="3198391" y="1185813"/>
              <a:ext cx="11872900" cy="7944043"/>
            </a:xfrm>
            <a:custGeom>
              <a:rect b="b" l="l" r="r" t="t"/>
              <a:pathLst>
                <a:path extrusionOk="0" h="7944043" w="11872900">
                  <a:moveTo>
                    <a:pt x="11793949" y="4943009"/>
                  </a:moveTo>
                  <a:cubicBezTo>
                    <a:pt x="11837761" y="5863608"/>
                    <a:pt x="11845951" y="6853625"/>
                    <a:pt x="11872901" y="7767522"/>
                  </a:cubicBezTo>
                  <a:cubicBezTo>
                    <a:pt x="11194517" y="7833124"/>
                    <a:pt x="9908384" y="7797340"/>
                    <a:pt x="7946985" y="7797340"/>
                  </a:cubicBezTo>
                  <a:cubicBezTo>
                    <a:pt x="3846322" y="7797340"/>
                    <a:pt x="835127" y="7944044"/>
                    <a:pt x="255584" y="7944044"/>
                  </a:cubicBezTo>
                  <a:cubicBezTo>
                    <a:pt x="255584" y="6999739"/>
                    <a:pt x="-94754" y="1061318"/>
                    <a:pt x="24910" y="279342"/>
                  </a:cubicBezTo>
                  <a:cubicBezTo>
                    <a:pt x="2027936" y="69724"/>
                    <a:pt x="7960586" y="350249"/>
                    <a:pt x="11517599" y="0"/>
                  </a:cubicBezTo>
                  <a:cubicBezTo>
                    <a:pt x="11674768" y="1882196"/>
                    <a:pt x="11639755" y="3282850"/>
                    <a:pt x="11793949" y="4943009"/>
                  </a:cubicBezTo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3" name="Google Shape;533;p5"/>
            <p:cNvSpPr/>
            <p:nvPr/>
          </p:nvSpPr>
          <p:spPr>
            <a:xfrm>
              <a:off x="2621411" y="663702"/>
              <a:ext cx="13045658" cy="8959596"/>
            </a:xfrm>
            <a:custGeom>
              <a:rect b="b" l="l" r="r" t="t"/>
              <a:pathLst>
                <a:path extrusionOk="0" h="8959596" w="13045658">
                  <a:moveTo>
                    <a:pt x="257000" y="8959596"/>
                  </a:moveTo>
                  <a:cubicBezTo>
                    <a:pt x="257000" y="7131946"/>
                    <a:pt x="-141738" y="1627027"/>
                    <a:pt x="54119" y="347399"/>
                  </a:cubicBezTo>
                  <a:cubicBezTo>
                    <a:pt x="2763375" y="63828"/>
                    <a:pt x="8226185" y="434487"/>
                    <a:pt x="12638445" y="0"/>
                  </a:cubicBezTo>
                  <a:cubicBezTo>
                    <a:pt x="12787999" y="1790271"/>
                    <a:pt x="12976831" y="6413333"/>
                    <a:pt x="13045658" y="8745927"/>
                  </a:cubicBezTo>
                  <a:cubicBezTo>
                    <a:pt x="12610795" y="8787984"/>
                    <a:pt x="12419455" y="8816046"/>
                    <a:pt x="11269849" y="8816046"/>
                  </a:cubicBezTo>
                  <a:cubicBezTo>
                    <a:pt x="2391588" y="8816063"/>
                    <a:pt x="1910529" y="8959596"/>
                    <a:pt x="257000" y="8959596"/>
                  </a:cubicBezTo>
                  <a:close/>
                  <a:moveTo>
                    <a:pt x="604561" y="901282"/>
                  </a:moveTo>
                  <a:cubicBezTo>
                    <a:pt x="559996" y="2717069"/>
                    <a:pt x="816204" y="6757722"/>
                    <a:pt x="857831" y="8348373"/>
                  </a:cubicBezTo>
                  <a:cubicBezTo>
                    <a:pt x="11081089" y="8076897"/>
                    <a:pt x="10836474" y="8271894"/>
                    <a:pt x="12423863" y="8190397"/>
                  </a:cubicBezTo>
                  <a:cubicBezTo>
                    <a:pt x="12298697" y="3297293"/>
                    <a:pt x="12345269" y="6694001"/>
                    <a:pt x="12204084" y="2981969"/>
                  </a:cubicBezTo>
                  <a:cubicBezTo>
                    <a:pt x="12176327" y="2252443"/>
                    <a:pt x="12147746" y="1500768"/>
                    <a:pt x="12084545" y="661254"/>
                  </a:cubicBezTo>
                  <a:cubicBezTo>
                    <a:pt x="8473666" y="971435"/>
                    <a:pt x="2807152" y="737052"/>
                    <a:pt x="604561" y="90128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4" name="Google Shape;534;p5"/>
            <p:cNvSpPr/>
            <p:nvPr/>
          </p:nvSpPr>
          <p:spPr>
            <a:xfrm>
              <a:off x="2873411" y="931786"/>
              <a:ext cx="12529834" cy="8411434"/>
            </a:xfrm>
            <a:custGeom>
              <a:rect b="b" l="l" r="r" t="t"/>
              <a:pathLst>
                <a:path extrusionOk="0" h="8411434" w="12529834">
                  <a:moveTo>
                    <a:pt x="288123" y="8411434"/>
                  </a:moveTo>
                  <a:lnTo>
                    <a:pt x="268412" y="8411434"/>
                  </a:lnTo>
                  <a:lnTo>
                    <a:pt x="268412" y="8391723"/>
                  </a:lnTo>
                  <a:cubicBezTo>
                    <a:pt x="268412" y="6324745"/>
                    <a:pt x="168602" y="4622314"/>
                    <a:pt x="88413" y="3254363"/>
                  </a:cubicBezTo>
                  <a:cubicBezTo>
                    <a:pt x="39010" y="2411659"/>
                    <a:pt x="0" y="1746033"/>
                    <a:pt x="0" y="1243812"/>
                  </a:cubicBezTo>
                  <a:cubicBezTo>
                    <a:pt x="0" y="1167977"/>
                    <a:pt x="15626" y="1088362"/>
                    <a:pt x="30731" y="1011364"/>
                  </a:cubicBezTo>
                  <a:cubicBezTo>
                    <a:pt x="45085" y="938271"/>
                    <a:pt x="59904" y="862706"/>
                    <a:pt x="60674" y="792535"/>
                  </a:cubicBezTo>
                  <a:cubicBezTo>
                    <a:pt x="61785" y="690879"/>
                    <a:pt x="49959" y="587772"/>
                    <a:pt x="40462" y="504931"/>
                  </a:cubicBezTo>
                  <a:cubicBezTo>
                    <a:pt x="31090" y="423238"/>
                    <a:pt x="23689" y="358711"/>
                    <a:pt x="29943" y="317909"/>
                  </a:cubicBezTo>
                  <a:lnTo>
                    <a:pt x="32237" y="302875"/>
                  </a:lnTo>
                  <a:lnTo>
                    <a:pt x="47360" y="301280"/>
                  </a:lnTo>
                  <a:cubicBezTo>
                    <a:pt x="88861" y="296943"/>
                    <a:pt x="197344" y="295528"/>
                    <a:pt x="519406" y="291388"/>
                  </a:cubicBezTo>
                  <a:cubicBezTo>
                    <a:pt x="798569" y="287787"/>
                    <a:pt x="1220422" y="282339"/>
                    <a:pt x="1885027" y="271355"/>
                  </a:cubicBezTo>
                  <a:cubicBezTo>
                    <a:pt x="2074541" y="268219"/>
                    <a:pt x="2288621" y="255711"/>
                    <a:pt x="2515245" y="242469"/>
                  </a:cubicBezTo>
                  <a:cubicBezTo>
                    <a:pt x="2861068" y="222256"/>
                    <a:pt x="3253014" y="199356"/>
                    <a:pt x="3701854" y="199356"/>
                  </a:cubicBezTo>
                  <a:cubicBezTo>
                    <a:pt x="4276021" y="199356"/>
                    <a:pt x="4818435" y="211523"/>
                    <a:pt x="5392692" y="224389"/>
                  </a:cubicBezTo>
                  <a:cubicBezTo>
                    <a:pt x="7170240" y="264205"/>
                    <a:pt x="9008318" y="305419"/>
                    <a:pt x="12109379" y="94"/>
                  </a:cubicBezTo>
                  <a:cubicBezTo>
                    <a:pt x="12115148" y="-443"/>
                    <a:pt x="12120775" y="1331"/>
                    <a:pt x="12125219" y="5219"/>
                  </a:cubicBezTo>
                  <a:cubicBezTo>
                    <a:pt x="12135612" y="14250"/>
                    <a:pt x="12144572" y="22045"/>
                    <a:pt x="12164479" y="405140"/>
                  </a:cubicBezTo>
                  <a:cubicBezTo>
                    <a:pt x="12176664" y="639451"/>
                    <a:pt x="12190229" y="962211"/>
                    <a:pt x="12205945" y="1335934"/>
                  </a:cubicBezTo>
                  <a:cubicBezTo>
                    <a:pt x="12222717" y="1734851"/>
                    <a:pt x="12241729" y="2186988"/>
                    <a:pt x="12263573" y="2637925"/>
                  </a:cubicBezTo>
                  <a:cubicBezTo>
                    <a:pt x="12302887" y="3449682"/>
                    <a:pt x="12371661" y="4255204"/>
                    <a:pt x="12417177" y="4788228"/>
                  </a:cubicBezTo>
                  <a:cubicBezTo>
                    <a:pt x="12433446" y="4978816"/>
                    <a:pt x="12446295" y="5129338"/>
                    <a:pt x="12453068" y="5225814"/>
                  </a:cubicBezTo>
                  <a:cubicBezTo>
                    <a:pt x="12473138" y="5511751"/>
                    <a:pt x="12465164" y="5810840"/>
                    <a:pt x="12457459" y="6100092"/>
                  </a:cubicBezTo>
                  <a:cubicBezTo>
                    <a:pt x="12452137" y="6299712"/>
                    <a:pt x="12446635" y="6506123"/>
                    <a:pt x="12450165" y="6708968"/>
                  </a:cubicBezTo>
                  <a:cubicBezTo>
                    <a:pt x="12454877" y="6978759"/>
                    <a:pt x="12473604" y="7256615"/>
                    <a:pt x="12491702" y="7525295"/>
                  </a:cubicBezTo>
                  <a:cubicBezTo>
                    <a:pt x="12506969" y="7751901"/>
                    <a:pt x="12522773" y="7986195"/>
                    <a:pt x="12529296" y="8207353"/>
                  </a:cubicBezTo>
                  <a:lnTo>
                    <a:pt x="12529834" y="8225774"/>
                  </a:lnTo>
                  <a:lnTo>
                    <a:pt x="12511485" y="8227548"/>
                  </a:lnTo>
                  <a:cubicBezTo>
                    <a:pt x="12231193" y="8254678"/>
                    <a:pt x="11845392" y="8245736"/>
                    <a:pt x="11356951" y="8234429"/>
                  </a:cubicBezTo>
                  <a:cubicBezTo>
                    <a:pt x="11082052" y="8228068"/>
                    <a:pt x="10770473" y="8220846"/>
                    <a:pt x="10430098" y="8219144"/>
                  </a:cubicBezTo>
                  <a:cubicBezTo>
                    <a:pt x="10151151" y="8217657"/>
                    <a:pt x="9846506" y="8229358"/>
                    <a:pt x="9523890" y="8241650"/>
                  </a:cubicBezTo>
                  <a:cubicBezTo>
                    <a:pt x="9160398" y="8255502"/>
                    <a:pt x="8784526" y="8269820"/>
                    <a:pt x="8372366" y="8269820"/>
                  </a:cubicBezTo>
                  <a:cubicBezTo>
                    <a:pt x="7769475" y="8269820"/>
                    <a:pt x="7192693" y="8263386"/>
                    <a:pt x="6634886" y="8257151"/>
                  </a:cubicBezTo>
                  <a:cubicBezTo>
                    <a:pt x="5813721" y="8247994"/>
                    <a:pt x="5038125" y="8239339"/>
                    <a:pt x="4341265" y="8253997"/>
                  </a:cubicBezTo>
                  <a:cubicBezTo>
                    <a:pt x="2953495" y="8283169"/>
                    <a:pt x="1848275" y="8339346"/>
                    <a:pt x="1116939" y="8376528"/>
                  </a:cubicBezTo>
                  <a:cubicBezTo>
                    <a:pt x="718183" y="8396795"/>
                    <a:pt x="430061" y="8411434"/>
                    <a:pt x="288123" y="8411434"/>
                  </a:cubicBezTo>
                  <a:close/>
                  <a:moveTo>
                    <a:pt x="67394" y="339233"/>
                  </a:moveTo>
                  <a:cubicBezTo>
                    <a:pt x="65405" y="376648"/>
                    <a:pt x="72071" y="434652"/>
                    <a:pt x="79615" y="500470"/>
                  </a:cubicBezTo>
                  <a:cubicBezTo>
                    <a:pt x="89238" y="584403"/>
                    <a:pt x="101226" y="688854"/>
                    <a:pt x="100097" y="792983"/>
                  </a:cubicBezTo>
                  <a:cubicBezTo>
                    <a:pt x="99290" y="866774"/>
                    <a:pt x="84113" y="944149"/>
                    <a:pt x="69419" y="1018979"/>
                  </a:cubicBezTo>
                  <a:cubicBezTo>
                    <a:pt x="54671" y="1094132"/>
                    <a:pt x="39422" y="1171830"/>
                    <a:pt x="39422" y="1243829"/>
                  </a:cubicBezTo>
                  <a:cubicBezTo>
                    <a:pt x="39422" y="1744904"/>
                    <a:pt x="78414" y="2410010"/>
                    <a:pt x="127782" y="3252069"/>
                  </a:cubicBezTo>
                  <a:cubicBezTo>
                    <a:pt x="207755" y="4616186"/>
                    <a:pt x="307207" y="6312685"/>
                    <a:pt x="307834" y="8371941"/>
                  </a:cubicBezTo>
                  <a:cubicBezTo>
                    <a:pt x="454915" y="8370704"/>
                    <a:pt x="734508" y="8356494"/>
                    <a:pt x="1114986" y="8337160"/>
                  </a:cubicBezTo>
                  <a:cubicBezTo>
                    <a:pt x="1846555" y="8299977"/>
                    <a:pt x="2952133" y="8243783"/>
                    <a:pt x="4340495" y="8214575"/>
                  </a:cubicBezTo>
                  <a:cubicBezTo>
                    <a:pt x="5037963" y="8199917"/>
                    <a:pt x="5813900" y="8208572"/>
                    <a:pt x="6635370" y="8217746"/>
                  </a:cubicBezTo>
                  <a:cubicBezTo>
                    <a:pt x="7193069" y="8223964"/>
                    <a:pt x="7769762" y="8230397"/>
                    <a:pt x="8372421" y="8230397"/>
                  </a:cubicBezTo>
                  <a:cubicBezTo>
                    <a:pt x="8783809" y="8230397"/>
                    <a:pt x="9159306" y="8216098"/>
                    <a:pt x="9522438" y="8202264"/>
                  </a:cubicBezTo>
                  <a:cubicBezTo>
                    <a:pt x="9845485" y="8189954"/>
                    <a:pt x="10150649" y="8178306"/>
                    <a:pt x="10430350" y="8179740"/>
                  </a:cubicBezTo>
                  <a:cubicBezTo>
                    <a:pt x="10771101" y="8181442"/>
                    <a:pt x="11082859" y="8188663"/>
                    <a:pt x="11357919" y="8195025"/>
                  </a:cubicBezTo>
                  <a:cubicBezTo>
                    <a:pt x="11834390" y="8206045"/>
                    <a:pt x="12212951" y="8214807"/>
                    <a:pt x="12489390" y="8190025"/>
                  </a:cubicBezTo>
                  <a:cubicBezTo>
                    <a:pt x="12482617" y="7975622"/>
                    <a:pt x="12467941" y="7757976"/>
                    <a:pt x="12452441" y="7527947"/>
                  </a:cubicBezTo>
                  <a:cubicBezTo>
                    <a:pt x="12434289" y="7258765"/>
                    <a:pt x="12415527" y="6980426"/>
                    <a:pt x="12410814" y="6709649"/>
                  </a:cubicBezTo>
                  <a:cubicBezTo>
                    <a:pt x="12407266" y="6505961"/>
                    <a:pt x="12412768" y="6299085"/>
                    <a:pt x="12418107" y="6099035"/>
                  </a:cubicBezTo>
                  <a:cubicBezTo>
                    <a:pt x="12425795" y="5810733"/>
                    <a:pt x="12433733" y="5512611"/>
                    <a:pt x="12413807" y="5228556"/>
                  </a:cubicBezTo>
                  <a:cubicBezTo>
                    <a:pt x="12407052" y="5132384"/>
                    <a:pt x="12394222" y="4981988"/>
                    <a:pt x="12377951" y="4791561"/>
                  </a:cubicBezTo>
                  <a:cubicBezTo>
                    <a:pt x="12332418" y="4258250"/>
                    <a:pt x="12263590" y="3452298"/>
                    <a:pt x="12224258" y="2639824"/>
                  </a:cubicBezTo>
                  <a:cubicBezTo>
                    <a:pt x="12202414" y="2188762"/>
                    <a:pt x="12183402" y="1736553"/>
                    <a:pt x="12166612" y="1337583"/>
                  </a:cubicBezTo>
                  <a:cubicBezTo>
                    <a:pt x="12139500" y="692940"/>
                    <a:pt x="12115919" y="131818"/>
                    <a:pt x="12098483" y="40753"/>
                  </a:cubicBezTo>
                  <a:cubicBezTo>
                    <a:pt x="9003964" y="344770"/>
                    <a:pt x="7167713" y="303609"/>
                    <a:pt x="5391814" y="263811"/>
                  </a:cubicBezTo>
                  <a:cubicBezTo>
                    <a:pt x="4817790" y="250945"/>
                    <a:pt x="4275591" y="238796"/>
                    <a:pt x="3701872" y="238796"/>
                  </a:cubicBezTo>
                  <a:cubicBezTo>
                    <a:pt x="3254179" y="238796"/>
                    <a:pt x="2862842" y="261661"/>
                    <a:pt x="2517557" y="281855"/>
                  </a:cubicBezTo>
                  <a:cubicBezTo>
                    <a:pt x="2290485" y="295116"/>
                    <a:pt x="2076028" y="307659"/>
                    <a:pt x="1885690" y="310813"/>
                  </a:cubicBezTo>
                  <a:cubicBezTo>
                    <a:pt x="1220996" y="321797"/>
                    <a:pt x="799089" y="327227"/>
                    <a:pt x="519907" y="330847"/>
                  </a:cubicBezTo>
                  <a:cubicBezTo>
                    <a:pt x="242017" y="334412"/>
                    <a:pt x="119019" y="336007"/>
                    <a:pt x="67394" y="33923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35" name="Google Shape;535;p5"/>
          <p:cNvGrpSpPr/>
          <p:nvPr/>
        </p:nvGrpSpPr>
        <p:grpSpPr>
          <a:xfrm rot="378893">
            <a:off x="727615" y="3171066"/>
            <a:ext cx="1386363" cy="1832535"/>
            <a:chOff x="1454246" y="6341485"/>
            <a:chExt cx="2772537" cy="3664902"/>
          </a:xfrm>
        </p:grpSpPr>
        <p:sp>
          <p:nvSpPr>
            <p:cNvPr id="536" name="Google Shape;536;p5"/>
            <p:cNvSpPr/>
            <p:nvPr/>
          </p:nvSpPr>
          <p:spPr>
            <a:xfrm>
              <a:off x="1881399" y="6439842"/>
              <a:ext cx="1908119" cy="2743010"/>
            </a:xfrm>
            <a:custGeom>
              <a:rect b="b" l="l" r="r" t="t"/>
              <a:pathLst>
                <a:path extrusionOk="0" h="2743010" w="1908119">
                  <a:moveTo>
                    <a:pt x="876105" y="1891"/>
                  </a:moveTo>
                  <a:cubicBezTo>
                    <a:pt x="1096853" y="-12827"/>
                    <a:pt x="1322471" y="58683"/>
                    <a:pt x="1496058" y="205264"/>
                  </a:cubicBezTo>
                  <a:cubicBezTo>
                    <a:pt x="1662547" y="345857"/>
                    <a:pt x="1787844" y="536777"/>
                    <a:pt x="1852993" y="744496"/>
                  </a:cubicBezTo>
                  <a:cubicBezTo>
                    <a:pt x="1927896" y="983345"/>
                    <a:pt x="1925645" y="1244821"/>
                    <a:pt x="1851262" y="1483495"/>
                  </a:cubicBezTo>
                  <a:cubicBezTo>
                    <a:pt x="1837960" y="1526176"/>
                    <a:pt x="1823051" y="1568169"/>
                    <a:pt x="1807307" y="1609780"/>
                  </a:cubicBezTo>
                  <a:cubicBezTo>
                    <a:pt x="1732066" y="1808564"/>
                    <a:pt x="1637562" y="1998670"/>
                    <a:pt x="1606439" y="2214167"/>
                  </a:cubicBezTo>
                  <a:cubicBezTo>
                    <a:pt x="1593628" y="2302865"/>
                    <a:pt x="1594948" y="2390346"/>
                    <a:pt x="1591787" y="2479506"/>
                  </a:cubicBezTo>
                  <a:cubicBezTo>
                    <a:pt x="1584850" y="2675153"/>
                    <a:pt x="1341112" y="2706327"/>
                    <a:pt x="1185103" y="2726249"/>
                  </a:cubicBezTo>
                  <a:cubicBezTo>
                    <a:pt x="1154515" y="2730156"/>
                    <a:pt x="1115333" y="2734151"/>
                    <a:pt x="1071546" y="2736665"/>
                  </a:cubicBezTo>
                  <a:cubicBezTo>
                    <a:pt x="1027839" y="2740381"/>
                    <a:pt x="988489" y="2741971"/>
                    <a:pt x="957659" y="2742441"/>
                  </a:cubicBezTo>
                  <a:cubicBezTo>
                    <a:pt x="800396" y="2744815"/>
                    <a:pt x="554707" y="2748495"/>
                    <a:pt x="520094" y="2555802"/>
                  </a:cubicBezTo>
                  <a:cubicBezTo>
                    <a:pt x="504320" y="2467991"/>
                    <a:pt x="493224" y="2381206"/>
                    <a:pt x="467961" y="2295220"/>
                  </a:cubicBezTo>
                  <a:cubicBezTo>
                    <a:pt x="406588" y="2086298"/>
                    <a:pt x="286080" y="1911504"/>
                    <a:pt x="183413" y="1725386"/>
                  </a:cubicBezTo>
                  <a:cubicBezTo>
                    <a:pt x="161919" y="1686428"/>
                    <a:pt x="141210" y="1646971"/>
                    <a:pt x="121989" y="1606599"/>
                  </a:cubicBezTo>
                  <a:cubicBezTo>
                    <a:pt x="14512" y="1380877"/>
                    <a:pt x="-24795" y="1122377"/>
                    <a:pt x="15472" y="875333"/>
                  </a:cubicBezTo>
                  <a:cubicBezTo>
                    <a:pt x="65207" y="570201"/>
                    <a:pt x="245592" y="270023"/>
                    <a:pt x="518092" y="110688"/>
                  </a:cubicBezTo>
                  <a:cubicBezTo>
                    <a:pt x="629119" y="45782"/>
                    <a:pt x="751842" y="10174"/>
                    <a:pt x="876105" y="189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7" name="Google Shape;537;p5"/>
            <p:cNvSpPr/>
            <p:nvPr/>
          </p:nvSpPr>
          <p:spPr>
            <a:xfrm>
              <a:off x="2675576" y="8071608"/>
              <a:ext cx="421215" cy="1128193"/>
            </a:xfrm>
            <a:custGeom>
              <a:rect b="b" l="l" r="r" t="t"/>
              <a:pathLst>
                <a:path extrusionOk="0" h="1128193" w="421215">
                  <a:moveTo>
                    <a:pt x="377066" y="23319"/>
                  </a:moveTo>
                  <a:cubicBezTo>
                    <a:pt x="307473" y="-38925"/>
                    <a:pt x="255142" y="38463"/>
                    <a:pt x="204197" y="80844"/>
                  </a:cubicBezTo>
                  <a:cubicBezTo>
                    <a:pt x="170244" y="55725"/>
                    <a:pt x="147569" y="17214"/>
                    <a:pt x="102066" y="7956"/>
                  </a:cubicBezTo>
                  <a:cubicBezTo>
                    <a:pt x="63720" y="150"/>
                    <a:pt x="26789" y="18555"/>
                    <a:pt x="9820" y="53460"/>
                  </a:cubicBezTo>
                  <a:cubicBezTo>
                    <a:pt x="-8132" y="90380"/>
                    <a:pt x="705" y="130327"/>
                    <a:pt x="18854" y="165166"/>
                  </a:cubicBezTo>
                  <a:cubicBezTo>
                    <a:pt x="47425" y="220000"/>
                    <a:pt x="82530" y="267277"/>
                    <a:pt x="102279" y="327030"/>
                  </a:cubicBezTo>
                  <a:cubicBezTo>
                    <a:pt x="140624" y="443076"/>
                    <a:pt x="145288" y="567814"/>
                    <a:pt x="154858" y="688690"/>
                  </a:cubicBezTo>
                  <a:cubicBezTo>
                    <a:pt x="165668" y="825237"/>
                    <a:pt x="173023" y="962598"/>
                    <a:pt x="188078" y="1098742"/>
                  </a:cubicBezTo>
                  <a:cubicBezTo>
                    <a:pt x="192728" y="1140778"/>
                    <a:pt x="256007" y="1136571"/>
                    <a:pt x="253822" y="1094058"/>
                  </a:cubicBezTo>
                  <a:cubicBezTo>
                    <a:pt x="243431" y="891572"/>
                    <a:pt x="228470" y="684739"/>
                    <a:pt x="201799" y="483712"/>
                  </a:cubicBezTo>
                  <a:cubicBezTo>
                    <a:pt x="190469" y="398334"/>
                    <a:pt x="172356" y="312708"/>
                    <a:pt x="134574" y="234785"/>
                  </a:cubicBezTo>
                  <a:cubicBezTo>
                    <a:pt x="116175" y="196838"/>
                    <a:pt x="85082" y="163289"/>
                    <a:pt x="69872" y="124280"/>
                  </a:cubicBezTo>
                  <a:cubicBezTo>
                    <a:pt x="56159" y="99982"/>
                    <a:pt x="65473" y="83358"/>
                    <a:pt x="97798" y="74408"/>
                  </a:cubicBezTo>
                  <a:cubicBezTo>
                    <a:pt x="110983" y="81753"/>
                    <a:pt x="122474" y="91105"/>
                    <a:pt x="132264" y="102467"/>
                  </a:cubicBezTo>
                  <a:cubicBezTo>
                    <a:pt x="149366" y="118592"/>
                    <a:pt x="164121" y="135106"/>
                    <a:pt x="182960" y="149480"/>
                  </a:cubicBezTo>
                  <a:cubicBezTo>
                    <a:pt x="196746" y="159998"/>
                    <a:pt x="210892" y="159551"/>
                    <a:pt x="225662" y="151921"/>
                  </a:cubicBezTo>
                  <a:cubicBezTo>
                    <a:pt x="254115" y="137232"/>
                    <a:pt x="278594" y="86971"/>
                    <a:pt x="305822" y="78718"/>
                  </a:cubicBezTo>
                  <a:cubicBezTo>
                    <a:pt x="360874" y="62036"/>
                    <a:pt x="348964" y="165452"/>
                    <a:pt x="345291" y="195284"/>
                  </a:cubicBezTo>
                  <a:cubicBezTo>
                    <a:pt x="334305" y="284576"/>
                    <a:pt x="310934" y="370635"/>
                    <a:pt x="304752" y="460938"/>
                  </a:cubicBezTo>
                  <a:cubicBezTo>
                    <a:pt x="292593" y="638591"/>
                    <a:pt x="305375" y="820656"/>
                    <a:pt x="340077" y="995127"/>
                  </a:cubicBezTo>
                  <a:cubicBezTo>
                    <a:pt x="346860" y="1029226"/>
                    <a:pt x="397401" y="1028002"/>
                    <a:pt x="395568" y="991177"/>
                  </a:cubicBezTo>
                  <a:cubicBezTo>
                    <a:pt x="383600" y="750400"/>
                    <a:pt x="353790" y="518345"/>
                    <a:pt x="402696" y="279005"/>
                  </a:cubicBezTo>
                  <a:cubicBezTo>
                    <a:pt x="418294" y="202614"/>
                    <a:pt x="445024" y="84098"/>
                    <a:pt x="377066" y="2331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8" name="Google Shape;538;p5"/>
            <p:cNvSpPr/>
            <p:nvPr/>
          </p:nvSpPr>
          <p:spPr>
            <a:xfrm>
              <a:off x="2533078" y="9601261"/>
              <a:ext cx="929687" cy="405126"/>
            </a:xfrm>
            <a:custGeom>
              <a:rect b="b" l="l" r="r" t="t"/>
              <a:pathLst>
                <a:path extrusionOk="0" h="405126" w="929687">
                  <a:moveTo>
                    <a:pt x="463038" y="78701"/>
                  </a:moveTo>
                  <a:cubicBezTo>
                    <a:pt x="480961" y="76898"/>
                    <a:pt x="498847" y="74772"/>
                    <a:pt x="516696" y="72310"/>
                  </a:cubicBezTo>
                  <a:cubicBezTo>
                    <a:pt x="586766" y="62642"/>
                    <a:pt x="658472" y="49514"/>
                    <a:pt x="725850" y="27568"/>
                  </a:cubicBezTo>
                  <a:cubicBezTo>
                    <a:pt x="777044" y="10893"/>
                    <a:pt x="845171" y="-18726"/>
                    <a:pt x="895617" y="16501"/>
                  </a:cubicBezTo>
                  <a:cubicBezTo>
                    <a:pt x="951328" y="55407"/>
                    <a:pt x="930150" y="112323"/>
                    <a:pt x="892992" y="161506"/>
                  </a:cubicBezTo>
                  <a:cubicBezTo>
                    <a:pt x="868147" y="194388"/>
                    <a:pt x="836166" y="223817"/>
                    <a:pt x="815244" y="242097"/>
                  </a:cubicBezTo>
                  <a:cubicBezTo>
                    <a:pt x="726796" y="319375"/>
                    <a:pt x="614222" y="398911"/>
                    <a:pt x="493384" y="404592"/>
                  </a:cubicBezTo>
                  <a:cubicBezTo>
                    <a:pt x="359910" y="410866"/>
                    <a:pt x="246793" y="361265"/>
                    <a:pt x="137570" y="290342"/>
                  </a:cubicBezTo>
                  <a:cubicBezTo>
                    <a:pt x="114265" y="275213"/>
                    <a:pt x="78434" y="250615"/>
                    <a:pt x="49182" y="221581"/>
                  </a:cubicBezTo>
                  <a:cubicBezTo>
                    <a:pt x="5424" y="178159"/>
                    <a:pt x="-23609" y="124820"/>
                    <a:pt x="26023" y="78408"/>
                  </a:cubicBezTo>
                  <a:cubicBezTo>
                    <a:pt x="70962" y="36386"/>
                    <a:pt x="142601" y="56060"/>
                    <a:pt x="195643" y="65317"/>
                  </a:cubicBezTo>
                  <a:cubicBezTo>
                    <a:pt x="265456" y="77492"/>
                    <a:pt x="338298" y="80336"/>
                    <a:pt x="409028" y="79977"/>
                  </a:cubicBezTo>
                  <a:cubicBezTo>
                    <a:pt x="427032" y="79881"/>
                    <a:pt x="445042" y="79456"/>
                    <a:pt x="463038" y="7870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9" name="Google Shape;539;p5"/>
            <p:cNvSpPr/>
            <p:nvPr/>
          </p:nvSpPr>
          <p:spPr>
            <a:xfrm>
              <a:off x="2381286" y="9390889"/>
              <a:ext cx="1184346" cy="429252"/>
            </a:xfrm>
            <a:custGeom>
              <a:rect b="b" l="l" r="r" t="t"/>
              <a:pathLst>
                <a:path extrusionOk="0" h="429252" w="1184346">
                  <a:moveTo>
                    <a:pt x="1143571" y="0"/>
                  </a:moveTo>
                  <a:cubicBezTo>
                    <a:pt x="1143571" y="0"/>
                    <a:pt x="958977" y="110255"/>
                    <a:pt x="559545" y="116280"/>
                  </a:cubicBezTo>
                  <a:cubicBezTo>
                    <a:pt x="160113" y="122305"/>
                    <a:pt x="44209" y="42777"/>
                    <a:pt x="44209" y="42777"/>
                  </a:cubicBezTo>
                  <a:cubicBezTo>
                    <a:pt x="44209" y="42777"/>
                    <a:pt x="-54336" y="128235"/>
                    <a:pt x="42831" y="285665"/>
                  </a:cubicBezTo>
                  <a:cubicBezTo>
                    <a:pt x="139997" y="443094"/>
                    <a:pt x="710450" y="475631"/>
                    <a:pt x="984284" y="360575"/>
                  </a:cubicBezTo>
                  <a:cubicBezTo>
                    <a:pt x="1305396" y="225663"/>
                    <a:pt x="1143571" y="0"/>
                    <a:pt x="11435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0" name="Google Shape;540;p5"/>
            <p:cNvSpPr/>
            <p:nvPr/>
          </p:nvSpPr>
          <p:spPr>
            <a:xfrm>
              <a:off x="2364603" y="9156760"/>
              <a:ext cx="1184343" cy="429252"/>
            </a:xfrm>
            <a:custGeom>
              <a:rect b="b" l="l" r="r" t="t"/>
              <a:pathLst>
                <a:path extrusionOk="0" h="429252" w="1184343">
                  <a:moveTo>
                    <a:pt x="1143571" y="0"/>
                  </a:moveTo>
                  <a:cubicBezTo>
                    <a:pt x="1143571" y="0"/>
                    <a:pt x="958977" y="110255"/>
                    <a:pt x="559545" y="116280"/>
                  </a:cubicBezTo>
                  <a:cubicBezTo>
                    <a:pt x="160113" y="122305"/>
                    <a:pt x="44209" y="42777"/>
                    <a:pt x="44209" y="42777"/>
                  </a:cubicBezTo>
                  <a:cubicBezTo>
                    <a:pt x="44209" y="42777"/>
                    <a:pt x="-54336" y="128235"/>
                    <a:pt x="42831" y="285665"/>
                  </a:cubicBezTo>
                  <a:cubicBezTo>
                    <a:pt x="139997" y="443094"/>
                    <a:pt x="710450" y="475631"/>
                    <a:pt x="984284" y="360575"/>
                  </a:cubicBezTo>
                  <a:cubicBezTo>
                    <a:pt x="1305389" y="225663"/>
                    <a:pt x="1143571" y="0"/>
                    <a:pt x="114357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1" name="Google Shape;541;p5"/>
            <p:cNvSpPr/>
            <p:nvPr/>
          </p:nvSpPr>
          <p:spPr>
            <a:xfrm>
              <a:off x="2349510" y="8959958"/>
              <a:ext cx="1184340" cy="414223"/>
            </a:xfrm>
            <a:custGeom>
              <a:rect b="b" l="l" r="r" t="t"/>
              <a:pathLst>
                <a:path extrusionOk="0" h="414223" w="1184340">
                  <a:moveTo>
                    <a:pt x="1166526" y="28730"/>
                  </a:moveTo>
                  <a:cubicBezTo>
                    <a:pt x="1156714" y="4556"/>
                    <a:pt x="1128708" y="-6497"/>
                    <a:pt x="1104779" y="3918"/>
                  </a:cubicBezTo>
                  <a:cubicBezTo>
                    <a:pt x="1031717" y="35722"/>
                    <a:pt x="854008" y="96809"/>
                    <a:pt x="559545" y="101251"/>
                  </a:cubicBezTo>
                  <a:cubicBezTo>
                    <a:pt x="273318" y="105568"/>
                    <a:pt x="132679" y="65958"/>
                    <a:pt x="75949" y="43155"/>
                  </a:cubicBezTo>
                  <a:cubicBezTo>
                    <a:pt x="53685" y="34205"/>
                    <a:pt x="28047" y="43507"/>
                    <a:pt x="17216" y="64902"/>
                  </a:cubicBezTo>
                  <a:cubicBezTo>
                    <a:pt x="-2643" y="104124"/>
                    <a:pt x="-16965" y="173750"/>
                    <a:pt x="42831" y="270635"/>
                  </a:cubicBezTo>
                  <a:cubicBezTo>
                    <a:pt x="139998" y="428065"/>
                    <a:pt x="710451" y="460602"/>
                    <a:pt x="984285" y="345546"/>
                  </a:cubicBezTo>
                  <a:cubicBezTo>
                    <a:pt x="1218006" y="247349"/>
                    <a:pt x="1195874" y="101075"/>
                    <a:pt x="1166526" y="2873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2" name="Google Shape;542;p5"/>
            <p:cNvSpPr/>
            <p:nvPr/>
          </p:nvSpPr>
          <p:spPr>
            <a:xfrm>
              <a:off x="2811168" y="6612531"/>
              <a:ext cx="879778" cy="1397690"/>
            </a:xfrm>
            <a:custGeom>
              <a:rect b="b" l="l" r="r" t="t"/>
              <a:pathLst>
                <a:path extrusionOk="0" h="1397690" w="879778">
                  <a:moveTo>
                    <a:pt x="831015" y="1244141"/>
                  </a:moveTo>
                  <a:cubicBezTo>
                    <a:pt x="814376" y="1283341"/>
                    <a:pt x="792618" y="1320884"/>
                    <a:pt x="761810" y="1350181"/>
                  </a:cubicBezTo>
                  <a:cubicBezTo>
                    <a:pt x="699998" y="1408967"/>
                    <a:pt x="608434" y="1418774"/>
                    <a:pt x="551336" y="1347807"/>
                  </a:cubicBezTo>
                  <a:cubicBezTo>
                    <a:pt x="502724" y="1287248"/>
                    <a:pt x="499724" y="1202889"/>
                    <a:pt x="486238" y="1129847"/>
                  </a:cubicBezTo>
                  <a:cubicBezTo>
                    <a:pt x="471608" y="1050627"/>
                    <a:pt x="449836" y="972740"/>
                    <a:pt x="421426" y="897361"/>
                  </a:cubicBezTo>
                  <a:cubicBezTo>
                    <a:pt x="364615" y="746601"/>
                    <a:pt x="281250" y="605752"/>
                    <a:pt x="175430" y="484172"/>
                  </a:cubicBezTo>
                  <a:cubicBezTo>
                    <a:pt x="131774" y="434021"/>
                    <a:pt x="84144" y="386700"/>
                    <a:pt x="48732" y="330429"/>
                  </a:cubicBezTo>
                  <a:cubicBezTo>
                    <a:pt x="13319" y="274158"/>
                    <a:pt x="-9268" y="206262"/>
                    <a:pt x="3698" y="141064"/>
                  </a:cubicBezTo>
                  <a:cubicBezTo>
                    <a:pt x="24209" y="37941"/>
                    <a:pt x="132456" y="-2498"/>
                    <a:pt x="227430" y="119"/>
                  </a:cubicBezTo>
                  <a:cubicBezTo>
                    <a:pt x="394887" y="4737"/>
                    <a:pt x="516444" y="131220"/>
                    <a:pt x="610406" y="255738"/>
                  </a:cubicBezTo>
                  <a:cubicBezTo>
                    <a:pt x="712296" y="390761"/>
                    <a:pt x="789692" y="544306"/>
                    <a:pt x="836786" y="706778"/>
                  </a:cubicBezTo>
                  <a:cubicBezTo>
                    <a:pt x="886873" y="879586"/>
                    <a:pt x="901877" y="1069721"/>
                    <a:pt x="834212" y="1236430"/>
                  </a:cubicBezTo>
                  <a:cubicBezTo>
                    <a:pt x="833171" y="1239003"/>
                    <a:pt x="832100" y="1241576"/>
                    <a:pt x="831015" y="124414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3" name="Google Shape;543;p5"/>
            <p:cNvSpPr/>
            <p:nvPr/>
          </p:nvSpPr>
          <p:spPr>
            <a:xfrm>
              <a:off x="3302084" y="8139169"/>
              <a:ext cx="194385" cy="276696"/>
            </a:xfrm>
            <a:custGeom>
              <a:rect b="b" l="l" r="r" t="t"/>
              <a:pathLst>
                <a:path extrusionOk="0" h="276696" w="194385">
                  <a:moveTo>
                    <a:pt x="172584" y="27327"/>
                  </a:moveTo>
                  <a:cubicBezTo>
                    <a:pt x="133285" y="-21108"/>
                    <a:pt x="63391" y="185"/>
                    <a:pt x="32085" y="49522"/>
                  </a:cubicBezTo>
                  <a:cubicBezTo>
                    <a:pt x="2568" y="96037"/>
                    <a:pt x="-5139" y="160539"/>
                    <a:pt x="3096" y="214230"/>
                  </a:cubicBezTo>
                  <a:cubicBezTo>
                    <a:pt x="18921" y="317346"/>
                    <a:pt x="107288" y="274921"/>
                    <a:pt x="147511" y="214714"/>
                  </a:cubicBezTo>
                  <a:cubicBezTo>
                    <a:pt x="165258" y="188150"/>
                    <a:pt x="181853" y="160173"/>
                    <a:pt x="189788" y="129233"/>
                  </a:cubicBezTo>
                  <a:cubicBezTo>
                    <a:pt x="197723" y="98294"/>
                    <a:pt x="196117" y="63720"/>
                    <a:pt x="179199" y="36621"/>
                  </a:cubicBezTo>
                  <a:cubicBezTo>
                    <a:pt x="177109" y="33279"/>
                    <a:pt x="174894" y="30186"/>
                    <a:pt x="172584" y="2732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4" name="Google Shape;544;p5"/>
            <p:cNvSpPr/>
            <p:nvPr/>
          </p:nvSpPr>
          <p:spPr>
            <a:xfrm>
              <a:off x="3862840" y="6526207"/>
              <a:ext cx="290948" cy="317335"/>
            </a:xfrm>
            <a:custGeom>
              <a:rect b="b" l="l" r="r" t="t"/>
              <a:pathLst>
                <a:path extrusionOk="0" h="317335" w="290948">
                  <a:moveTo>
                    <a:pt x="242802" y="8666"/>
                  </a:moveTo>
                  <a:cubicBezTo>
                    <a:pt x="158154" y="95730"/>
                    <a:pt x="80508" y="191200"/>
                    <a:pt x="4645" y="285909"/>
                  </a:cubicBezTo>
                  <a:cubicBezTo>
                    <a:pt x="-12082" y="306791"/>
                    <a:pt x="20448" y="329250"/>
                    <a:pt x="37674" y="310031"/>
                  </a:cubicBezTo>
                  <a:cubicBezTo>
                    <a:pt x="116178" y="222433"/>
                    <a:pt x="199726" y="140544"/>
                    <a:pt x="281618" y="56310"/>
                  </a:cubicBezTo>
                  <a:cubicBezTo>
                    <a:pt x="308898" y="28251"/>
                    <a:pt x="270368" y="-19693"/>
                    <a:pt x="242802" y="866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5" name="Google Shape;545;p5"/>
            <p:cNvSpPr/>
            <p:nvPr/>
          </p:nvSpPr>
          <p:spPr>
            <a:xfrm>
              <a:off x="4021968" y="7013832"/>
              <a:ext cx="204815" cy="130465"/>
            </a:xfrm>
            <a:custGeom>
              <a:rect b="b" l="l" r="r" t="t"/>
              <a:pathLst>
                <a:path extrusionOk="0" h="130465" w="204815">
                  <a:moveTo>
                    <a:pt x="178891" y="1818"/>
                  </a:moveTo>
                  <a:cubicBezTo>
                    <a:pt x="125680" y="28726"/>
                    <a:pt x="68084" y="48135"/>
                    <a:pt x="15761" y="76164"/>
                  </a:cubicBezTo>
                  <a:cubicBezTo>
                    <a:pt x="-16323" y="93353"/>
                    <a:pt x="5149" y="142023"/>
                    <a:pt x="39323" y="127942"/>
                  </a:cubicBezTo>
                  <a:cubicBezTo>
                    <a:pt x="95071" y="104970"/>
                    <a:pt x="147827" y="65837"/>
                    <a:pt x="197884" y="32420"/>
                  </a:cubicBezTo>
                  <a:cubicBezTo>
                    <a:pt x="215037" y="20963"/>
                    <a:pt x="197158" y="-7417"/>
                    <a:pt x="178891" y="181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6" name="Google Shape;546;p5"/>
            <p:cNvSpPr/>
            <p:nvPr/>
          </p:nvSpPr>
          <p:spPr>
            <a:xfrm>
              <a:off x="3967811" y="7551429"/>
              <a:ext cx="182206" cy="74907"/>
            </a:xfrm>
            <a:custGeom>
              <a:rect b="b" l="l" r="r" t="t"/>
              <a:pathLst>
                <a:path extrusionOk="0" h="74907" w="182206">
                  <a:moveTo>
                    <a:pt x="166630" y="38687"/>
                  </a:moveTo>
                  <a:cubicBezTo>
                    <a:pt x="121449" y="29979"/>
                    <a:pt x="79092" y="15979"/>
                    <a:pt x="35569" y="1488"/>
                  </a:cubicBezTo>
                  <a:cubicBezTo>
                    <a:pt x="3339" y="-9243"/>
                    <a:pt x="-15457" y="41274"/>
                    <a:pt x="16590" y="50246"/>
                  </a:cubicBezTo>
                  <a:cubicBezTo>
                    <a:pt x="64110" y="63542"/>
                    <a:pt x="113874" y="70308"/>
                    <a:pt x="162934" y="74808"/>
                  </a:cubicBezTo>
                  <a:cubicBezTo>
                    <a:pt x="186547" y="76971"/>
                    <a:pt x="189261" y="43048"/>
                    <a:pt x="166630" y="3868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7" name="Google Shape;547;p5"/>
            <p:cNvSpPr/>
            <p:nvPr/>
          </p:nvSpPr>
          <p:spPr>
            <a:xfrm>
              <a:off x="3893889" y="8078167"/>
              <a:ext cx="235450" cy="126973"/>
            </a:xfrm>
            <a:custGeom>
              <a:rect b="b" l="l" r="r" t="t"/>
              <a:pathLst>
                <a:path extrusionOk="0" h="126973" w="235450">
                  <a:moveTo>
                    <a:pt x="223912" y="89912"/>
                  </a:moveTo>
                  <a:cubicBezTo>
                    <a:pt x="162510" y="60981"/>
                    <a:pt x="101761" y="29617"/>
                    <a:pt x="39537" y="2570"/>
                  </a:cubicBezTo>
                  <a:cubicBezTo>
                    <a:pt x="4623" y="-12610"/>
                    <a:pt x="-17479" y="43822"/>
                    <a:pt x="18073" y="57720"/>
                  </a:cubicBezTo>
                  <a:cubicBezTo>
                    <a:pt x="81139" y="82370"/>
                    <a:pt x="146193" y="102922"/>
                    <a:pt x="210001" y="125652"/>
                  </a:cubicBezTo>
                  <a:cubicBezTo>
                    <a:pt x="233475" y="134016"/>
                    <a:pt x="246080" y="100357"/>
                    <a:pt x="223912" y="8991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8" name="Google Shape;548;p5"/>
            <p:cNvSpPr/>
            <p:nvPr/>
          </p:nvSpPr>
          <p:spPr>
            <a:xfrm>
              <a:off x="3722379" y="8625522"/>
              <a:ext cx="316198" cy="302704"/>
            </a:xfrm>
            <a:custGeom>
              <a:rect b="b" l="l" r="r" t="t"/>
              <a:pathLst>
                <a:path extrusionOk="0" h="302704" w="316198">
                  <a:moveTo>
                    <a:pt x="311961" y="273104"/>
                  </a:moveTo>
                  <a:cubicBezTo>
                    <a:pt x="233780" y="185476"/>
                    <a:pt x="150598" y="102481"/>
                    <a:pt x="72535" y="14714"/>
                  </a:cubicBezTo>
                  <a:cubicBezTo>
                    <a:pt x="33250" y="-29456"/>
                    <a:pt x="-30286" y="36366"/>
                    <a:pt x="16516" y="73719"/>
                  </a:cubicBezTo>
                  <a:cubicBezTo>
                    <a:pt x="108336" y="147002"/>
                    <a:pt x="195647" y="225644"/>
                    <a:pt x="287336" y="299052"/>
                  </a:cubicBezTo>
                  <a:cubicBezTo>
                    <a:pt x="303220" y="311762"/>
                    <a:pt x="325630" y="288424"/>
                    <a:pt x="311961" y="27310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9" name="Google Shape;549;p5"/>
            <p:cNvSpPr/>
            <p:nvPr/>
          </p:nvSpPr>
          <p:spPr>
            <a:xfrm>
              <a:off x="1674678" y="8481565"/>
              <a:ext cx="318459" cy="289050"/>
            </a:xfrm>
            <a:custGeom>
              <a:rect b="b" l="l" r="r" t="t"/>
              <a:pathLst>
                <a:path extrusionOk="0" h="289050" w="318459">
                  <a:moveTo>
                    <a:pt x="252371" y="10682"/>
                  </a:moveTo>
                  <a:cubicBezTo>
                    <a:pt x="170912" y="94374"/>
                    <a:pt x="83932" y="172371"/>
                    <a:pt x="4834" y="258393"/>
                  </a:cubicBezTo>
                  <a:cubicBezTo>
                    <a:pt x="-11123" y="275750"/>
                    <a:pt x="16091" y="297835"/>
                    <a:pt x="33346" y="285433"/>
                  </a:cubicBezTo>
                  <a:cubicBezTo>
                    <a:pt x="126399" y="218563"/>
                    <a:pt x="212463" y="142934"/>
                    <a:pt x="303536" y="73484"/>
                  </a:cubicBezTo>
                  <a:cubicBezTo>
                    <a:pt x="345944" y="41145"/>
                    <a:pt x="288121" y="-26047"/>
                    <a:pt x="252371" y="1068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0" name="Google Shape;550;p5"/>
            <p:cNvSpPr/>
            <p:nvPr/>
          </p:nvSpPr>
          <p:spPr>
            <a:xfrm>
              <a:off x="1624328" y="8108472"/>
              <a:ext cx="153598" cy="114321"/>
            </a:xfrm>
            <a:custGeom>
              <a:rect b="b" l="l" r="r" t="t"/>
              <a:pathLst>
                <a:path extrusionOk="0" h="114321" w="153598">
                  <a:moveTo>
                    <a:pt x="109685" y="3922"/>
                  </a:moveTo>
                  <a:cubicBezTo>
                    <a:pt x="91506" y="13216"/>
                    <a:pt x="77881" y="30046"/>
                    <a:pt x="61828" y="42726"/>
                  </a:cubicBezTo>
                  <a:cubicBezTo>
                    <a:pt x="45687" y="55480"/>
                    <a:pt x="28058" y="66746"/>
                    <a:pt x="10583" y="77572"/>
                  </a:cubicBezTo>
                  <a:cubicBezTo>
                    <a:pt x="-10508" y="90626"/>
                    <a:pt x="2560" y="121155"/>
                    <a:pt x="26679" y="112938"/>
                  </a:cubicBezTo>
                  <a:cubicBezTo>
                    <a:pt x="47110" y="105975"/>
                    <a:pt x="66587" y="97597"/>
                    <a:pt x="86226" y="88706"/>
                  </a:cubicBezTo>
                  <a:cubicBezTo>
                    <a:pt x="105014" y="80196"/>
                    <a:pt x="128855" y="73108"/>
                    <a:pt x="143551" y="58500"/>
                  </a:cubicBezTo>
                  <a:cubicBezTo>
                    <a:pt x="167780" y="34407"/>
                    <a:pt x="144929" y="-14087"/>
                    <a:pt x="109685" y="39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1" name="Google Shape;551;p5"/>
            <p:cNvSpPr/>
            <p:nvPr/>
          </p:nvSpPr>
          <p:spPr>
            <a:xfrm>
              <a:off x="1454246" y="7425591"/>
              <a:ext cx="214262" cy="74819"/>
            </a:xfrm>
            <a:custGeom>
              <a:rect b="b" l="l" r="r" t="t"/>
              <a:pathLst>
                <a:path extrusionOk="0" h="74819" w="214262">
                  <a:moveTo>
                    <a:pt x="185475" y="0"/>
                  </a:moveTo>
                  <a:cubicBezTo>
                    <a:pt x="128971" y="132"/>
                    <a:pt x="64350" y="17863"/>
                    <a:pt x="10413" y="34523"/>
                  </a:cubicBezTo>
                  <a:cubicBezTo>
                    <a:pt x="-7839" y="40160"/>
                    <a:pt x="403" y="65888"/>
                    <a:pt x="15965" y="68387"/>
                  </a:cubicBezTo>
                  <a:cubicBezTo>
                    <a:pt x="71273" y="77256"/>
                    <a:pt x="141951" y="78561"/>
                    <a:pt x="195624" y="61922"/>
                  </a:cubicBezTo>
                  <a:cubicBezTo>
                    <a:pt x="226006" y="52496"/>
                    <a:pt x="216839" y="-73"/>
                    <a:pt x="1854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2" name="Google Shape;552;p5"/>
            <p:cNvSpPr/>
            <p:nvPr/>
          </p:nvSpPr>
          <p:spPr>
            <a:xfrm>
              <a:off x="1672846" y="6818788"/>
              <a:ext cx="127297" cy="73785"/>
            </a:xfrm>
            <a:custGeom>
              <a:rect b="b" l="l" r="r" t="t"/>
              <a:pathLst>
                <a:path extrusionOk="0" h="73785" w="127297">
                  <a:moveTo>
                    <a:pt x="102351" y="16680"/>
                  </a:moveTo>
                  <a:cubicBezTo>
                    <a:pt x="77125" y="12011"/>
                    <a:pt x="53812" y="15178"/>
                    <a:pt x="30272" y="2263"/>
                  </a:cubicBezTo>
                  <a:cubicBezTo>
                    <a:pt x="14058" y="-6636"/>
                    <a:pt x="-11007" y="12502"/>
                    <a:pt x="5295" y="28569"/>
                  </a:cubicBezTo>
                  <a:cubicBezTo>
                    <a:pt x="31431" y="54319"/>
                    <a:pt x="66110" y="77554"/>
                    <a:pt x="104185" y="73274"/>
                  </a:cubicBezTo>
                  <a:cubicBezTo>
                    <a:pt x="138035" y="69462"/>
                    <a:pt x="132359" y="22229"/>
                    <a:pt x="102351" y="1668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3" name="Google Shape;553;p5"/>
            <p:cNvSpPr/>
            <p:nvPr/>
          </p:nvSpPr>
          <p:spPr>
            <a:xfrm>
              <a:off x="1801703" y="6341485"/>
              <a:ext cx="309850" cy="265520"/>
            </a:xfrm>
            <a:custGeom>
              <a:rect b="b" l="l" r="r" t="t"/>
              <a:pathLst>
                <a:path extrusionOk="0" h="265520" w="309850">
                  <a:moveTo>
                    <a:pt x="283701" y="184526"/>
                  </a:moveTo>
                  <a:cubicBezTo>
                    <a:pt x="259582" y="177996"/>
                    <a:pt x="238850" y="155222"/>
                    <a:pt x="219373" y="140122"/>
                  </a:cubicBezTo>
                  <a:cubicBezTo>
                    <a:pt x="196522" y="122406"/>
                    <a:pt x="173679" y="104690"/>
                    <a:pt x="150828" y="86974"/>
                  </a:cubicBezTo>
                  <a:cubicBezTo>
                    <a:pt x="112578" y="57310"/>
                    <a:pt x="70118" y="14497"/>
                    <a:pt x="23016" y="732"/>
                  </a:cubicBezTo>
                  <a:cubicBezTo>
                    <a:pt x="9662" y="-3175"/>
                    <a:pt x="-5027" y="9175"/>
                    <a:pt x="1676" y="23293"/>
                  </a:cubicBezTo>
                  <a:cubicBezTo>
                    <a:pt x="24629" y="71684"/>
                    <a:pt x="78800" y="109689"/>
                    <a:pt x="117550" y="145840"/>
                  </a:cubicBezTo>
                  <a:cubicBezTo>
                    <a:pt x="158074" y="183640"/>
                    <a:pt x="201898" y="240512"/>
                    <a:pt x="253473" y="262156"/>
                  </a:cubicBezTo>
                  <a:cubicBezTo>
                    <a:pt x="303875" y="283310"/>
                    <a:pt x="334653" y="198321"/>
                    <a:pt x="283701" y="18452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54" name="Google Shape;554;p5"/>
          <p:cNvGrpSpPr/>
          <p:nvPr/>
        </p:nvGrpSpPr>
        <p:grpSpPr>
          <a:xfrm rot="-578930">
            <a:off x="6833967" y="1014969"/>
            <a:ext cx="1190089" cy="901197"/>
            <a:chOff x="13668738" y="2028184"/>
            <a:chExt cx="2380307" cy="1802492"/>
          </a:xfrm>
        </p:grpSpPr>
        <p:grpSp>
          <p:nvGrpSpPr>
            <p:cNvPr id="555" name="Google Shape;555;p5"/>
            <p:cNvGrpSpPr/>
            <p:nvPr/>
          </p:nvGrpSpPr>
          <p:grpSpPr>
            <a:xfrm>
              <a:off x="13672163" y="2104781"/>
              <a:ext cx="2376882" cy="1725895"/>
              <a:chOff x="13672163" y="2104781"/>
              <a:chExt cx="2376882" cy="1725895"/>
            </a:xfrm>
          </p:grpSpPr>
          <p:sp>
            <p:nvSpPr>
              <p:cNvPr id="556" name="Google Shape;556;p5"/>
              <p:cNvSpPr/>
              <p:nvPr/>
            </p:nvSpPr>
            <p:spPr>
              <a:xfrm>
                <a:off x="13672163" y="2104781"/>
                <a:ext cx="2376882" cy="1725895"/>
              </a:xfrm>
              <a:custGeom>
                <a:rect b="b" l="l" r="r" t="t"/>
                <a:pathLst>
                  <a:path extrusionOk="0" h="1725895" w="2376882">
                    <a:moveTo>
                      <a:pt x="602770" y="1646727"/>
                    </a:moveTo>
                    <a:cubicBezTo>
                      <a:pt x="521740" y="1619849"/>
                      <a:pt x="442914" y="1586300"/>
                      <a:pt x="367406" y="1546463"/>
                    </a:cubicBezTo>
                    <a:cubicBezTo>
                      <a:pt x="249619" y="1484321"/>
                      <a:pt x="97146" y="1402918"/>
                      <a:pt x="36024" y="1278269"/>
                    </a:cubicBezTo>
                    <a:cubicBezTo>
                      <a:pt x="-3579" y="1197504"/>
                      <a:pt x="-7583" y="1106180"/>
                      <a:pt x="9784" y="1019005"/>
                    </a:cubicBezTo>
                    <a:cubicBezTo>
                      <a:pt x="30359" y="915731"/>
                      <a:pt x="59418" y="815172"/>
                      <a:pt x="101983" y="718680"/>
                    </a:cubicBezTo>
                    <a:cubicBezTo>
                      <a:pt x="321328" y="221415"/>
                      <a:pt x="866760" y="-70847"/>
                      <a:pt x="1403419" y="14829"/>
                    </a:cubicBezTo>
                    <a:cubicBezTo>
                      <a:pt x="1433925" y="19696"/>
                      <a:pt x="1464231" y="25797"/>
                      <a:pt x="1494237" y="33151"/>
                    </a:cubicBezTo>
                    <a:cubicBezTo>
                      <a:pt x="1742389" y="93950"/>
                      <a:pt x="1966542" y="239514"/>
                      <a:pt x="2131217" y="433940"/>
                    </a:cubicBezTo>
                    <a:cubicBezTo>
                      <a:pt x="2214403" y="532160"/>
                      <a:pt x="2282737" y="643150"/>
                      <a:pt x="2331476" y="762361"/>
                    </a:cubicBezTo>
                    <a:cubicBezTo>
                      <a:pt x="2352542" y="813886"/>
                      <a:pt x="2382291" y="875427"/>
                      <a:pt x="2376036" y="931515"/>
                    </a:cubicBezTo>
                    <a:cubicBezTo>
                      <a:pt x="2368595" y="998215"/>
                      <a:pt x="2335056" y="1069487"/>
                      <a:pt x="2300751" y="1126104"/>
                    </a:cubicBezTo>
                    <a:cubicBezTo>
                      <a:pt x="2278381" y="1163021"/>
                      <a:pt x="2252393" y="1197704"/>
                      <a:pt x="2224901" y="1230935"/>
                    </a:cubicBezTo>
                    <a:cubicBezTo>
                      <a:pt x="1885074" y="1641754"/>
                      <a:pt x="1297124" y="1798277"/>
                      <a:pt x="784954" y="1695118"/>
                    </a:cubicBezTo>
                    <a:cubicBezTo>
                      <a:pt x="723318" y="1682701"/>
                      <a:pt x="662445" y="1666521"/>
                      <a:pt x="602770" y="164672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7" name="Google Shape;557;p5"/>
              <p:cNvSpPr/>
              <p:nvPr/>
            </p:nvSpPr>
            <p:spPr>
              <a:xfrm>
                <a:off x="14222488" y="2294697"/>
                <a:ext cx="1316795" cy="1390734"/>
              </a:xfrm>
              <a:custGeom>
                <a:rect b="b" l="l" r="r" t="t"/>
                <a:pathLst>
                  <a:path extrusionOk="0" h="1390734" w="1316795">
                    <a:moveTo>
                      <a:pt x="1313451" y="738923"/>
                    </a:moveTo>
                    <a:cubicBezTo>
                      <a:pt x="1306034" y="818463"/>
                      <a:pt x="1285164" y="897475"/>
                      <a:pt x="1249950" y="972309"/>
                    </a:cubicBezTo>
                    <a:cubicBezTo>
                      <a:pt x="1109954" y="1269781"/>
                      <a:pt x="744577" y="1467103"/>
                      <a:pt x="421941" y="1362319"/>
                    </a:cubicBezTo>
                    <a:cubicBezTo>
                      <a:pt x="199416" y="1290047"/>
                      <a:pt x="38803" y="1073492"/>
                      <a:pt x="6811" y="841620"/>
                    </a:cubicBezTo>
                    <a:cubicBezTo>
                      <a:pt x="-35677" y="533646"/>
                      <a:pt x="122965" y="177620"/>
                      <a:pt x="416914" y="50955"/>
                    </a:cubicBezTo>
                    <a:cubicBezTo>
                      <a:pt x="623315" y="-37987"/>
                      <a:pt x="876003" y="-8743"/>
                      <a:pt x="1056659" y="124999"/>
                    </a:cubicBezTo>
                    <a:cubicBezTo>
                      <a:pt x="1249897" y="268058"/>
                      <a:pt x="1335326" y="504302"/>
                      <a:pt x="1313451" y="73892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8" name="Google Shape;558;p5"/>
              <p:cNvSpPr/>
              <p:nvPr/>
            </p:nvSpPr>
            <p:spPr>
              <a:xfrm>
                <a:off x="14457695" y="2574836"/>
                <a:ext cx="831085" cy="850630"/>
              </a:xfrm>
              <a:custGeom>
                <a:rect b="b" l="l" r="r" t="t"/>
                <a:pathLst>
                  <a:path extrusionOk="0" h="850630" w="831085">
                    <a:moveTo>
                      <a:pt x="205085" y="793935"/>
                    </a:moveTo>
                    <a:cubicBezTo>
                      <a:pt x="56663" y="704697"/>
                      <a:pt x="-23772" y="525212"/>
                      <a:pt x="6220" y="350466"/>
                    </a:cubicBezTo>
                    <a:cubicBezTo>
                      <a:pt x="60443" y="34519"/>
                      <a:pt x="439497" y="-113212"/>
                      <a:pt x="685573" y="100409"/>
                    </a:cubicBezTo>
                    <a:cubicBezTo>
                      <a:pt x="833081" y="228464"/>
                      <a:pt x="876002" y="471501"/>
                      <a:pt x="779281" y="640726"/>
                    </a:cubicBezTo>
                    <a:cubicBezTo>
                      <a:pt x="689225" y="798283"/>
                      <a:pt x="488675" y="883449"/>
                      <a:pt x="312837" y="838806"/>
                    </a:cubicBezTo>
                    <a:cubicBezTo>
                      <a:pt x="273909" y="828928"/>
                      <a:pt x="237843" y="813629"/>
                      <a:pt x="205085" y="79393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9" name="Google Shape;559;p5"/>
              <p:cNvSpPr/>
              <p:nvPr/>
            </p:nvSpPr>
            <p:spPr>
              <a:xfrm>
                <a:off x="15154747" y="2885410"/>
                <a:ext cx="245362" cy="255063"/>
              </a:xfrm>
              <a:custGeom>
                <a:rect b="b" l="l" r="r" t="t"/>
                <a:pathLst>
                  <a:path extrusionOk="0" h="255063" w="245362">
                    <a:moveTo>
                      <a:pt x="52814" y="234347"/>
                    </a:moveTo>
                    <a:cubicBezTo>
                      <a:pt x="-25574" y="180374"/>
                      <a:pt x="-16295" y="40130"/>
                      <a:pt x="77931" y="9557"/>
                    </a:cubicBezTo>
                    <a:cubicBezTo>
                      <a:pt x="144361" y="-20611"/>
                      <a:pt x="232870" y="23855"/>
                      <a:pt x="243134" y="97866"/>
                    </a:cubicBezTo>
                    <a:cubicBezTo>
                      <a:pt x="262710" y="205898"/>
                      <a:pt x="149526" y="297536"/>
                      <a:pt x="52814" y="2343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60" name="Google Shape;560;p5"/>
            <p:cNvSpPr/>
            <p:nvPr/>
          </p:nvSpPr>
          <p:spPr>
            <a:xfrm>
              <a:off x="13668738" y="2028184"/>
              <a:ext cx="2368206" cy="1178358"/>
            </a:xfrm>
            <a:custGeom>
              <a:rect b="b" l="l" r="r" t="t"/>
              <a:pathLst>
                <a:path extrusionOk="0" h="1178358" w="2368206">
                  <a:moveTo>
                    <a:pt x="8" y="1175118"/>
                  </a:moveTo>
                  <a:cubicBezTo>
                    <a:pt x="19646" y="969380"/>
                    <a:pt x="94859" y="762560"/>
                    <a:pt x="202034" y="586314"/>
                  </a:cubicBezTo>
                  <a:cubicBezTo>
                    <a:pt x="417161" y="231707"/>
                    <a:pt x="771884" y="25526"/>
                    <a:pt x="1184220" y="2168"/>
                  </a:cubicBezTo>
                  <a:cubicBezTo>
                    <a:pt x="1642071" y="-27376"/>
                    <a:pt x="2021025" y="248224"/>
                    <a:pt x="2241846" y="631800"/>
                  </a:cubicBezTo>
                  <a:cubicBezTo>
                    <a:pt x="2293456" y="722100"/>
                    <a:pt x="2338577" y="816591"/>
                    <a:pt x="2368093" y="916478"/>
                  </a:cubicBezTo>
                  <a:cubicBezTo>
                    <a:pt x="2368545" y="918088"/>
                    <a:pt x="2367607" y="919765"/>
                    <a:pt x="2365998" y="920217"/>
                  </a:cubicBezTo>
                  <a:cubicBezTo>
                    <a:pt x="2364632" y="920598"/>
                    <a:pt x="2363237" y="919989"/>
                    <a:pt x="2362556" y="918817"/>
                  </a:cubicBezTo>
                  <a:cubicBezTo>
                    <a:pt x="2184866" y="641321"/>
                    <a:pt x="1955576" y="382986"/>
                    <a:pt x="1653287" y="247234"/>
                  </a:cubicBezTo>
                  <a:cubicBezTo>
                    <a:pt x="1445449" y="153900"/>
                    <a:pt x="1224709" y="144217"/>
                    <a:pt x="1003621" y="189974"/>
                  </a:cubicBezTo>
                  <a:cubicBezTo>
                    <a:pt x="570458" y="273039"/>
                    <a:pt x="262132" y="596773"/>
                    <a:pt x="81976" y="987465"/>
                  </a:cubicBezTo>
                  <a:cubicBezTo>
                    <a:pt x="53570" y="1048658"/>
                    <a:pt x="27463" y="1111514"/>
                    <a:pt x="5888" y="1176290"/>
                  </a:cubicBezTo>
                  <a:cubicBezTo>
                    <a:pt x="5359" y="1177876"/>
                    <a:pt x="3650" y="1178728"/>
                    <a:pt x="2065" y="1178204"/>
                  </a:cubicBezTo>
                  <a:cubicBezTo>
                    <a:pt x="727" y="1177757"/>
                    <a:pt x="-92" y="1176466"/>
                    <a:pt x="8" y="1175118"/>
                  </a:cubicBezTo>
                  <a:lnTo>
                    <a:pt x="8" y="117511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61" name="Google Shape;561;p5"/>
          <p:cNvSpPr/>
          <p:nvPr>
            <p:ph idx="2" type="pic"/>
          </p:nvPr>
        </p:nvSpPr>
        <p:spPr>
          <a:xfrm>
            <a:off x="4626700" y="2009525"/>
            <a:ext cx="2451000" cy="1974000"/>
          </a:xfrm>
          <a:prstGeom prst="rect">
            <a:avLst/>
          </a:prstGeom>
          <a:noFill/>
          <a:ln>
            <a:noFill/>
          </a:ln>
        </p:spPr>
      </p:sp>
      <p:sp>
        <p:nvSpPr>
          <p:cNvPr id="562" name="Google Shape;562;p5"/>
          <p:cNvSpPr txBox="1"/>
          <p:nvPr>
            <p:ph idx="1" type="body"/>
          </p:nvPr>
        </p:nvSpPr>
        <p:spPr>
          <a:xfrm>
            <a:off x="1988000" y="2009525"/>
            <a:ext cx="2418900" cy="197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 sz="1800">
                <a:solidFill>
                  <a:schemeClr val="accent1"/>
                </a:solidFill>
              </a:defRPr>
            </a:lvl1pPr>
            <a:lvl2pPr indent="-342900" lvl="1" marL="914400" rtl="0" algn="ctr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○"/>
              <a:defRPr sz="1800">
                <a:solidFill>
                  <a:schemeClr val="accent1"/>
                </a:solidFill>
              </a:defRPr>
            </a:lvl2pPr>
            <a:lvl3pPr indent="-342900" lvl="2" marL="1371600" rtl="0" algn="ctr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■"/>
              <a:defRPr sz="1800">
                <a:solidFill>
                  <a:schemeClr val="accent1"/>
                </a:solidFill>
              </a:defRPr>
            </a:lvl3pPr>
            <a:lvl4pPr indent="-342900" lvl="3" marL="1828800" rtl="0" algn="ctr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 sz="1800">
                <a:solidFill>
                  <a:schemeClr val="accent1"/>
                </a:solidFill>
              </a:defRPr>
            </a:lvl4pPr>
            <a:lvl5pPr indent="-342900" lvl="4" marL="2286000" rtl="0" algn="ctr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○"/>
              <a:defRPr sz="1800">
                <a:solidFill>
                  <a:schemeClr val="accent1"/>
                </a:solidFill>
              </a:defRPr>
            </a:lvl5pPr>
            <a:lvl6pPr indent="-342900" lvl="5" marL="2743200" rtl="0" algn="ctr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■"/>
              <a:defRPr sz="1800">
                <a:solidFill>
                  <a:schemeClr val="accent1"/>
                </a:solidFill>
              </a:defRPr>
            </a:lvl6pPr>
            <a:lvl7pPr indent="-342900" lvl="6" marL="3200400" rtl="0" algn="ctr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 sz="1800">
                <a:solidFill>
                  <a:schemeClr val="accent1"/>
                </a:solidFill>
              </a:defRPr>
            </a:lvl7pPr>
            <a:lvl8pPr indent="-342900" lvl="7" marL="3657600" rtl="0" algn="ctr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○"/>
              <a:defRPr sz="1800">
                <a:solidFill>
                  <a:schemeClr val="accent1"/>
                </a:solidFill>
              </a:defRPr>
            </a:lvl8pPr>
            <a:lvl9pPr indent="-342900" lvl="8" marL="4114800" rtl="0" algn="ctr">
              <a:spcBef>
                <a:spcPts val="800"/>
              </a:spcBef>
              <a:spcAft>
                <a:spcPts val="800"/>
              </a:spcAft>
              <a:buClr>
                <a:schemeClr val="accent1"/>
              </a:buClr>
              <a:buSzPts val="1800"/>
              <a:buChar char="■"/>
              <a:defRPr sz="18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563" name="Google Shape;563;p5"/>
          <p:cNvSpPr txBox="1"/>
          <p:nvPr>
            <p:ph type="title"/>
          </p:nvPr>
        </p:nvSpPr>
        <p:spPr>
          <a:xfrm>
            <a:off x="2771700" y="1031500"/>
            <a:ext cx="3600600" cy="796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bg>
      <p:bgPr>
        <a:solidFill>
          <a:schemeClr val="accent1"/>
        </a:solidFill>
      </p:bgPr>
    </p:bg>
    <p:spTree>
      <p:nvGrpSpPr>
        <p:cNvPr id="564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p6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566" name="Google Shape;566;p6"/>
          <p:cNvSpPr txBox="1"/>
          <p:nvPr>
            <p:ph idx="1" type="body"/>
          </p:nvPr>
        </p:nvSpPr>
        <p:spPr>
          <a:xfrm>
            <a:off x="855275" y="1353950"/>
            <a:ext cx="3473100" cy="341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indent="-342900" lvl="1" marL="9144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567" name="Google Shape;567;p6"/>
          <p:cNvSpPr txBox="1"/>
          <p:nvPr>
            <p:ph idx="2" type="body"/>
          </p:nvPr>
        </p:nvSpPr>
        <p:spPr>
          <a:xfrm>
            <a:off x="4815597" y="1353950"/>
            <a:ext cx="3473100" cy="341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indent="-342900" lvl="1" marL="9144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568" name="Google Shape;568;p6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3 columns">
  <p:cSld name="TITLE_AND_TWO_COLUMNS_1">
    <p:bg>
      <p:bgPr>
        <a:solidFill>
          <a:schemeClr val="accent1"/>
        </a:solidFill>
      </p:bgPr>
    </p:bg>
    <p:spTree>
      <p:nvGrpSpPr>
        <p:cNvPr id="569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p7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571" name="Google Shape;571;p7"/>
          <p:cNvGrpSpPr/>
          <p:nvPr/>
        </p:nvGrpSpPr>
        <p:grpSpPr>
          <a:xfrm>
            <a:off x="660027" y="1686543"/>
            <a:ext cx="2400262" cy="2433360"/>
            <a:chOff x="1320053" y="3373085"/>
            <a:chExt cx="4800523" cy="4866720"/>
          </a:xfrm>
        </p:grpSpPr>
        <p:sp>
          <p:nvSpPr>
            <p:cNvPr id="572" name="Google Shape;572;p7"/>
            <p:cNvSpPr/>
            <p:nvPr/>
          </p:nvSpPr>
          <p:spPr>
            <a:xfrm>
              <a:off x="1320053" y="3373085"/>
              <a:ext cx="4800523" cy="4866720"/>
            </a:xfrm>
            <a:custGeom>
              <a:rect b="b" l="l" r="r" t="t"/>
              <a:pathLst>
                <a:path extrusionOk="0" h="4866720" w="4800523">
                  <a:moveTo>
                    <a:pt x="1" y="79390"/>
                  </a:moveTo>
                  <a:cubicBezTo>
                    <a:pt x="-242" y="35035"/>
                    <a:pt x="36063" y="-813"/>
                    <a:pt x="80384" y="14"/>
                  </a:cubicBezTo>
                  <a:cubicBezTo>
                    <a:pt x="4877909" y="89688"/>
                    <a:pt x="4796213" y="5523"/>
                    <a:pt x="4796981" y="143281"/>
                  </a:cubicBezTo>
                  <a:cubicBezTo>
                    <a:pt x="4798090" y="343839"/>
                    <a:pt x="4800522" y="4786723"/>
                    <a:pt x="4800522" y="4786071"/>
                  </a:cubicBezTo>
                  <a:cubicBezTo>
                    <a:pt x="4800766" y="4830017"/>
                    <a:pt x="4765102" y="4865700"/>
                    <a:pt x="4721180" y="4865456"/>
                  </a:cubicBezTo>
                  <a:cubicBezTo>
                    <a:pt x="-73825" y="4839001"/>
                    <a:pt x="4311" y="4922621"/>
                    <a:pt x="3542" y="4783423"/>
                  </a:cubicBezTo>
                  <a:cubicBezTo>
                    <a:pt x="2424" y="4580062"/>
                    <a:pt x="1" y="78748"/>
                    <a:pt x="1" y="79390"/>
                  </a:cubicBezTo>
                  <a:close/>
                </a:path>
              </a:pathLst>
            </a:custGeom>
            <a:solidFill>
              <a:srgbClr val="A8DAD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3" name="Google Shape;573;p7"/>
            <p:cNvSpPr/>
            <p:nvPr/>
          </p:nvSpPr>
          <p:spPr>
            <a:xfrm>
              <a:off x="1651899" y="3764509"/>
              <a:ext cx="4158005" cy="4185874"/>
            </a:xfrm>
            <a:custGeom>
              <a:rect b="b" l="l" r="r" t="t"/>
              <a:pathLst>
                <a:path extrusionOk="0" h="4185874" w="4158005">
                  <a:moveTo>
                    <a:pt x="1202117" y="497236"/>
                  </a:moveTo>
                  <a:cubicBezTo>
                    <a:pt x="1203080" y="524781"/>
                    <a:pt x="1167455" y="546059"/>
                    <a:pt x="1141491" y="521890"/>
                  </a:cubicBezTo>
                  <a:cubicBezTo>
                    <a:pt x="1120469" y="502316"/>
                    <a:pt x="1133621" y="461339"/>
                    <a:pt x="1166940" y="461562"/>
                  </a:cubicBezTo>
                  <a:cubicBezTo>
                    <a:pt x="1184343" y="461679"/>
                    <a:pt x="1201348" y="474849"/>
                    <a:pt x="1202117" y="497236"/>
                  </a:cubicBezTo>
                  <a:close/>
                  <a:moveTo>
                    <a:pt x="1169926" y="7322"/>
                  </a:moveTo>
                  <a:cubicBezTo>
                    <a:pt x="1136676" y="7098"/>
                    <a:pt x="1123416" y="48046"/>
                    <a:pt x="1144478" y="67650"/>
                  </a:cubicBezTo>
                  <a:cubicBezTo>
                    <a:pt x="1170461" y="91827"/>
                    <a:pt x="1206047" y="70511"/>
                    <a:pt x="1205113" y="42985"/>
                  </a:cubicBezTo>
                  <a:cubicBezTo>
                    <a:pt x="1204335" y="20608"/>
                    <a:pt x="1187340" y="7429"/>
                    <a:pt x="1169926" y="7322"/>
                  </a:cubicBezTo>
                  <a:close/>
                  <a:moveTo>
                    <a:pt x="1163934" y="915803"/>
                  </a:moveTo>
                  <a:cubicBezTo>
                    <a:pt x="1130712" y="915589"/>
                    <a:pt x="1117405" y="956509"/>
                    <a:pt x="1138495" y="976141"/>
                  </a:cubicBezTo>
                  <a:cubicBezTo>
                    <a:pt x="1164469" y="1000319"/>
                    <a:pt x="1200083" y="978983"/>
                    <a:pt x="1199120" y="951486"/>
                  </a:cubicBezTo>
                  <a:cubicBezTo>
                    <a:pt x="1198352" y="929128"/>
                    <a:pt x="1181386" y="915920"/>
                    <a:pt x="1163934" y="915803"/>
                  </a:cubicBezTo>
                  <a:close/>
                  <a:moveTo>
                    <a:pt x="1160938" y="1370044"/>
                  </a:moveTo>
                  <a:cubicBezTo>
                    <a:pt x="1127697" y="1369820"/>
                    <a:pt x="1114418" y="1410759"/>
                    <a:pt x="1135489" y="1430372"/>
                  </a:cubicBezTo>
                  <a:cubicBezTo>
                    <a:pt x="1161463" y="1454550"/>
                    <a:pt x="1197077" y="1433243"/>
                    <a:pt x="1196114" y="1405717"/>
                  </a:cubicBezTo>
                  <a:cubicBezTo>
                    <a:pt x="1195356" y="1383330"/>
                    <a:pt x="1178351" y="1370161"/>
                    <a:pt x="1160938" y="1370044"/>
                  </a:cubicBezTo>
                  <a:close/>
                  <a:moveTo>
                    <a:pt x="1512072" y="4097942"/>
                  </a:moveTo>
                  <a:cubicBezTo>
                    <a:pt x="1478890" y="4097718"/>
                    <a:pt x="1465514" y="4138628"/>
                    <a:pt x="1486624" y="4158270"/>
                  </a:cubicBezTo>
                  <a:cubicBezTo>
                    <a:pt x="1512607" y="4182448"/>
                    <a:pt x="1548193" y="4161131"/>
                    <a:pt x="1547259" y="4133606"/>
                  </a:cubicBezTo>
                  <a:cubicBezTo>
                    <a:pt x="1546480" y="4111228"/>
                    <a:pt x="1529486" y="4098059"/>
                    <a:pt x="1512072" y="4097942"/>
                  </a:cubicBezTo>
                  <a:close/>
                  <a:moveTo>
                    <a:pt x="1518065" y="3189460"/>
                  </a:moveTo>
                  <a:cubicBezTo>
                    <a:pt x="1484834" y="3189236"/>
                    <a:pt x="1471535" y="3230166"/>
                    <a:pt x="1492626" y="3249788"/>
                  </a:cubicBezTo>
                  <a:cubicBezTo>
                    <a:pt x="1518590" y="3273957"/>
                    <a:pt x="1554195" y="3252679"/>
                    <a:pt x="1553251" y="3225133"/>
                  </a:cubicBezTo>
                  <a:cubicBezTo>
                    <a:pt x="1552483" y="3202747"/>
                    <a:pt x="1535478" y="3189577"/>
                    <a:pt x="1518065" y="3189460"/>
                  </a:cubicBezTo>
                  <a:close/>
                  <a:moveTo>
                    <a:pt x="1515069" y="3643701"/>
                  </a:moveTo>
                  <a:cubicBezTo>
                    <a:pt x="1481847" y="3643477"/>
                    <a:pt x="1468539" y="3684406"/>
                    <a:pt x="1489630" y="3704029"/>
                  </a:cubicBezTo>
                  <a:cubicBezTo>
                    <a:pt x="1515594" y="3728197"/>
                    <a:pt x="1551199" y="3706920"/>
                    <a:pt x="1550255" y="3679365"/>
                  </a:cubicBezTo>
                  <a:cubicBezTo>
                    <a:pt x="1549487" y="3656987"/>
                    <a:pt x="1532482" y="3643818"/>
                    <a:pt x="1515069" y="3643701"/>
                  </a:cubicBezTo>
                  <a:close/>
                  <a:moveTo>
                    <a:pt x="1151949" y="2732776"/>
                  </a:moveTo>
                  <a:cubicBezTo>
                    <a:pt x="1118718" y="2732553"/>
                    <a:pt x="1105420" y="2773482"/>
                    <a:pt x="1126510" y="2793104"/>
                  </a:cubicBezTo>
                  <a:cubicBezTo>
                    <a:pt x="1152338" y="2817146"/>
                    <a:pt x="1188089" y="2796141"/>
                    <a:pt x="1187145" y="2768450"/>
                  </a:cubicBezTo>
                  <a:cubicBezTo>
                    <a:pt x="1186357" y="2746053"/>
                    <a:pt x="1169362" y="2732893"/>
                    <a:pt x="1151949" y="2732776"/>
                  </a:cubicBezTo>
                  <a:close/>
                  <a:moveTo>
                    <a:pt x="1142950" y="4095509"/>
                  </a:moveTo>
                  <a:cubicBezTo>
                    <a:pt x="1109729" y="4095285"/>
                    <a:pt x="1096421" y="4136224"/>
                    <a:pt x="1117512" y="4155837"/>
                  </a:cubicBezTo>
                  <a:cubicBezTo>
                    <a:pt x="1143476" y="4180005"/>
                    <a:pt x="1179080" y="4158727"/>
                    <a:pt x="1178137" y="4131172"/>
                  </a:cubicBezTo>
                  <a:cubicBezTo>
                    <a:pt x="1177368" y="4108795"/>
                    <a:pt x="1160364" y="4095625"/>
                    <a:pt x="1142950" y="4095509"/>
                  </a:cubicBezTo>
                  <a:close/>
                  <a:moveTo>
                    <a:pt x="1145947" y="3641258"/>
                  </a:moveTo>
                  <a:cubicBezTo>
                    <a:pt x="1112716" y="3641034"/>
                    <a:pt x="1099417" y="3681963"/>
                    <a:pt x="1120508" y="3701586"/>
                  </a:cubicBezTo>
                  <a:cubicBezTo>
                    <a:pt x="1146472" y="3725754"/>
                    <a:pt x="1182077" y="3704477"/>
                    <a:pt x="1181133" y="3676931"/>
                  </a:cubicBezTo>
                  <a:cubicBezTo>
                    <a:pt x="1180365" y="3654554"/>
                    <a:pt x="1163360" y="3641375"/>
                    <a:pt x="1145947" y="3641258"/>
                  </a:cubicBezTo>
                  <a:close/>
                  <a:moveTo>
                    <a:pt x="797818" y="459119"/>
                  </a:moveTo>
                  <a:cubicBezTo>
                    <a:pt x="764626" y="458895"/>
                    <a:pt x="751269" y="499805"/>
                    <a:pt x="772369" y="519447"/>
                  </a:cubicBezTo>
                  <a:cubicBezTo>
                    <a:pt x="798353" y="543625"/>
                    <a:pt x="833938" y="522309"/>
                    <a:pt x="833004" y="494783"/>
                  </a:cubicBezTo>
                  <a:cubicBezTo>
                    <a:pt x="832226" y="472405"/>
                    <a:pt x="815221" y="459236"/>
                    <a:pt x="797818" y="459119"/>
                  </a:cubicBezTo>
                  <a:close/>
                  <a:moveTo>
                    <a:pt x="1521061" y="2735220"/>
                  </a:moveTo>
                  <a:cubicBezTo>
                    <a:pt x="1487830" y="2734996"/>
                    <a:pt x="1474542" y="2775935"/>
                    <a:pt x="1495622" y="2795548"/>
                  </a:cubicBezTo>
                  <a:cubicBezTo>
                    <a:pt x="1521616" y="2819735"/>
                    <a:pt x="1557211" y="2798351"/>
                    <a:pt x="1556248" y="2770883"/>
                  </a:cubicBezTo>
                  <a:cubicBezTo>
                    <a:pt x="1555479" y="2748506"/>
                    <a:pt x="1538474" y="2735327"/>
                    <a:pt x="1521061" y="2735220"/>
                  </a:cubicBezTo>
                  <a:close/>
                  <a:moveTo>
                    <a:pt x="1154945" y="2278536"/>
                  </a:moveTo>
                  <a:cubicBezTo>
                    <a:pt x="1121734" y="2278312"/>
                    <a:pt x="1108406" y="2319241"/>
                    <a:pt x="1129506" y="2338864"/>
                  </a:cubicBezTo>
                  <a:cubicBezTo>
                    <a:pt x="1155490" y="2363061"/>
                    <a:pt x="1191075" y="2341686"/>
                    <a:pt x="1190132" y="2314199"/>
                  </a:cubicBezTo>
                  <a:cubicBezTo>
                    <a:pt x="1189363" y="2291822"/>
                    <a:pt x="1172358" y="2278652"/>
                    <a:pt x="1154945" y="2278536"/>
                  </a:cubicBezTo>
                  <a:close/>
                  <a:moveTo>
                    <a:pt x="1148953" y="3187017"/>
                  </a:moveTo>
                  <a:cubicBezTo>
                    <a:pt x="1115722" y="3186793"/>
                    <a:pt x="1102423" y="3227723"/>
                    <a:pt x="1123514" y="3247345"/>
                  </a:cubicBezTo>
                  <a:cubicBezTo>
                    <a:pt x="1149507" y="3271533"/>
                    <a:pt x="1185102" y="3250148"/>
                    <a:pt x="1184139" y="3222681"/>
                  </a:cubicBezTo>
                  <a:cubicBezTo>
                    <a:pt x="1183361" y="3200303"/>
                    <a:pt x="1166356" y="3187134"/>
                    <a:pt x="1148953" y="3187017"/>
                  </a:cubicBezTo>
                  <a:close/>
                  <a:moveTo>
                    <a:pt x="1157941" y="1824295"/>
                  </a:moveTo>
                  <a:cubicBezTo>
                    <a:pt x="1124720" y="1824071"/>
                    <a:pt x="1111412" y="1865010"/>
                    <a:pt x="1132502" y="1884623"/>
                  </a:cubicBezTo>
                  <a:cubicBezTo>
                    <a:pt x="1158467" y="1908791"/>
                    <a:pt x="1194071" y="1887514"/>
                    <a:pt x="1193128" y="1859958"/>
                  </a:cubicBezTo>
                  <a:cubicBezTo>
                    <a:pt x="1192359" y="1837571"/>
                    <a:pt x="1175355" y="1824402"/>
                    <a:pt x="1157941" y="1824295"/>
                  </a:cubicBezTo>
                  <a:close/>
                  <a:moveTo>
                    <a:pt x="800814" y="4878"/>
                  </a:moveTo>
                  <a:cubicBezTo>
                    <a:pt x="767593" y="4655"/>
                    <a:pt x="754275" y="45584"/>
                    <a:pt x="775375" y="65206"/>
                  </a:cubicBezTo>
                  <a:cubicBezTo>
                    <a:pt x="801174" y="89219"/>
                    <a:pt x="836954" y="68272"/>
                    <a:pt x="836001" y="40552"/>
                  </a:cubicBezTo>
                  <a:cubicBezTo>
                    <a:pt x="835222" y="18165"/>
                    <a:pt x="818218" y="4995"/>
                    <a:pt x="800814" y="4878"/>
                  </a:cubicBezTo>
                  <a:close/>
                  <a:moveTo>
                    <a:pt x="1890183" y="2737653"/>
                  </a:moveTo>
                  <a:cubicBezTo>
                    <a:pt x="1856952" y="2737429"/>
                    <a:pt x="1843654" y="2778358"/>
                    <a:pt x="1864734" y="2797981"/>
                  </a:cubicBezTo>
                  <a:cubicBezTo>
                    <a:pt x="1890699" y="2822149"/>
                    <a:pt x="1926323" y="2800862"/>
                    <a:pt x="1925360" y="2773326"/>
                  </a:cubicBezTo>
                  <a:cubicBezTo>
                    <a:pt x="1924601" y="2750939"/>
                    <a:pt x="1907596" y="2737770"/>
                    <a:pt x="1890183" y="2737653"/>
                  </a:cubicBezTo>
                  <a:close/>
                  <a:moveTo>
                    <a:pt x="1884191" y="3646135"/>
                  </a:moveTo>
                  <a:cubicBezTo>
                    <a:pt x="1851008" y="3645911"/>
                    <a:pt x="1837632" y="3686820"/>
                    <a:pt x="1858742" y="3706463"/>
                  </a:cubicBezTo>
                  <a:cubicBezTo>
                    <a:pt x="1884726" y="3730640"/>
                    <a:pt x="1920311" y="3709324"/>
                    <a:pt x="1919377" y="3681808"/>
                  </a:cubicBezTo>
                  <a:cubicBezTo>
                    <a:pt x="1918599" y="3659421"/>
                    <a:pt x="1901604" y="3646251"/>
                    <a:pt x="1884191" y="3646135"/>
                  </a:cubicBezTo>
                  <a:close/>
                  <a:moveTo>
                    <a:pt x="1893179" y="2283412"/>
                  </a:moveTo>
                  <a:cubicBezTo>
                    <a:pt x="1859948" y="2283188"/>
                    <a:pt x="1846660" y="2324127"/>
                    <a:pt x="1867740" y="2343740"/>
                  </a:cubicBezTo>
                  <a:cubicBezTo>
                    <a:pt x="1893734" y="2367928"/>
                    <a:pt x="1929329" y="2346543"/>
                    <a:pt x="1928366" y="2319085"/>
                  </a:cubicBezTo>
                  <a:cubicBezTo>
                    <a:pt x="1927597" y="2296698"/>
                    <a:pt x="1910592" y="2283529"/>
                    <a:pt x="1893179" y="2283412"/>
                  </a:cubicBezTo>
                  <a:close/>
                  <a:moveTo>
                    <a:pt x="1887187" y="3191894"/>
                  </a:moveTo>
                  <a:cubicBezTo>
                    <a:pt x="1853965" y="3191670"/>
                    <a:pt x="1840657" y="3232599"/>
                    <a:pt x="1861748" y="3252222"/>
                  </a:cubicBezTo>
                  <a:cubicBezTo>
                    <a:pt x="1887712" y="3276390"/>
                    <a:pt x="1923317" y="3255113"/>
                    <a:pt x="1922373" y="3227557"/>
                  </a:cubicBezTo>
                  <a:cubicBezTo>
                    <a:pt x="1921605" y="3205180"/>
                    <a:pt x="1904600" y="3192011"/>
                    <a:pt x="1887187" y="3191894"/>
                  </a:cubicBezTo>
                  <a:close/>
                  <a:moveTo>
                    <a:pt x="1905164" y="466439"/>
                  </a:moveTo>
                  <a:cubicBezTo>
                    <a:pt x="1871875" y="466215"/>
                    <a:pt x="1858683" y="507183"/>
                    <a:pt x="1879725" y="526767"/>
                  </a:cubicBezTo>
                  <a:cubicBezTo>
                    <a:pt x="1905699" y="550945"/>
                    <a:pt x="1941314" y="529609"/>
                    <a:pt x="1940351" y="502102"/>
                  </a:cubicBezTo>
                  <a:cubicBezTo>
                    <a:pt x="1939582" y="479725"/>
                    <a:pt x="1922578" y="466556"/>
                    <a:pt x="1905164" y="466439"/>
                  </a:cubicBezTo>
                  <a:close/>
                  <a:moveTo>
                    <a:pt x="1899172" y="1374921"/>
                  </a:moveTo>
                  <a:cubicBezTo>
                    <a:pt x="1865921" y="1374697"/>
                    <a:pt x="1852652" y="1415645"/>
                    <a:pt x="1873733" y="1435249"/>
                  </a:cubicBezTo>
                  <a:cubicBezTo>
                    <a:pt x="1899697" y="1459417"/>
                    <a:pt x="1935302" y="1438139"/>
                    <a:pt x="1934358" y="1410594"/>
                  </a:cubicBezTo>
                  <a:cubicBezTo>
                    <a:pt x="1933590" y="1388207"/>
                    <a:pt x="1916585" y="1375037"/>
                    <a:pt x="1899172" y="1374921"/>
                  </a:cubicBezTo>
                  <a:close/>
                  <a:moveTo>
                    <a:pt x="1896176" y="1829171"/>
                  </a:moveTo>
                  <a:cubicBezTo>
                    <a:pt x="1863003" y="1828947"/>
                    <a:pt x="1849607" y="1869837"/>
                    <a:pt x="1870727" y="1889499"/>
                  </a:cubicBezTo>
                  <a:cubicBezTo>
                    <a:pt x="1896555" y="1913541"/>
                    <a:pt x="1932306" y="1892536"/>
                    <a:pt x="1931362" y="1864835"/>
                  </a:cubicBezTo>
                  <a:cubicBezTo>
                    <a:pt x="1930584" y="1842409"/>
                    <a:pt x="1913443" y="1829278"/>
                    <a:pt x="1896176" y="1829171"/>
                  </a:cubicBezTo>
                  <a:close/>
                  <a:moveTo>
                    <a:pt x="1539048" y="9755"/>
                  </a:moveTo>
                  <a:cubicBezTo>
                    <a:pt x="1505827" y="9531"/>
                    <a:pt x="1492519" y="50460"/>
                    <a:pt x="1513600" y="70083"/>
                  </a:cubicBezTo>
                  <a:cubicBezTo>
                    <a:pt x="1539554" y="94241"/>
                    <a:pt x="1575188" y="72983"/>
                    <a:pt x="1574225" y="45428"/>
                  </a:cubicBezTo>
                  <a:cubicBezTo>
                    <a:pt x="1573466" y="23041"/>
                    <a:pt x="1556461" y="9872"/>
                    <a:pt x="1539048" y="9755"/>
                  </a:cubicBezTo>
                  <a:close/>
                  <a:moveTo>
                    <a:pt x="1530060" y="1372487"/>
                  </a:moveTo>
                  <a:cubicBezTo>
                    <a:pt x="1496838" y="1372263"/>
                    <a:pt x="1483530" y="1413202"/>
                    <a:pt x="1504621" y="1432815"/>
                  </a:cubicBezTo>
                  <a:cubicBezTo>
                    <a:pt x="1530585" y="1456983"/>
                    <a:pt x="1566190" y="1435706"/>
                    <a:pt x="1565246" y="1408151"/>
                  </a:cubicBezTo>
                  <a:cubicBezTo>
                    <a:pt x="1564468" y="1385773"/>
                    <a:pt x="1547463" y="1372604"/>
                    <a:pt x="1530060" y="1372487"/>
                  </a:cubicBezTo>
                  <a:close/>
                  <a:moveTo>
                    <a:pt x="1881194" y="4100385"/>
                  </a:moveTo>
                  <a:cubicBezTo>
                    <a:pt x="1847963" y="4100161"/>
                    <a:pt x="1834665" y="4141090"/>
                    <a:pt x="1855746" y="4160713"/>
                  </a:cubicBezTo>
                  <a:cubicBezTo>
                    <a:pt x="1881710" y="4184881"/>
                    <a:pt x="1917334" y="4163604"/>
                    <a:pt x="1916371" y="4136048"/>
                  </a:cubicBezTo>
                  <a:cubicBezTo>
                    <a:pt x="1915602" y="4113671"/>
                    <a:pt x="1898598" y="4100502"/>
                    <a:pt x="1881194" y="4100385"/>
                  </a:cubicBezTo>
                  <a:close/>
                  <a:moveTo>
                    <a:pt x="1533056" y="918237"/>
                  </a:moveTo>
                  <a:cubicBezTo>
                    <a:pt x="1499834" y="918022"/>
                    <a:pt x="1486526" y="958942"/>
                    <a:pt x="1507617" y="978574"/>
                  </a:cubicBezTo>
                  <a:cubicBezTo>
                    <a:pt x="1533591" y="1002752"/>
                    <a:pt x="1569205" y="981416"/>
                    <a:pt x="1568242" y="953919"/>
                  </a:cubicBezTo>
                  <a:cubicBezTo>
                    <a:pt x="1567464" y="931533"/>
                    <a:pt x="1550459" y="918353"/>
                    <a:pt x="1533056" y="918237"/>
                  </a:cubicBezTo>
                  <a:close/>
                  <a:moveTo>
                    <a:pt x="1527063" y="1826728"/>
                  </a:moveTo>
                  <a:cubicBezTo>
                    <a:pt x="1493852" y="1826504"/>
                    <a:pt x="1480524" y="1867433"/>
                    <a:pt x="1501615" y="1887056"/>
                  </a:cubicBezTo>
                  <a:cubicBezTo>
                    <a:pt x="1527579" y="1911224"/>
                    <a:pt x="1563184" y="1889947"/>
                    <a:pt x="1562240" y="1862391"/>
                  </a:cubicBezTo>
                  <a:cubicBezTo>
                    <a:pt x="1561471" y="1840014"/>
                    <a:pt x="1544467" y="1826845"/>
                    <a:pt x="1527063" y="1826728"/>
                  </a:cubicBezTo>
                  <a:close/>
                  <a:moveTo>
                    <a:pt x="1524057" y="2280969"/>
                  </a:moveTo>
                  <a:cubicBezTo>
                    <a:pt x="1490875" y="2280745"/>
                    <a:pt x="1477499" y="2321645"/>
                    <a:pt x="1498609" y="2341297"/>
                  </a:cubicBezTo>
                  <a:cubicBezTo>
                    <a:pt x="1524437" y="2365339"/>
                    <a:pt x="1560187" y="2344334"/>
                    <a:pt x="1559244" y="2316632"/>
                  </a:cubicBezTo>
                  <a:cubicBezTo>
                    <a:pt x="1558475" y="2294255"/>
                    <a:pt x="1541471" y="2281086"/>
                    <a:pt x="1524057" y="2280969"/>
                  </a:cubicBezTo>
                  <a:close/>
                  <a:moveTo>
                    <a:pt x="1536052" y="463996"/>
                  </a:moveTo>
                  <a:cubicBezTo>
                    <a:pt x="1502743" y="463772"/>
                    <a:pt x="1489581" y="504759"/>
                    <a:pt x="1510613" y="524324"/>
                  </a:cubicBezTo>
                  <a:cubicBezTo>
                    <a:pt x="1536587" y="548502"/>
                    <a:pt x="1572202" y="527166"/>
                    <a:pt x="1571239" y="499659"/>
                  </a:cubicBezTo>
                  <a:cubicBezTo>
                    <a:pt x="1570470" y="477321"/>
                    <a:pt x="1553504" y="464113"/>
                    <a:pt x="1536052" y="463996"/>
                  </a:cubicBezTo>
                  <a:close/>
                  <a:moveTo>
                    <a:pt x="1902168" y="920680"/>
                  </a:moveTo>
                  <a:cubicBezTo>
                    <a:pt x="1868966" y="920466"/>
                    <a:pt x="1855619" y="961375"/>
                    <a:pt x="1876729" y="981008"/>
                  </a:cubicBezTo>
                  <a:cubicBezTo>
                    <a:pt x="1902703" y="1005186"/>
                    <a:pt x="1938318" y="983860"/>
                    <a:pt x="1937354" y="956343"/>
                  </a:cubicBezTo>
                  <a:cubicBezTo>
                    <a:pt x="1936586" y="933966"/>
                    <a:pt x="1919581" y="920797"/>
                    <a:pt x="1902168" y="920680"/>
                  </a:cubicBezTo>
                  <a:close/>
                  <a:moveTo>
                    <a:pt x="56578" y="908493"/>
                  </a:moveTo>
                  <a:cubicBezTo>
                    <a:pt x="23347" y="908270"/>
                    <a:pt x="10048" y="949208"/>
                    <a:pt x="31139" y="968821"/>
                  </a:cubicBezTo>
                  <a:cubicBezTo>
                    <a:pt x="57103" y="992990"/>
                    <a:pt x="92708" y="971712"/>
                    <a:pt x="91764" y="944167"/>
                  </a:cubicBezTo>
                  <a:cubicBezTo>
                    <a:pt x="90986" y="921780"/>
                    <a:pt x="73991" y="908600"/>
                    <a:pt x="56578" y="908493"/>
                  </a:cubicBezTo>
                  <a:close/>
                  <a:moveTo>
                    <a:pt x="410709" y="3182141"/>
                  </a:moveTo>
                  <a:cubicBezTo>
                    <a:pt x="377536" y="3181917"/>
                    <a:pt x="364140" y="3222807"/>
                    <a:pt x="385260" y="3242469"/>
                  </a:cubicBezTo>
                  <a:cubicBezTo>
                    <a:pt x="411088" y="3266510"/>
                    <a:pt x="446839" y="3245506"/>
                    <a:pt x="445895" y="3217804"/>
                  </a:cubicBezTo>
                  <a:cubicBezTo>
                    <a:pt x="445117" y="3195427"/>
                    <a:pt x="428122" y="3182258"/>
                    <a:pt x="410709" y="3182141"/>
                  </a:cubicBezTo>
                  <a:close/>
                  <a:moveTo>
                    <a:pt x="59574" y="454243"/>
                  </a:moveTo>
                  <a:cubicBezTo>
                    <a:pt x="26285" y="454019"/>
                    <a:pt x="13093" y="494987"/>
                    <a:pt x="34135" y="514571"/>
                  </a:cubicBezTo>
                  <a:cubicBezTo>
                    <a:pt x="60099" y="538739"/>
                    <a:pt x="95704" y="517462"/>
                    <a:pt x="94760" y="489906"/>
                  </a:cubicBezTo>
                  <a:cubicBezTo>
                    <a:pt x="93992" y="467529"/>
                    <a:pt x="76987" y="454360"/>
                    <a:pt x="59574" y="454243"/>
                  </a:cubicBezTo>
                  <a:close/>
                  <a:moveTo>
                    <a:pt x="53582" y="1362734"/>
                  </a:moveTo>
                  <a:cubicBezTo>
                    <a:pt x="20496" y="1362520"/>
                    <a:pt x="6955" y="1403352"/>
                    <a:pt x="28133" y="1423062"/>
                  </a:cubicBezTo>
                  <a:cubicBezTo>
                    <a:pt x="54097" y="1447230"/>
                    <a:pt x="89712" y="1425953"/>
                    <a:pt x="88768" y="1398407"/>
                  </a:cubicBezTo>
                  <a:cubicBezTo>
                    <a:pt x="87990" y="1375972"/>
                    <a:pt x="70849" y="1362851"/>
                    <a:pt x="53582" y="1362734"/>
                  </a:cubicBezTo>
                  <a:close/>
                  <a:moveTo>
                    <a:pt x="407713" y="3636382"/>
                  </a:moveTo>
                  <a:cubicBezTo>
                    <a:pt x="374423" y="3636158"/>
                    <a:pt x="361232" y="3677126"/>
                    <a:pt x="382274" y="3696710"/>
                  </a:cubicBezTo>
                  <a:cubicBezTo>
                    <a:pt x="408267" y="3720897"/>
                    <a:pt x="443862" y="3699513"/>
                    <a:pt x="442899" y="3672045"/>
                  </a:cubicBezTo>
                  <a:cubicBezTo>
                    <a:pt x="442130" y="3649668"/>
                    <a:pt x="425126" y="3636498"/>
                    <a:pt x="407713" y="3636382"/>
                  </a:cubicBezTo>
                  <a:close/>
                  <a:moveTo>
                    <a:pt x="404716" y="4090632"/>
                  </a:moveTo>
                  <a:cubicBezTo>
                    <a:pt x="371407" y="4090408"/>
                    <a:pt x="358245" y="4131396"/>
                    <a:pt x="379277" y="4150960"/>
                  </a:cubicBezTo>
                  <a:cubicBezTo>
                    <a:pt x="405251" y="4175138"/>
                    <a:pt x="440866" y="4153831"/>
                    <a:pt x="439903" y="4126296"/>
                  </a:cubicBezTo>
                  <a:cubicBezTo>
                    <a:pt x="439134" y="4103918"/>
                    <a:pt x="422129" y="4090749"/>
                    <a:pt x="404716" y="4090632"/>
                  </a:cubicBezTo>
                  <a:close/>
                  <a:moveTo>
                    <a:pt x="37462" y="10212"/>
                  </a:moveTo>
                  <a:cubicBezTo>
                    <a:pt x="16002" y="29893"/>
                    <a:pt x="29067" y="70657"/>
                    <a:pt x="62103" y="70871"/>
                  </a:cubicBezTo>
                  <a:cubicBezTo>
                    <a:pt x="95403" y="71095"/>
                    <a:pt x="108574" y="30117"/>
                    <a:pt x="87542" y="10543"/>
                  </a:cubicBezTo>
                  <a:cubicBezTo>
                    <a:pt x="71501" y="-4388"/>
                    <a:pt x="50352" y="-2509"/>
                    <a:pt x="37462" y="10212"/>
                  </a:cubicBezTo>
                  <a:close/>
                  <a:moveTo>
                    <a:pt x="50585" y="1816975"/>
                  </a:moveTo>
                  <a:cubicBezTo>
                    <a:pt x="17354" y="1816751"/>
                    <a:pt x="4056" y="1857680"/>
                    <a:pt x="25146" y="1877303"/>
                  </a:cubicBezTo>
                  <a:cubicBezTo>
                    <a:pt x="51120" y="1901481"/>
                    <a:pt x="86735" y="1880145"/>
                    <a:pt x="85772" y="1852638"/>
                  </a:cubicBezTo>
                  <a:cubicBezTo>
                    <a:pt x="85003" y="1830300"/>
                    <a:pt x="68037" y="1817092"/>
                    <a:pt x="50585" y="1816975"/>
                  </a:cubicBezTo>
                  <a:close/>
                  <a:moveTo>
                    <a:pt x="38591" y="3633948"/>
                  </a:moveTo>
                  <a:cubicBezTo>
                    <a:pt x="5408" y="3633724"/>
                    <a:pt x="-7968" y="3674624"/>
                    <a:pt x="13152" y="3694276"/>
                  </a:cubicBezTo>
                  <a:cubicBezTo>
                    <a:pt x="38980" y="3718318"/>
                    <a:pt x="74730" y="3697313"/>
                    <a:pt x="73787" y="3669621"/>
                  </a:cubicBezTo>
                  <a:cubicBezTo>
                    <a:pt x="73009" y="3647225"/>
                    <a:pt x="56014" y="3634065"/>
                    <a:pt x="38591" y="3633948"/>
                  </a:cubicBezTo>
                  <a:close/>
                  <a:moveTo>
                    <a:pt x="47589" y="2271216"/>
                  </a:moveTo>
                  <a:cubicBezTo>
                    <a:pt x="14348" y="2270992"/>
                    <a:pt x="1069" y="2311931"/>
                    <a:pt x="22140" y="2331544"/>
                  </a:cubicBezTo>
                  <a:cubicBezTo>
                    <a:pt x="48134" y="2355732"/>
                    <a:pt x="83729" y="2334347"/>
                    <a:pt x="82766" y="2306889"/>
                  </a:cubicBezTo>
                  <a:cubicBezTo>
                    <a:pt x="82007" y="2284502"/>
                    <a:pt x="64993" y="2271333"/>
                    <a:pt x="47589" y="2271216"/>
                  </a:cubicBezTo>
                  <a:close/>
                  <a:moveTo>
                    <a:pt x="4122406" y="97706"/>
                  </a:moveTo>
                  <a:cubicBezTo>
                    <a:pt x="4155666" y="97921"/>
                    <a:pt x="4168906" y="56972"/>
                    <a:pt x="4147854" y="37378"/>
                  </a:cubicBezTo>
                  <a:cubicBezTo>
                    <a:pt x="4122007" y="13327"/>
                    <a:pt x="4086363" y="34274"/>
                    <a:pt x="4087219" y="62043"/>
                  </a:cubicBezTo>
                  <a:cubicBezTo>
                    <a:pt x="4088075" y="84508"/>
                    <a:pt x="4105109" y="97590"/>
                    <a:pt x="4122406" y="97706"/>
                  </a:cubicBezTo>
                  <a:close/>
                  <a:moveTo>
                    <a:pt x="35594" y="4088189"/>
                  </a:moveTo>
                  <a:cubicBezTo>
                    <a:pt x="2305" y="4087965"/>
                    <a:pt x="-10886" y="4128933"/>
                    <a:pt x="10155" y="4148517"/>
                  </a:cubicBezTo>
                  <a:cubicBezTo>
                    <a:pt x="35983" y="4172559"/>
                    <a:pt x="71647" y="4151622"/>
                    <a:pt x="70781" y="4123852"/>
                  </a:cubicBezTo>
                  <a:cubicBezTo>
                    <a:pt x="69925" y="4101388"/>
                    <a:pt x="52891" y="4088306"/>
                    <a:pt x="35594" y="4088189"/>
                  </a:cubicBezTo>
                  <a:close/>
                  <a:moveTo>
                    <a:pt x="794822" y="913370"/>
                  </a:moveTo>
                  <a:cubicBezTo>
                    <a:pt x="761591" y="913146"/>
                    <a:pt x="748292" y="954075"/>
                    <a:pt x="769373" y="973698"/>
                  </a:cubicBezTo>
                  <a:cubicBezTo>
                    <a:pt x="795337" y="997866"/>
                    <a:pt x="830961" y="976589"/>
                    <a:pt x="829998" y="949033"/>
                  </a:cubicBezTo>
                  <a:cubicBezTo>
                    <a:pt x="829230" y="926656"/>
                    <a:pt x="812225" y="913477"/>
                    <a:pt x="794822" y="913370"/>
                  </a:cubicBezTo>
                  <a:close/>
                  <a:moveTo>
                    <a:pt x="44593" y="2725467"/>
                  </a:moveTo>
                  <a:cubicBezTo>
                    <a:pt x="11371" y="2725243"/>
                    <a:pt x="-1946" y="2766172"/>
                    <a:pt x="19154" y="2785795"/>
                  </a:cubicBezTo>
                  <a:cubicBezTo>
                    <a:pt x="45118" y="2809963"/>
                    <a:pt x="80723" y="2788685"/>
                    <a:pt x="79779" y="2761130"/>
                  </a:cubicBezTo>
                  <a:cubicBezTo>
                    <a:pt x="79001" y="2738753"/>
                    <a:pt x="61996" y="2725574"/>
                    <a:pt x="44593" y="2725467"/>
                  </a:cubicBezTo>
                  <a:close/>
                  <a:moveTo>
                    <a:pt x="41597" y="3179707"/>
                  </a:moveTo>
                  <a:cubicBezTo>
                    <a:pt x="8346" y="3179483"/>
                    <a:pt x="-4923" y="3220432"/>
                    <a:pt x="16158" y="3240035"/>
                  </a:cubicBezTo>
                  <a:cubicBezTo>
                    <a:pt x="42122" y="3264204"/>
                    <a:pt x="77727" y="3242926"/>
                    <a:pt x="76783" y="3215381"/>
                  </a:cubicBezTo>
                  <a:cubicBezTo>
                    <a:pt x="76005" y="3192993"/>
                    <a:pt x="59000" y="3179824"/>
                    <a:pt x="41597" y="3179707"/>
                  </a:cubicBezTo>
                  <a:close/>
                  <a:moveTo>
                    <a:pt x="773838" y="4093066"/>
                  </a:moveTo>
                  <a:cubicBezTo>
                    <a:pt x="740607" y="4092842"/>
                    <a:pt x="727319" y="4133780"/>
                    <a:pt x="748399" y="4153394"/>
                  </a:cubicBezTo>
                  <a:cubicBezTo>
                    <a:pt x="774364" y="4177562"/>
                    <a:pt x="809968" y="4156284"/>
                    <a:pt x="809025" y="4128739"/>
                  </a:cubicBezTo>
                  <a:cubicBezTo>
                    <a:pt x="808246" y="4106352"/>
                    <a:pt x="791242" y="4093182"/>
                    <a:pt x="773838" y="4093066"/>
                  </a:cubicBezTo>
                  <a:close/>
                  <a:moveTo>
                    <a:pt x="782827" y="2730333"/>
                  </a:moveTo>
                  <a:cubicBezTo>
                    <a:pt x="749654" y="2730119"/>
                    <a:pt x="736259" y="2771000"/>
                    <a:pt x="757378" y="2790661"/>
                  </a:cubicBezTo>
                  <a:cubicBezTo>
                    <a:pt x="783343" y="2814829"/>
                    <a:pt x="818957" y="2793552"/>
                    <a:pt x="818013" y="2765997"/>
                  </a:cubicBezTo>
                  <a:cubicBezTo>
                    <a:pt x="817235" y="2743629"/>
                    <a:pt x="800240" y="2730450"/>
                    <a:pt x="782827" y="2730333"/>
                  </a:cubicBezTo>
                  <a:close/>
                  <a:moveTo>
                    <a:pt x="776834" y="3638825"/>
                  </a:moveTo>
                  <a:cubicBezTo>
                    <a:pt x="743603" y="3638601"/>
                    <a:pt x="730305" y="3679530"/>
                    <a:pt x="751386" y="3699153"/>
                  </a:cubicBezTo>
                  <a:cubicBezTo>
                    <a:pt x="777360" y="3723331"/>
                    <a:pt x="812974" y="3702024"/>
                    <a:pt x="812011" y="3674488"/>
                  </a:cubicBezTo>
                  <a:cubicBezTo>
                    <a:pt x="811252" y="3652111"/>
                    <a:pt x="794238" y="3638941"/>
                    <a:pt x="776834" y="3638825"/>
                  </a:cubicBezTo>
                  <a:close/>
                  <a:moveTo>
                    <a:pt x="779831" y="3184584"/>
                  </a:moveTo>
                  <a:cubicBezTo>
                    <a:pt x="746522" y="3184360"/>
                    <a:pt x="733360" y="3225348"/>
                    <a:pt x="754392" y="3244912"/>
                  </a:cubicBezTo>
                  <a:cubicBezTo>
                    <a:pt x="780385" y="3269099"/>
                    <a:pt x="815980" y="3247715"/>
                    <a:pt x="815017" y="3220257"/>
                  </a:cubicBezTo>
                  <a:cubicBezTo>
                    <a:pt x="814249" y="3197909"/>
                    <a:pt x="797283" y="3184701"/>
                    <a:pt x="779831" y="3184584"/>
                  </a:cubicBezTo>
                  <a:close/>
                  <a:moveTo>
                    <a:pt x="791816" y="1367611"/>
                  </a:moveTo>
                  <a:cubicBezTo>
                    <a:pt x="758585" y="1367387"/>
                    <a:pt x="745286" y="1408316"/>
                    <a:pt x="766377" y="1427939"/>
                  </a:cubicBezTo>
                  <a:cubicBezTo>
                    <a:pt x="792370" y="1452126"/>
                    <a:pt x="827965" y="1430742"/>
                    <a:pt x="827002" y="1403274"/>
                  </a:cubicBezTo>
                  <a:cubicBezTo>
                    <a:pt x="826234" y="1380936"/>
                    <a:pt x="809268" y="1367728"/>
                    <a:pt x="791816" y="1367611"/>
                  </a:cubicBezTo>
                  <a:close/>
                  <a:moveTo>
                    <a:pt x="788819" y="1821852"/>
                  </a:moveTo>
                  <a:cubicBezTo>
                    <a:pt x="755598" y="1821628"/>
                    <a:pt x="742290" y="1862557"/>
                    <a:pt x="763381" y="1882180"/>
                  </a:cubicBezTo>
                  <a:cubicBezTo>
                    <a:pt x="789354" y="1906358"/>
                    <a:pt x="824969" y="1885051"/>
                    <a:pt x="824006" y="1857525"/>
                  </a:cubicBezTo>
                  <a:cubicBezTo>
                    <a:pt x="823237" y="1835138"/>
                    <a:pt x="806233" y="1821968"/>
                    <a:pt x="788819" y="1821852"/>
                  </a:cubicBezTo>
                  <a:close/>
                  <a:moveTo>
                    <a:pt x="785823" y="2276092"/>
                  </a:moveTo>
                  <a:cubicBezTo>
                    <a:pt x="752602" y="2275869"/>
                    <a:pt x="739294" y="2316808"/>
                    <a:pt x="760384" y="2336420"/>
                  </a:cubicBezTo>
                  <a:cubicBezTo>
                    <a:pt x="786349" y="2360589"/>
                    <a:pt x="821953" y="2339311"/>
                    <a:pt x="821010" y="2311766"/>
                  </a:cubicBezTo>
                  <a:cubicBezTo>
                    <a:pt x="820241" y="2289379"/>
                    <a:pt x="803236" y="2276209"/>
                    <a:pt x="785823" y="2276092"/>
                  </a:cubicBezTo>
                  <a:close/>
                  <a:moveTo>
                    <a:pt x="413705" y="2727900"/>
                  </a:moveTo>
                  <a:cubicBezTo>
                    <a:pt x="380484" y="2727676"/>
                    <a:pt x="367176" y="2768615"/>
                    <a:pt x="388256" y="2788228"/>
                  </a:cubicBezTo>
                  <a:cubicBezTo>
                    <a:pt x="414221" y="2812396"/>
                    <a:pt x="449825" y="2791119"/>
                    <a:pt x="448882" y="2763573"/>
                  </a:cubicBezTo>
                  <a:cubicBezTo>
                    <a:pt x="448123" y="2741186"/>
                    <a:pt x="431118" y="2728017"/>
                    <a:pt x="413705" y="2727900"/>
                  </a:cubicBezTo>
                  <a:close/>
                  <a:moveTo>
                    <a:pt x="419697" y="1819418"/>
                  </a:moveTo>
                  <a:cubicBezTo>
                    <a:pt x="386389" y="1819194"/>
                    <a:pt x="373226" y="1860182"/>
                    <a:pt x="394259" y="1879746"/>
                  </a:cubicBezTo>
                  <a:cubicBezTo>
                    <a:pt x="420252" y="1903934"/>
                    <a:pt x="455847" y="1882549"/>
                    <a:pt x="454884" y="1855082"/>
                  </a:cubicBezTo>
                  <a:cubicBezTo>
                    <a:pt x="454115" y="1832704"/>
                    <a:pt x="437111" y="1819525"/>
                    <a:pt x="419697" y="1819418"/>
                  </a:cubicBezTo>
                  <a:close/>
                  <a:moveTo>
                    <a:pt x="416701" y="2273659"/>
                  </a:moveTo>
                  <a:cubicBezTo>
                    <a:pt x="383480" y="2273435"/>
                    <a:pt x="370172" y="2314364"/>
                    <a:pt x="391262" y="2333987"/>
                  </a:cubicBezTo>
                  <a:cubicBezTo>
                    <a:pt x="417236" y="2358165"/>
                    <a:pt x="452851" y="2336859"/>
                    <a:pt x="451888" y="2309323"/>
                  </a:cubicBezTo>
                  <a:cubicBezTo>
                    <a:pt x="451119" y="2286945"/>
                    <a:pt x="434115" y="2273776"/>
                    <a:pt x="416701" y="2273659"/>
                  </a:cubicBezTo>
                  <a:close/>
                  <a:moveTo>
                    <a:pt x="422704" y="1365168"/>
                  </a:moveTo>
                  <a:cubicBezTo>
                    <a:pt x="389395" y="1364944"/>
                    <a:pt x="376233" y="1405931"/>
                    <a:pt x="397265" y="1425496"/>
                  </a:cubicBezTo>
                  <a:cubicBezTo>
                    <a:pt x="423258" y="1449683"/>
                    <a:pt x="458853" y="1428299"/>
                    <a:pt x="457890" y="1400831"/>
                  </a:cubicBezTo>
                  <a:cubicBezTo>
                    <a:pt x="457112" y="1378493"/>
                    <a:pt x="440146" y="1365284"/>
                    <a:pt x="422704" y="1365168"/>
                  </a:cubicBezTo>
                  <a:close/>
                  <a:moveTo>
                    <a:pt x="425700" y="910927"/>
                  </a:moveTo>
                  <a:cubicBezTo>
                    <a:pt x="392478" y="910703"/>
                    <a:pt x="379170" y="951632"/>
                    <a:pt x="400251" y="971255"/>
                  </a:cubicBezTo>
                  <a:cubicBezTo>
                    <a:pt x="426235" y="995433"/>
                    <a:pt x="461820" y="974116"/>
                    <a:pt x="460886" y="946590"/>
                  </a:cubicBezTo>
                  <a:cubicBezTo>
                    <a:pt x="460108" y="924213"/>
                    <a:pt x="443103" y="911044"/>
                    <a:pt x="425700" y="910927"/>
                  </a:cubicBezTo>
                  <a:close/>
                  <a:moveTo>
                    <a:pt x="431692" y="2445"/>
                  </a:moveTo>
                  <a:cubicBezTo>
                    <a:pt x="398461" y="2221"/>
                    <a:pt x="385163" y="43150"/>
                    <a:pt x="406253" y="62773"/>
                  </a:cubicBezTo>
                  <a:cubicBezTo>
                    <a:pt x="432218" y="86941"/>
                    <a:pt x="467822" y="65664"/>
                    <a:pt x="466879" y="38109"/>
                  </a:cubicBezTo>
                  <a:cubicBezTo>
                    <a:pt x="466110" y="15731"/>
                    <a:pt x="449105" y="2552"/>
                    <a:pt x="431692" y="2445"/>
                  </a:cubicBezTo>
                  <a:close/>
                  <a:moveTo>
                    <a:pt x="428696" y="456686"/>
                  </a:moveTo>
                  <a:cubicBezTo>
                    <a:pt x="395475" y="456462"/>
                    <a:pt x="382157" y="497391"/>
                    <a:pt x="403257" y="517014"/>
                  </a:cubicBezTo>
                  <a:cubicBezTo>
                    <a:pt x="429221" y="541182"/>
                    <a:pt x="464826" y="519905"/>
                    <a:pt x="463882" y="492359"/>
                  </a:cubicBezTo>
                  <a:cubicBezTo>
                    <a:pt x="463114" y="469972"/>
                    <a:pt x="446109" y="456803"/>
                    <a:pt x="428696" y="456686"/>
                  </a:cubicBezTo>
                  <a:close/>
                  <a:moveTo>
                    <a:pt x="3738779" y="2295598"/>
                  </a:moveTo>
                  <a:cubicBezTo>
                    <a:pt x="3705694" y="2295384"/>
                    <a:pt x="3692153" y="2336216"/>
                    <a:pt x="3713331" y="2355926"/>
                  </a:cubicBezTo>
                  <a:cubicBezTo>
                    <a:pt x="3739295" y="2380094"/>
                    <a:pt x="3774919" y="2358817"/>
                    <a:pt x="3773956" y="2331262"/>
                  </a:cubicBezTo>
                  <a:cubicBezTo>
                    <a:pt x="3773187" y="2308884"/>
                    <a:pt x="3756183" y="2295715"/>
                    <a:pt x="3738779" y="2295598"/>
                  </a:cubicBezTo>
                  <a:close/>
                  <a:moveTo>
                    <a:pt x="3381642" y="476192"/>
                  </a:moveTo>
                  <a:cubicBezTo>
                    <a:pt x="3348392" y="475978"/>
                    <a:pt x="3335132" y="516907"/>
                    <a:pt x="3356204" y="536520"/>
                  </a:cubicBezTo>
                  <a:cubicBezTo>
                    <a:pt x="3382032" y="560561"/>
                    <a:pt x="3417782" y="539557"/>
                    <a:pt x="3416838" y="511865"/>
                  </a:cubicBezTo>
                  <a:cubicBezTo>
                    <a:pt x="3416050" y="489468"/>
                    <a:pt x="3399056" y="476309"/>
                    <a:pt x="3381642" y="476192"/>
                  </a:cubicBezTo>
                  <a:close/>
                  <a:moveTo>
                    <a:pt x="3384638" y="21951"/>
                  </a:moveTo>
                  <a:cubicBezTo>
                    <a:pt x="3351398" y="21727"/>
                    <a:pt x="3338119" y="62676"/>
                    <a:pt x="3359200" y="82279"/>
                  </a:cubicBezTo>
                  <a:cubicBezTo>
                    <a:pt x="3385164" y="106447"/>
                    <a:pt x="3420769" y="85170"/>
                    <a:pt x="3419825" y="57624"/>
                  </a:cubicBezTo>
                  <a:cubicBezTo>
                    <a:pt x="3419057" y="35237"/>
                    <a:pt x="3402052" y="22058"/>
                    <a:pt x="3384638" y="21951"/>
                  </a:cubicBezTo>
                  <a:close/>
                  <a:moveTo>
                    <a:pt x="3378646" y="930433"/>
                  </a:moveTo>
                  <a:cubicBezTo>
                    <a:pt x="3345415" y="930209"/>
                    <a:pt x="3332117" y="971138"/>
                    <a:pt x="3353207" y="990761"/>
                  </a:cubicBezTo>
                  <a:cubicBezTo>
                    <a:pt x="3379171" y="1014929"/>
                    <a:pt x="3414796" y="993632"/>
                    <a:pt x="3413832" y="966096"/>
                  </a:cubicBezTo>
                  <a:cubicBezTo>
                    <a:pt x="3413064" y="943719"/>
                    <a:pt x="3396059" y="930549"/>
                    <a:pt x="3378646" y="930433"/>
                  </a:cubicBezTo>
                  <a:close/>
                  <a:moveTo>
                    <a:pt x="3375650" y="1384674"/>
                  </a:moveTo>
                  <a:cubicBezTo>
                    <a:pt x="3342341" y="1384450"/>
                    <a:pt x="3329179" y="1425437"/>
                    <a:pt x="3350211" y="1445002"/>
                  </a:cubicBezTo>
                  <a:cubicBezTo>
                    <a:pt x="3376185" y="1469179"/>
                    <a:pt x="3411799" y="1447873"/>
                    <a:pt x="3410836" y="1420347"/>
                  </a:cubicBezTo>
                  <a:cubicBezTo>
                    <a:pt x="3410068" y="1397960"/>
                    <a:pt x="3393063" y="1384790"/>
                    <a:pt x="3375650" y="1384674"/>
                  </a:cubicBezTo>
                  <a:close/>
                  <a:moveTo>
                    <a:pt x="3732777" y="3204090"/>
                  </a:moveTo>
                  <a:cubicBezTo>
                    <a:pt x="3699546" y="3203866"/>
                    <a:pt x="3686257" y="3244805"/>
                    <a:pt x="3707338" y="3264418"/>
                  </a:cubicBezTo>
                  <a:cubicBezTo>
                    <a:pt x="3733312" y="3288596"/>
                    <a:pt x="3768927" y="3267289"/>
                    <a:pt x="3767964" y="3239753"/>
                  </a:cubicBezTo>
                  <a:cubicBezTo>
                    <a:pt x="3767195" y="3217376"/>
                    <a:pt x="3750190" y="3204206"/>
                    <a:pt x="3732777" y="3204090"/>
                  </a:cubicBezTo>
                  <a:close/>
                  <a:moveTo>
                    <a:pt x="3726785" y="4112571"/>
                  </a:moveTo>
                  <a:cubicBezTo>
                    <a:pt x="3693573" y="4112347"/>
                    <a:pt x="3680246" y="4153277"/>
                    <a:pt x="3701346" y="4172899"/>
                  </a:cubicBezTo>
                  <a:cubicBezTo>
                    <a:pt x="3727339" y="4197107"/>
                    <a:pt x="3762915" y="4175703"/>
                    <a:pt x="3761971" y="4148245"/>
                  </a:cubicBezTo>
                  <a:cubicBezTo>
                    <a:pt x="3761202" y="4125857"/>
                    <a:pt x="3744198" y="4112688"/>
                    <a:pt x="3726785" y="4112571"/>
                  </a:cubicBezTo>
                  <a:close/>
                  <a:moveTo>
                    <a:pt x="3729781" y="3658331"/>
                  </a:moveTo>
                  <a:cubicBezTo>
                    <a:pt x="3696550" y="3658107"/>
                    <a:pt x="3683251" y="3699045"/>
                    <a:pt x="3704342" y="3718659"/>
                  </a:cubicBezTo>
                  <a:cubicBezTo>
                    <a:pt x="3730306" y="3742827"/>
                    <a:pt x="3765911" y="3721549"/>
                    <a:pt x="3764967" y="3693994"/>
                  </a:cubicBezTo>
                  <a:cubicBezTo>
                    <a:pt x="3764199" y="3671617"/>
                    <a:pt x="3747194" y="3658447"/>
                    <a:pt x="3729781" y="3658331"/>
                  </a:cubicBezTo>
                  <a:close/>
                  <a:moveTo>
                    <a:pt x="3363655" y="3201647"/>
                  </a:moveTo>
                  <a:cubicBezTo>
                    <a:pt x="3330366" y="3201423"/>
                    <a:pt x="3317174" y="3242391"/>
                    <a:pt x="3338216" y="3261975"/>
                  </a:cubicBezTo>
                  <a:cubicBezTo>
                    <a:pt x="3364210" y="3286162"/>
                    <a:pt x="3399805" y="3264778"/>
                    <a:pt x="3398842" y="3237310"/>
                  </a:cubicBezTo>
                  <a:cubicBezTo>
                    <a:pt x="3398073" y="3214972"/>
                    <a:pt x="3381107" y="3201763"/>
                    <a:pt x="3363655" y="3201647"/>
                  </a:cubicBezTo>
                  <a:close/>
                  <a:moveTo>
                    <a:pt x="3735773" y="2749849"/>
                  </a:moveTo>
                  <a:cubicBezTo>
                    <a:pt x="3702552" y="2749625"/>
                    <a:pt x="3689244" y="2790554"/>
                    <a:pt x="3710334" y="2810177"/>
                  </a:cubicBezTo>
                  <a:cubicBezTo>
                    <a:pt x="3736328" y="2834364"/>
                    <a:pt x="3771923" y="2812980"/>
                    <a:pt x="3770960" y="2785512"/>
                  </a:cubicBezTo>
                  <a:cubicBezTo>
                    <a:pt x="3770191" y="2763164"/>
                    <a:pt x="3753225" y="2749956"/>
                    <a:pt x="3735773" y="2749849"/>
                  </a:cubicBezTo>
                  <a:close/>
                  <a:moveTo>
                    <a:pt x="3360659" y="3655887"/>
                  </a:moveTo>
                  <a:cubicBezTo>
                    <a:pt x="3327428" y="3655663"/>
                    <a:pt x="3314130" y="3696603"/>
                    <a:pt x="3335220" y="3716215"/>
                  </a:cubicBezTo>
                  <a:cubicBezTo>
                    <a:pt x="3361194" y="3740393"/>
                    <a:pt x="3396808" y="3719087"/>
                    <a:pt x="3395845" y="3691561"/>
                  </a:cubicBezTo>
                  <a:cubicBezTo>
                    <a:pt x="3395077" y="3669183"/>
                    <a:pt x="3378072" y="3656004"/>
                    <a:pt x="3360659" y="3655887"/>
                  </a:cubicBezTo>
                  <a:close/>
                  <a:moveTo>
                    <a:pt x="3357663" y="4110138"/>
                  </a:moveTo>
                  <a:cubicBezTo>
                    <a:pt x="3324431" y="4109914"/>
                    <a:pt x="3311133" y="4150853"/>
                    <a:pt x="3332224" y="4170466"/>
                  </a:cubicBezTo>
                  <a:cubicBezTo>
                    <a:pt x="3358188" y="4194634"/>
                    <a:pt x="3393793" y="4173357"/>
                    <a:pt x="3392849" y="4145801"/>
                  </a:cubicBezTo>
                  <a:cubicBezTo>
                    <a:pt x="3392081" y="4123424"/>
                    <a:pt x="3375076" y="4110255"/>
                    <a:pt x="3357663" y="4110138"/>
                  </a:cubicBezTo>
                  <a:close/>
                  <a:moveTo>
                    <a:pt x="3372653" y="1838924"/>
                  </a:moveTo>
                  <a:cubicBezTo>
                    <a:pt x="3339432" y="1838700"/>
                    <a:pt x="3326124" y="1879629"/>
                    <a:pt x="3347215" y="1899252"/>
                  </a:cubicBezTo>
                  <a:cubicBezTo>
                    <a:pt x="3373179" y="1923420"/>
                    <a:pt x="3408784" y="1902143"/>
                    <a:pt x="3407840" y="1874587"/>
                  </a:cubicBezTo>
                  <a:cubicBezTo>
                    <a:pt x="3407071" y="1852210"/>
                    <a:pt x="3390057" y="1839031"/>
                    <a:pt x="3372653" y="1838924"/>
                  </a:cubicBezTo>
                  <a:close/>
                  <a:moveTo>
                    <a:pt x="3366661" y="2747406"/>
                  </a:moveTo>
                  <a:cubicBezTo>
                    <a:pt x="3333430" y="2747182"/>
                    <a:pt x="3320122" y="2788111"/>
                    <a:pt x="3341212" y="2807734"/>
                  </a:cubicBezTo>
                  <a:cubicBezTo>
                    <a:pt x="3367177" y="2831902"/>
                    <a:pt x="3402801" y="2810625"/>
                    <a:pt x="3401838" y="2783079"/>
                  </a:cubicBezTo>
                  <a:cubicBezTo>
                    <a:pt x="3401069" y="2760692"/>
                    <a:pt x="3384065" y="2747523"/>
                    <a:pt x="3366661" y="2747406"/>
                  </a:cubicBezTo>
                  <a:close/>
                  <a:moveTo>
                    <a:pt x="3369657" y="2293165"/>
                  </a:moveTo>
                  <a:cubicBezTo>
                    <a:pt x="3336475" y="2292951"/>
                    <a:pt x="3323099" y="2333851"/>
                    <a:pt x="3344209" y="2353493"/>
                  </a:cubicBezTo>
                  <a:cubicBezTo>
                    <a:pt x="3370192" y="2377671"/>
                    <a:pt x="3405778" y="2356355"/>
                    <a:pt x="3404844" y="2328838"/>
                  </a:cubicBezTo>
                  <a:cubicBezTo>
                    <a:pt x="3404065" y="2306403"/>
                    <a:pt x="3386915" y="2293272"/>
                    <a:pt x="3369657" y="2293165"/>
                  </a:cubicBezTo>
                  <a:close/>
                  <a:moveTo>
                    <a:pt x="3753760" y="24384"/>
                  </a:moveTo>
                  <a:cubicBezTo>
                    <a:pt x="3720588" y="24160"/>
                    <a:pt x="3707192" y="65051"/>
                    <a:pt x="3728312" y="84712"/>
                  </a:cubicBezTo>
                  <a:cubicBezTo>
                    <a:pt x="3754276" y="108880"/>
                    <a:pt x="3789891" y="87603"/>
                    <a:pt x="3788947" y="60048"/>
                  </a:cubicBezTo>
                  <a:cubicBezTo>
                    <a:pt x="3788169" y="37670"/>
                    <a:pt x="3771174" y="24501"/>
                    <a:pt x="3753760" y="24384"/>
                  </a:cubicBezTo>
                  <a:close/>
                  <a:moveTo>
                    <a:pt x="4107891" y="2298041"/>
                  </a:moveTo>
                  <a:cubicBezTo>
                    <a:pt x="4074582" y="2297818"/>
                    <a:pt x="4061420" y="2338805"/>
                    <a:pt x="4082453" y="2358369"/>
                  </a:cubicBezTo>
                  <a:cubicBezTo>
                    <a:pt x="4108446" y="2382557"/>
                    <a:pt x="4144041" y="2361173"/>
                    <a:pt x="4143078" y="2333715"/>
                  </a:cubicBezTo>
                  <a:cubicBezTo>
                    <a:pt x="4142309" y="2311366"/>
                    <a:pt x="4125344" y="2298158"/>
                    <a:pt x="4107891" y="2298041"/>
                  </a:cubicBezTo>
                  <a:close/>
                  <a:moveTo>
                    <a:pt x="4110888" y="1843801"/>
                  </a:moveTo>
                  <a:cubicBezTo>
                    <a:pt x="4077657" y="1843577"/>
                    <a:pt x="4064358" y="1884506"/>
                    <a:pt x="4085439" y="1904129"/>
                  </a:cubicBezTo>
                  <a:cubicBezTo>
                    <a:pt x="4111423" y="1928306"/>
                    <a:pt x="4147008" y="1906990"/>
                    <a:pt x="4146074" y="1879464"/>
                  </a:cubicBezTo>
                  <a:cubicBezTo>
                    <a:pt x="4145296" y="1857087"/>
                    <a:pt x="4128301" y="1843908"/>
                    <a:pt x="4110888" y="1843801"/>
                  </a:cubicBezTo>
                  <a:close/>
                  <a:moveTo>
                    <a:pt x="4104895" y="2752282"/>
                  </a:moveTo>
                  <a:cubicBezTo>
                    <a:pt x="4071664" y="2752058"/>
                    <a:pt x="4058366" y="2792988"/>
                    <a:pt x="4079456" y="2812610"/>
                  </a:cubicBezTo>
                  <a:cubicBezTo>
                    <a:pt x="4105450" y="2836798"/>
                    <a:pt x="4141045" y="2815413"/>
                    <a:pt x="4140082" y="2787946"/>
                  </a:cubicBezTo>
                  <a:cubicBezTo>
                    <a:pt x="4139313" y="2765568"/>
                    <a:pt x="4122308" y="2752399"/>
                    <a:pt x="4104895" y="2752282"/>
                  </a:cubicBezTo>
                  <a:close/>
                  <a:moveTo>
                    <a:pt x="4101899" y="3206523"/>
                  </a:moveTo>
                  <a:cubicBezTo>
                    <a:pt x="4068678" y="3206299"/>
                    <a:pt x="4055369" y="3247228"/>
                    <a:pt x="4076460" y="3266851"/>
                  </a:cubicBezTo>
                  <a:cubicBezTo>
                    <a:pt x="4102424" y="3291019"/>
                    <a:pt x="4138029" y="3269742"/>
                    <a:pt x="4137085" y="3242196"/>
                  </a:cubicBezTo>
                  <a:cubicBezTo>
                    <a:pt x="4136317" y="3219809"/>
                    <a:pt x="4119303" y="3206640"/>
                    <a:pt x="4101899" y="3206523"/>
                  </a:cubicBezTo>
                  <a:close/>
                  <a:moveTo>
                    <a:pt x="4119876" y="481068"/>
                  </a:moveTo>
                  <a:cubicBezTo>
                    <a:pt x="4086645" y="480844"/>
                    <a:pt x="4073347" y="521774"/>
                    <a:pt x="4094438" y="541396"/>
                  </a:cubicBezTo>
                  <a:cubicBezTo>
                    <a:pt x="4120411" y="565574"/>
                    <a:pt x="4156026" y="544268"/>
                    <a:pt x="4155063" y="516732"/>
                  </a:cubicBezTo>
                  <a:cubicBezTo>
                    <a:pt x="4154294" y="494354"/>
                    <a:pt x="4137290" y="481185"/>
                    <a:pt x="4119876" y="481068"/>
                  </a:cubicBezTo>
                  <a:close/>
                  <a:moveTo>
                    <a:pt x="4113884" y="1389550"/>
                  </a:moveTo>
                  <a:cubicBezTo>
                    <a:pt x="4080662" y="1389326"/>
                    <a:pt x="4067355" y="1430265"/>
                    <a:pt x="4088445" y="1449878"/>
                  </a:cubicBezTo>
                  <a:cubicBezTo>
                    <a:pt x="4114409" y="1474046"/>
                    <a:pt x="4150014" y="1452769"/>
                    <a:pt x="4149070" y="1425223"/>
                  </a:cubicBezTo>
                  <a:cubicBezTo>
                    <a:pt x="4148302" y="1402836"/>
                    <a:pt x="4131297" y="1389667"/>
                    <a:pt x="4113884" y="1389550"/>
                  </a:cubicBezTo>
                  <a:close/>
                  <a:moveTo>
                    <a:pt x="4116880" y="935309"/>
                  </a:moveTo>
                  <a:cubicBezTo>
                    <a:pt x="4083591" y="935085"/>
                    <a:pt x="4070399" y="976053"/>
                    <a:pt x="4091431" y="995637"/>
                  </a:cubicBezTo>
                  <a:cubicBezTo>
                    <a:pt x="4117396" y="1019805"/>
                    <a:pt x="4153000" y="998528"/>
                    <a:pt x="4152057" y="970972"/>
                  </a:cubicBezTo>
                  <a:cubicBezTo>
                    <a:pt x="4151298" y="948595"/>
                    <a:pt x="4134293" y="935426"/>
                    <a:pt x="4116880" y="935309"/>
                  </a:cubicBezTo>
                  <a:close/>
                  <a:moveTo>
                    <a:pt x="3747768" y="932876"/>
                  </a:moveTo>
                  <a:cubicBezTo>
                    <a:pt x="3714478" y="932652"/>
                    <a:pt x="3701287" y="973620"/>
                    <a:pt x="3722329" y="993204"/>
                  </a:cubicBezTo>
                  <a:cubicBezTo>
                    <a:pt x="3748322" y="1017401"/>
                    <a:pt x="3783917" y="996026"/>
                    <a:pt x="3782954" y="968539"/>
                  </a:cubicBezTo>
                  <a:cubicBezTo>
                    <a:pt x="3782176" y="946162"/>
                    <a:pt x="3765171" y="932983"/>
                    <a:pt x="3747768" y="932876"/>
                  </a:cubicBezTo>
                  <a:close/>
                  <a:moveTo>
                    <a:pt x="4098903" y="3660764"/>
                  </a:moveTo>
                  <a:cubicBezTo>
                    <a:pt x="4065662" y="3660540"/>
                    <a:pt x="4052383" y="3701489"/>
                    <a:pt x="4073464" y="3721092"/>
                  </a:cubicBezTo>
                  <a:cubicBezTo>
                    <a:pt x="4099428" y="3745260"/>
                    <a:pt x="4135033" y="3723983"/>
                    <a:pt x="4134089" y="3696437"/>
                  </a:cubicBezTo>
                  <a:cubicBezTo>
                    <a:pt x="4133320" y="3674050"/>
                    <a:pt x="4116306" y="3660881"/>
                    <a:pt x="4098903" y="3660764"/>
                  </a:cubicBezTo>
                  <a:close/>
                  <a:moveTo>
                    <a:pt x="3744772" y="1387117"/>
                  </a:moveTo>
                  <a:cubicBezTo>
                    <a:pt x="3711541" y="1386893"/>
                    <a:pt x="3698252" y="1427832"/>
                    <a:pt x="3719333" y="1447445"/>
                  </a:cubicBezTo>
                  <a:cubicBezTo>
                    <a:pt x="3745297" y="1471613"/>
                    <a:pt x="3780902" y="1450335"/>
                    <a:pt x="3779958" y="1422780"/>
                  </a:cubicBezTo>
                  <a:cubicBezTo>
                    <a:pt x="3779180" y="1400403"/>
                    <a:pt x="3762175" y="1387233"/>
                    <a:pt x="3744772" y="1387117"/>
                  </a:cubicBezTo>
                  <a:close/>
                  <a:moveTo>
                    <a:pt x="3750764" y="478625"/>
                  </a:moveTo>
                  <a:cubicBezTo>
                    <a:pt x="3717533" y="478411"/>
                    <a:pt x="3704235" y="519330"/>
                    <a:pt x="3725316" y="538953"/>
                  </a:cubicBezTo>
                  <a:cubicBezTo>
                    <a:pt x="3751309" y="563141"/>
                    <a:pt x="3786904" y="541756"/>
                    <a:pt x="3785941" y="514289"/>
                  </a:cubicBezTo>
                  <a:cubicBezTo>
                    <a:pt x="3785182" y="491950"/>
                    <a:pt x="3768207" y="478742"/>
                    <a:pt x="3750764" y="478625"/>
                  </a:cubicBezTo>
                  <a:close/>
                  <a:moveTo>
                    <a:pt x="3741775" y="1841357"/>
                  </a:moveTo>
                  <a:cubicBezTo>
                    <a:pt x="3708564" y="1841134"/>
                    <a:pt x="3695236" y="1882063"/>
                    <a:pt x="3716327" y="1901685"/>
                  </a:cubicBezTo>
                  <a:cubicBezTo>
                    <a:pt x="3742310" y="1925863"/>
                    <a:pt x="3777896" y="1904547"/>
                    <a:pt x="3776962" y="1877031"/>
                  </a:cubicBezTo>
                  <a:cubicBezTo>
                    <a:pt x="3776174" y="1854605"/>
                    <a:pt x="3759033" y="1841474"/>
                    <a:pt x="3741775" y="1841357"/>
                  </a:cubicBezTo>
                  <a:close/>
                  <a:moveTo>
                    <a:pt x="4095897" y="4115015"/>
                  </a:moveTo>
                  <a:cubicBezTo>
                    <a:pt x="4062656" y="4114791"/>
                    <a:pt x="4049377" y="4155729"/>
                    <a:pt x="4070458" y="4175342"/>
                  </a:cubicBezTo>
                  <a:cubicBezTo>
                    <a:pt x="4096286" y="4199384"/>
                    <a:pt x="4131939" y="4178467"/>
                    <a:pt x="4131093" y="4150678"/>
                  </a:cubicBezTo>
                  <a:cubicBezTo>
                    <a:pt x="4130227" y="4128203"/>
                    <a:pt x="4113203" y="4115122"/>
                    <a:pt x="4095897" y="4115015"/>
                  </a:cubicBezTo>
                  <a:close/>
                  <a:moveTo>
                    <a:pt x="3015526" y="19508"/>
                  </a:moveTo>
                  <a:cubicBezTo>
                    <a:pt x="2982305" y="19284"/>
                    <a:pt x="2968987" y="60223"/>
                    <a:pt x="2990087" y="79836"/>
                  </a:cubicBezTo>
                  <a:cubicBezTo>
                    <a:pt x="3016052" y="104004"/>
                    <a:pt x="3051657" y="82727"/>
                    <a:pt x="3050713" y="55171"/>
                  </a:cubicBezTo>
                  <a:cubicBezTo>
                    <a:pt x="3049935" y="32794"/>
                    <a:pt x="3032930" y="19625"/>
                    <a:pt x="3015526" y="19508"/>
                  </a:cubicBezTo>
                  <a:close/>
                  <a:moveTo>
                    <a:pt x="2634410" y="1834048"/>
                  </a:moveTo>
                  <a:cubicBezTo>
                    <a:pt x="2601179" y="1833824"/>
                    <a:pt x="2587880" y="1874753"/>
                    <a:pt x="2608971" y="1894376"/>
                  </a:cubicBezTo>
                  <a:cubicBezTo>
                    <a:pt x="2634935" y="1918544"/>
                    <a:pt x="2670559" y="1897257"/>
                    <a:pt x="2669596" y="1869711"/>
                  </a:cubicBezTo>
                  <a:cubicBezTo>
                    <a:pt x="2668827" y="1847324"/>
                    <a:pt x="2651823" y="1834155"/>
                    <a:pt x="2634410" y="1834048"/>
                  </a:cubicBezTo>
                  <a:close/>
                  <a:moveTo>
                    <a:pt x="2277282" y="14631"/>
                  </a:moveTo>
                  <a:cubicBezTo>
                    <a:pt x="2243993" y="14408"/>
                    <a:pt x="2230802" y="55376"/>
                    <a:pt x="2251844" y="74959"/>
                  </a:cubicBezTo>
                  <a:cubicBezTo>
                    <a:pt x="2277837" y="99147"/>
                    <a:pt x="2313432" y="77763"/>
                    <a:pt x="2312469" y="50305"/>
                  </a:cubicBezTo>
                  <a:cubicBezTo>
                    <a:pt x="2311700" y="27918"/>
                    <a:pt x="2294696" y="14748"/>
                    <a:pt x="2277282" y="14631"/>
                  </a:cubicBezTo>
                  <a:close/>
                  <a:moveTo>
                    <a:pt x="3012530" y="473749"/>
                  </a:moveTo>
                  <a:cubicBezTo>
                    <a:pt x="2979280" y="473535"/>
                    <a:pt x="2966020" y="514473"/>
                    <a:pt x="2987091" y="534086"/>
                  </a:cubicBezTo>
                  <a:cubicBezTo>
                    <a:pt x="3013046" y="558255"/>
                    <a:pt x="3048660" y="536987"/>
                    <a:pt x="3047717" y="509422"/>
                  </a:cubicBezTo>
                  <a:cubicBezTo>
                    <a:pt x="3046938" y="487035"/>
                    <a:pt x="3029934" y="473866"/>
                    <a:pt x="3012530" y="473749"/>
                  </a:cubicBezTo>
                  <a:close/>
                  <a:moveTo>
                    <a:pt x="2628417" y="2742529"/>
                  </a:moveTo>
                  <a:cubicBezTo>
                    <a:pt x="2595196" y="2742306"/>
                    <a:pt x="2581878" y="2783235"/>
                    <a:pt x="2602978" y="2802857"/>
                  </a:cubicBezTo>
                  <a:cubicBezTo>
                    <a:pt x="2628943" y="2827025"/>
                    <a:pt x="2664547" y="2805748"/>
                    <a:pt x="2663604" y="2778193"/>
                  </a:cubicBezTo>
                  <a:cubicBezTo>
                    <a:pt x="2662835" y="2755816"/>
                    <a:pt x="2645831" y="2742646"/>
                    <a:pt x="2628417" y="2742529"/>
                  </a:cubicBezTo>
                  <a:close/>
                  <a:moveTo>
                    <a:pt x="2625421" y="3196770"/>
                  </a:moveTo>
                  <a:cubicBezTo>
                    <a:pt x="2592200" y="3196546"/>
                    <a:pt x="2578892" y="3237475"/>
                    <a:pt x="2599972" y="3257098"/>
                  </a:cubicBezTo>
                  <a:cubicBezTo>
                    <a:pt x="2625956" y="3281276"/>
                    <a:pt x="2661541" y="3259960"/>
                    <a:pt x="2660607" y="3232433"/>
                  </a:cubicBezTo>
                  <a:cubicBezTo>
                    <a:pt x="2659829" y="3210018"/>
                    <a:pt x="2642688" y="3196887"/>
                    <a:pt x="2625421" y="3196770"/>
                  </a:cubicBezTo>
                  <a:close/>
                  <a:moveTo>
                    <a:pt x="2619429" y="4105262"/>
                  </a:moveTo>
                  <a:cubicBezTo>
                    <a:pt x="2586197" y="4105038"/>
                    <a:pt x="2572899" y="4145967"/>
                    <a:pt x="2593990" y="4165589"/>
                  </a:cubicBezTo>
                  <a:cubicBezTo>
                    <a:pt x="2619964" y="4189767"/>
                    <a:pt x="2655578" y="4168432"/>
                    <a:pt x="2654615" y="4140925"/>
                  </a:cubicBezTo>
                  <a:cubicBezTo>
                    <a:pt x="2653846" y="4118548"/>
                    <a:pt x="2636842" y="4105378"/>
                    <a:pt x="2619429" y="4105262"/>
                  </a:cubicBezTo>
                  <a:close/>
                  <a:moveTo>
                    <a:pt x="2268294" y="1377364"/>
                  </a:moveTo>
                  <a:cubicBezTo>
                    <a:pt x="2235121" y="1377140"/>
                    <a:pt x="2221725" y="1418030"/>
                    <a:pt x="2242845" y="1437692"/>
                  </a:cubicBezTo>
                  <a:cubicBezTo>
                    <a:pt x="2268809" y="1461860"/>
                    <a:pt x="2304414" y="1440582"/>
                    <a:pt x="2303480" y="1413027"/>
                  </a:cubicBezTo>
                  <a:cubicBezTo>
                    <a:pt x="2302702" y="1390650"/>
                    <a:pt x="2285707" y="1377480"/>
                    <a:pt x="2268294" y="1377364"/>
                  </a:cubicBezTo>
                  <a:close/>
                  <a:moveTo>
                    <a:pt x="2622425" y="3651011"/>
                  </a:moveTo>
                  <a:cubicBezTo>
                    <a:pt x="2589194" y="3650787"/>
                    <a:pt x="2575895" y="3691716"/>
                    <a:pt x="2596986" y="3711339"/>
                  </a:cubicBezTo>
                  <a:cubicBezTo>
                    <a:pt x="2622960" y="3735517"/>
                    <a:pt x="2658574" y="3714181"/>
                    <a:pt x="2657611" y="3686674"/>
                  </a:cubicBezTo>
                  <a:cubicBezTo>
                    <a:pt x="2656843" y="3664336"/>
                    <a:pt x="2639877" y="3651128"/>
                    <a:pt x="2622425" y="3651011"/>
                  </a:cubicBezTo>
                  <a:close/>
                  <a:moveTo>
                    <a:pt x="2271290" y="923123"/>
                  </a:moveTo>
                  <a:cubicBezTo>
                    <a:pt x="2238059" y="922899"/>
                    <a:pt x="2224761" y="963838"/>
                    <a:pt x="2245851" y="983451"/>
                  </a:cubicBezTo>
                  <a:cubicBezTo>
                    <a:pt x="2271815" y="1007619"/>
                    <a:pt x="2307420" y="986342"/>
                    <a:pt x="2306476" y="958796"/>
                  </a:cubicBezTo>
                  <a:cubicBezTo>
                    <a:pt x="2305708" y="936409"/>
                    <a:pt x="2288703" y="923230"/>
                    <a:pt x="2271290" y="923123"/>
                  </a:cubicBezTo>
                  <a:close/>
                  <a:moveTo>
                    <a:pt x="2253313" y="3648578"/>
                  </a:moveTo>
                  <a:cubicBezTo>
                    <a:pt x="2220091" y="3648354"/>
                    <a:pt x="2206774" y="3689283"/>
                    <a:pt x="2227864" y="3708905"/>
                  </a:cubicBezTo>
                  <a:cubicBezTo>
                    <a:pt x="2253828" y="3733074"/>
                    <a:pt x="2289452" y="3711797"/>
                    <a:pt x="2288489" y="3684241"/>
                  </a:cubicBezTo>
                  <a:cubicBezTo>
                    <a:pt x="2287721" y="3661864"/>
                    <a:pt x="2270716" y="3648695"/>
                    <a:pt x="2253313" y="3648578"/>
                  </a:cubicBezTo>
                  <a:close/>
                  <a:moveTo>
                    <a:pt x="2265298" y="1831605"/>
                  </a:moveTo>
                  <a:cubicBezTo>
                    <a:pt x="2232067" y="1831381"/>
                    <a:pt x="2218768" y="1872310"/>
                    <a:pt x="2239859" y="1891932"/>
                  </a:cubicBezTo>
                  <a:cubicBezTo>
                    <a:pt x="2265832" y="1916110"/>
                    <a:pt x="2301447" y="1894775"/>
                    <a:pt x="2300484" y="1867278"/>
                  </a:cubicBezTo>
                  <a:cubicBezTo>
                    <a:pt x="2299715" y="1844930"/>
                    <a:pt x="2282750" y="1831721"/>
                    <a:pt x="2265298" y="1831605"/>
                  </a:cubicBezTo>
                  <a:close/>
                  <a:moveTo>
                    <a:pt x="2250307" y="4102818"/>
                  </a:moveTo>
                  <a:cubicBezTo>
                    <a:pt x="2217075" y="4102595"/>
                    <a:pt x="2203777" y="4143524"/>
                    <a:pt x="2224868" y="4163146"/>
                  </a:cubicBezTo>
                  <a:cubicBezTo>
                    <a:pt x="2250842" y="4187324"/>
                    <a:pt x="2286456" y="4165989"/>
                    <a:pt x="2285493" y="4138492"/>
                  </a:cubicBezTo>
                  <a:cubicBezTo>
                    <a:pt x="2284725" y="4116144"/>
                    <a:pt x="2267759" y="4102935"/>
                    <a:pt x="2250307" y="4102818"/>
                  </a:cubicBezTo>
                  <a:close/>
                  <a:moveTo>
                    <a:pt x="2256309" y="3194337"/>
                  </a:moveTo>
                  <a:cubicBezTo>
                    <a:pt x="2223088" y="3194113"/>
                    <a:pt x="2209770" y="3235042"/>
                    <a:pt x="2230870" y="3254665"/>
                  </a:cubicBezTo>
                  <a:cubicBezTo>
                    <a:pt x="2256834" y="3278833"/>
                    <a:pt x="2292439" y="3257556"/>
                    <a:pt x="2291495" y="3230010"/>
                  </a:cubicBezTo>
                  <a:cubicBezTo>
                    <a:pt x="2290707" y="3207574"/>
                    <a:pt x="2273566" y="3194444"/>
                    <a:pt x="2256309" y="3194337"/>
                  </a:cubicBezTo>
                  <a:close/>
                  <a:moveTo>
                    <a:pt x="2262301" y="2285846"/>
                  </a:moveTo>
                  <a:cubicBezTo>
                    <a:pt x="2229070" y="2285622"/>
                    <a:pt x="2215772" y="2326551"/>
                    <a:pt x="2236862" y="2346173"/>
                  </a:cubicBezTo>
                  <a:cubicBezTo>
                    <a:pt x="2262827" y="2370342"/>
                    <a:pt x="2298451" y="2349054"/>
                    <a:pt x="2297488" y="2321518"/>
                  </a:cubicBezTo>
                  <a:cubicBezTo>
                    <a:pt x="2296709" y="2299132"/>
                    <a:pt x="2279705" y="2285962"/>
                    <a:pt x="2262301" y="2285846"/>
                  </a:cubicBezTo>
                  <a:close/>
                  <a:moveTo>
                    <a:pt x="2259305" y="2740096"/>
                  </a:moveTo>
                  <a:cubicBezTo>
                    <a:pt x="2226016" y="2739872"/>
                    <a:pt x="2212824" y="2780840"/>
                    <a:pt x="2233866" y="2800424"/>
                  </a:cubicBezTo>
                  <a:cubicBezTo>
                    <a:pt x="2259830" y="2824592"/>
                    <a:pt x="2295435" y="2803315"/>
                    <a:pt x="2294492" y="2775759"/>
                  </a:cubicBezTo>
                  <a:cubicBezTo>
                    <a:pt x="2293713" y="2753372"/>
                    <a:pt x="2276709" y="2740203"/>
                    <a:pt x="2259305" y="2740096"/>
                  </a:cubicBezTo>
                  <a:close/>
                  <a:moveTo>
                    <a:pt x="2274286" y="468872"/>
                  </a:moveTo>
                  <a:cubicBezTo>
                    <a:pt x="2241065" y="468648"/>
                    <a:pt x="2227757" y="509578"/>
                    <a:pt x="2248838" y="529200"/>
                  </a:cubicBezTo>
                  <a:cubicBezTo>
                    <a:pt x="2274812" y="553368"/>
                    <a:pt x="2310426" y="532072"/>
                    <a:pt x="2309463" y="504545"/>
                  </a:cubicBezTo>
                  <a:cubicBezTo>
                    <a:pt x="2308704" y="482158"/>
                    <a:pt x="2291699" y="468989"/>
                    <a:pt x="2274286" y="468872"/>
                  </a:cubicBezTo>
                  <a:close/>
                  <a:moveTo>
                    <a:pt x="3000535" y="2290722"/>
                  </a:moveTo>
                  <a:cubicBezTo>
                    <a:pt x="2967314" y="2290498"/>
                    <a:pt x="2953996" y="2331427"/>
                    <a:pt x="2975096" y="2351050"/>
                  </a:cubicBezTo>
                  <a:cubicBezTo>
                    <a:pt x="3001061" y="2375218"/>
                    <a:pt x="3036665" y="2353941"/>
                    <a:pt x="3035722" y="2326385"/>
                  </a:cubicBezTo>
                  <a:cubicBezTo>
                    <a:pt x="3034953" y="2304008"/>
                    <a:pt x="3017949" y="2290839"/>
                    <a:pt x="3000535" y="2290722"/>
                  </a:cubicBezTo>
                  <a:close/>
                  <a:moveTo>
                    <a:pt x="2997539" y="2744963"/>
                  </a:moveTo>
                  <a:cubicBezTo>
                    <a:pt x="2964318" y="2744739"/>
                    <a:pt x="2951010" y="2785668"/>
                    <a:pt x="2972090" y="2805291"/>
                  </a:cubicBezTo>
                  <a:cubicBezTo>
                    <a:pt x="2998074" y="2829469"/>
                    <a:pt x="3033660" y="2808152"/>
                    <a:pt x="3032726" y="2780636"/>
                  </a:cubicBezTo>
                  <a:cubicBezTo>
                    <a:pt x="3031947" y="2758210"/>
                    <a:pt x="3014806" y="2745080"/>
                    <a:pt x="2997539" y="2744963"/>
                  </a:cubicBezTo>
                  <a:close/>
                  <a:moveTo>
                    <a:pt x="2991547" y="3653454"/>
                  </a:moveTo>
                  <a:cubicBezTo>
                    <a:pt x="2958257" y="3653230"/>
                    <a:pt x="2945066" y="3694198"/>
                    <a:pt x="2966108" y="3713782"/>
                  </a:cubicBezTo>
                  <a:cubicBezTo>
                    <a:pt x="2992101" y="3737970"/>
                    <a:pt x="3027696" y="3716585"/>
                    <a:pt x="3026733" y="3689117"/>
                  </a:cubicBezTo>
                  <a:cubicBezTo>
                    <a:pt x="3025955" y="3666740"/>
                    <a:pt x="3008950" y="3653571"/>
                    <a:pt x="2991547" y="3653454"/>
                  </a:cubicBezTo>
                  <a:close/>
                  <a:moveTo>
                    <a:pt x="2994543" y="3199213"/>
                  </a:moveTo>
                  <a:cubicBezTo>
                    <a:pt x="2961312" y="3198989"/>
                    <a:pt x="2948013" y="3239919"/>
                    <a:pt x="2969094" y="3259541"/>
                  </a:cubicBezTo>
                  <a:cubicBezTo>
                    <a:pt x="2995068" y="3283719"/>
                    <a:pt x="3030683" y="3262383"/>
                    <a:pt x="3029720" y="3234886"/>
                  </a:cubicBezTo>
                  <a:cubicBezTo>
                    <a:pt x="3028951" y="3212499"/>
                    <a:pt x="3011956" y="3199330"/>
                    <a:pt x="2994543" y="3199213"/>
                  </a:cubicBezTo>
                  <a:close/>
                  <a:moveTo>
                    <a:pt x="3009524" y="927999"/>
                  </a:moveTo>
                  <a:cubicBezTo>
                    <a:pt x="2976342" y="927775"/>
                    <a:pt x="2962966" y="968675"/>
                    <a:pt x="2984085" y="988327"/>
                  </a:cubicBezTo>
                  <a:cubicBezTo>
                    <a:pt x="3009913" y="1012369"/>
                    <a:pt x="3045664" y="991364"/>
                    <a:pt x="3044720" y="963672"/>
                  </a:cubicBezTo>
                  <a:cubicBezTo>
                    <a:pt x="3043942" y="941276"/>
                    <a:pt x="3026937" y="928106"/>
                    <a:pt x="3009524" y="927999"/>
                  </a:cubicBezTo>
                  <a:close/>
                  <a:moveTo>
                    <a:pt x="2631414" y="2288288"/>
                  </a:moveTo>
                  <a:cubicBezTo>
                    <a:pt x="2598124" y="2288065"/>
                    <a:pt x="2584933" y="2329033"/>
                    <a:pt x="2605974" y="2348616"/>
                  </a:cubicBezTo>
                  <a:cubicBezTo>
                    <a:pt x="2631939" y="2372785"/>
                    <a:pt x="2667544" y="2351507"/>
                    <a:pt x="2666600" y="2323952"/>
                  </a:cubicBezTo>
                  <a:cubicBezTo>
                    <a:pt x="2665831" y="2301575"/>
                    <a:pt x="2648827" y="2288405"/>
                    <a:pt x="2631414" y="2288288"/>
                  </a:cubicBezTo>
                  <a:close/>
                  <a:moveTo>
                    <a:pt x="3003532" y="1836481"/>
                  </a:moveTo>
                  <a:cubicBezTo>
                    <a:pt x="2970223" y="1836257"/>
                    <a:pt x="2957061" y="1877245"/>
                    <a:pt x="2978083" y="1896809"/>
                  </a:cubicBezTo>
                  <a:cubicBezTo>
                    <a:pt x="3004047" y="1920977"/>
                    <a:pt x="3039652" y="1899700"/>
                    <a:pt x="3038708" y="1872154"/>
                  </a:cubicBezTo>
                  <a:cubicBezTo>
                    <a:pt x="3037949" y="1849767"/>
                    <a:pt x="3020945" y="1836598"/>
                    <a:pt x="3003532" y="1836481"/>
                  </a:cubicBezTo>
                  <a:close/>
                  <a:moveTo>
                    <a:pt x="3006528" y="1382240"/>
                  </a:moveTo>
                  <a:cubicBezTo>
                    <a:pt x="2973239" y="1382016"/>
                    <a:pt x="2960047" y="1422984"/>
                    <a:pt x="2981089" y="1442568"/>
                  </a:cubicBezTo>
                  <a:cubicBezTo>
                    <a:pt x="3007083" y="1466756"/>
                    <a:pt x="3042677" y="1445371"/>
                    <a:pt x="3041714" y="1417903"/>
                  </a:cubicBezTo>
                  <a:cubicBezTo>
                    <a:pt x="3040946" y="1395526"/>
                    <a:pt x="3023941" y="1382357"/>
                    <a:pt x="3006528" y="1382240"/>
                  </a:cubicBezTo>
                  <a:close/>
                  <a:moveTo>
                    <a:pt x="2637416" y="1379797"/>
                  </a:moveTo>
                  <a:cubicBezTo>
                    <a:pt x="2604185" y="1379573"/>
                    <a:pt x="2590886" y="1420502"/>
                    <a:pt x="2611967" y="1440125"/>
                  </a:cubicBezTo>
                  <a:cubicBezTo>
                    <a:pt x="2637795" y="1464167"/>
                    <a:pt x="2673546" y="1443162"/>
                    <a:pt x="2672602" y="1415470"/>
                  </a:cubicBezTo>
                  <a:cubicBezTo>
                    <a:pt x="2671824" y="1393083"/>
                    <a:pt x="2654829" y="1379914"/>
                    <a:pt x="2637416" y="1379797"/>
                  </a:cubicBezTo>
                  <a:close/>
                  <a:moveTo>
                    <a:pt x="2988551" y="4107695"/>
                  </a:moveTo>
                  <a:cubicBezTo>
                    <a:pt x="2955329" y="4107471"/>
                    <a:pt x="2942021" y="4148400"/>
                    <a:pt x="2963111" y="4168023"/>
                  </a:cubicBezTo>
                  <a:cubicBezTo>
                    <a:pt x="2989086" y="4192201"/>
                    <a:pt x="3024700" y="4170894"/>
                    <a:pt x="3023737" y="4143368"/>
                  </a:cubicBezTo>
                  <a:cubicBezTo>
                    <a:pt x="3022959" y="4120981"/>
                    <a:pt x="3005954" y="4107812"/>
                    <a:pt x="2988551" y="4107695"/>
                  </a:cubicBezTo>
                  <a:close/>
                  <a:moveTo>
                    <a:pt x="2640412" y="925556"/>
                  </a:moveTo>
                  <a:cubicBezTo>
                    <a:pt x="2607229" y="925332"/>
                    <a:pt x="2593844" y="966232"/>
                    <a:pt x="2614963" y="985884"/>
                  </a:cubicBezTo>
                  <a:cubicBezTo>
                    <a:pt x="2640947" y="1010082"/>
                    <a:pt x="2676532" y="988707"/>
                    <a:pt x="2675589" y="961220"/>
                  </a:cubicBezTo>
                  <a:cubicBezTo>
                    <a:pt x="2674820" y="938794"/>
                    <a:pt x="2657786" y="925673"/>
                    <a:pt x="2640412" y="925556"/>
                  </a:cubicBezTo>
                  <a:close/>
                  <a:moveTo>
                    <a:pt x="1908170" y="12198"/>
                  </a:moveTo>
                  <a:cubicBezTo>
                    <a:pt x="1874881" y="11974"/>
                    <a:pt x="1861690" y="52942"/>
                    <a:pt x="1882731" y="72526"/>
                  </a:cubicBezTo>
                  <a:cubicBezTo>
                    <a:pt x="1908725" y="96714"/>
                    <a:pt x="1944320" y="75329"/>
                    <a:pt x="1943357" y="47861"/>
                  </a:cubicBezTo>
                  <a:cubicBezTo>
                    <a:pt x="1942578" y="25513"/>
                    <a:pt x="1925613" y="12305"/>
                    <a:pt x="1908170" y="12198"/>
                  </a:cubicBezTo>
                  <a:close/>
                  <a:moveTo>
                    <a:pt x="2646404" y="17074"/>
                  </a:moveTo>
                  <a:cubicBezTo>
                    <a:pt x="2613115" y="16851"/>
                    <a:pt x="2599924" y="57819"/>
                    <a:pt x="2620966" y="77402"/>
                  </a:cubicBezTo>
                  <a:cubicBezTo>
                    <a:pt x="2646939" y="101580"/>
                    <a:pt x="2682554" y="80274"/>
                    <a:pt x="2681591" y="52738"/>
                  </a:cubicBezTo>
                  <a:cubicBezTo>
                    <a:pt x="2680822" y="30361"/>
                    <a:pt x="2663818" y="17182"/>
                    <a:pt x="2646404" y="17074"/>
                  </a:cubicBezTo>
                  <a:close/>
                  <a:moveTo>
                    <a:pt x="2643408" y="471315"/>
                  </a:moveTo>
                  <a:cubicBezTo>
                    <a:pt x="2610206" y="471101"/>
                    <a:pt x="2596859" y="512011"/>
                    <a:pt x="2617969" y="531653"/>
                  </a:cubicBezTo>
                  <a:cubicBezTo>
                    <a:pt x="2643933" y="555821"/>
                    <a:pt x="2679538" y="534544"/>
                    <a:pt x="2678595" y="506988"/>
                  </a:cubicBezTo>
                  <a:cubicBezTo>
                    <a:pt x="2677826" y="484601"/>
                    <a:pt x="2660812" y="471432"/>
                    <a:pt x="2643408" y="471315"/>
                  </a:cubicBezTo>
                  <a:close/>
                </a:path>
              </a:pathLst>
            </a:custGeom>
            <a:solidFill>
              <a:srgbClr val="A8DAD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74" name="Google Shape;574;p7"/>
          <p:cNvGrpSpPr/>
          <p:nvPr/>
        </p:nvGrpSpPr>
        <p:grpSpPr>
          <a:xfrm>
            <a:off x="3446373" y="1686543"/>
            <a:ext cx="2400262" cy="2433360"/>
            <a:chOff x="6892746" y="3373085"/>
            <a:chExt cx="4800523" cy="4866720"/>
          </a:xfrm>
        </p:grpSpPr>
        <p:sp>
          <p:nvSpPr>
            <p:cNvPr id="575" name="Google Shape;575;p7"/>
            <p:cNvSpPr/>
            <p:nvPr/>
          </p:nvSpPr>
          <p:spPr>
            <a:xfrm>
              <a:off x="6892746" y="3373085"/>
              <a:ext cx="4800523" cy="4866720"/>
            </a:xfrm>
            <a:custGeom>
              <a:rect b="b" l="l" r="r" t="t"/>
              <a:pathLst>
                <a:path extrusionOk="0" h="4866720" w="4800523">
                  <a:moveTo>
                    <a:pt x="1" y="79390"/>
                  </a:moveTo>
                  <a:cubicBezTo>
                    <a:pt x="-242" y="35035"/>
                    <a:pt x="36063" y="-813"/>
                    <a:pt x="80384" y="14"/>
                  </a:cubicBezTo>
                  <a:cubicBezTo>
                    <a:pt x="4877909" y="89688"/>
                    <a:pt x="4796213" y="5523"/>
                    <a:pt x="4796981" y="143281"/>
                  </a:cubicBezTo>
                  <a:cubicBezTo>
                    <a:pt x="4798090" y="343839"/>
                    <a:pt x="4800522" y="4786723"/>
                    <a:pt x="4800522" y="4786071"/>
                  </a:cubicBezTo>
                  <a:cubicBezTo>
                    <a:pt x="4800766" y="4830017"/>
                    <a:pt x="4765102" y="4865700"/>
                    <a:pt x="4721180" y="4865456"/>
                  </a:cubicBezTo>
                  <a:cubicBezTo>
                    <a:pt x="-73825" y="4839001"/>
                    <a:pt x="4311" y="4922621"/>
                    <a:pt x="3542" y="4783423"/>
                  </a:cubicBezTo>
                  <a:cubicBezTo>
                    <a:pt x="2424" y="4580062"/>
                    <a:pt x="1" y="78748"/>
                    <a:pt x="1" y="79390"/>
                  </a:cubicBezTo>
                  <a:close/>
                </a:path>
              </a:pathLst>
            </a:custGeom>
            <a:solidFill>
              <a:srgbClr val="A8DAD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6" name="Google Shape;576;p7"/>
            <p:cNvSpPr/>
            <p:nvPr/>
          </p:nvSpPr>
          <p:spPr>
            <a:xfrm>
              <a:off x="7224592" y="3764509"/>
              <a:ext cx="4158005" cy="4185874"/>
            </a:xfrm>
            <a:custGeom>
              <a:rect b="b" l="l" r="r" t="t"/>
              <a:pathLst>
                <a:path extrusionOk="0" h="4185874" w="4158005">
                  <a:moveTo>
                    <a:pt x="1202117" y="497236"/>
                  </a:moveTo>
                  <a:cubicBezTo>
                    <a:pt x="1203080" y="524781"/>
                    <a:pt x="1167455" y="546059"/>
                    <a:pt x="1141491" y="521890"/>
                  </a:cubicBezTo>
                  <a:cubicBezTo>
                    <a:pt x="1120469" y="502316"/>
                    <a:pt x="1133621" y="461339"/>
                    <a:pt x="1166940" y="461562"/>
                  </a:cubicBezTo>
                  <a:cubicBezTo>
                    <a:pt x="1184343" y="461679"/>
                    <a:pt x="1201348" y="474849"/>
                    <a:pt x="1202117" y="497236"/>
                  </a:cubicBezTo>
                  <a:close/>
                  <a:moveTo>
                    <a:pt x="1169926" y="7322"/>
                  </a:moveTo>
                  <a:cubicBezTo>
                    <a:pt x="1136676" y="7098"/>
                    <a:pt x="1123416" y="48046"/>
                    <a:pt x="1144478" y="67650"/>
                  </a:cubicBezTo>
                  <a:cubicBezTo>
                    <a:pt x="1170461" y="91827"/>
                    <a:pt x="1206047" y="70511"/>
                    <a:pt x="1205113" y="42985"/>
                  </a:cubicBezTo>
                  <a:cubicBezTo>
                    <a:pt x="1204335" y="20608"/>
                    <a:pt x="1187340" y="7429"/>
                    <a:pt x="1169926" y="7322"/>
                  </a:cubicBezTo>
                  <a:close/>
                  <a:moveTo>
                    <a:pt x="1163934" y="915803"/>
                  </a:moveTo>
                  <a:cubicBezTo>
                    <a:pt x="1130712" y="915589"/>
                    <a:pt x="1117405" y="956509"/>
                    <a:pt x="1138495" y="976141"/>
                  </a:cubicBezTo>
                  <a:cubicBezTo>
                    <a:pt x="1164469" y="1000319"/>
                    <a:pt x="1200083" y="978983"/>
                    <a:pt x="1199120" y="951486"/>
                  </a:cubicBezTo>
                  <a:cubicBezTo>
                    <a:pt x="1198352" y="929128"/>
                    <a:pt x="1181386" y="915920"/>
                    <a:pt x="1163934" y="915803"/>
                  </a:cubicBezTo>
                  <a:close/>
                  <a:moveTo>
                    <a:pt x="1160938" y="1370044"/>
                  </a:moveTo>
                  <a:cubicBezTo>
                    <a:pt x="1127697" y="1369820"/>
                    <a:pt x="1114418" y="1410759"/>
                    <a:pt x="1135489" y="1430372"/>
                  </a:cubicBezTo>
                  <a:cubicBezTo>
                    <a:pt x="1161463" y="1454550"/>
                    <a:pt x="1197077" y="1433243"/>
                    <a:pt x="1196114" y="1405717"/>
                  </a:cubicBezTo>
                  <a:cubicBezTo>
                    <a:pt x="1195356" y="1383330"/>
                    <a:pt x="1178351" y="1370161"/>
                    <a:pt x="1160938" y="1370044"/>
                  </a:cubicBezTo>
                  <a:close/>
                  <a:moveTo>
                    <a:pt x="1512072" y="4097942"/>
                  </a:moveTo>
                  <a:cubicBezTo>
                    <a:pt x="1478890" y="4097718"/>
                    <a:pt x="1465514" y="4138628"/>
                    <a:pt x="1486624" y="4158270"/>
                  </a:cubicBezTo>
                  <a:cubicBezTo>
                    <a:pt x="1512607" y="4182448"/>
                    <a:pt x="1548193" y="4161131"/>
                    <a:pt x="1547259" y="4133606"/>
                  </a:cubicBezTo>
                  <a:cubicBezTo>
                    <a:pt x="1546480" y="4111228"/>
                    <a:pt x="1529486" y="4098059"/>
                    <a:pt x="1512072" y="4097942"/>
                  </a:cubicBezTo>
                  <a:close/>
                  <a:moveTo>
                    <a:pt x="1518065" y="3189460"/>
                  </a:moveTo>
                  <a:cubicBezTo>
                    <a:pt x="1484834" y="3189236"/>
                    <a:pt x="1471535" y="3230166"/>
                    <a:pt x="1492626" y="3249788"/>
                  </a:cubicBezTo>
                  <a:cubicBezTo>
                    <a:pt x="1518590" y="3273957"/>
                    <a:pt x="1554195" y="3252679"/>
                    <a:pt x="1553251" y="3225133"/>
                  </a:cubicBezTo>
                  <a:cubicBezTo>
                    <a:pt x="1552483" y="3202747"/>
                    <a:pt x="1535478" y="3189577"/>
                    <a:pt x="1518065" y="3189460"/>
                  </a:cubicBezTo>
                  <a:close/>
                  <a:moveTo>
                    <a:pt x="1515069" y="3643701"/>
                  </a:moveTo>
                  <a:cubicBezTo>
                    <a:pt x="1481847" y="3643477"/>
                    <a:pt x="1468539" y="3684406"/>
                    <a:pt x="1489630" y="3704029"/>
                  </a:cubicBezTo>
                  <a:cubicBezTo>
                    <a:pt x="1515594" y="3728197"/>
                    <a:pt x="1551199" y="3706920"/>
                    <a:pt x="1550255" y="3679365"/>
                  </a:cubicBezTo>
                  <a:cubicBezTo>
                    <a:pt x="1549487" y="3656987"/>
                    <a:pt x="1532482" y="3643818"/>
                    <a:pt x="1515069" y="3643701"/>
                  </a:cubicBezTo>
                  <a:close/>
                  <a:moveTo>
                    <a:pt x="1151949" y="2732776"/>
                  </a:moveTo>
                  <a:cubicBezTo>
                    <a:pt x="1118718" y="2732553"/>
                    <a:pt x="1105420" y="2773482"/>
                    <a:pt x="1126510" y="2793104"/>
                  </a:cubicBezTo>
                  <a:cubicBezTo>
                    <a:pt x="1152338" y="2817146"/>
                    <a:pt x="1188089" y="2796141"/>
                    <a:pt x="1187145" y="2768450"/>
                  </a:cubicBezTo>
                  <a:cubicBezTo>
                    <a:pt x="1186357" y="2746053"/>
                    <a:pt x="1169362" y="2732893"/>
                    <a:pt x="1151949" y="2732776"/>
                  </a:cubicBezTo>
                  <a:close/>
                  <a:moveTo>
                    <a:pt x="1142950" y="4095509"/>
                  </a:moveTo>
                  <a:cubicBezTo>
                    <a:pt x="1109729" y="4095285"/>
                    <a:pt x="1096421" y="4136224"/>
                    <a:pt x="1117512" y="4155837"/>
                  </a:cubicBezTo>
                  <a:cubicBezTo>
                    <a:pt x="1143476" y="4180005"/>
                    <a:pt x="1179080" y="4158727"/>
                    <a:pt x="1178137" y="4131172"/>
                  </a:cubicBezTo>
                  <a:cubicBezTo>
                    <a:pt x="1177368" y="4108795"/>
                    <a:pt x="1160364" y="4095625"/>
                    <a:pt x="1142950" y="4095509"/>
                  </a:cubicBezTo>
                  <a:close/>
                  <a:moveTo>
                    <a:pt x="1145947" y="3641258"/>
                  </a:moveTo>
                  <a:cubicBezTo>
                    <a:pt x="1112716" y="3641034"/>
                    <a:pt x="1099417" y="3681963"/>
                    <a:pt x="1120508" y="3701586"/>
                  </a:cubicBezTo>
                  <a:cubicBezTo>
                    <a:pt x="1146472" y="3725754"/>
                    <a:pt x="1182077" y="3704477"/>
                    <a:pt x="1181133" y="3676931"/>
                  </a:cubicBezTo>
                  <a:cubicBezTo>
                    <a:pt x="1180365" y="3654554"/>
                    <a:pt x="1163360" y="3641375"/>
                    <a:pt x="1145947" y="3641258"/>
                  </a:cubicBezTo>
                  <a:close/>
                  <a:moveTo>
                    <a:pt x="797818" y="459119"/>
                  </a:moveTo>
                  <a:cubicBezTo>
                    <a:pt x="764626" y="458895"/>
                    <a:pt x="751269" y="499805"/>
                    <a:pt x="772369" y="519447"/>
                  </a:cubicBezTo>
                  <a:cubicBezTo>
                    <a:pt x="798353" y="543625"/>
                    <a:pt x="833938" y="522309"/>
                    <a:pt x="833004" y="494783"/>
                  </a:cubicBezTo>
                  <a:cubicBezTo>
                    <a:pt x="832226" y="472405"/>
                    <a:pt x="815221" y="459236"/>
                    <a:pt x="797818" y="459119"/>
                  </a:cubicBezTo>
                  <a:close/>
                  <a:moveTo>
                    <a:pt x="1521061" y="2735220"/>
                  </a:moveTo>
                  <a:cubicBezTo>
                    <a:pt x="1487830" y="2734996"/>
                    <a:pt x="1474542" y="2775935"/>
                    <a:pt x="1495622" y="2795548"/>
                  </a:cubicBezTo>
                  <a:cubicBezTo>
                    <a:pt x="1521616" y="2819735"/>
                    <a:pt x="1557211" y="2798351"/>
                    <a:pt x="1556248" y="2770883"/>
                  </a:cubicBezTo>
                  <a:cubicBezTo>
                    <a:pt x="1555479" y="2748506"/>
                    <a:pt x="1538474" y="2735327"/>
                    <a:pt x="1521061" y="2735220"/>
                  </a:cubicBezTo>
                  <a:close/>
                  <a:moveTo>
                    <a:pt x="1154945" y="2278536"/>
                  </a:moveTo>
                  <a:cubicBezTo>
                    <a:pt x="1121734" y="2278312"/>
                    <a:pt x="1108406" y="2319241"/>
                    <a:pt x="1129506" y="2338864"/>
                  </a:cubicBezTo>
                  <a:cubicBezTo>
                    <a:pt x="1155490" y="2363061"/>
                    <a:pt x="1191075" y="2341686"/>
                    <a:pt x="1190132" y="2314199"/>
                  </a:cubicBezTo>
                  <a:cubicBezTo>
                    <a:pt x="1189363" y="2291822"/>
                    <a:pt x="1172358" y="2278652"/>
                    <a:pt x="1154945" y="2278536"/>
                  </a:cubicBezTo>
                  <a:close/>
                  <a:moveTo>
                    <a:pt x="1148953" y="3187017"/>
                  </a:moveTo>
                  <a:cubicBezTo>
                    <a:pt x="1115722" y="3186793"/>
                    <a:pt x="1102423" y="3227723"/>
                    <a:pt x="1123514" y="3247345"/>
                  </a:cubicBezTo>
                  <a:cubicBezTo>
                    <a:pt x="1149507" y="3271533"/>
                    <a:pt x="1185102" y="3250148"/>
                    <a:pt x="1184139" y="3222681"/>
                  </a:cubicBezTo>
                  <a:cubicBezTo>
                    <a:pt x="1183361" y="3200303"/>
                    <a:pt x="1166356" y="3187134"/>
                    <a:pt x="1148953" y="3187017"/>
                  </a:cubicBezTo>
                  <a:close/>
                  <a:moveTo>
                    <a:pt x="1157941" y="1824295"/>
                  </a:moveTo>
                  <a:cubicBezTo>
                    <a:pt x="1124720" y="1824071"/>
                    <a:pt x="1111412" y="1865010"/>
                    <a:pt x="1132502" y="1884623"/>
                  </a:cubicBezTo>
                  <a:cubicBezTo>
                    <a:pt x="1158467" y="1908791"/>
                    <a:pt x="1194071" y="1887514"/>
                    <a:pt x="1193128" y="1859958"/>
                  </a:cubicBezTo>
                  <a:cubicBezTo>
                    <a:pt x="1192359" y="1837571"/>
                    <a:pt x="1175355" y="1824402"/>
                    <a:pt x="1157941" y="1824295"/>
                  </a:cubicBezTo>
                  <a:close/>
                  <a:moveTo>
                    <a:pt x="800814" y="4878"/>
                  </a:moveTo>
                  <a:cubicBezTo>
                    <a:pt x="767593" y="4655"/>
                    <a:pt x="754275" y="45584"/>
                    <a:pt x="775375" y="65206"/>
                  </a:cubicBezTo>
                  <a:cubicBezTo>
                    <a:pt x="801174" y="89219"/>
                    <a:pt x="836954" y="68272"/>
                    <a:pt x="836001" y="40552"/>
                  </a:cubicBezTo>
                  <a:cubicBezTo>
                    <a:pt x="835222" y="18165"/>
                    <a:pt x="818218" y="4995"/>
                    <a:pt x="800814" y="4878"/>
                  </a:cubicBezTo>
                  <a:close/>
                  <a:moveTo>
                    <a:pt x="1890183" y="2737653"/>
                  </a:moveTo>
                  <a:cubicBezTo>
                    <a:pt x="1856952" y="2737429"/>
                    <a:pt x="1843654" y="2778358"/>
                    <a:pt x="1864734" y="2797981"/>
                  </a:cubicBezTo>
                  <a:cubicBezTo>
                    <a:pt x="1890699" y="2822149"/>
                    <a:pt x="1926323" y="2800862"/>
                    <a:pt x="1925360" y="2773326"/>
                  </a:cubicBezTo>
                  <a:cubicBezTo>
                    <a:pt x="1924601" y="2750939"/>
                    <a:pt x="1907596" y="2737770"/>
                    <a:pt x="1890183" y="2737653"/>
                  </a:cubicBezTo>
                  <a:close/>
                  <a:moveTo>
                    <a:pt x="1884191" y="3646135"/>
                  </a:moveTo>
                  <a:cubicBezTo>
                    <a:pt x="1851008" y="3645911"/>
                    <a:pt x="1837632" y="3686820"/>
                    <a:pt x="1858742" y="3706463"/>
                  </a:cubicBezTo>
                  <a:cubicBezTo>
                    <a:pt x="1884726" y="3730640"/>
                    <a:pt x="1920311" y="3709324"/>
                    <a:pt x="1919377" y="3681808"/>
                  </a:cubicBezTo>
                  <a:cubicBezTo>
                    <a:pt x="1918599" y="3659421"/>
                    <a:pt x="1901604" y="3646251"/>
                    <a:pt x="1884191" y="3646135"/>
                  </a:cubicBezTo>
                  <a:close/>
                  <a:moveTo>
                    <a:pt x="1893179" y="2283412"/>
                  </a:moveTo>
                  <a:cubicBezTo>
                    <a:pt x="1859948" y="2283188"/>
                    <a:pt x="1846660" y="2324127"/>
                    <a:pt x="1867740" y="2343740"/>
                  </a:cubicBezTo>
                  <a:cubicBezTo>
                    <a:pt x="1893734" y="2367928"/>
                    <a:pt x="1929329" y="2346543"/>
                    <a:pt x="1928366" y="2319085"/>
                  </a:cubicBezTo>
                  <a:cubicBezTo>
                    <a:pt x="1927597" y="2296698"/>
                    <a:pt x="1910592" y="2283529"/>
                    <a:pt x="1893179" y="2283412"/>
                  </a:cubicBezTo>
                  <a:close/>
                  <a:moveTo>
                    <a:pt x="1887187" y="3191894"/>
                  </a:moveTo>
                  <a:cubicBezTo>
                    <a:pt x="1853965" y="3191670"/>
                    <a:pt x="1840657" y="3232599"/>
                    <a:pt x="1861748" y="3252222"/>
                  </a:cubicBezTo>
                  <a:cubicBezTo>
                    <a:pt x="1887712" y="3276390"/>
                    <a:pt x="1923317" y="3255113"/>
                    <a:pt x="1922373" y="3227557"/>
                  </a:cubicBezTo>
                  <a:cubicBezTo>
                    <a:pt x="1921605" y="3205180"/>
                    <a:pt x="1904600" y="3192011"/>
                    <a:pt x="1887187" y="3191894"/>
                  </a:cubicBezTo>
                  <a:close/>
                  <a:moveTo>
                    <a:pt x="1905164" y="466439"/>
                  </a:moveTo>
                  <a:cubicBezTo>
                    <a:pt x="1871875" y="466215"/>
                    <a:pt x="1858683" y="507183"/>
                    <a:pt x="1879725" y="526767"/>
                  </a:cubicBezTo>
                  <a:cubicBezTo>
                    <a:pt x="1905699" y="550945"/>
                    <a:pt x="1941314" y="529609"/>
                    <a:pt x="1940351" y="502102"/>
                  </a:cubicBezTo>
                  <a:cubicBezTo>
                    <a:pt x="1939582" y="479725"/>
                    <a:pt x="1922578" y="466556"/>
                    <a:pt x="1905164" y="466439"/>
                  </a:cubicBezTo>
                  <a:close/>
                  <a:moveTo>
                    <a:pt x="1899172" y="1374921"/>
                  </a:moveTo>
                  <a:cubicBezTo>
                    <a:pt x="1865921" y="1374697"/>
                    <a:pt x="1852652" y="1415645"/>
                    <a:pt x="1873733" y="1435249"/>
                  </a:cubicBezTo>
                  <a:cubicBezTo>
                    <a:pt x="1899697" y="1459417"/>
                    <a:pt x="1935302" y="1438139"/>
                    <a:pt x="1934358" y="1410594"/>
                  </a:cubicBezTo>
                  <a:cubicBezTo>
                    <a:pt x="1933590" y="1388207"/>
                    <a:pt x="1916585" y="1375037"/>
                    <a:pt x="1899172" y="1374921"/>
                  </a:cubicBezTo>
                  <a:close/>
                  <a:moveTo>
                    <a:pt x="1896176" y="1829171"/>
                  </a:moveTo>
                  <a:cubicBezTo>
                    <a:pt x="1863003" y="1828947"/>
                    <a:pt x="1849607" y="1869837"/>
                    <a:pt x="1870727" y="1889499"/>
                  </a:cubicBezTo>
                  <a:cubicBezTo>
                    <a:pt x="1896555" y="1913541"/>
                    <a:pt x="1932306" y="1892536"/>
                    <a:pt x="1931362" y="1864835"/>
                  </a:cubicBezTo>
                  <a:cubicBezTo>
                    <a:pt x="1930584" y="1842409"/>
                    <a:pt x="1913443" y="1829278"/>
                    <a:pt x="1896176" y="1829171"/>
                  </a:cubicBezTo>
                  <a:close/>
                  <a:moveTo>
                    <a:pt x="1539048" y="9755"/>
                  </a:moveTo>
                  <a:cubicBezTo>
                    <a:pt x="1505827" y="9531"/>
                    <a:pt x="1492519" y="50460"/>
                    <a:pt x="1513600" y="70083"/>
                  </a:cubicBezTo>
                  <a:cubicBezTo>
                    <a:pt x="1539554" y="94241"/>
                    <a:pt x="1575188" y="72983"/>
                    <a:pt x="1574225" y="45428"/>
                  </a:cubicBezTo>
                  <a:cubicBezTo>
                    <a:pt x="1573466" y="23041"/>
                    <a:pt x="1556461" y="9872"/>
                    <a:pt x="1539048" y="9755"/>
                  </a:cubicBezTo>
                  <a:close/>
                  <a:moveTo>
                    <a:pt x="1530060" y="1372487"/>
                  </a:moveTo>
                  <a:cubicBezTo>
                    <a:pt x="1496838" y="1372263"/>
                    <a:pt x="1483530" y="1413202"/>
                    <a:pt x="1504621" y="1432815"/>
                  </a:cubicBezTo>
                  <a:cubicBezTo>
                    <a:pt x="1530585" y="1456983"/>
                    <a:pt x="1566190" y="1435706"/>
                    <a:pt x="1565246" y="1408151"/>
                  </a:cubicBezTo>
                  <a:cubicBezTo>
                    <a:pt x="1564468" y="1385773"/>
                    <a:pt x="1547463" y="1372604"/>
                    <a:pt x="1530060" y="1372487"/>
                  </a:cubicBezTo>
                  <a:close/>
                  <a:moveTo>
                    <a:pt x="1881194" y="4100385"/>
                  </a:moveTo>
                  <a:cubicBezTo>
                    <a:pt x="1847963" y="4100161"/>
                    <a:pt x="1834665" y="4141090"/>
                    <a:pt x="1855746" y="4160713"/>
                  </a:cubicBezTo>
                  <a:cubicBezTo>
                    <a:pt x="1881710" y="4184881"/>
                    <a:pt x="1917334" y="4163604"/>
                    <a:pt x="1916371" y="4136048"/>
                  </a:cubicBezTo>
                  <a:cubicBezTo>
                    <a:pt x="1915602" y="4113671"/>
                    <a:pt x="1898598" y="4100502"/>
                    <a:pt x="1881194" y="4100385"/>
                  </a:cubicBezTo>
                  <a:close/>
                  <a:moveTo>
                    <a:pt x="1533056" y="918237"/>
                  </a:moveTo>
                  <a:cubicBezTo>
                    <a:pt x="1499834" y="918022"/>
                    <a:pt x="1486526" y="958942"/>
                    <a:pt x="1507617" y="978574"/>
                  </a:cubicBezTo>
                  <a:cubicBezTo>
                    <a:pt x="1533591" y="1002752"/>
                    <a:pt x="1569205" y="981416"/>
                    <a:pt x="1568242" y="953919"/>
                  </a:cubicBezTo>
                  <a:cubicBezTo>
                    <a:pt x="1567464" y="931533"/>
                    <a:pt x="1550459" y="918353"/>
                    <a:pt x="1533056" y="918237"/>
                  </a:cubicBezTo>
                  <a:close/>
                  <a:moveTo>
                    <a:pt x="1527063" y="1826728"/>
                  </a:moveTo>
                  <a:cubicBezTo>
                    <a:pt x="1493852" y="1826504"/>
                    <a:pt x="1480524" y="1867433"/>
                    <a:pt x="1501615" y="1887056"/>
                  </a:cubicBezTo>
                  <a:cubicBezTo>
                    <a:pt x="1527579" y="1911224"/>
                    <a:pt x="1563184" y="1889947"/>
                    <a:pt x="1562240" y="1862391"/>
                  </a:cubicBezTo>
                  <a:cubicBezTo>
                    <a:pt x="1561471" y="1840014"/>
                    <a:pt x="1544467" y="1826845"/>
                    <a:pt x="1527063" y="1826728"/>
                  </a:cubicBezTo>
                  <a:close/>
                  <a:moveTo>
                    <a:pt x="1524057" y="2280969"/>
                  </a:moveTo>
                  <a:cubicBezTo>
                    <a:pt x="1490875" y="2280745"/>
                    <a:pt x="1477499" y="2321645"/>
                    <a:pt x="1498609" y="2341297"/>
                  </a:cubicBezTo>
                  <a:cubicBezTo>
                    <a:pt x="1524437" y="2365339"/>
                    <a:pt x="1560187" y="2344334"/>
                    <a:pt x="1559244" y="2316632"/>
                  </a:cubicBezTo>
                  <a:cubicBezTo>
                    <a:pt x="1558475" y="2294255"/>
                    <a:pt x="1541471" y="2281086"/>
                    <a:pt x="1524057" y="2280969"/>
                  </a:cubicBezTo>
                  <a:close/>
                  <a:moveTo>
                    <a:pt x="1536052" y="463996"/>
                  </a:moveTo>
                  <a:cubicBezTo>
                    <a:pt x="1502743" y="463772"/>
                    <a:pt x="1489581" y="504759"/>
                    <a:pt x="1510613" y="524324"/>
                  </a:cubicBezTo>
                  <a:cubicBezTo>
                    <a:pt x="1536587" y="548502"/>
                    <a:pt x="1572202" y="527166"/>
                    <a:pt x="1571239" y="499659"/>
                  </a:cubicBezTo>
                  <a:cubicBezTo>
                    <a:pt x="1570470" y="477321"/>
                    <a:pt x="1553504" y="464113"/>
                    <a:pt x="1536052" y="463996"/>
                  </a:cubicBezTo>
                  <a:close/>
                  <a:moveTo>
                    <a:pt x="1902168" y="920680"/>
                  </a:moveTo>
                  <a:cubicBezTo>
                    <a:pt x="1868966" y="920466"/>
                    <a:pt x="1855619" y="961375"/>
                    <a:pt x="1876729" y="981008"/>
                  </a:cubicBezTo>
                  <a:cubicBezTo>
                    <a:pt x="1902703" y="1005186"/>
                    <a:pt x="1938318" y="983860"/>
                    <a:pt x="1937354" y="956343"/>
                  </a:cubicBezTo>
                  <a:cubicBezTo>
                    <a:pt x="1936586" y="933966"/>
                    <a:pt x="1919581" y="920797"/>
                    <a:pt x="1902168" y="920680"/>
                  </a:cubicBezTo>
                  <a:close/>
                  <a:moveTo>
                    <a:pt x="56578" y="908493"/>
                  </a:moveTo>
                  <a:cubicBezTo>
                    <a:pt x="23347" y="908270"/>
                    <a:pt x="10048" y="949208"/>
                    <a:pt x="31139" y="968821"/>
                  </a:cubicBezTo>
                  <a:cubicBezTo>
                    <a:pt x="57103" y="992990"/>
                    <a:pt x="92708" y="971712"/>
                    <a:pt x="91764" y="944167"/>
                  </a:cubicBezTo>
                  <a:cubicBezTo>
                    <a:pt x="90986" y="921780"/>
                    <a:pt x="73991" y="908600"/>
                    <a:pt x="56578" y="908493"/>
                  </a:cubicBezTo>
                  <a:close/>
                  <a:moveTo>
                    <a:pt x="410709" y="3182141"/>
                  </a:moveTo>
                  <a:cubicBezTo>
                    <a:pt x="377536" y="3181917"/>
                    <a:pt x="364140" y="3222807"/>
                    <a:pt x="385260" y="3242469"/>
                  </a:cubicBezTo>
                  <a:cubicBezTo>
                    <a:pt x="411088" y="3266510"/>
                    <a:pt x="446839" y="3245506"/>
                    <a:pt x="445895" y="3217804"/>
                  </a:cubicBezTo>
                  <a:cubicBezTo>
                    <a:pt x="445117" y="3195427"/>
                    <a:pt x="428122" y="3182258"/>
                    <a:pt x="410709" y="3182141"/>
                  </a:cubicBezTo>
                  <a:close/>
                  <a:moveTo>
                    <a:pt x="59574" y="454243"/>
                  </a:moveTo>
                  <a:cubicBezTo>
                    <a:pt x="26285" y="454019"/>
                    <a:pt x="13093" y="494987"/>
                    <a:pt x="34135" y="514571"/>
                  </a:cubicBezTo>
                  <a:cubicBezTo>
                    <a:pt x="60099" y="538739"/>
                    <a:pt x="95704" y="517462"/>
                    <a:pt x="94760" y="489906"/>
                  </a:cubicBezTo>
                  <a:cubicBezTo>
                    <a:pt x="93992" y="467529"/>
                    <a:pt x="76987" y="454360"/>
                    <a:pt x="59574" y="454243"/>
                  </a:cubicBezTo>
                  <a:close/>
                  <a:moveTo>
                    <a:pt x="53582" y="1362734"/>
                  </a:moveTo>
                  <a:cubicBezTo>
                    <a:pt x="20496" y="1362520"/>
                    <a:pt x="6955" y="1403352"/>
                    <a:pt x="28133" y="1423062"/>
                  </a:cubicBezTo>
                  <a:cubicBezTo>
                    <a:pt x="54097" y="1447230"/>
                    <a:pt x="89712" y="1425953"/>
                    <a:pt x="88768" y="1398407"/>
                  </a:cubicBezTo>
                  <a:cubicBezTo>
                    <a:pt x="87990" y="1375972"/>
                    <a:pt x="70849" y="1362851"/>
                    <a:pt x="53582" y="1362734"/>
                  </a:cubicBezTo>
                  <a:close/>
                  <a:moveTo>
                    <a:pt x="407713" y="3636382"/>
                  </a:moveTo>
                  <a:cubicBezTo>
                    <a:pt x="374423" y="3636158"/>
                    <a:pt x="361232" y="3677126"/>
                    <a:pt x="382274" y="3696710"/>
                  </a:cubicBezTo>
                  <a:cubicBezTo>
                    <a:pt x="408267" y="3720897"/>
                    <a:pt x="443862" y="3699513"/>
                    <a:pt x="442899" y="3672045"/>
                  </a:cubicBezTo>
                  <a:cubicBezTo>
                    <a:pt x="442130" y="3649668"/>
                    <a:pt x="425126" y="3636498"/>
                    <a:pt x="407713" y="3636382"/>
                  </a:cubicBezTo>
                  <a:close/>
                  <a:moveTo>
                    <a:pt x="404716" y="4090632"/>
                  </a:moveTo>
                  <a:cubicBezTo>
                    <a:pt x="371407" y="4090408"/>
                    <a:pt x="358245" y="4131396"/>
                    <a:pt x="379277" y="4150960"/>
                  </a:cubicBezTo>
                  <a:cubicBezTo>
                    <a:pt x="405251" y="4175138"/>
                    <a:pt x="440866" y="4153831"/>
                    <a:pt x="439903" y="4126296"/>
                  </a:cubicBezTo>
                  <a:cubicBezTo>
                    <a:pt x="439134" y="4103918"/>
                    <a:pt x="422129" y="4090749"/>
                    <a:pt x="404716" y="4090632"/>
                  </a:cubicBezTo>
                  <a:close/>
                  <a:moveTo>
                    <a:pt x="37462" y="10212"/>
                  </a:moveTo>
                  <a:cubicBezTo>
                    <a:pt x="16002" y="29893"/>
                    <a:pt x="29067" y="70657"/>
                    <a:pt x="62103" y="70871"/>
                  </a:cubicBezTo>
                  <a:cubicBezTo>
                    <a:pt x="95403" y="71095"/>
                    <a:pt x="108574" y="30117"/>
                    <a:pt x="87542" y="10543"/>
                  </a:cubicBezTo>
                  <a:cubicBezTo>
                    <a:pt x="71501" y="-4388"/>
                    <a:pt x="50352" y="-2509"/>
                    <a:pt x="37462" y="10212"/>
                  </a:cubicBezTo>
                  <a:close/>
                  <a:moveTo>
                    <a:pt x="50585" y="1816975"/>
                  </a:moveTo>
                  <a:cubicBezTo>
                    <a:pt x="17354" y="1816751"/>
                    <a:pt x="4056" y="1857680"/>
                    <a:pt x="25146" y="1877303"/>
                  </a:cubicBezTo>
                  <a:cubicBezTo>
                    <a:pt x="51120" y="1901481"/>
                    <a:pt x="86735" y="1880145"/>
                    <a:pt x="85772" y="1852638"/>
                  </a:cubicBezTo>
                  <a:cubicBezTo>
                    <a:pt x="85003" y="1830300"/>
                    <a:pt x="68037" y="1817092"/>
                    <a:pt x="50585" y="1816975"/>
                  </a:cubicBezTo>
                  <a:close/>
                  <a:moveTo>
                    <a:pt x="38591" y="3633948"/>
                  </a:moveTo>
                  <a:cubicBezTo>
                    <a:pt x="5408" y="3633724"/>
                    <a:pt x="-7968" y="3674624"/>
                    <a:pt x="13152" y="3694276"/>
                  </a:cubicBezTo>
                  <a:cubicBezTo>
                    <a:pt x="38980" y="3718318"/>
                    <a:pt x="74730" y="3697313"/>
                    <a:pt x="73787" y="3669621"/>
                  </a:cubicBezTo>
                  <a:cubicBezTo>
                    <a:pt x="73009" y="3647225"/>
                    <a:pt x="56014" y="3634065"/>
                    <a:pt x="38591" y="3633948"/>
                  </a:cubicBezTo>
                  <a:close/>
                  <a:moveTo>
                    <a:pt x="47589" y="2271216"/>
                  </a:moveTo>
                  <a:cubicBezTo>
                    <a:pt x="14348" y="2270992"/>
                    <a:pt x="1069" y="2311931"/>
                    <a:pt x="22140" y="2331544"/>
                  </a:cubicBezTo>
                  <a:cubicBezTo>
                    <a:pt x="48134" y="2355732"/>
                    <a:pt x="83729" y="2334347"/>
                    <a:pt x="82766" y="2306889"/>
                  </a:cubicBezTo>
                  <a:cubicBezTo>
                    <a:pt x="82007" y="2284502"/>
                    <a:pt x="64993" y="2271333"/>
                    <a:pt x="47589" y="2271216"/>
                  </a:cubicBezTo>
                  <a:close/>
                  <a:moveTo>
                    <a:pt x="4122406" y="97706"/>
                  </a:moveTo>
                  <a:cubicBezTo>
                    <a:pt x="4155666" y="97921"/>
                    <a:pt x="4168906" y="56972"/>
                    <a:pt x="4147854" y="37378"/>
                  </a:cubicBezTo>
                  <a:cubicBezTo>
                    <a:pt x="4122007" y="13327"/>
                    <a:pt x="4086363" y="34274"/>
                    <a:pt x="4087219" y="62043"/>
                  </a:cubicBezTo>
                  <a:cubicBezTo>
                    <a:pt x="4088075" y="84508"/>
                    <a:pt x="4105109" y="97590"/>
                    <a:pt x="4122406" y="97706"/>
                  </a:cubicBezTo>
                  <a:close/>
                  <a:moveTo>
                    <a:pt x="35594" y="4088189"/>
                  </a:moveTo>
                  <a:cubicBezTo>
                    <a:pt x="2305" y="4087965"/>
                    <a:pt x="-10886" y="4128933"/>
                    <a:pt x="10155" y="4148517"/>
                  </a:cubicBezTo>
                  <a:cubicBezTo>
                    <a:pt x="35983" y="4172559"/>
                    <a:pt x="71647" y="4151622"/>
                    <a:pt x="70781" y="4123852"/>
                  </a:cubicBezTo>
                  <a:cubicBezTo>
                    <a:pt x="69925" y="4101388"/>
                    <a:pt x="52891" y="4088306"/>
                    <a:pt x="35594" y="4088189"/>
                  </a:cubicBezTo>
                  <a:close/>
                  <a:moveTo>
                    <a:pt x="794822" y="913370"/>
                  </a:moveTo>
                  <a:cubicBezTo>
                    <a:pt x="761591" y="913146"/>
                    <a:pt x="748292" y="954075"/>
                    <a:pt x="769373" y="973698"/>
                  </a:cubicBezTo>
                  <a:cubicBezTo>
                    <a:pt x="795337" y="997866"/>
                    <a:pt x="830961" y="976589"/>
                    <a:pt x="829998" y="949033"/>
                  </a:cubicBezTo>
                  <a:cubicBezTo>
                    <a:pt x="829230" y="926656"/>
                    <a:pt x="812225" y="913477"/>
                    <a:pt x="794822" y="913370"/>
                  </a:cubicBezTo>
                  <a:close/>
                  <a:moveTo>
                    <a:pt x="44593" y="2725467"/>
                  </a:moveTo>
                  <a:cubicBezTo>
                    <a:pt x="11371" y="2725243"/>
                    <a:pt x="-1946" y="2766172"/>
                    <a:pt x="19154" y="2785795"/>
                  </a:cubicBezTo>
                  <a:cubicBezTo>
                    <a:pt x="45118" y="2809963"/>
                    <a:pt x="80723" y="2788685"/>
                    <a:pt x="79779" y="2761130"/>
                  </a:cubicBezTo>
                  <a:cubicBezTo>
                    <a:pt x="79001" y="2738753"/>
                    <a:pt x="61996" y="2725574"/>
                    <a:pt x="44593" y="2725467"/>
                  </a:cubicBezTo>
                  <a:close/>
                  <a:moveTo>
                    <a:pt x="41597" y="3179707"/>
                  </a:moveTo>
                  <a:cubicBezTo>
                    <a:pt x="8346" y="3179483"/>
                    <a:pt x="-4923" y="3220432"/>
                    <a:pt x="16158" y="3240035"/>
                  </a:cubicBezTo>
                  <a:cubicBezTo>
                    <a:pt x="42122" y="3264204"/>
                    <a:pt x="77727" y="3242926"/>
                    <a:pt x="76783" y="3215381"/>
                  </a:cubicBezTo>
                  <a:cubicBezTo>
                    <a:pt x="76005" y="3192993"/>
                    <a:pt x="59000" y="3179824"/>
                    <a:pt x="41597" y="3179707"/>
                  </a:cubicBezTo>
                  <a:close/>
                  <a:moveTo>
                    <a:pt x="773838" y="4093066"/>
                  </a:moveTo>
                  <a:cubicBezTo>
                    <a:pt x="740607" y="4092842"/>
                    <a:pt x="727319" y="4133780"/>
                    <a:pt x="748399" y="4153394"/>
                  </a:cubicBezTo>
                  <a:cubicBezTo>
                    <a:pt x="774364" y="4177562"/>
                    <a:pt x="809968" y="4156284"/>
                    <a:pt x="809025" y="4128739"/>
                  </a:cubicBezTo>
                  <a:cubicBezTo>
                    <a:pt x="808246" y="4106352"/>
                    <a:pt x="791242" y="4093182"/>
                    <a:pt x="773838" y="4093066"/>
                  </a:cubicBezTo>
                  <a:close/>
                  <a:moveTo>
                    <a:pt x="782827" y="2730333"/>
                  </a:moveTo>
                  <a:cubicBezTo>
                    <a:pt x="749654" y="2730119"/>
                    <a:pt x="736259" y="2771000"/>
                    <a:pt x="757378" y="2790661"/>
                  </a:cubicBezTo>
                  <a:cubicBezTo>
                    <a:pt x="783343" y="2814829"/>
                    <a:pt x="818957" y="2793552"/>
                    <a:pt x="818013" y="2765997"/>
                  </a:cubicBezTo>
                  <a:cubicBezTo>
                    <a:pt x="817235" y="2743629"/>
                    <a:pt x="800240" y="2730450"/>
                    <a:pt x="782827" y="2730333"/>
                  </a:cubicBezTo>
                  <a:close/>
                  <a:moveTo>
                    <a:pt x="776834" y="3638825"/>
                  </a:moveTo>
                  <a:cubicBezTo>
                    <a:pt x="743603" y="3638601"/>
                    <a:pt x="730305" y="3679530"/>
                    <a:pt x="751386" y="3699153"/>
                  </a:cubicBezTo>
                  <a:cubicBezTo>
                    <a:pt x="777360" y="3723331"/>
                    <a:pt x="812974" y="3702024"/>
                    <a:pt x="812011" y="3674488"/>
                  </a:cubicBezTo>
                  <a:cubicBezTo>
                    <a:pt x="811252" y="3652111"/>
                    <a:pt x="794238" y="3638941"/>
                    <a:pt x="776834" y="3638825"/>
                  </a:cubicBezTo>
                  <a:close/>
                  <a:moveTo>
                    <a:pt x="779831" y="3184584"/>
                  </a:moveTo>
                  <a:cubicBezTo>
                    <a:pt x="746522" y="3184360"/>
                    <a:pt x="733360" y="3225348"/>
                    <a:pt x="754392" y="3244912"/>
                  </a:cubicBezTo>
                  <a:cubicBezTo>
                    <a:pt x="780385" y="3269099"/>
                    <a:pt x="815980" y="3247715"/>
                    <a:pt x="815017" y="3220257"/>
                  </a:cubicBezTo>
                  <a:cubicBezTo>
                    <a:pt x="814249" y="3197909"/>
                    <a:pt x="797283" y="3184701"/>
                    <a:pt x="779831" y="3184584"/>
                  </a:cubicBezTo>
                  <a:close/>
                  <a:moveTo>
                    <a:pt x="791816" y="1367611"/>
                  </a:moveTo>
                  <a:cubicBezTo>
                    <a:pt x="758585" y="1367387"/>
                    <a:pt x="745286" y="1408316"/>
                    <a:pt x="766377" y="1427939"/>
                  </a:cubicBezTo>
                  <a:cubicBezTo>
                    <a:pt x="792370" y="1452126"/>
                    <a:pt x="827965" y="1430742"/>
                    <a:pt x="827002" y="1403274"/>
                  </a:cubicBezTo>
                  <a:cubicBezTo>
                    <a:pt x="826234" y="1380936"/>
                    <a:pt x="809268" y="1367728"/>
                    <a:pt x="791816" y="1367611"/>
                  </a:cubicBezTo>
                  <a:close/>
                  <a:moveTo>
                    <a:pt x="788819" y="1821852"/>
                  </a:moveTo>
                  <a:cubicBezTo>
                    <a:pt x="755598" y="1821628"/>
                    <a:pt x="742290" y="1862557"/>
                    <a:pt x="763381" y="1882180"/>
                  </a:cubicBezTo>
                  <a:cubicBezTo>
                    <a:pt x="789354" y="1906358"/>
                    <a:pt x="824969" y="1885051"/>
                    <a:pt x="824006" y="1857525"/>
                  </a:cubicBezTo>
                  <a:cubicBezTo>
                    <a:pt x="823237" y="1835138"/>
                    <a:pt x="806233" y="1821968"/>
                    <a:pt x="788819" y="1821852"/>
                  </a:cubicBezTo>
                  <a:close/>
                  <a:moveTo>
                    <a:pt x="785823" y="2276092"/>
                  </a:moveTo>
                  <a:cubicBezTo>
                    <a:pt x="752602" y="2275869"/>
                    <a:pt x="739294" y="2316808"/>
                    <a:pt x="760384" y="2336420"/>
                  </a:cubicBezTo>
                  <a:cubicBezTo>
                    <a:pt x="786349" y="2360589"/>
                    <a:pt x="821953" y="2339311"/>
                    <a:pt x="821010" y="2311766"/>
                  </a:cubicBezTo>
                  <a:cubicBezTo>
                    <a:pt x="820241" y="2289379"/>
                    <a:pt x="803236" y="2276209"/>
                    <a:pt x="785823" y="2276092"/>
                  </a:cubicBezTo>
                  <a:close/>
                  <a:moveTo>
                    <a:pt x="413705" y="2727900"/>
                  </a:moveTo>
                  <a:cubicBezTo>
                    <a:pt x="380484" y="2727676"/>
                    <a:pt x="367176" y="2768615"/>
                    <a:pt x="388256" y="2788228"/>
                  </a:cubicBezTo>
                  <a:cubicBezTo>
                    <a:pt x="414221" y="2812396"/>
                    <a:pt x="449825" y="2791119"/>
                    <a:pt x="448882" y="2763573"/>
                  </a:cubicBezTo>
                  <a:cubicBezTo>
                    <a:pt x="448123" y="2741186"/>
                    <a:pt x="431118" y="2728017"/>
                    <a:pt x="413705" y="2727900"/>
                  </a:cubicBezTo>
                  <a:close/>
                  <a:moveTo>
                    <a:pt x="419697" y="1819418"/>
                  </a:moveTo>
                  <a:cubicBezTo>
                    <a:pt x="386389" y="1819194"/>
                    <a:pt x="373226" y="1860182"/>
                    <a:pt x="394259" y="1879746"/>
                  </a:cubicBezTo>
                  <a:cubicBezTo>
                    <a:pt x="420252" y="1903934"/>
                    <a:pt x="455847" y="1882549"/>
                    <a:pt x="454884" y="1855082"/>
                  </a:cubicBezTo>
                  <a:cubicBezTo>
                    <a:pt x="454115" y="1832704"/>
                    <a:pt x="437111" y="1819525"/>
                    <a:pt x="419697" y="1819418"/>
                  </a:cubicBezTo>
                  <a:close/>
                  <a:moveTo>
                    <a:pt x="416701" y="2273659"/>
                  </a:moveTo>
                  <a:cubicBezTo>
                    <a:pt x="383480" y="2273435"/>
                    <a:pt x="370172" y="2314364"/>
                    <a:pt x="391262" y="2333987"/>
                  </a:cubicBezTo>
                  <a:cubicBezTo>
                    <a:pt x="417236" y="2358165"/>
                    <a:pt x="452851" y="2336859"/>
                    <a:pt x="451888" y="2309323"/>
                  </a:cubicBezTo>
                  <a:cubicBezTo>
                    <a:pt x="451119" y="2286945"/>
                    <a:pt x="434115" y="2273776"/>
                    <a:pt x="416701" y="2273659"/>
                  </a:cubicBezTo>
                  <a:close/>
                  <a:moveTo>
                    <a:pt x="422704" y="1365168"/>
                  </a:moveTo>
                  <a:cubicBezTo>
                    <a:pt x="389395" y="1364944"/>
                    <a:pt x="376233" y="1405931"/>
                    <a:pt x="397265" y="1425496"/>
                  </a:cubicBezTo>
                  <a:cubicBezTo>
                    <a:pt x="423258" y="1449683"/>
                    <a:pt x="458853" y="1428299"/>
                    <a:pt x="457890" y="1400831"/>
                  </a:cubicBezTo>
                  <a:cubicBezTo>
                    <a:pt x="457112" y="1378493"/>
                    <a:pt x="440146" y="1365284"/>
                    <a:pt x="422704" y="1365168"/>
                  </a:cubicBezTo>
                  <a:close/>
                  <a:moveTo>
                    <a:pt x="425700" y="910927"/>
                  </a:moveTo>
                  <a:cubicBezTo>
                    <a:pt x="392478" y="910703"/>
                    <a:pt x="379170" y="951632"/>
                    <a:pt x="400251" y="971255"/>
                  </a:cubicBezTo>
                  <a:cubicBezTo>
                    <a:pt x="426235" y="995433"/>
                    <a:pt x="461820" y="974116"/>
                    <a:pt x="460886" y="946590"/>
                  </a:cubicBezTo>
                  <a:cubicBezTo>
                    <a:pt x="460108" y="924213"/>
                    <a:pt x="443103" y="911044"/>
                    <a:pt x="425700" y="910927"/>
                  </a:cubicBezTo>
                  <a:close/>
                  <a:moveTo>
                    <a:pt x="431692" y="2445"/>
                  </a:moveTo>
                  <a:cubicBezTo>
                    <a:pt x="398461" y="2221"/>
                    <a:pt x="385163" y="43150"/>
                    <a:pt x="406253" y="62773"/>
                  </a:cubicBezTo>
                  <a:cubicBezTo>
                    <a:pt x="432218" y="86941"/>
                    <a:pt x="467822" y="65664"/>
                    <a:pt x="466879" y="38109"/>
                  </a:cubicBezTo>
                  <a:cubicBezTo>
                    <a:pt x="466110" y="15731"/>
                    <a:pt x="449105" y="2552"/>
                    <a:pt x="431692" y="2445"/>
                  </a:cubicBezTo>
                  <a:close/>
                  <a:moveTo>
                    <a:pt x="428696" y="456686"/>
                  </a:moveTo>
                  <a:cubicBezTo>
                    <a:pt x="395475" y="456462"/>
                    <a:pt x="382157" y="497391"/>
                    <a:pt x="403257" y="517014"/>
                  </a:cubicBezTo>
                  <a:cubicBezTo>
                    <a:pt x="429221" y="541182"/>
                    <a:pt x="464826" y="519905"/>
                    <a:pt x="463882" y="492359"/>
                  </a:cubicBezTo>
                  <a:cubicBezTo>
                    <a:pt x="463114" y="469972"/>
                    <a:pt x="446109" y="456803"/>
                    <a:pt x="428696" y="456686"/>
                  </a:cubicBezTo>
                  <a:close/>
                  <a:moveTo>
                    <a:pt x="3738779" y="2295598"/>
                  </a:moveTo>
                  <a:cubicBezTo>
                    <a:pt x="3705694" y="2295384"/>
                    <a:pt x="3692153" y="2336216"/>
                    <a:pt x="3713331" y="2355926"/>
                  </a:cubicBezTo>
                  <a:cubicBezTo>
                    <a:pt x="3739295" y="2380094"/>
                    <a:pt x="3774919" y="2358817"/>
                    <a:pt x="3773956" y="2331262"/>
                  </a:cubicBezTo>
                  <a:cubicBezTo>
                    <a:pt x="3773187" y="2308884"/>
                    <a:pt x="3756183" y="2295715"/>
                    <a:pt x="3738779" y="2295598"/>
                  </a:cubicBezTo>
                  <a:close/>
                  <a:moveTo>
                    <a:pt x="3381642" y="476192"/>
                  </a:moveTo>
                  <a:cubicBezTo>
                    <a:pt x="3348392" y="475978"/>
                    <a:pt x="3335132" y="516907"/>
                    <a:pt x="3356204" y="536520"/>
                  </a:cubicBezTo>
                  <a:cubicBezTo>
                    <a:pt x="3382032" y="560561"/>
                    <a:pt x="3417782" y="539557"/>
                    <a:pt x="3416838" y="511865"/>
                  </a:cubicBezTo>
                  <a:cubicBezTo>
                    <a:pt x="3416050" y="489468"/>
                    <a:pt x="3399056" y="476309"/>
                    <a:pt x="3381642" y="476192"/>
                  </a:cubicBezTo>
                  <a:close/>
                  <a:moveTo>
                    <a:pt x="3384638" y="21951"/>
                  </a:moveTo>
                  <a:cubicBezTo>
                    <a:pt x="3351398" y="21727"/>
                    <a:pt x="3338119" y="62676"/>
                    <a:pt x="3359200" y="82279"/>
                  </a:cubicBezTo>
                  <a:cubicBezTo>
                    <a:pt x="3385164" y="106447"/>
                    <a:pt x="3420769" y="85170"/>
                    <a:pt x="3419825" y="57624"/>
                  </a:cubicBezTo>
                  <a:cubicBezTo>
                    <a:pt x="3419057" y="35237"/>
                    <a:pt x="3402052" y="22058"/>
                    <a:pt x="3384638" y="21951"/>
                  </a:cubicBezTo>
                  <a:close/>
                  <a:moveTo>
                    <a:pt x="3378646" y="930433"/>
                  </a:moveTo>
                  <a:cubicBezTo>
                    <a:pt x="3345415" y="930209"/>
                    <a:pt x="3332117" y="971138"/>
                    <a:pt x="3353207" y="990761"/>
                  </a:cubicBezTo>
                  <a:cubicBezTo>
                    <a:pt x="3379171" y="1014929"/>
                    <a:pt x="3414796" y="993632"/>
                    <a:pt x="3413832" y="966096"/>
                  </a:cubicBezTo>
                  <a:cubicBezTo>
                    <a:pt x="3413064" y="943719"/>
                    <a:pt x="3396059" y="930549"/>
                    <a:pt x="3378646" y="930433"/>
                  </a:cubicBezTo>
                  <a:close/>
                  <a:moveTo>
                    <a:pt x="3375650" y="1384674"/>
                  </a:moveTo>
                  <a:cubicBezTo>
                    <a:pt x="3342341" y="1384450"/>
                    <a:pt x="3329179" y="1425437"/>
                    <a:pt x="3350211" y="1445002"/>
                  </a:cubicBezTo>
                  <a:cubicBezTo>
                    <a:pt x="3376185" y="1469179"/>
                    <a:pt x="3411799" y="1447873"/>
                    <a:pt x="3410836" y="1420347"/>
                  </a:cubicBezTo>
                  <a:cubicBezTo>
                    <a:pt x="3410068" y="1397960"/>
                    <a:pt x="3393063" y="1384790"/>
                    <a:pt x="3375650" y="1384674"/>
                  </a:cubicBezTo>
                  <a:close/>
                  <a:moveTo>
                    <a:pt x="3732777" y="3204090"/>
                  </a:moveTo>
                  <a:cubicBezTo>
                    <a:pt x="3699546" y="3203866"/>
                    <a:pt x="3686257" y="3244805"/>
                    <a:pt x="3707338" y="3264418"/>
                  </a:cubicBezTo>
                  <a:cubicBezTo>
                    <a:pt x="3733312" y="3288596"/>
                    <a:pt x="3768927" y="3267289"/>
                    <a:pt x="3767964" y="3239753"/>
                  </a:cubicBezTo>
                  <a:cubicBezTo>
                    <a:pt x="3767195" y="3217376"/>
                    <a:pt x="3750190" y="3204206"/>
                    <a:pt x="3732777" y="3204090"/>
                  </a:cubicBezTo>
                  <a:close/>
                  <a:moveTo>
                    <a:pt x="3726785" y="4112571"/>
                  </a:moveTo>
                  <a:cubicBezTo>
                    <a:pt x="3693573" y="4112347"/>
                    <a:pt x="3680246" y="4153277"/>
                    <a:pt x="3701346" y="4172899"/>
                  </a:cubicBezTo>
                  <a:cubicBezTo>
                    <a:pt x="3727339" y="4197107"/>
                    <a:pt x="3762915" y="4175703"/>
                    <a:pt x="3761971" y="4148245"/>
                  </a:cubicBezTo>
                  <a:cubicBezTo>
                    <a:pt x="3761202" y="4125857"/>
                    <a:pt x="3744198" y="4112688"/>
                    <a:pt x="3726785" y="4112571"/>
                  </a:cubicBezTo>
                  <a:close/>
                  <a:moveTo>
                    <a:pt x="3729781" y="3658331"/>
                  </a:moveTo>
                  <a:cubicBezTo>
                    <a:pt x="3696550" y="3658107"/>
                    <a:pt x="3683251" y="3699045"/>
                    <a:pt x="3704342" y="3718659"/>
                  </a:cubicBezTo>
                  <a:cubicBezTo>
                    <a:pt x="3730306" y="3742827"/>
                    <a:pt x="3765911" y="3721549"/>
                    <a:pt x="3764967" y="3693994"/>
                  </a:cubicBezTo>
                  <a:cubicBezTo>
                    <a:pt x="3764199" y="3671617"/>
                    <a:pt x="3747194" y="3658447"/>
                    <a:pt x="3729781" y="3658331"/>
                  </a:cubicBezTo>
                  <a:close/>
                  <a:moveTo>
                    <a:pt x="3363655" y="3201647"/>
                  </a:moveTo>
                  <a:cubicBezTo>
                    <a:pt x="3330366" y="3201423"/>
                    <a:pt x="3317174" y="3242391"/>
                    <a:pt x="3338216" y="3261975"/>
                  </a:cubicBezTo>
                  <a:cubicBezTo>
                    <a:pt x="3364210" y="3286162"/>
                    <a:pt x="3399805" y="3264778"/>
                    <a:pt x="3398842" y="3237310"/>
                  </a:cubicBezTo>
                  <a:cubicBezTo>
                    <a:pt x="3398073" y="3214972"/>
                    <a:pt x="3381107" y="3201763"/>
                    <a:pt x="3363655" y="3201647"/>
                  </a:cubicBezTo>
                  <a:close/>
                  <a:moveTo>
                    <a:pt x="3735773" y="2749849"/>
                  </a:moveTo>
                  <a:cubicBezTo>
                    <a:pt x="3702552" y="2749625"/>
                    <a:pt x="3689244" y="2790554"/>
                    <a:pt x="3710334" y="2810177"/>
                  </a:cubicBezTo>
                  <a:cubicBezTo>
                    <a:pt x="3736328" y="2834364"/>
                    <a:pt x="3771923" y="2812980"/>
                    <a:pt x="3770960" y="2785512"/>
                  </a:cubicBezTo>
                  <a:cubicBezTo>
                    <a:pt x="3770191" y="2763164"/>
                    <a:pt x="3753225" y="2749956"/>
                    <a:pt x="3735773" y="2749849"/>
                  </a:cubicBezTo>
                  <a:close/>
                  <a:moveTo>
                    <a:pt x="3360659" y="3655887"/>
                  </a:moveTo>
                  <a:cubicBezTo>
                    <a:pt x="3327428" y="3655663"/>
                    <a:pt x="3314130" y="3696603"/>
                    <a:pt x="3335220" y="3716215"/>
                  </a:cubicBezTo>
                  <a:cubicBezTo>
                    <a:pt x="3361194" y="3740393"/>
                    <a:pt x="3396808" y="3719087"/>
                    <a:pt x="3395845" y="3691561"/>
                  </a:cubicBezTo>
                  <a:cubicBezTo>
                    <a:pt x="3395077" y="3669183"/>
                    <a:pt x="3378072" y="3656004"/>
                    <a:pt x="3360659" y="3655887"/>
                  </a:cubicBezTo>
                  <a:close/>
                  <a:moveTo>
                    <a:pt x="3357663" y="4110138"/>
                  </a:moveTo>
                  <a:cubicBezTo>
                    <a:pt x="3324431" y="4109914"/>
                    <a:pt x="3311133" y="4150853"/>
                    <a:pt x="3332224" y="4170466"/>
                  </a:cubicBezTo>
                  <a:cubicBezTo>
                    <a:pt x="3358188" y="4194634"/>
                    <a:pt x="3393793" y="4173357"/>
                    <a:pt x="3392849" y="4145801"/>
                  </a:cubicBezTo>
                  <a:cubicBezTo>
                    <a:pt x="3392081" y="4123424"/>
                    <a:pt x="3375076" y="4110255"/>
                    <a:pt x="3357663" y="4110138"/>
                  </a:cubicBezTo>
                  <a:close/>
                  <a:moveTo>
                    <a:pt x="3372653" y="1838924"/>
                  </a:moveTo>
                  <a:cubicBezTo>
                    <a:pt x="3339432" y="1838700"/>
                    <a:pt x="3326124" y="1879629"/>
                    <a:pt x="3347215" y="1899252"/>
                  </a:cubicBezTo>
                  <a:cubicBezTo>
                    <a:pt x="3373179" y="1923420"/>
                    <a:pt x="3408784" y="1902143"/>
                    <a:pt x="3407840" y="1874587"/>
                  </a:cubicBezTo>
                  <a:cubicBezTo>
                    <a:pt x="3407071" y="1852210"/>
                    <a:pt x="3390057" y="1839031"/>
                    <a:pt x="3372653" y="1838924"/>
                  </a:cubicBezTo>
                  <a:close/>
                  <a:moveTo>
                    <a:pt x="3366661" y="2747406"/>
                  </a:moveTo>
                  <a:cubicBezTo>
                    <a:pt x="3333430" y="2747182"/>
                    <a:pt x="3320122" y="2788111"/>
                    <a:pt x="3341212" y="2807734"/>
                  </a:cubicBezTo>
                  <a:cubicBezTo>
                    <a:pt x="3367177" y="2831902"/>
                    <a:pt x="3402801" y="2810625"/>
                    <a:pt x="3401838" y="2783079"/>
                  </a:cubicBezTo>
                  <a:cubicBezTo>
                    <a:pt x="3401069" y="2760692"/>
                    <a:pt x="3384065" y="2747523"/>
                    <a:pt x="3366661" y="2747406"/>
                  </a:cubicBezTo>
                  <a:close/>
                  <a:moveTo>
                    <a:pt x="3369657" y="2293165"/>
                  </a:moveTo>
                  <a:cubicBezTo>
                    <a:pt x="3336475" y="2292951"/>
                    <a:pt x="3323099" y="2333851"/>
                    <a:pt x="3344209" y="2353493"/>
                  </a:cubicBezTo>
                  <a:cubicBezTo>
                    <a:pt x="3370192" y="2377671"/>
                    <a:pt x="3405778" y="2356355"/>
                    <a:pt x="3404844" y="2328838"/>
                  </a:cubicBezTo>
                  <a:cubicBezTo>
                    <a:pt x="3404065" y="2306403"/>
                    <a:pt x="3386915" y="2293272"/>
                    <a:pt x="3369657" y="2293165"/>
                  </a:cubicBezTo>
                  <a:close/>
                  <a:moveTo>
                    <a:pt x="3753760" y="24384"/>
                  </a:moveTo>
                  <a:cubicBezTo>
                    <a:pt x="3720588" y="24160"/>
                    <a:pt x="3707192" y="65051"/>
                    <a:pt x="3728312" y="84712"/>
                  </a:cubicBezTo>
                  <a:cubicBezTo>
                    <a:pt x="3754276" y="108880"/>
                    <a:pt x="3789891" y="87603"/>
                    <a:pt x="3788947" y="60048"/>
                  </a:cubicBezTo>
                  <a:cubicBezTo>
                    <a:pt x="3788169" y="37670"/>
                    <a:pt x="3771174" y="24501"/>
                    <a:pt x="3753760" y="24384"/>
                  </a:cubicBezTo>
                  <a:close/>
                  <a:moveTo>
                    <a:pt x="4107891" y="2298041"/>
                  </a:moveTo>
                  <a:cubicBezTo>
                    <a:pt x="4074582" y="2297818"/>
                    <a:pt x="4061420" y="2338805"/>
                    <a:pt x="4082453" y="2358369"/>
                  </a:cubicBezTo>
                  <a:cubicBezTo>
                    <a:pt x="4108446" y="2382557"/>
                    <a:pt x="4144041" y="2361173"/>
                    <a:pt x="4143078" y="2333715"/>
                  </a:cubicBezTo>
                  <a:cubicBezTo>
                    <a:pt x="4142309" y="2311366"/>
                    <a:pt x="4125344" y="2298158"/>
                    <a:pt x="4107891" y="2298041"/>
                  </a:cubicBezTo>
                  <a:close/>
                  <a:moveTo>
                    <a:pt x="4110888" y="1843801"/>
                  </a:moveTo>
                  <a:cubicBezTo>
                    <a:pt x="4077657" y="1843577"/>
                    <a:pt x="4064358" y="1884506"/>
                    <a:pt x="4085439" y="1904129"/>
                  </a:cubicBezTo>
                  <a:cubicBezTo>
                    <a:pt x="4111423" y="1928306"/>
                    <a:pt x="4147008" y="1906990"/>
                    <a:pt x="4146074" y="1879464"/>
                  </a:cubicBezTo>
                  <a:cubicBezTo>
                    <a:pt x="4145296" y="1857087"/>
                    <a:pt x="4128301" y="1843908"/>
                    <a:pt x="4110888" y="1843801"/>
                  </a:cubicBezTo>
                  <a:close/>
                  <a:moveTo>
                    <a:pt x="4104895" y="2752282"/>
                  </a:moveTo>
                  <a:cubicBezTo>
                    <a:pt x="4071664" y="2752058"/>
                    <a:pt x="4058366" y="2792988"/>
                    <a:pt x="4079456" y="2812610"/>
                  </a:cubicBezTo>
                  <a:cubicBezTo>
                    <a:pt x="4105450" y="2836798"/>
                    <a:pt x="4141045" y="2815413"/>
                    <a:pt x="4140082" y="2787946"/>
                  </a:cubicBezTo>
                  <a:cubicBezTo>
                    <a:pt x="4139313" y="2765568"/>
                    <a:pt x="4122308" y="2752399"/>
                    <a:pt x="4104895" y="2752282"/>
                  </a:cubicBezTo>
                  <a:close/>
                  <a:moveTo>
                    <a:pt x="4101899" y="3206523"/>
                  </a:moveTo>
                  <a:cubicBezTo>
                    <a:pt x="4068678" y="3206299"/>
                    <a:pt x="4055369" y="3247228"/>
                    <a:pt x="4076460" y="3266851"/>
                  </a:cubicBezTo>
                  <a:cubicBezTo>
                    <a:pt x="4102424" y="3291019"/>
                    <a:pt x="4138029" y="3269742"/>
                    <a:pt x="4137085" y="3242196"/>
                  </a:cubicBezTo>
                  <a:cubicBezTo>
                    <a:pt x="4136317" y="3219809"/>
                    <a:pt x="4119303" y="3206640"/>
                    <a:pt x="4101899" y="3206523"/>
                  </a:cubicBezTo>
                  <a:close/>
                  <a:moveTo>
                    <a:pt x="4119876" y="481068"/>
                  </a:moveTo>
                  <a:cubicBezTo>
                    <a:pt x="4086645" y="480844"/>
                    <a:pt x="4073347" y="521774"/>
                    <a:pt x="4094438" y="541396"/>
                  </a:cubicBezTo>
                  <a:cubicBezTo>
                    <a:pt x="4120411" y="565574"/>
                    <a:pt x="4156026" y="544268"/>
                    <a:pt x="4155063" y="516732"/>
                  </a:cubicBezTo>
                  <a:cubicBezTo>
                    <a:pt x="4154294" y="494354"/>
                    <a:pt x="4137290" y="481185"/>
                    <a:pt x="4119876" y="481068"/>
                  </a:cubicBezTo>
                  <a:close/>
                  <a:moveTo>
                    <a:pt x="4113884" y="1389550"/>
                  </a:moveTo>
                  <a:cubicBezTo>
                    <a:pt x="4080662" y="1389326"/>
                    <a:pt x="4067355" y="1430265"/>
                    <a:pt x="4088445" y="1449878"/>
                  </a:cubicBezTo>
                  <a:cubicBezTo>
                    <a:pt x="4114409" y="1474046"/>
                    <a:pt x="4150014" y="1452769"/>
                    <a:pt x="4149070" y="1425223"/>
                  </a:cubicBezTo>
                  <a:cubicBezTo>
                    <a:pt x="4148302" y="1402836"/>
                    <a:pt x="4131297" y="1389667"/>
                    <a:pt x="4113884" y="1389550"/>
                  </a:cubicBezTo>
                  <a:close/>
                  <a:moveTo>
                    <a:pt x="4116880" y="935309"/>
                  </a:moveTo>
                  <a:cubicBezTo>
                    <a:pt x="4083591" y="935085"/>
                    <a:pt x="4070399" y="976053"/>
                    <a:pt x="4091431" y="995637"/>
                  </a:cubicBezTo>
                  <a:cubicBezTo>
                    <a:pt x="4117396" y="1019805"/>
                    <a:pt x="4153000" y="998528"/>
                    <a:pt x="4152057" y="970972"/>
                  </a:cubicBezTo>
                  <a:cubicBezTo>
                    <a:pt x="4151298" y="948595"/>
                    <a:pt x="4134293" y="935426"/>
                    <a:pt x="4116880" y="935309"/>
                  </a:cubicBezTo>
                  <a:close/>
                  <a:moveTo>
                    <a:pt x="3747768" y="932876"/>
                  </a:moveTo>
                  <a:cubicBezTo>
                    <a:pt x="3714478" y="932652"/>
                    <a:pt x="3701287" y="973620"/>
                    <a:pt x="3722329" y="993204"/>
                  </a:cubicBezTo>
                  <a:cubicBezTo>
                    <a:pt x="3748322" y="1017401"/>
                    <a:pt x="3783917" y="996026"/>
                    <a:pt x="3782954" y="968539"/>
                  </a:cubicBezTo>
                  <a:cubicBezTo>
                    <a:pt x="3782176" y="946162"/>
                    <a:pt x="3765171" y="932983"/>
                    <a:pt x="3747768" y="932876"/>
                  </a:cubicBezTo>
                  <a:close/>
                  <a:moveTo>
                    <a:pt x="4098903" y="3660764"/>
                  </a:moveTo>
                  <a:cubicBezTo>
                    <a:pt x="4065662" y="3660540"/>
                    <a:pt x="4052383" y="3701489"/>
                    <a:pt x="4073464" y="3721092"/>
                  </a:cubicBezTo>
                  <a:cubicBezTo>
                    <a:pt x="4099428" y="3745260"/>
                    <a:pt x="4135033" y="3723983"/>
                    <a:pt x="4134089" y="3696437"/>
                  </a:cubicBezTo>
                  <a:cubicBezTo>
                    <a:pt x="4133320" y="3674050"/>
                    <a:pt x="4116306" y="3660881"/>
                    <a:pt x="4098903" y="3660764"/>
                  </a:cubicBezTo>
                  <a:close/>
                  <a:moveTo>
                    <a:pt x="3744772" y="1387117"/>
                  </a:moveTo>
                  <a:cubicBezTo>
                    <a:pt x="3711541" y="1386893"/>
                    <a:pt x="3698252" y="1427832"/>
                    <a:pt x="3719333" y="1447445"/>
                  </a:cubicBezTo>
                  <a:cubicBezTo>
                    <a:pt x="3745297" y="1471613"/>
                    <a:pt x="3780902" y="1450335"/>
                    <a:pt x="3779958" y="1422780"/>
                  </a:cubicBezTo>
                  <a:cubicBezTo>
                    <a:pt x="3779180" y="1400403"/>
                    <a:pt x="3762175" y="1387233"/>
                    <a:pt x="3744772" y="1387117"/>
                  </a:cubicBezTo>
                  <a:close/>
                  <a:moveTo>
                    <a:pt x="3750764" y="478625"/>
                  </a:moveTo>
                  <a:cubicBezTo>
                    <a:pt x="3717533" y="478411"/>
                    <a:pt x="3704235" y="519330"/>
                    <a:pt x="3725316" y="538953"/>
                  </a:cubicBezTo>
                  <a:cubicBezTo>
                    <a:pt x="3751309" y="563141"/>
                    <a:pt x="3786904" y="541756"/>
                    <a:pt x="3785941" y="514289"/>
                  </a:cubicBezTo>
                  <a:cubicBezTo>
                    <a:pt x="3785182" y="491950"/>
                    <a:pt x="3768207" y="478742"/>
                    <a:pt x="3750764" y="478625"/>
                  </a:cubicBezTo>
                  <a:close/>
                  <a:moveTo>
                    <a:pt x="3741775" y="1841357"/>
                  </a:moveTo>
                  <a:cubicBezTo>
                    <a:pt x="3708564" y="1841134"/>
                    <a:pt x="3695236" y="1882063"/>
                    <a:pt x="3716327" y="1901685"/>
                  </a:cubicBezTo>
                  <a:cubicBezTo>
                    <a:pt x="3742310" y="1925863"/>
                    <a:pt x="3777896" y="1904547"/>
                    <a:pt x="3776962" y="1877031"/>
                  </a:cubicBezTo>
                  <a:cubicBezTo>
                    <a:pt x="3776174" y="1854605"/>
                    <a:pt x="3759033" y="1841474"/>
                    <a:pt x="3741775" y="1841357"/>
                  </a:cubicBezTo>
                  <a:close/>
                  <a:moveTo>
                    <a:pt x="4095897" y="4115015"/>
                  </a:moveTo>
                  <a:cubicBezTo>
                    <a:pt x="4062656" y="4114791"/>
                    <a:pt x="4049377" y="4155729"/>
                    <a:pt x="4070458" y="4175342"/>
                  </a:cubicBezTo>
                  <a:cubicBezTo>
                    <a:pt x="4096286" y="4199384"/>
                    <a:pt x="4131939" y="4178467"/>
                    <a:pt x="4131093" y="4150678"/>
                  </a:cubicBezTo>
                  <a:cubicBezTo>
                    <a:pt x="4130227" y="4128203"/>
                    <a:pt x="4113203" y="4115122"/>
                    <a:pt x="4095897" y="4115015"/>
                  </a:cubicBezTo>
                  <a:close/>
                  <a:moveTo>
                    <a:pt x="3015526" y="19508"/>
                  </a:moveTo>
                  <a:cubicBezTo>
                    <a:pt x="2982305" y="19284"/>
                    <a:pt x="2968987" y="60223"/>
                    <a:pt x="2990087" y="79836"/>
                  </a:cubicBezTo>
                  <a:cubicBezTo>
                    <a:pt x="3016052" y="104004"/>
                    <a:pt x="3051657" y="82727"/>
                    <a:pt x="3050713" y="55171"/>
                  </a:cubicBezTo>
                  <a:cubicBezTo>
                    <a:pt x="3049935" y="32794"/>
                    <a:pt x="3032930" y="19625"/>
                    <a:pt x="3015526" y="19508"/>
                  </a:cubicBezTo>
                  <a:close/>
                  <a:moveTo>
                    <a:pt x="2634410" y="1834048"/>
                  </a:moveTo>
                  <a:cubicBezTo>
                    <a:pt x="2601179" y="1833824"/>
                    <a:pt x="2587880" y="1874753"/>
                    <a:pt x="2608971" y="1894376"/>
                  </a:cubicBezTo>
                  <a:cubicBezTo>
                    <a:pt x="2634935" y="1918544"/>
                    <a:pt x="2670559" y="1897257"/>
                    <a:pt x="2669596" y="1869711"/>
                  </a:cubicBezTo>
                  <a:cubicBezTo>
                    <a:pt x="2668827" y="1847324"/>
                    <a:pt x="2651823" y="1834155"/>
                    <a:pt x="2634410" y="1834048"/>
                  </a:cubicBezTo>
                  <a:close/>
                  <a:moveTo>
                    <a:pt x="2277282" y="14631"/>
                  </a:moveTo>
                  <a:cubicBezTo>
                    <a:pt x="2243993" y="14408"/>
                    <a:pt x="2230802" y="55376"/>
                    <a:pt x="2251844" y="74959"/>
                  </a:cubicBezTo>
                  <a:cubicBezTo>
                    <a:pt x="2277837" y="99147"/>
                    <a:pt x="2313432" y="77763"/>
                    <a:pt x="2312469" y="50305"/>
                  </a:cubicBezTo>
                  <a:cubicBezTo>
                    <a:pt x="2311700" y="27918"/>
                    <a:pt x="2294696" y="14748"/>
                    <a:pt x="2277282" y="14631"/>
                  </a:cubicBezTo>
                  <a:close/>
                  <a:moveTo>
                    <a:pt x="3012530" y="473749"/>
                  </a:moveTo>
                  <a:cubicBezTo>
                    <a:pt x="2979280" y="473535"/>
                    <a:pt x="2966020" y="514473"/>
                    <a:pt x="2987091" y="534086"/>
                  </a:cubicBezTo>
                  <a:cubicBezTo>
                    <a:pt x="3013046" y="558255"/>
                    <a:pt x="3048660" y="536987"/>
                    <a:pt x="3047717" y="509422"/>
                  </a:cubicBezTo>
                  <a:cubicBezTo>
                    <a:pt x="3046938" y="487035"/>
                    <a:pt x="3029934" y="473866"/>
                    <a:pt x="3012530" y="473749"/>
                  </a:cubicBezTo>
                  <a:close/>
                  <a:moveTo>
                    <a:pt x="2628417" y="2742529"/>
                  </a:moveTo>
                  <a:cubicBezTo>
                    <a:pt x="2595196" y="2742306"/>
                    <a:pt x="2581878" y="2783235"/>
                    <a:pt x="2602978" y="2802857"/>
                  </a:cubicBezTo>
                  <a:cubicBezTo>
                    <a:pt x="2628943" y="2827025"/>
                    <a:pt x="2664547" y="2805748"/>
                    <a:pt x="2663604" y="2778193"/>
                  </a:cubicBezTo>
                  <a:cubicBezTo>
                    <a:pt x="2662835" y="2755816"/>
                    <a:pt x="2645831" y="2742646"/>
                    <a:pt x="2628417" y="2742529"/>
                  </a:cubicBezTo>
                  <a:close/>
                  <a:moveTo>
                    <a:pt x="2625421" y="3196770"/>
                  </a:moveTo>
                  <a:cubicBezTo>
                    <a:pt x="2592200" y="3196546"/>
                    <a:pt x="2578892" y="3237475"/>
                    <a:pt x="2599972" y="3257098"/>
                  </a:cubicBezTo>
                  <a:cubicBezTo>
                    <a:pt x="2625956" y="3281276"/>
                    <a:pt x="2661541" y="3259960"/>
                    <a:pt x="2660607" y="3232433"/>
                  </a:cubicBezTo>
                  <a:cubicBezTo>
                    <a:pt x="2659829" y="3210018"/>
                    <a:pt x="2642688" y="3196887"/>
                    <a:pt x="2625421" y="3196770"/>
                  </a:cubicBezTo>
                  <a:close/>
                  <a:moveTo>
                    <a:pt x="2619429" y="4105262"/>
                  </a:moveTo>
                  <a:cubicBezTo>
                    <a:pt x="2586197" y="4105038"/>
                    <a:pt x="2572899" y="4145967"/>
                    <a:pt x="2593990" y="4165589"/>
                  </a:cubicBezTo>
                  <a:cubicBezTo>
                    <a:pt x="2619964" y="4189767"/>
                    <a:pt x="2655578" y="4168432"/>
                    <a:pt x="2654615" y="4140925"/>
                  </a:cubicBezTo>
                  <a:cubicBezTo>
                    <a:pt x="2653846" y="4118548"/>
                    <a:pt x="2636842" y="4105378"/>
                    <a:pt x="2619429" y="4105262"/>
                  </a:cubicBezTo>
                  <a:close/>
                  <a:moveTo>
                    <a:pt x="2268294" y="1377364"/>
                  </a:moveTo>
                  <a:cubicBezTo>
                    <a:pt x="2235121" y="1377140"/>
                    <a:pt x="2221725" y="1418030"/>
                    <a:pt x="2242845" y="1437692"/>
                  </a:cubicBezTo>
                  <a:cubicBezTo>
                    <a:pt x="2268809" y="1461860"/>
                    <a:pt x="2304414" y="1440582"/>
                    <a:pt x="2303480" y="1413027"/>
                  </a:cubicBezTo>
                  <a:cubicBezTo>
                    <a:pt x="2302702" y="1390650"/>
                    <a:pt x="2285707" y="1377480"/>
                    <a:pt x="2268294" y="1377364"/>
                  </a:cubicBezTo>
                  <a:close/>
                  <a:moveTo>
                    <a:pt x="2622425" y="3651011"/>
                  </a:moveTo>
                  <a:cubicBezTo>
                    <a:pt x="2589194" y="3650787"/>
                    <a:pt x="2575895" y="3691716"/>
                    <a:pt x="2596986" y="3711339"/>
                  </a:cubicBezTo>
                  <a:cubicBezTo>
                    <a:pt x="2622960" y="3735517"/>
                    <a:pt x="2658574" y="3714181"/>
                    <a:pt x="2657611" y="3686674"/>
                  </a:cubicBezTo>
                  <a:cubicBezTo>
                    <a:pt x="2656843" y="3664336"/>
                    <a:pt x="2639877" y="3651128"/>
                    <a:pt x="2622425" y="3651011"/>
                  </a:cubicBezTo>
                  <a:close/>
                  <a:moveTo>
                    <a:pt x="2271290" y="923123"/>
                  </a:moveTo>
                  <a:cubicBezTo>
                    <a:pt x="2238059" y="922899"/>
                    <a:pt x="2224761" y="963838"/>
                    <a:pt x="2245851" y="983451"/>
                  </a:cubicBezTo>
                  <a:cubicBezTo>
                    <a:pt x="2271815" y="1007619"/>
                    <a:pt x="2307420" y="986342"/>
                    <a:pt x="2306476" y="958796"/>
                  </a:cubicBezTo>
                  <a:cubicBezTo>
                    <a:pt x="2305708" y="936409"/>
                    <a:pt x="2288703" y="923230"/>
                    <a:pt x="2271290" y="923123"/>
                  </a:cubicBezTo>
                  <a:close/>
                  <a:moveTo>
                    <a:pt x="2253313" y="3648578"/>
                  </a:moveTo>
                  <a:cubicBezTo>
                    <a:pt x="2220091" y="3648354"/>
                    <a:pt x="2206774" y="3689283"/>
                    <a:pt x="2227864" y="3708905"/>
                  </a:cubicBezTo>
                  <a:cubicBezTo>
                    <a:pt x="2253828" y="3733074"/>
                    <a:pt x="2289452" y="3711797"/>
                    <a:pt x="2288489" y="3684241"/>
                  </a:cubicBezTo>
                  <a:cubicBezTo>
                    <a:pt x="2287721" y="3661864"/>
                    <a:pt x="2270716" y="3648695"/>
                    <a:pt x="2253313" y="3648578"/>
                  </a:cubicBezTo>
                  <a:close/>
                  <a:moveTo>
                    <a:pt x="2265298" y="1831605"/>
                  </a:moveTo>
                  <a:cubicBezTo>
                    <a:pt x="2232067" y="1831381"/>
                    <a:pt x="2218768" y="1872310"/>
                    <a:pt x="2239859" y="1891932"/>
                  </a:cubicBezTo>
                  <a:cubicBezTo>
                    <a:pt x="2265832" y="1916110"/>
                    <a:pt x="2301447" y="1894775"/>
                    <a:pt x="2300484" y="1867278"/>
                  </a:cubicBezTo>
                  <a:cubicBezTo>
                    <a:pt x="2299715" y="1844930"/>
                    <a:pt x="2282750" y="1831721"/>
                    <a:pt x="2265298" y="1831605"/>
                  </a:cubicBezTo>
                  <a:close/>
                  <a:moveTo>
                    <a:pt x="2250307" y="4102818"/>
                  </a:moveTo>
                  <a:cubicBezTo>
                    <a:pt x="2217075" y="4102595"/>
                    <a:pt x="2203777" y="4143524"/>
                    <a:pt x="2224868" y="4163146"/>
                  </a:cubicBezTo>
                  <a:cubicBezTo>
                    <a:pt x="2250842" y="4187324"/>
                    <a:pt x="2286456" y="4165989"/>
                    <a:pt x="2285493" y="4138492"/>
                  </a:cubicBezTo>
                  <a:cubicBezTo>
                    <a:pt x="2284725" y="4116144"/>
                    <a:pt x="2267759" y="4102935"/>
                    <a:pt x="2250307" y="4102818"/>
                  </a:cubicBezTo>
                  <a:close/>
                  <a:moveTo>
                    <a:pt x="2256309" y="3194337"/>
                  </a:moveTo>
                  <a:cubicBezTo>
                    <a:pt x="2223088" y="3194113"/>
                    <a:pt x="2209770" y="3235042"/>
                    <a:pt x="2230870" y="3254665"/>
                  </a:cubicBezTo>
                  <a:cubicBezTo>
                    <a:pt x="2256834" y="3278833"/>
                    <a:pt x="2292439" y="3257556"/>
                    <a:pt x="2291495" y="3230010"/>
                  </a:cubicBezTo>
                  <a:cubicBezTo>
                    <a:pt x="2290707" y="3207574"/>
                    <a:pt x="2273566" y="3194444"/>
                    <a:pt x="2256309" y="3194337"/>
                  </a:cubicBezTo>
                  <a:close/>
                  <a:moveTo>
                    <a:pt x="2262301" y="2285846"/>
                  </a:moveTo>
                  <a:cubicBezTo>
                    <a:pt x="2229070" y="2285622"/>
                    <a:pt x="2215772" y="2326551"/>
                    <a:pt x="2236862" y="2346173"/>
                  </a:cubicBezTo>
                  <a:cubicBezTo>
                    <a:pt x="2262827" y="2370342"/>
                    <a:pt x="2298451" y="2349054"/>
                    <a:pt x="2297488" y="2321518"/>
                  </a:cubicBezTo>
                  <a:cubicBezTo>
                    <a:pt x="2296709" y="2299132"/>
                    <a:pt x="2279705" y="2285962"/>
                    <a:pt x="2262301" y="2285846"/>
                  </a:cubicBezTo>
                  <a:close/>
                  <a:moveTo>
                    <a:pt x="2259305" y="2740096"/>
                  </a:moveTo>
                  <a:cubicBezTo>
                    <a:pt x="2226016" y="2739872"/>
                    <a:pt x="2212824" y="2780840"/>
                    <a:pt x="2233866" y="2800424"/>
                  </a:cubicBezTo>
                  <a:cubicBezTo>
                    <a:pt x="2259830" y="2824592"/>
                    <a:pt x="2295435" y="2803315"/>
                    <a:pt x="2294492" y="2775759"/>
                  </a:cubicBezTo>
                  <a:cubicBezTo>
                    <a:pt x="2293713" y="2753372"/>
                    <a:pt x="2276709" y="2740203"/>
                    <a:pt x="2259305" y="2740096"/>
                  </a:cubicBezTo>
                  <a:close/>
                  <a:moveTo>
                    <a:pt x="2274286" y="468872"/>
                  </a:moveTo>
                  <a:cubicBezTo>
                    <a:pt x="2241065" y="468648"/>
                    <a:pt x="2227757" y="509578"/>
                    <a:pt x="2248838" y="529200"/>
                  </a:cubicBezTo>
                  <a:cubicBezTo>
                    <a:pt x="2274812" y="553368"/>
                    <a:pt x="2310426" y="532072"/>
                    <a:pt x="2309463" y="504545"/>
                  </a:cubicBezTo>
                  <a:cubicBezTo>
                    <a:pt x="2308704" y="482158"/>
                    <a:pt x="2291699" y="468989"/>
                    <a:pt x="2274286" y="468872"/>
                  </a:cubicBezTo>
                  <a:close/>
                  <a:moveTo>
                    <a:pt x="3000535" y="2290722"/>
                  </a:moveTo>
                  <a:cubicBezTo>
                    <a:pt x="2967314" y="2290498"/>
                    <a:pt x="2953996" y="2331427"/>
                    <a:pt x="2975096" y="2351050"/>
                  </a:cubicBezTo>
                  <a:cubicBezTo>
                    <a:pt x="3001061" y="2375218"/>
                    <a:pt x="3036665" y="2353941"/>
                    <a:pt x="3035722" y="2326385"/>
                  </a:cubicBezTo>
                  <a:cubicBezTo>
                    <a:pt x="3034953" y="2304008"/>
                    <a:pt x="3017949" y="2290839"/>
                    <a:pt x="3000535" y="2290722"/>
                  </a:cubicBezTo>
                  <a:close/>
                  <a:moveTo>
                    <a:pt x="2997539" y="2744963"/>
                  </a:moveTo>
                  <a:cubicBezTo>
                    <a:pt x="2964318" y="2744739"/>
                    <a:pt x="2951010" y="2785668"/>
                    <a:pt x="2972090" y="2805291"/>
                  </a:cubicBezTo>
                  <a:cubicBezTo>
                    <a:pt x="2998074" y="2829469"/>
                    <a:pt x="3033660" y="2808152"/>
                    <a:pt x="3032726" y="2780636"/>
                  </a:cubicBezTo>
                  <a:cubicBezTo>
                    <a:pt x="3031947" y="2758210"/>
                    <a:pt x="3014806" y="2745080"/>
                    <a:pt x="2997539" y="2744963"/>
                  </a:cubicBezTo>
                  <a:close/>
                  <a:moveTo>
                    <a:pt x="2991547" y="3653454"/>
                  </a:moveTo>
                  <a:cubicBezTo>
                    <a:pt x="2958257" y="3653230"/>
                    <a:pt x="2945066" y="3694198"/>
                    <a:pt x="2966108" y="3713782"/>
                  </a:cubicBezTo>
                  <a:cubicBezTo>
                    <a:pt x="2992101" y="3737970"/>
                    <a:pt x="3027696" y="3716585"/>
                    <a:pt x="3026733" y="3689117"/>
                  </a:cubicBezTo>
                  <a:cubicBezTo>
                    <a:pt x="3025955" y="3666740"/>
                    <a:pt x="3008950" y="3653571"/>
                    <a:pt x="2991547" y="3653454"/>
                  </a:cubicBezTo>
                  <a:close/>
                  <a:moveTo>
                    <a:pt x="2994543" y="3199213"/>
                  </a:moveTo>
                  <a:cubicBezTo>
                    <a:pt x="2961312" y="3198989"/>
                    <a:pt x="2948013" y="3239919"/>
                    <a:pt x="2969094" y="3259541"/>
                  </a:cubicBezTo>
                  <a:cubicBezTo>
                    <a:pt x="2995068" y="3283719"/>
                    <a:pt x="3030683" y="3262383"/>
                    <a:pt x="3029720" y="3234886"/>
                  </a:cubicBezTo>
                  <a:cubicBezTo>
                    <a:pt x="3028951" y="3212499"/>
                    <a:pt x="3011956" y="3199330"/>
                    <a:pt x="2994543" y="3199213"/>
                  </a:cubicBezTo>
                  <a:close/>
                  <a:moveTo>
                    <a:pt x="3009524" y="927999"/>
                  </a:moveTo>
                  <a:cubicBezTo>
                    <a:pt x="2976342" y="927775"/>
                    <a:pt x="2962966" y="968675"/>
                    <a:pt x="2984085" y="988327"/>
                  </a:cubicBezTo>
                  <a:cubicBezTo>
                    <a:pt x="3009913" y="1012369"/>
                    <a:pt x="3045664" y="991364"/>
                    <a:pt x="3044720" y="963672"/>
                  </a:cubicBezTo>
                  <a:cubicBezTo>
                    <a:pt x="3043942" y="941276"/>
                    <a:pt x="3026937" y="928106"/>
                    <a:pt x="3009524" y="927999"/>
                  </a:cubicBezTo>
                  <a:close/>
                  <a:moveTo>
                    <a:pt x="2631414" y="2288288"/>
                  </a:moveTo>
                  <a:cubicBezTo>
                    <a:pt x="2598124" y="2288065"/>
                    <a:pt x="2584933" y="2329033"/>
                    <a:pt x="2605974" y="2348616"/>
                  </a:cubicBezTo>
                  <a:cubicBezTo>
                    <a:pt x="2631939" y="2372785"/>
                    <a:pt x="2667544" y="2351507"/>
                    <a:pt x="2666600" y="2323952"/>
                  </a:cubicBezTo>
                  <a:cubicBezTo>
                    <a:pt x="2665831" y="2301575"/>
                    <a:pt x="2648827" y="2288405"/>
                    <a:pt x="2631414" y="2288288"/>
                  </a:cubicBezTo>
                  <a:close/>
                  <a:moveTo>
                    <a:pt x="3003532" y="1836481"/>
                  </a:moveTo>
                  <a:cubicBezTo>
                    <a:pt x="2970223" y="1836257"/>
                    <a:pt x="2957061" y="1877245"/>
                    <a:pt x="2978083" y="1896809"/>
                  </a:cubicBezTo>
                  <a:cubicBezTo>
                    <a:pt x="3004047" y="1920977"/>
                    <a:pt x="3039652" y="1899700"/>
                    <a:pt x="3038708" y="1872154"/>
                  </a:cubicBezTo>
                  <a:cubicBezTo>
                    <a:pt x="3037949" y="1849767"/>
                    <a:pt x="3020945" y="1836598"/>
                    <a:pt x="3003532" y="1836481"/>
                  </a:cubicBezTo>
                  <a:close/>
                  <a:moveTo>
                    <a:pt x="3006528" y="1382240"/>
                  </a:moveTo>
                  <a:cubicBezTo>
                    <a:pt x="2973239" y="1382016"/>
                    <a:pt x="2960047" y="1422984"/>
                    <a:pt x="2981089" y="1442568"/>
                  </a:cubicBezTo>
                  <a:cubicBezTo>
                    <a:pt x="3007083" y="1466756"/>
                    <a:pt x="3042677" y="1445371"/>
                    <a:pt x="3041714" y="1417903"/>
                  </a:cubicBezTo>
                  <a:cubicBezTo>
                    <a:pt x="3040946" y="1395526"/>
                    <a:pt x="3023941" y="1382357"/>
                    <a:pt x="3006528" y="1382240"/>
                  </a:cubicBezTo>
                  <a:close/>
                  <a:moveTo>
                    <a:pt x="2637416" y="1379797"/>
                  </a:moveTo>
                  <a:cubicBezTo>
                    <a:pt x="2604185" y="1379573"/>
                    <a:pt x="2590886" y="1420502"/>
                    <a:pt x="2611967" y="1440125"/>
                  </a:cubicBezTo>
                  <a:cubicBezTo>
                    <a:pt x="2637795" y="1464167"/>
                    <a:pt x="2673546" y="1443162"/>
                    <a:pt x="2672602" y="1415470"/>
                  </a:cubicBezTo>
                  <a:cubicBezTo>
                    <a:pt x="2671824" y="1393083"/>
                    <a:pt x="2654829" y="1379914"/>
                    <a:pt x="2637416" y="1379797"/>
                  </a:cubicBezTo>
                  <a:close/>
                  <a:moveTo>
                    <a:pt x="2988551" y="4107695"/>
                  </a:moveTo>
                  <a:cubicBezTo>
                    <a:pt x="2955329" y="4107471"/>
                    <a:pt x="2942021" y="4148400"/>
                    <a:pt x="2963111" y="4168023"/>
                  </a:cubicBezTo>
                  <a:cubicBezTo>
                    <a:pt x="2989086" y="4192201"/>
                    <a:pt x="3024700" y="4170894"/>
                    <a:pt x="3023737" y="4143368"/>
                  </a:cubicBezTo>
                  <a:cubicBezTo>
                    <a:pt x="3022959" y="4120981"/>
                    <a:pt x="3005954" y="4107812"/>
                    <a:pt x="2988551" y="4107695"/>
                  </a:cubicBezTo>
                  <a:close/>
                  <a:moveTo>
                    <a:pt x="2640412" y="925556"/>
                  </a:moveTo>
                  <a:cubicBezTo>
                    <a:pt x="2607229" y="925332"/>
                    <a:pt x="2593844" y="966232"/>
                    <a:pt x="2614963" y="985884"/>
                  </a:cubicBezTo>
                  <a:cubicBezTo>
                    <a:pt x="2640947" y="1010082"/>
                    <a:pt x="2676532" y="988707"/>
                    <a:pt x="2675589" y="961220"/>
                  </a:cubicBezTo>
                  <a:cubicBezTo>
                    <a:pt x="2674820" y="938794"/>
                    <a:pt x="2657786" y="925673"/>
                    <a:pt x="2640412" y="925556"/>
                  </a:cubicBezTo>
                  <a:close/>
                  <a:moveTo>
                    <a:pt x="1908170" y="12198"/>
                  </a:moveTo>
                  <a:cubicBezTo>
                    <a:pt x="1874881" y="11974"/>
                    <a:pt x="1861690" y="52942"/>
                    <a:pt x="1882731" y="72526"/>
                  </a:cubicBezTo>
                  <a:cubicBezTo>
                    <a:pt x="1908725" y="96714"/>
                    <a:pt x="1944320" y="75329"/>
                    <a:pt x="1943357" y="47861"/>
                  </a:cubicBezTo>
                  <a:cubicBezTo>
                    <a:pt x="1942578" y="25513"/>
                    <a:pt x="1925613" y="12305"/>
                    <a:pt x="1908170" y="12198"/>
                  </a:cubicBezTo>
                  <a:close/>
                  <a:moveTo>
                    <a:pt x="2646404" y="17074"/>
                  </a:moveTo>
                  <a:cubicBezTo>
                    <a:pt x="2613115" y="16851"/>
                    <a:pt x="2599924" y="57819"/>
                    <a:pt x="2620966" y="77402"/>
                  </a:cubicBezTo>
                  <a:cubicBezTo>
                    <a:pt x="2646939" y="101580"/>
                    <a:pt x="2682554" y="80274"/>
                    <a:pt x="2681591" y="52738"/>
                  </a:cubicBezTo>
                  <a:cubicBezTo>
                    <a:pt x="2680822" y="30361"/>
                    <a:pt x="2663818" y="17182"/>
                    <a:pt x="2646404" y="17074"/>
                  </a:cubicBezTo>
                  <a:close/>
                  <a:moveTo>
                    <a:pt x="2643408" y="471315"/>
                  </a:moveTo>
                  <a:cubicBezTo>
                    <a:pt x="2610206" y="471101"/>
                    <a:pt x="2596859" y="512011"/>
                    <a:pt x="2617969" y="531653"/>
                  </a:cubicBezTo>
                  <a:cubicBezTo>
                    <a:pt x="2643933" y="555821"/>
                    <a:pt x="2679538" y="534544"/>
                    <a:pt x="2678595" y="506988"/>
                  </a:cubicBezTo>
                  <a:cubicBezTo>
                    <a:pt x="2677826" y="484601"/>
                    <a:pt x="2660812" y="471432"/>
                    <a:pt x="2643408" y="471315"/>
                  </a:cubicBezTo>
                  <a:close/>
                </a:path>
              </a:pathLst>
            </a:custGeom>
            <a:solidFill>
              <a:srgbClr val="A8DAD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77" name="Google Shape;577;p7"/>
          <p:cNvGrpSpPr/>
          <p:nvPr/>
        </p:nvGrpSpPr>
        <p:grpSpPr>
          <a:xfrm>
            <a:off x="6086002" y="1686543"/>
            <a:ext cx="2400262" cy="2433360"/>
            <a:chOff x="12172005" y="3373085"/>
            <a:chExt cx="4800523" cy="4866720"/>
          </a:xfrm>
        </p:grpSpPr>
        <p:sp>
          <p:nvSpPr>
            <p:cNvPr id="578" name="Google Shape;578;p7"/>
            <p:cNvSpPr/>
            <p:nvPr/>
          </p:nvSpPr>
          <p:spPr>
            <a:xfrm>
              <a:off x="12172005" y="3373085"/>
              <a:ext cx="4800523" cy="4866720"/>
            </a:xfrm>
            <a:custGeom>
              <a:rect b="b" l="l" r="r" t="t"/>
              <a:pathLst>
                <a:path extrusionOk="0" h="4866720" w="4800523">
                  <a:moveTo>
                    <a:pt x="1" y="79390"/>
                  </a:moveTo>
                  <a:cubicBezTo>
                    <a:pt x="-242" y="35035"/>
                    <a:pt x="36063" y="-813"/>
                    <a:pt x="80384" y="14"/>
                  </a:cubicBezTo>
                  <a:cubicBezTo>
                    <a:pt x="4877909" y="89688"/>
                    <a:pt x="4796213" y="5523"/>
                    <a:pt x="4796981" y="143281"/>
                  </a:cubicBezTo>
                  <a:cubicBezTo>
                    <a:pt x="4798090" y="343839"/>
                    <a:pt x="4800522" y="4786723"/>
                    <a:pt x="4800522" y="4786071"/>
                  </a:cubicBezTo>
                  <a:cubicBezTo>
                    <a:pt x="4800766" y="4830017"/>
                    <a:pt x="4765102" y="4865700"/>
                    <a:pt x="4721180" y="4865456"/>
                  </a:cubicBezTo>
                  <a:cubicBezTo>
                    <a:pt x="-73825" y="4839001"/>
                    <a:pt x="4311" y="4922621"/>
                    <a:pt x="3542" y="4783423"/>
                  </a:cubicBezTo>
                  <a:cubicBezTo>
                    <a:pt x="2424" y="4580062"/>
                    <a:pt x="1" y="78748"/>
                    <a:pt x="1" y="79390"/>
                  </a:cubicBezTo>
                  <a:close/>
                </a:path>
              </a:pathLst>
            </a:custGeom>
            <a:solidFill>
              <a:srgbClr val="A8DAD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9" name="Google Shape;579;p7"/>
            <p:cNvSpPr/>
            <p:nvPr/>
          </p:nvSpPr>
          <p:spPr>
            <a:xfrm>
              <a:off x="12503851" y="3764509"/>
              <a:ext cx="4158005" cy="4185874"/>
            </a:xfrm>
            <a:custGeom>
              <a:rect b="b" l="l" r="r" t="t"/>
              <a:pathLst>
                <a:path extrusionOk="0" h="4185874" w="4158005">
                  <a:moveTo>
                    <a:pt x="1202117" y="497236"/>
                  </a:moveTo>
                  <a:cubicBezTo>
                    <a:pt x="1203080" y="524781"/>
                    <a:pt x="1167455" y="546059"/>
                    <a:pt x="1141491" y="521890"/>
                  </a:cubicBezTo>
                  <a:cubicBezTo>
                    <a:pt x="1120469" y="502316"/>
                    <a:pt x="1133621" y="461339"/>
                    <a:pt x="1166940" y="461562"/>
                  </a:cubicBezTo>
                  <a:cubicBezTo>
                    <a:pt x="1184343" y="461679"/>
                    <a:pt x="1201348" y="474849"/>
                    <a:pt x="1202117" y="497236"/>
                  </a:cubicBezTo>
                  <a:close/>
                  <a:moveTo>
                    <a:pt x="1169926" y="7322"/>
                  </a:moveTo>
                  <a:cubicBezTo>
                    <a:pt x="1136676" y="7098"/>
                    <a:pt x="1123416" y="48046"/>
                    <a:pt x="1144478" y="67650"/>
                  </a:cubicBezTo>
                  <a:cubicBezTo>
                    <a:pt x="1170461" y="91827"/>
                    <a:pt x="1206047" y="70511"/>
                    <a:pt x="1205113" y="42985"/>
                  </a:cubicBezTo>
                  <a:cubicBezTo>
                    <a:pt x="1204335" y="20608"/>
                    <a:pt x="1187340" y="7429"/>
                    <a:pt x="1169926" y="7322"/>
                  </a:cubicBezTo>
                  <a:close/>
                  <a:moveTo>
                    <a:pt x="1163934" y="915803"/>
                  </a:moveTo>
                  <a:cubicBezTo>
                    <a:pt x="1130712" y="915589"/>
                    <a:pt x="1117405" y="956509"/>
                    <a:pt x="1138495" y="976141"/>
                  </a:cubicBezTo>
                  <a:cubicBezTo>
                    <a:pt x="1164469" y="1000319"/>
                    <a:pt x="1200083" y="978983"/>
                    <a:pt x="1199120" y="951486"/>
                  </a:cubicBezTo>
                  <a:cubicBezTo>
                    <a:pt x="1198352" y="929128"/>
                    <a:pt x="1181386" y="915920"/>
                    <a:pt x="1163934" y="915803"/>
                  </a:cubicBezTo>
                  <a:close/>
                  <a:moveTo>
                    <a:pt x="1160938" y="1370044"/>
                  </a:moveTo>
                  <a:cubicBezTo>
                    <a:pt x="1127697" y="1369820"/>
                    <a:pt x="1114418" y="1410759"/>
                    <a:pt x="1135489" y="1430372"/>
                  </a:cubicBezTo>
                  <a:cubicBezTo>
                    <a:pt x="1161463" y="1454550"/>
                    <a:pt x="1197077" y="1433243"/>
                    <a:pt x="1196114" y="1405717"/>
                  </a:cubicBezTo>
                  <a:cubicBezTo>
                    <a:pt x="1195356" y="1383330"/>
                    <a:pt x="1178351" y="1370161"/>
                    <a:pt x="1160938" y="1370044"/>
                  </a:cubicBezTo>
                  <a:close/>
                  <a:moveTo>
                    <a:pt x="1512072" y="4097942"/>
                  </a:moveTo>
                  <a:cubicBezTo>
                    <a:pt x="1478890" y="4097718"/>
                    <a:pt x="1465514" y="4138628"/>
                    <a:pt x="1486624" y="4158270"/>
                  </a:cubicBezTo>
                  <a:cubicBezTo>
                    <a:pt x="1512607" y="4182448"/>
                    <a:pt x="1548193" y="4161131"/>
                    <a:pt x="1547259" y="4133606"/>
                  </a:cubicBezTo>
                  <a:cubicBezTo>
                    <a:pt x="1546480" y="4111228"/>
                    <a:pt x="1529486" y="4098059"/>
                    <a:pt x="1512072" y="4097942"/>
                  </a:cubicBezTo>
                  <a:close/>
                  <a:moveTo>
                    <a:pt x="1518065" y="3189460"/>
                  </a:moveTo>
                  <a:cubicBezTo>
                    <a:pt x="1484834" y="3189236"/>
                    <a:pt x="1471535" y="3230166"/>
                    <a:pt x="1492626" y="3249788"/>
                  </a:cubicBezTo>
                  <a:cubicBezTo>
                    <a:pt x="1518590" y="3273957"/>
                    <a:pt x="1554195" y="3252679"/>
                    <a:pt x="1553251" y="3225133"/>
                  </a:cubicBezTo>
                  <a:cubicBezTo>
                    <a:pt x="1552483" y="3202747"/>
                    <a:pt x="1535478" y="3189577"/>
                    <a:pt x="1518065" y="3189460"/>
                  </a:cubicBezTo>
                  <a:close/>
                  <a:moveTo>
                    <a:pt x="1515069" y="3643701"/>
                  </a:moveTo>
                  <a:cubicBezTo>
                    <a:pt x="1481847" y="3643477"/>
                    <a:pt x="1468539" y="3684406"/>
                    <a:pt x="1489630" y="3704029"/>
                  </a:cubicBezTo>
                  <a:cubicBezTo>
                    <a:pt x="1515594" y="3728197"/>
                    <a:pt x="1551199" y="3706920"/>
                    <a:pt x="1550255" y="3679365"/>
                  </a:cubicBezTo>
                  <a:cubicBezTo>
                    <a:pt x="1549487" y="3656987"/>
                    <a:pt x="1532482" y="3643818"/>
                    <a:pt x="1515069" y="3643701"/>
                  </a:cubicBezTo>
                  <a:close/>
                  <a:moveTo>
                    <a:pt x="1151949" y="2732776"/>
                  </a:moveTo>
                  <a:cubicBezTo>
                    <a:pt x="1118718" y="2732553"/>
                    <a:pt x="1105420" y="2773482"/>
                    <a:pt x="1126510" y="2793104"/>
                  </a:cubicBezTo>
                  <a:cubicBezTo>
                    <a:pt x="1152338" y="2817146"/>
                    <a:pt x="1188089" y="2796141"/>
                    <a:pt x="1187145" y="2768450"/>
                  </a:cubicBezTo>
                  <a:cubicBezTo>
                    <a:pt x="1186357" y="2746053"/>
                    <a:pt x="1169362" y="2732893"/>
                    <a:pt x="1151949" y="2732776"/>
                  </a:cubicBezTo>
                  <a:close/>
                  <a:moveTo>
                    <a:pt x="1142950" y="4095509"/>
                  </a:moveTo>
                  <a:cubicBezTo>
                    <a:pt x="1109729" y="4095285"/>
                    <a:pt x="1096421" y="4136224"/>
                    <a:pt x="1117512" y="4155837"/>
                  </a:cubicBezTo>
                  <a:cubicBezTo>
                    <a:pt x="1143476" y="4180005"/>
                    <a:pt x="1179080" y="4158727"/>
                    <a:pt x="1178137" y="4131172"/>
                  </a:cubicBezTo>
                  <a:cubicBezTo>
                    <a:pt x="1177368" y="4108795"/>
                    <a:pt x="1160364" y="4095625"/>
                    <a:pt x="1142950" y="4095509"/>
                  </a:cubicBezTo>
                  <a:close/>
                  <a:moveTo>
                    <a:pt x="1145947" y="3641258"/>
                  </a:moveTo>
                  <a:cubicBezTo>
                    <a:pt x="1112716" y="3641034"/>
                    <a:pt x="1099417" y="3681963"/>
                    <a:pt x="1120508" y="3701586"/>
                  </a:cubicBezTo>
                  <a:cubicBezTo>
                    <a:pt x="1146472" y="3725754"/>
                    <a:pt x="1182077" y="3704477"/>
                    <a:pt x="1181133" y="3676931"/>
                  </a:cubicBezTo>
                  <a:cubicBezTo>
                    <a:pt x="1180365" y="3654554"/>
                    <a:pt x="1163360" y="3641375"/>
                    <a:pt x="1145947" y="3641258"/>
                  </a:cubicBezTo>
                  <a:close/>
                  <a:moveTo>
                    <a:pt x="797818" y="459119"/>
                  </a:moveTo>
                  <a:cubicBezTo>
                    <a:pt x="764626" y="458895"/>
                    <a:pt x="751269" y="499805"/>
                    <a:pt x="772369" y="519447"/>
                  </a:cubicBezTo>
                  <a:cubicBezTo>
                    <a:pt x="798353" y="543625"/>
                    <a:pt x="833938" y="522309"/>
                    <a:pt x="833004" y="494783"/>
                  </a:cubicBezTo>
                  <a:cubicBezTo>
                    <a:pt x="832226" y="472405"/>
                    <a:pt x="815221" y="459236"/>
                    <a:pt x="797818" y="459119"/>
                  </a:cubicBezTo>
                  <a:close/>
                  <a:moveTo>
                    <a:pt x="1521061" y="2735220"/>
                  </a:moveTo>
                  <a:cubicBezTo>
                    <a:pt x="1487830" y="2734996"/>
                    <a:pt x="1474542" y="2775935"/>
                    <a:pt x="1495622" y="2795548"/>
                  </a:cubicBezTo>
                  <a:cubicBezTo>
                    <a:pt x="1521616" y="2819735"/>
                    <a:pt x="1557211" y="2798351"/>
                    <a:pt x="1556248" y="2770883"/>
                  </a:cubicBezTo>
                  <a:cubicBezTo>
                    <a:pt x="1555479" y="2748506"/>
                    <a:pt x="1538474" y="2735327"/>
                    <a:pt x="1521061" y="2735220"/>
                  </a:cubicBezTo>
                  <a:close/>
                  <a:moveTo>
                    <a:pt x="1154945" y="2278536"/>
                  </a:moveTo>
                  <a:cubicBezTo>
                    <a:pt x="1121734" y="2278312"/>
                    <a:pt x="1108406" y="2319241"/>
                    <a:pt x="1129506" y="2338864"/>
                  </a:cubicBezTo>
                  <a:cubicBezTo>
                    <a:pt x="1155490" y="2363061"/>
                    <a:pt x="1191075" y="2341686"/>
                    <a:pt x="1190132" y="2314199"/>
                  </a:cubicBezTo>
                  <a:cubicBezTo>
                    <a:pt x="1189363" y="2291822"/>
                    <a:pt x="1172358" y="2278652"/>
                    <a:pt x="1154945" y="2278536"/>
                  </a:cubicBezTo>
                  <a:close/>
                  <a:moveTo>
                    <a:pt x="1148953" y="3187017"/>
                  </a:moveTo>
                  <a:cubicBezTo>
                    <a:pt x="1115722" y="3186793"/>
                    <a:pt x="1102423" y="3227723"/>
                    <a:pt x="1123514" y="3247345"/>
                  </a:cubicBezTo>
                  <a:cubicBezTo>
                    <a:pt x="1149507" y="3271533"/>
                    <a:pt x="1185102" y="3250148"/>
                    <a:pt x="1184139" y="3222681"/>
                  </a:cubicBezTo>
                  <a:cubicBezTo>
                    <a:pt x="1183361" y="3200303"/>
                    <a:pt x="1166356" y="3187134"/>
                    <a:pt x="1148953" y="3187017"/>
                  </a:cubicBezTo>
                  <a:close/>
                  <a:moveTo>
                    <a:pt x="1157941" y="1824295"/>
                  </a:moveTo>
                  <a:cubicBezTo>
                    <a:pt x="1124720" y="1824071"/>
                    <a:pt x="1111412" y="1865010"/>
                    <a:pt x="1132502" y="1884623"/>
                  </a:cubicBezTo>
                  <a:cubicBezTo>
                    <a:pt x="1158467" y="1908791"/>
                    <a:pt x="1194071" y="1887514"/>
                    <a:pt x="1193128" y="1859958"/>
                  </a:cubicBezTo>
                  <a:cubicBezTo>
                    <a:pt x="1192359" y="1837571"/>
                    <a:pt x="1175355" y="1824402"/>
                    <a:pt x="1157941" y="1824295"/>
                  </a:cubicBezTo>
                  <a:close/>
                  <a:moveTo>
                    <a:pt x="800814" y="4878"/>
                  </a:moveTo>
                  <a:cubicBezTo>
                    <a:pt x="767593" y="4655"/>
                    <a:pt x="754275" y="45584"/>
                    <a:pt x="775375" y="65206"/>
                  </a:cubicBezTo>
                  <a:cubicBezTo>
                    <a:pt x="801174" y="89219"/>
                    <a:pt x="836954" y="68272"/>
                    <a:pt x="836001" y="40552"/>
                  </a:cubicBezTo>
                  <a:cubicBezTo>
                    <a:pt x="835222" y="18165"/>
                    <a:pt x="818218" y="4995"/>
                    <a:pt x="800814" y="4878"/>
                  </a:cubicBezTo>
                  <a:close/>
                  <a:moveTo>
                    <a:pt x="1890183" y="2737653"/>
                  </a:moveTo>
                  <a:cubicBezTo>
                    <a:pt x="1856952" y="2737429"/>
                    <a:pt x="1843654" y="2778358"/>
                    <a:pt x="1864734" y="2797981"/>
                  </a:cubicBezTo>
                  <a:cubicBezTo>
                    <a:pt x="1890699" y="2822149"/>
                    <a:pt x="1926323" y="2800862"/>
                    <a:pt x="1925360" y="2773326"/>
                  </a:cubicBezTo>
                  <a:cubicBezTo>
                    <a:pt x="1924601" y="2750939"/>
                    <a:pt x="1907596" y="2737770"/>
                    <a:pt x="1890183" y="2737653"/>
                  </a:cubicBezTo>
                  <a:close/>
                  <a:moveTo>
                    <a:pt x="1884191" y="3646135"/>
                  </a:moveTo>
                  <a:cubicBezTo>
                    <a:pt x="1851008" y="3645911"/>
                    <a:pt x="1837632" y="3686820"/>
                    <a:pt x="1858742" y="3706463"/>
                  </a:cubicBezTo>
                  <a:cubicBezTo>
                    <a:pt x="1884726" y="3730640"/>
                    <a:pt x="1920311" y="3709324"/>
                    <a:pt x="1919377" y="3681808"/>
                  </a:cubicBezTo>
                  <a:cubicBezTo>
                    <a:pt x="1918599" y="3659421"/>
                    <a:pt x="1901604" y="3646251"/>
                    <a:pt x="1884191" y="3646135"/>
                  </a:cubicBezTo>
                  <a:close/>
                  <a:moveTo>
                    <a:pt x="1893179" y="2283412"/>
                  </a:moveTo>
                  <a:cubicBezTo>
                    <a:pt x="1859948" y="2283188"/>
                    <a:pt x="1846660" y="2324127"/>
                    <a:pt x="1867740" y="2343740"/>
                  </a:cubicBezTo>
                  <a:cubicBezTo>
                    <a:pt x="1893734" y="2367928"/>
                    <a:pt x="1929329" y="2346543"/>
                    <a:pt x="1928366" y="2319085"/>
                  </a:cubicBezTo>
                  <a:cubicBezTo>
                    <a:pt x="1927597" y="2296698"/>
                    <a:pt x="1910592" y="2283529"/>
                    <a:pt x="1893179" y="2283412"/>
                  </a:cubicBezTo>
                  <a:close/>
                  <a:moveTo>
                    <a:pt x="1887187" y="3191894"/>
                  </a:moveTo>
                  <a:cubicBezTo>
                    <a:pt x="1853965" y="3191670"/>
                    <a:pt x="1840657" y="3232599"/>
                    <a:pt x="1861748" y="3252222"/>
                  </a:cubicBezTo>
                  <a:cubicBezTo>
                    <a:pt x="1887712" y="3276390"/>
                    <a:pt x="1923317" y="3255113"/>
                    <a:pt x="1922373" y="3227557"/>
                  </a:cubicBezTo>
                  <a:cubicBezTo>
                    <a:pt x="1921605" y="3205180"/>
                    <a:pt x="1904600" y="3192011"/>
                    <a:pt x="1887187" y="3191894"/>
                  </a:cubicBezTo>
                  <a:close/>
                  <a:moveTo>
                    <a:pt x="1905164" y="466439"/>
                  </a:moveTo>
                  <a:cubicBezTo>
                    <a:pt x="1871875" y="466215"/>
                    <a:pt x="1858683" y="507183"/>
                    <a:pt x="1879725" y="526767"/>
                  </a:cubicBezTo>
                  <a:cubicBezTo>
                    <a:pt x="1905699" y="550945"/>
                    <a:pt x="1941314" y="529609"/>
                    <a:pt x="1940351" y="502102"/>
                  </a:cubicBezTo>
                  <a:cubicBezTo>
                    <a:pt x="1939582" y="479725"/>
                    <a:pt x="1922578" y="466556"/>
                    <a:pt x="1905164" y="466439"/>
                  </a:cubicBezTo>
                  <a:close/>
                  <a:moveTo>
                    <a:pt x="1899172" y="1374921"/>
                  </a:moveTo>
                  <a:cubicBezTo>
                    <a:pt x="1865921" y="1374697"/>
                    <a:pt x="1852652" y="1415645"/>
                    <a:pt x="1873733" y="1435249"/>
                  </a:cubicBezTo>
                  <a:cubicBezTo>
                    <a:pt x="1899697" y="1459417"/>
                    <a:pt x="1935302" y="1438139"/>
                    <a:pt x="1934358" y="1410594"/>
                  </a:cubicBezTo>
                  <a:cubicBezTo>
                    <a:pt x="1933590" y="1388207"/>
                    <a:pt x="1916585" y="1375037"/>
                    <a:pt x="1899172" y="1374921"/>
                  </a:cubicBezTo>
                  <a:close/>
                  <a:moveTo>
                    <a:pt x="1896176" y="1829171"/>
                  </a:moveTo>
                  <a:cubicBezTo>
                    <a:pt x="1863003" y="1828947"/>
                    <a:pt x="1849607" y="1869837"/>
                    <a:pt x="1870727" y="1889499"/>
                  </a:cubicBezTo>
                  <a:cubicBezTo>
                    <a:pt x="1896555" y="1913541"/>
                    <a:pt x="1932306" y="1892536"/>
                    <a:pt x="1931362" y="1864835"/>
                  </a:cubicBezTo>
                  <a:cubicBezTo>
                    <a:pt x="1930584" y="1842409"/>
                    <a:pt x="1913443" y="1829278"/>
                    <a:pt x="1896176" y="1829171"/>
                  </a:cubicBezTo>
                  <a:close/>
                  <a:moveTo>
                    <a:pt x="1539048" y="9755"/>
                  </a:moveTo>
                  <a:cubicBezTo>
                    <a:pt x="1505827" y="9531"/>
                    <a:pt x="1492519" y="50460"/>
                    <a:pt x="1513600" y="70083"/>
                  </a:cubicBezTo>
                  <a:cubicBezTo>
                    <a:pt x="1539554" y="94241"/>
                    <a:pt x="1575188" y="72983"/>
                    <a:pt x="1574225" y="45428"/>
                  </a:cubicBezTo>
                  <a:cubicBezTo>
                    <a:pt x="1573466" y="23041"/>
                    <a:pt x="1556461" y="9872"/>
                    <a:pt x="1539048" y="9755"/>
                  </a:cubicBezTo>
                  <a:close/>
                  <a:moveTo>
                    <a:pt x="1530060" y="1372487"/>
                  </a:moveTo>
                  <a:cubicBezTo>
                    <a:pt x="1496838" y="1372263"/>
                    <a:pt x="1483530" y="1413202"/>
                    <a:pt x="1504621" y="1432815"/>
                  </a:cubicBezTo>
                  <a:cubicBezTo>
                    <a:pt x="1530585" y="1456983"/>
                    <a:pt x="1566190" y="1435706"/>
                    <a:pt x="1565246" y="1408151"/>
                  </a:cubicBezTo>
                  <a:cubicBezTo>
                    <a:pt x="1564468" y="1385773"/>
                    <a:pt x="1547463" y="1372604"/>
                    <a:pt x="1530060" y="1372487"/>
                  </a:cubicBezTo>
                  <a:close/>
                  <a:moveTo>
                    <a:pt x="1881194" y="4100385"/>
                  </a:moveTo>
                  <a:cubicBezTo>
                    <a:pt x="1847963" y="4100161"/>
                    <a:pt x="1834665" y="4141090"/>
                    <a:pt x="1855746" y="4160713"/>
                  </a:cubicBezTo>
                  <a:cubicBezTo>
                    <a:pt x="1881710" y="4184881"/>
                    <a:pt x="1917334" y="4163604"/>
                    <a:pt x="1916371" y="4136048"/>
                  </a:cubicBezTo>
                  <a:cubicBezTo>
                    <a:pt x="1915602" y="4113671"/>
                    <a:pt x="1898598" y="4100502"/>
                    <a:pt x="1881194" y="4100385"/>
                  </a:cubicBezTo>
                  <a:close/>
                  <a:moveTo>
                    <a:pt x="1533056" y="918237"/>
                  </a:moveTo>
                  <a:cubicBezTo>
                    <a:pt x="1499834" y="918022"/>
                    <a:pt x="1486526" y="958942"/>
                    <a:pt x="1507617" y="978574"/>
                  </a:cubicBezTo>
                  <a:cubicBezTo>
                    <a:pt x="1533591" y="1002752"/>
                    <a:pt x="1569205" y="981416"/>
                    <a:pt x="1568242" y="953919"/>
                  </a:cubicBezTo>
                  <a:cubicBezTo>
                    <a:pt x="1567464" y="931533"/>
                    <a:pt x="1550459" y="918353"/>
                    <a:pt x="1533056" y="918237"/>
                  </a:cubicBezTo>
                  <a:close/>
                  <a:moveTo>
                    <a:pt x="1527063" y="1826728"/>
                  </a:moveTo>
                  <a:cubicBezTo>
                    <a:pt x="1493852" y="1826504"/>
                    <a:pt x="1480524" y="1867433"/>
                    <a:pt x="1501615" y="1887056"/>
                  </a:cubicBezTo>
                  <a:cubicBezTo>
                    <a:pt x="1527579" y="1911224"/>
                    <a:pt x="1563184" y="1889947"/>
                    <a:pt x="1562240" y="1862391"/>
                  </a:cubicBezTo>
                  <a:cubicBezTo>
                    <a:pt x="1561471" y="1840014"/>
                    <a:pt x="1544467" y="1826845"/>
                    <a:pt x="1527063" y="1826728"/>
                  </a:cubicBezTo>
                  <a:close/>
                  <a:moveTo>
                    <a:pt x="1524057" y="2280969"/>
                  </a:moveTo>
                  <a:cubicBezTo>
                    <a:pt x="1490875" y="2280745"/>
                    <a:pt x="1477499" y="2321645"/>
                    <a:pt x="1498609" y="2341297"/>
                  </a:cubicBezTo>
                  <a:cubicBezTo>
                    <a:pt x="1524437" y="2365339"/>
                    <a:pt x="1560187" y="2344334"/>
                    <a:pt x="1559244" y="2316632"/>
                  </a:cubicBezTo>
                  <a:cubicBezTo>
                    <a:pt x="1558475" y="2294255"/>
                    <a:pt x="1541471" y="2281086"/>
                    <a:pt x="1524057" y="2280969"/>
                  </a:cubicBezTo>
                  <a:close/>
                  <a:moveTo>
                    <a:pt x="1536052" y="463996"/>
                  </a:moveTo>
                  <a:cubicBezTo>
                    <a:pt x="1502743" y="463772"/>
                    <a:pt x="1489581" y="504759"/>
                    <a:pt x="1510613" y="524324"/>
                  </a:cubicBezTo>
                  <a:cubicBezTo>
                    <a:pt x="1536587" y="548502"/>
                    <a:pt x="1572202" y="527166"/>
                    <a:pt x="1571239" y="499659"/>
                  </a:cubicBezTo>
                  <a:cubicBezTo>
                    <a:pt x="1570470" y="477321"/>
                    <a:pt x="1553504" y="464113"/>
                    <a:pt x="1536052" y="463996"/>
                  </a:cubicBezTo>
                  <a:close/>
                  <a:moveTo>
                    <a:pt x="1902168" y="920680"/>
                  </a:moveTo>
                  <a:cubicBezTo>
                    <a:pt x="1868966" y="920466"/>
                    <a:pt x="1855619" y="961375"/>
                    <a:pt x="1876729" y="981008"/>
                  </a:cubicBezTo>
                  <a:cubicBezTo>
                    <a:pt x="1902703" y="1005186"/>
                    <a:pt x="1938318" y="983860"/>
                    <a:pt x="1937354" y="956343"/>
                  </a:cubicBezTo>
                  <a:cubicBezTo>
                    <a:pt x="1936586" y="933966"/>
                    <a:pt x="1919581" y="920797"/>
                    <a:pt x="1902168" y="920680"/>
                  </a:cubicBezTo>
                  <a:close/>
                  <a:moveTo>
                    <a:pt x="56578" y="908493"/>
                  </a:moveTo>
                  <a:cubicBezTo>
                    <a:pt x="23347" y="908270"/>
                    <a:pt x="10048" y="949208"/>
                    <a:pt x="31139" y="968821"/>
                  </a:cubicBezTo>
                  <a:cubicBezTo>
                    <a:pt x="57103" y="992990"/>
                    <a:pt x="92708" y="971712"/>
                    <a:pt x="91764" y="944167"/>
                  </a:cubicBezTo>
                  <a:cubicBezTo>
                    <a:pt x="90986" y="921780"/>
                    <a:pt x="73991" y="908600"/>
                    <a:pt x="56578" y="908493"/>
                  </a:cubicBezTo>
                  <a:close/>
                  <a:moveTo>
                    <a:pt x="410709" y="3182141"/>
                  </a:moveTo>
                  <a:cubicBezTo>
                    <a:pt x="377536" y="3181917"/>
                    <a:pt x="364140" y="3222807"/>
                    <a:pt x="385260" y="3242469"/>
                  </a:cubicBezTo>
                  <a:cubicBezTo>
                    <a:pt x="411088" y="3266510"/>
                    <a:pt x="446839" y="3245506"/>
                    <a:pt x="445895" y="3217804"/>
                  </a:cubicBezTo>
                  <a:cubicBezTo>
                    <a:pt x="445117" y="3195427"/>
                    <a:pt x="428122" y="3182258"/>
                    <a:pt x="410709" y="3182141"/>
                  </a:cubicBezTo>
                  <a:close/>
                  <a:moveTo>
                    <a:pt x="59574" y="454243"/>
                  </a:moveTo>
                  <a:cubicBezTo>
                    <a:pt x="26285" y="454019"/>
                    <a:pt x="13093" y="494987"/>
                    <a:pt x="34135" y="514571"/>
                  </a:cubicBezTo>
                  <a:cubicBezTo>
                    <a:pt x="60099" y="538739"/>
                    <a:pt x="95704" y="517462"/>
                    <a:pt x="94760" y="489906"/>
                  </a:cubicBezTo>
                  <a:cubicBezTo>
                    <a:pt x="93992" y="467529"/>
                    <a:pt x="76987" y="454360"/>
                    <a:pt x="59574" y="454243"/>
                  </a:cubicBezTo>
                  <a:close/>
                  <a:moveTo>
                    <a:pt x="53582" y="1362734"/>
                  </a:moveTo>
                  <a:cubicBezTo>
                    <a:pt x="20496" y="1362520"/>
                    <a:pt x="6955" y="1403352"/>
                    <a:pt x="28133" y="1423062"/>
                  </a:cubicBezTo>
                  <a:cubicBezTo>
                    <a:pt x="54097" y="1447230"/>
                    <a:pt x="89712" y="1425953"/>
                    <a:pt x="88768" y="1398407"/>
                  </a:cubicBezTo>
                  <a:cubicBezTo>
                    <a:pt x="87990" y="1375972"/>
                    <a:pt x="70849" y="1362851"/>
                    <a:pt x="53582" y="1362734"/>
                  </a:cubicBezTo>
                  <a:close/>
                  <a:moveTo>
                    <a:pt x="407713" y="3636382"/>
                  </a:moveTo>
                  <a:cubicBezTo>
                    <a:pt x="374423" y="3636158"/>
                    <a:pt x="361232" y="3677126"/>
                    <a:pt x="382274" y="3696710"/>
                  </a:cubicBezTo>
                  <a:cubicBezTo>
                    <a:pt x="408267" y="3720897"/>
                    <a:pt x="443862" y="3699513"/>
                    <a:pt x="442899" y="3672045"/>
                  </a:cubicBezTo>
                  <a:cubicBezTo>
                    <a:pt x="442130" y="3649668"/>
                    <a:pt x="425126" y="3636498"/>
                    <a:pt x="407713" y="3636382"/>
                  </a:cubicBezTo>
                  <a:close/>
                  <a:moveTo>
                    <a:pt x="404716" y="4090632"/>
                  </a:moveTo>
                  <a:cubicBezTo>
                    <a:pt x="371407" y="4090408"/>
                    <a:pt x="358245" y="4131396"/>
                    <a:pt x="379277" y="4150960"/>
                  </a:cubicBezTo>
                  <a:cubicBezTo>
                    <a:pt x="405251" y="4175138"/>
                    <a:pt x="440866" y="4153831"/>
                    <a:pt x="439903" y="4126296"/>
                  </a:cubicBezTo>
                  <a:cubicBezTo>
                    <a:pt x="439134" y="4103918"/>
                    <a:pt x="422129" y="4090749"/>
                    <a:pt x="404716" y="4090632"/>
                  </a:cubicBezTo>
                  <a:close/>
                  <a:moveTo>
                    <a:pt x="37462" y="10212"/>
                  </a:moveTo>
                  <a:cubicBezTo>
                    <a:pt x="16002" y="29893"/>
                    <a:pt x="29067" y="70657"/>
                    <a:pt x="62103" y="70871"/>
                  </a:cubicBezTo>
                  <a:cubicBezTo>
                    <a:pt x="95403" y="71095"/>
                    <a:pt x="108574" y="30117"/>
                    <a:pt x="87542" y="10543"/>
                  </a:cubicBezTo>
                  <a:cubicBezTo>
                    <a:pt x="71501" y="-4388"/>
                    <a:pt x="50352" y="-2509"/>
                    <a:pt x="37462" y="10212"/>
                  </a:cubicBezTo>
                  <a:close/>
                  <a:moveTo>
                    <a:pt x="50585" y="1816975"/>
                  </a:moveTo>
                  <a:cubicBezTo>
                    <a:pt x="17354" y="1816751"/>
                    <a:pt x="4056" y="1857680"/>
                    <a:pt x="25146" y="1877303"/>
                  </a:cubicBezTo>
                  <a:cubicBezTo>
                    <a:pt x="51120" y="1901481"/>
                    <a:pt x="86735" y="1880145"/>
                    <a:pt x="85772" y="1852638"/>
                  </a:cubicBezTo>
                  <a:cubicBezTo>
                    <a:pt x="85003" y="1830300"/>
                    <a:pt x="68037" y="1817092"/>
                    <a:pt x="50585" y="1816975"/>
                  </a:cubicBezTo>
                  <a:close/>
                  <a:moveTo>
                    <a:pt x="38591" y="3633948"/>
                  </a:moveTo>
                  <a:cubicBezTo>
                    <a:pt x="5408" y="3633724"/>
                    <a:pt x="-7968" y="3674624"/>
                    <a:pt x="13152" y="3694276"/>
                  </a:cubicBezTo>
                  <a:cubicBezTo>
                    <a:pt x="38980" y="3718318"/>
                    <a:pt x="74730" y="3697313"/>
                    <a:pt x="73787" y="3669621"/>
                  </a:cubicBezTo>
                  <a:cubicBezTo>
                    <a:pt x="73009" y="3647225"/>
                    <a:pt x="56014" y="3634065"/>
                    <a:pt x="38591" y="3633948"/>
                  </a:cubicBezTo>
                  <a:close/>
                  <a:moveTo>
                    <a:pt x="47589" y="2271216"/>
                  </a:moveTo>
                  <a:cubicBezTo>
                    <a:pt x="14348" y="2270992"/>
                    <a:pt x="1069" y="2311931"/>
                    <a:pt x="22140" y="2331544"/>
                  </a:cubicBezTo>
                  <a:cubicBezTo>
                    <a:pt x="48134" y="2355732"/>
                    <a:pt x="83729" y="2334347"/>
                    <a:pt x="82766" y="2306889"/>
                  </a:cubicBezTo>
                  <a:cubicBezTo>
                    <a:pt x="82007" y="2284502"/>
                    <a:pt x="64993" y="2271333"/>
                    <a:pt x="47589" y="2271216"/>
                  </a:cubicBezTo>
                  <a:close/>
                  <a:moveTo>
                    <a:pt x="4122406" y="97706"/>
                  </a:moveTo>
                  <a:cubicBezTo>
                    <a:pt x="4155666" y="97921"/>
                    <a:pt x="4168906" y="56972"/>
                    <a:pt x="4147854" y="37378"/>
                  </a:cubicBezTo>
                  <a:cubicBezTo>
                    <a:pt x="4122007" y="13327"/>
                    <a:pt x="4086363" y="34274"/>
                    <a:pt x="4087219" y="62043"/>
                  </a:cubicBezTo>
                  <a:cubicBezTo>
                    <a:pt x="4088075" y="84508"/>
                    <a:pt x="4105109" y="97590"/>
                    <a:pt x="4122406" y="97706"/>
                  </a:cubicBezTo>
                  <a:close/>
                  <a:moveTo>
                    <a:pt x="35594" y="4088189"/>
                  </a:moveTo>
                  <a:cubicBezTo>
                    <a:pt x="2305" y="4087965"/>
                    <a:pt x="-10886" y="4128933"/>
                    <a:pt x="10155" y="4148517"/>
                  </a:cubicBezTo>
                  <a:cubicBezTo>
                    <a:pt x="35983" y="4172559"/>
                    <a:pt x="71647" y="4151622"/>
                    <a:pt x="70781" y="4123852"/>
                  </a:cubicBezTo>
                  <a:cubicBezTo>
                    <a:pt x="69925" y="4101388"/>
                    <a:pt x="52891" y="4088306"/>
                    <a:pt x="35594" y="4088189"/>
                  </a:cubicBezTo>
                  <a:close/>
                  <a:moveTo>
                    <a:pt x="794822" y="913370"/>
                  </a:moveTo>
                  <a:cubicBezTo>
                    <a:pt x="761591" y="913146"/>
                    <a:pt x="748292" y="954075"/>
                    <a:pt x="769373" y="973698"/>
                  </a:cubicBezTo>
                  <a:cubicBezTo>
                    <a:pt x="795337" y="997866"/>
                    <a:pt x="830961" y="976589"/>
                    <a:pt x="829998" y="949033"/>
                  </a:cubicBezTo>
                  <a:cubicBezTo>
                    <a:pt x="829230" y="926656"/>
                    <a:pt x="812225" y="913477"/>
                    <a:pt x="794822" y="913370"/>
                  </a:cubicBezTo>
                  <a:close/>
                  <a:moveTo>
                    <a:pt x="44593" y="2725467"/>
                  </a:moveTo>
                  <a:cubicBezTo>
                    <a:pt x="11371" y="2725243"/>
                    <a:pt x="-1946" y="2766172"/>
                    <a:pt x="19154" y="2785795"/>
                  </a:cubicBezTo>
                  <a:cubicBezTo>
                    <a:pt x="45118" y="2809963"/>
                    <a:pt x="80723" y="2788685"/>
                    <a:pt x="79779" y="2761130"/>
                  </a:cubicBezTo>
                  <a:cubicBezTo>
                    <a:pt x="79001" y="2738753"/>
                    <a:pt x="61996" y="2725574"/>
                    <a:pt x="44593" y="2725467"/>
                  </a:cubicBezTo>
                  <a:close/>
                  <a:moveTo>
                    <a:pt x="41597" y="3179707"/>
                  </a:moveTo>
                  <a:cubicBezTo>
                    <a:pt x="8346" y="3179483"/>
                    <a:pt x="-4923" y="3220432"/>
                    <a:pt x="16158" y="3240035"/>
                  </a:cubicBezTo>
                  <a:cubicBezTo>
                    <a:pt x="42122" y="3264204"/>
                    <a:pt x="77727" y="3242926"/>
                    <a:pt x="76783" y="3215381"/>
                  </a:cubicBezTo>
                  <a:cubicBezTo>
                    <a:pt x="76005" y="3192993"/>
                    <a:pt x="59000" y="3179824"/>
                    <a:pt x="41597" y="3179707"/>
                  </a:cubicBezTo>
                  <a:close/>
                  <a:moveTo>
                    <a:pt x="773838" y="4093066"/>
                  </a:moveTo>
                  <a:cubicBezTo>
                    <a:pt x="740607" y="4092842"/>
                    <a:pt x="727319" y="4133780"/>
                    <a:pt x="748399" y="4153394"/>
                  </a:cubicBezTo>
                  <a:cubicBezTo>
                    <a:pt x="774364" y="4177562"/>
                    <a:pt x="809968" y="4156284"/>
                    <a:pt x="809025" y="4128739"/>
                  </a:cubicBezTo>
                  <a:cubicBezTo>
                    <a:pt x="808246" y="4106352"/>
                    <a:pt x="791242" y="4093182"/>
                    <a:pt x="773838" y="4093066"/>
                  </a:cubicBezTo>
                  <a:close/>
                  <a:moveTo>
                    <a:pt x="782827" y="2730333"/>
                  </a:moveTo>
                  <a:cubicBezTo>
                    <a:pt x="749654" y="2730119"/>
                    <a:pt x="736259" y="2771000"/>
                    <a:pt x="757378" y="2790661"/>
                  </a:cubicBezTo>
                  <a:cubicBezTo>
                    <a:pt x="783343" y="2814829"/>
                    <a:pt x="818957" y="2793552"/>
                    <a:pt x="818013" y="2765997"/>
                  </a:cubicBezTo>
                  <a:cubicBezTo>
                    <a:pt x="817235" y="2743629"/>
                    <a:pt x="800240" y="2730450"/>
                    <a:pt x="782827" y="2730333"/>
                  </a:cubicBezTo>
                  <a:close/>
                  <a:moveTo>
                    <a:pt x="776834" y="3638825"/>
                  </a:moveTo>
                  <a:cubicBezTo>
                    <a:pt x="743603" y="3638601"/>
                    <a:pt x="730305" y="3679530"/>
                    <a:pt x="751386" y="3699153"/>
                  </a:cubicBezTo>
                  <a:cubicBezTo>
                    <a:pt x="777360" y="3723331"/>
                    <a:pt x="812974" y="3702024"/>
                    <a:pt x="812011" y="3674488"/>
                  </a:cubicBezTo>
                  <a:cubicBezTo>
                    <a:pt x="811252" y="3652111"/>
                    <a:pt x="794238" y="3638941"/>
                    <a:pt x="776834" y="3638825"/>
                  </a:cubicBezTo>
                  <a:close/>
                  <a:moveTo>
                    <a:pt x="779831" y="3184584"/>
                  </a:moveTo>
                  <a:cubicBezTo>
                    <a:pt x="746522" y="3184360"/>
                    <a:pt x="733360" y="3225348"/>
                    <a:pt x="754392" y="3244912"/>
                  </a:cubicBezTo>
                  <a:cubicBezTo>
                    <a:pt x="780385" y="3269099"/>
                    <a:pt x="815980" y="3247715"/>
                    <a:pt x="815017" y="3220257"/>
                  </a:cubicBezTo>
                  <a:cubicBezTo>
                    <a:pt x="814249" y="3197909"/>
                    <a:pt x="797283" y="3184701"/>
                    <a:pt x="779831" y="3184584"/>
                  </a:cubicBezTo>
                  <a:close/>
                  <a:moveTo>
                    <a:pt x="791816" y="1367611"/>
                  </a:moveTo>
                  <a:cubicBezTo>
                    <a:pt x="758585" y="1367387"/>
                    <a:pt x="745286" y="1408316"/>
                    <a:pt x="766377" y="1427939"/>
                  </a:cubicBezTo>
                  <a:cubicBezTo>
                    <a:pt x="792370" y="1452126"/>
                    <a:pt x="827965" y="1430742"/>
                    <a:pt x="827002" y="1403274"/>
                  </a:cubicBezTo>
                  <a:cubicBezTo>
                    <a:pt x="826234" y="1380936"/>
                    <a:pt x="809268" y="1367728"/>
                    <a:pt x="791816" y="1367611"/>
                  </a:cubicBezTo>
                  <a:close/>
                  <a:moveTo>
                    <a:pt x="788819" y="1821852"/>
                  </a:moveTo>
                  <a:cubicBezTo>
                    <a:pt x="755598" y="1821628"/>
                    <a:pt x="742290" y="1862557"/>
                    <a:pt x="763381" y="1882180"/>
                  </a:cubicBezTo>
                  <a:cubicBezTo>
                    <a:pt x="789354" y="1906358"/>
                    <a:pt x="824969" y="1885051"/>
                    <a:pt x="824006" y="1857525"/>
                  </a:cubicBezTo>
                  <a:cubicBezTo>
                    <a:pt x="823237" y="1835138"/>
                    <a:pt x="806233" y="1821968"/>
                    <a:pt x="788819" y="1821852"/>
                  </a:cubicBezTo>
                  <a:close/>
                  <a:moveTo>
                    <a:pt x="785823" y="2276092"/>
                  </a:moveTo>
                  <a:cubicBezTo>
                    <a:pt x="752602" y="2275869"/>
                    <a:pt x="739294" y="2316808"/>
                    <a:pt x="760384" y="2336420"/>
                  </a:cubicBezTo>
                  <a:cubicBezTo>
                    <a:pt x="786349" y="2360589"/>
                    <a:pt x="821953" y="2339311"/>
                    <a:pt x="821010" y="2311766"/>
                  </a:cubicBezTo>
                  <a:cubicBezTo>
                    <a:pt x="820241" y="2289379"/>
                    <a:pt x="803236" y="2276209"/>
                    <a:pt x="785823" y="2276092"/>
                  </a:cubicBezTo>
                  <a:close/>
                  <a:moveTo>
                    <a:pt x="413705" y="2727900"/>
                  </a:moveTo>
                  <a:cubicBezTo>
                    <a:pt x="380484" y="2727676"/>
                    <a:pt x="367176" y="2768615"/>
                    <a:pt x="388256" y="2788228"/>
                  </a:cubicBezTo>
                  <a:cubicBezTo>
                    <a:pt x="414221" y="2812396"/>
                    <a:pt x="449825" y="2791119"/>
                    <a:pt x="448882" y="2763573"/>
                  </a:cubicBezTo>
                  <a:cubicBezTo>
                    <a:pt x="448123" y="2741186"/>
                    <a:pt x="431118" y="2728017"/>
                    <a:pt x="413705" y="2727900"/>
                  </a:cubicBezTo>
                  <a:close/>
                  <a:moveTo>
                    <a:pt x="419697" y="1819418"/>
                  </a:moveTo>
                  <a:cubicBezTo>
                    <a:pt x="386389" y="1819194"/>
                    <a:pt x="373226" y="1860182"/>
                    <a:pt x="394259" y="1879746"/>
                  </a:cubicBezTo>
                  <a:cubicBezTo>
                    <a:pt x="420252" y="1903934"/>
                    <a:pt x="455847" y="1882549"/>
                    <a:pt x="454884" y="1855082"/>
                  </a:cubicBezTo>
                  <a:cubicBezTo>
                    <a:pt x="454115" y="1832704"/>
                    <a:pt x="437111" y="1819525"/>
                    <a:pt x="419697" y="1819418"/>
                  </a:cubicBezTo>
                  <a:close/>
                  <a:moveTo>
                    <a:pt x="416701" y="2273659"/>
                  </a:moveTo>
                  <a:cubicBezTo>
                    <a:pt x="383480" y="2273435"/>
                    <a:pt x="370172" y="2314364"/>
                    <a:pt x="391262" y="2333987"/>
                  </a:cubicBezTo>
                  <a:cubicBezTo>
                    <a:pt x="417236" y="2358165"/>
                    <a:pt x="452851" y="2336859"/>
                    <a:pt x="451888" y="2309323"/>
                  </a:cubicBezTo>
                  <a:cubicBezTo>
                    <a:pt x="451119" y="2286945"/>
                    <a:pt x="434115" y="2273776"/>
                    <a:pt x="416701" y="2273659"/>
                  </a:cubicBezTo>
                  <a:close/>
                  <a:moveTo>
                    <a:pt x="422704" y="1365168"/>
                  </a:moveTo>
                  <a:cubicBezTo>
                    <a:pt x="389395" y="1364944"/>
                    <a:pt x="376233" y="1405931"/>
                    <a:pt x="397265" y="1425496"/>
                  </a:cubicBezTo>
                  <a:cubicBezTo>
                    <a:pt x="423258" y="1449683"/>
                    <a:pt x="458853" y="1428299"/>
                    <a:pt x="457890" y="1400831"/>
                  </a:cubicBezTo>
                  <a:cubicBezTo>
                    <a:pt x="457112" y="1378493"/>
                    <a:pt x="440146" y="1365284"/>
                    <a:pt x="422704" y="1365168"/>
                  </a:cubicBezTo>
                  <a:close/>
                  <a:moveTo>
                    <a:pt x="425700" y="910927"/>
                  </a:moveTo>
                  <a:cubicBezTo>
                    <a:pt x="392478" y="910703"/>
                    <a:pt x="379170" y="951632"/>
                    <a:pt x="400251" y="971255"/>
                  </a:cubicBezTo>
                  <a:cubicBezTo>
                    <a:pt x="426235" y="995433"/>
                    <a:pt x="461820" y="974116"/>
                    <a:pt x="460886" y="946590"/>
                  </a:cubicBezTo>
                  <a:cubicBezTo>
                    <a:pt x="460108" y="924213"/>
                    <a:pt x="443103" y="911044"/>
                    <a:pt x="425700" y="910927"/>
                  </a:cubicBezTo>
                  <a:close/>
                  <a:moveTo>
                    <a:pt x="431692" y="2445"/>
                  </a:moveTo>
                  <a:cubicBezTo>
                    <a:pt x="398461" y="2221"/>
                    <a:pt x="385163" y="43150"/>
                    <a:pt x="406253" y="62773"/>
                  </a:cubicBezTo>
                  <a:cubicBezTo>
                    <a:pt x="432218" y="86941"/>
                    <a:pt x="467822" y="65664"/>
                    <a:pt x="466879" y="38109"/>
                  </a:cubicBezTo>
                  <a:cubicBezTo>
                    <a:pt x="466110" y="15731"/>
                    <a:pt x="449105" y="2552"/>
                    <a:pt x="431692" y="2445"/>
                  </a:cubicBezTo>
                  <a:close/>
                  <a:moveTo>
                    <a:pt x="428696" y="456686"/>
                  </a:moveTo>
                  <a:cubicBezTo>
                    <a:pt x="395475" y="456462"/>
                    <a:pt x="382157" y="497391"/>
                    <a:pt x="403257" y="517014"/>
                  </a:cubicBezTo>
                  <a:cubicBezTo>
                    <a:pt x="429221" y="541182"/>
                    <a:pt x="464826" y="519905"/>
                    <a:pt x="463882" y="492359"/>
                  </a:cubicBezTo>
                  <a:cubicBezTo>
                    <a:pt x="463114" y="469972"/>
                    <a:pt x="446109" y="456803"/>
                    <a:pt x="428696" y="456686"/>
                  </a:cubicBezTo>
                  <a:close/>
                  <a:moveTo>
                    <a:pt x="3738779" y="2295598"/>
                  </a:moveTo>
                  <a:cubicBezTo>
                    <a:pt x="3705694" y="2295384"/>
                    <a:pt x="3692153" y="2336216"/>
                    <a:pt x="3713331" y="2355926"/>
                  </a:cubicBezTo>
                  <a:cubicBezTo>
                    <a:pt x="3739295" y="2380094"/>
                    <a:pt x="3774919" y="2358817"/>
                    <a:pt x="3773956" y="2331262"/>
                  </a:cubicBezTo>
                  <a:cubicBezTo>
                    <a:pt x="3773187" y="2308884"/>
                    <a:pt x="3756183" y="2295715"/>
                    <a:pt x="3738779" y="2295598"/>
                  </a:cubicBezTo>
                  <a:close/>
                  <a:moveTo>
                    <a:pt x="3381642" y="476192"/>
                  </a:moveTo>
                  <a:cubicBezTo>
                    <a:pt x="3348392" y="475978"/>
                    <a:pt x="3335132" y="516907"/>
                    <a:pt x="3356204" y="536520"/>
                  </a:cubicBezTo>
                  <a:cubicBezTo>
                    <a:pt x="3382032" y="560561"/>
                    <a:pt x="3417782" y="539557"/>
                    <a:pt x="3416838" y="511865"/>
                  </a:cubicBezTo>
                  <a:cubicBezTo>
                    <a:pt x="3416050" y="489468"/>
                    <a:pt x="3399056" y="476309"/>
                    <a:pt x="3381642" y="476192"/>
                  </a:cubicBezTo>
                  <a:close/>
                  <a:moveTo>
                    <a:pt x="3384638" y="21951"/>
                  </a:moveTo>
                  <a:cubicBezTo>
                    <a:pt x="3351398" y="21727"/>
                    <a:pt x="3338119" y="62676"/>
                    <a:pt x="3359200" y="82279"/>
                  </a:cubicBezTo>
                  <a:cubicBezTo>
                    <a:pt x="3385164" y="106447"/>
                    <a:pt x="3420769" y="85170"/>
                    <a:pt x="3419825" y="57624"/>
                  </a:cubicBezTo>
                  <a:cubicBezTo>
                    <a:pt x="3419057" y="35237"/>
                    <a:pt x="3402052" y="22058"/>
                    <a:pt x="3384638" y="21951"/>
                  </a:cubicBezTo>
                  <a:close/>
                  <a:moveTo>
                    <a:pt x="3378646" y="930433"/>
                  </a:moveTo>
                  <a:cubicBezTo>
                    <a:pt x="3345415" y="930209"/>
                    <a:pt x="3332117" y="971138"/>
                    <a:pt x="3353207" y="990761"/>
                  </a:cubicBezTo>
                  <a:cubicBezTo>
                    <a:pt x="3379171" y="1014929"/>
                    <a:pt x="3414796" y="993632"/>
                    <a:pt x="3413832" y="966096"/>
                  </a:cubicBezTo>
                  <a:cubicBezTo>
                    <a:pt x="3413064" y="943719"/>
                    <a:pt x="3396059" y="930549"/>
                    <a:pt x="3378646" y="930433"/>
                  </a:cubicBezTo>
                  <a:close/>
                  <a:moveTo>
                    <a:pt x="3375650" y="1384674"/>
                  </a:moveTo>
                  <a:cubicBezTo>
                    <a:pt x="3342341" y="1384450"/>
                    <a:pt x="3329179" y="1425437"/>
                    <a:pt x="3350211" y="1445002"/>
                  </a:cubicBezTo>
                  <a:cubicBezTo>
                    <a:pt x="3376185" y="1469179"/>
                    <a:pt x="3411799" y="1447873"/>
                    <a:pt x="3410836" y="1420347"/>
                  </a:cubicBezTo>
                  <a:cubicBezTo>
                    <a:pt x="3410068" y="1397960"/>
                    <a:pt x="3393063" y="1384790"/>
                    <a:pt x="3375650" y="1384674"/>
                  </a:cubicBezTo>
                  <a:close/>
                  <a:moveTo>
                    <a:pt x="3732777" y="3204090"/>
                  </a:moveTo>
                  <a:cubicBezTo>
                    <a:pt x="3699546" y="3203866"/>
                    <a:pt x="3686257" y="3244805"/>
                    <a:pt x="3707338" y="3264418"/>
                  </a:cubicBezTo>
                  <a:cubicBezTo>
                    <a:pt x="3733312" y="3288596"/>
                    <a:pt x="3768927" y="3267289"/>
                    <a:pt x="3767964" y="3239753"/>
                  </a:cubicBezTo>
                  <a:cubicBezTo>
                    <a:pt x="3767195" y="3217376"/>
                    <a:pt x="3750190" y="3204206"/>
                    <a:pt x="3732777" y="3204090"/>
                  </a:cubicBezTo>
                  <a:close/>
                  <a:moveTo>
                    <a:pt x="3726785" y="4112571"/>
                  </a:moveTo>
                  <a:cubicBezTo>
                    <a:pt x="3693573" y="4112347"/>
                    <a:pt x="3680246" y="4153277"/>
                    <a:pt x="3701346" y="4172899"/>
                  </a:cubicBezTo>
                  <a:cubicBezTo>
                    <a:pt x="3727339" y="4197107"/>
                    <a:pt x="3762915" y="4175703"/>
                    <a:pt x="3761971" y="4148245"/>
                  </a:cubicBezTo>
                  <a:cubicBezTo>
                    <a:pt x="3761202" y="4125857"/>
                    <a:pt x="3744198" y="4112688"/>
                    <a:pt x="3726785" y="4112571"/>
                  </a:cubicBezTo>
                  <a:close/>
                  <a:moveTo>
                    <a:pt x="3729781" y="3658331"/>
                  </a:moveTo>
                  <a:cubicBezTo>
                    <a:pt x="3696550" y="3658107"/>
                    <a:pt x="3683251" y="3699045"/>
                    <a:pt x="3704342" y="3718659"/>
                  </a:cubicBezTo>
                  <a:cubicBezTo>
                    <a:pt x="3730306" y="3742827"/>
                    <a:pt x="3765911" y="3721549"/>
                    <a:pt x="3764967" y="3693994"/>
                  </a:cubicBezTo>
                  <a:cubicBezTo>
                    <a:pt x="3764199" y="3671617"/>
                    <a:pt x="3747194" y="3658447"/>
                    <a:pt x="3729781" y="3658331"/>
                  </a:cubicBezTo>
                  <a:close/>
                  <a:moveTo>
                    <a:pt x="3363655" y="3201647"/>
                  </a:moveTo>
                  <a:cubicBezTo>
                    <a:pt x="3330366" y="3201423"/>
                    <a:pt x="3317174" y="3242391"/>
                    <a:pt x="3338216" y="3261975"/>
                  </a:cubicBezTo>
                  <a:cubicBezTo>
                    <a:pt x="3364210" y="3286162"/>
                    <a:pt x="3399805" y="3264778"/>
                    <a:pt x="3398842" y="3237310"/>
                  </a:cubicBezTo>
                  <a:cubicBezTo>
                    <a:pt x="3398073" y="3214972"/>
                    <a:pt x="3381107" y="3201763"/>
                    <a:pt x="3363655" y="3201647"/>
                  </a:cubicBezTo>
                  <a:close/>
                  <a:moveTo>
                    <a:pt x="3735773" y="2749849"/>
                  </a:moveTo>
                  <a:cubicBezTo>
                    <a:pt x="3702552" y="2749625"/>
                    <a:pt x="3689244" y="2790554"/>
                    <a:pt x="3710334" y="2810177"/>
                  </a:cubicBezTo>
                  <a:cubicBezTo>
                    <a:pt x="3736328" y="2834364"/>
                    <a:pt x="3771923" y="2812980"/>
                    <a:pt x="3770960" y="2785512"/>
                  </a:cubicBezTo>
                  <a:cubicBezTo>
                    <a:pt x="3770191" y="2763164"/>
                    <a:pt x="3753225" y="2749956"/>
                    <a:pt x="3735773" y="2749849"/>
                  </a:cubicBezTo>
                  <a:close/>
                  <a:moveTo>
                    <a:pt x="3360659" y="3655887"/>
                  </a:moveTo>
                  <a:cubicBezTo>
                    <a:pt x="3327428" y="3655663"/>
                    <a:pt x="3314130" y="3696603"/>
                    <a:pt x="3335220" y="3716215"/>
                  </a:cubicBezTo>
                  <a:cubicBezTo>
                    <a:pt x="3361194" y="3740393"/>
                    <a:pt x="3396808" y="3719087"/>
                    <a:pt x="3395845" y="3691561"/>
                  </a:cubicBezTo>
                  <a:cubicBezTo>
                    <a:pt x="3395077" y="3669183"/>
                    <a:pt x="3378072" y="3656004"/>
                    <a:pt x="3360659" y="3655887"/>
                  </a:cubicBezTo>
                  <a:close/>
                  <a:moveTo>
                    <a:pt x="3357663" y="4110138"/>
                  </a:moveTo>
                  <a:cubicBezTo>
                    <a:pt x="3324431" y="4109914"/>
                    <a:pt x="3311133" y="4150853"/>
                    <a:pt x="3332224" y="4170466"/>
                  </a:cubicBezTo>
                  <a:cubicBezTo>
                    <a:pt x="3358188" y="4194634"/>
                    <a:pt x="3393793" y="4173357"/>
                    <a:pt x="3392849" y="4145801"/>
                  </a:cubicBezTo>
                  <a:cubicBezTo>
                    <a:pt x="3392081" y="4123424"/>
                    <a:pt x="3375076" y="4110255"/>
                    <a:pt x="3357663" y="4110138"/>
                  </a:cubicBezTo>
                  <a:close/>
                  <a:moveTo>
                    <a:pt x="3372653" y="1838924"/>
                  </a:moveTo>
                  <a:cubicBezTo>
                    <a:pt x="3339432" y="1838700"/>
                    <a:pt x="3326124" y="1879629"/>
                    <a:pt x="3347215" y="1899252"/>
                  </a:cubicBezTo>
                  <a:cubicBezTo>
                    <a:pt x="3373179" y="1923420"/>
                    <a:pt x="3408784" y="1902143"/>
                    <a:pt x="3407840" y="1874587"/>
                  </a:cubicBezTo>
                  <a:cubicBezTo>
                    <a:pt x="3407071" y="1852210"/>
                    <a:pt x="3390057" y="1839031"/>
                    <a:pt x="3372653" y="1838924"/>
                  </a:cubicBezTo>
                  <a:close/>
                  <a:moveTo>
                    <a:pt x="3366661" y="2747406"/>
                  </a:moveTo>
                  <a:cubicBezTo>
                    <a:pt x="3333430" y="2747182"/>
                    <a:pt x="3320122" y="2788111"/>
                    <a:pt x="3341212" y="2807734"/>
                  </a:cubicBezTo>
                  <a:cubicBezTo>
                    <a:pt x="3367177" y="2831902"/>
                    <a:pt x="3402801" y="2810625"/>
                    <a:pt x="3401838" y="2783079"/>
                  </a:cubicBezTo>
                  <a:cubicBezTo>
                    <a:pt x="3401069" y="2760692"/>
                    <a:pt x="3384065" y="2747523"/>
                    <a:pt x="3366661" y="2747406"/>
                  </a:cubicBezTo>
                  <a:close/>
                  <a:moveTo>
                    <a:pt x="3369657" y="2293165"/>
                  </a:moveTo>
                  <a:cubicBezTo>
                    <a:pt x="3336475" y="2292951"/>
                    <a:pt x="3323099" y="2333851"/>
                    <a:pt x="3344209" y="2353493"/>
                  </a:cubicBezTo>
                  <a:cubicBezTo>
                    <a:pt x="3370192" y="2377671"/>
                    <a:pt x="3405778" y="2356355"/>
                    <a:pt x="3404844" y="2328838"/>
                  </a:cubicBezTo>
                  <a:cubicBezTo>
                    <a:pt x="3404065" y="2306403"/>
                    <a:pt x="3386915" y="2293272"/>
                    <a:pt x="3369657" y="2293165"/>
                  </a:cubicBezTo>
                  <a:close/>
                  <a:moveTo>
                    <a:pt x="3753760" y="24384"/>
                  </a:moveTo>
                  <a:cubicBezTo>
                    <a:pt x="3720588" y="24160"/>
                    <a:pt x="3707192" y="65051"/>
                    <a:pt x="3728312" y="84712"/>
                  </a:cubicBezTo>
                  <a:cubicBezTo>
                    <a:pt x="3754276" y="108880"/>
                    <a:pt x="3789891" y="87603"/>
                    <a:pt x="3788947" y="60048"/>
                  </a:cubicBezTo>
                  <a:cubicBezTo>
                    <a:pt x="3788169" y="37670"/>
                    <a:pt x="3771174" y="24501"/>
                    <a:pt x="3753760" y="24384"/>
                  </a:cubicBezTo>
                  <a:close/>
                  <a:moveTo>
                    <a:pt x="4107891" y="2298041"/>
                  </a:moveTo>
                  <a:cubicBezTo>
                    <a:pt x="4074582" y="2297818"/>
                    <a:pt x="4061420" y="2338805"/>
                    <a:pt x="4082453" y="2358369"/>
                  </a:cubicBezTo>
                  <a:cubicBezTo>
                    <a:pt x="4108446" y="2382557"/>
                    <a:pt x="4144041" y="2361173"/>
                    <a:pt x="4143078" y="2333715"/>
                  </a:cubicBezTo>
                  <a:cubicBezTo>
                    <a:pt x="4142309" y="2311366"/>
                    <a:pt x="4125344" y="2298158"/>
                    <a:pt x="4107891" y="2298041"/>
                  </a:cubicBezTo>
                  <a:close/>
                  <a:moveTo>
                    <a:pt x="4110888" y="1843801"/>
                  </a:moveTo>
                  <a:cubicBezTo>
                    <a:pt x="4077657" y="1843577"/>
                    <a:pt x="4064358" y="1884506"/>
                    <a:pt x="4085439" y="1904129"/>
                  </a:cubicBezTo>
                  <a:cubicBezTo>
                    <a:pt x="4111423" y="1928306"/>
                    <a:pt x="4147008" y="1906990"/>
                    <a:pt x="4146074" y="1879464"/>
                  </a:cubicBezTo>
                  <a:cubicBezTo>
                    <a:pt x="4145296" y="1857087"/>
                    <a:pt x="4128301" y="1843908"/>
                    <a:pt x="4110888" y="1843801"/>
                  </a:cubicBezTo>
                  <a:close/>
                  <a:moveTo>
                    <a:pt x="4104895" y="2752282"/>
                  </a:moveTo>
                  <a:cubicBezTo>
                    <a:pt x="4071664" y="2752058"/>
                    <a:pt x="4058366" y="2792988"/>
                    <a:pt x="4079456" y="2812610"/>
                  </a:cubicBezTo>
                  <a:cubicBezTo>
                    <a:pt x="4105450" y="2836798"/>
                    <a:pt x="4141045" y="2815413"/>
                    <a:pt x="4140082" y="2787946"/>
                  </a:cubicBezTo>
                  <a:cubicBezTo>
                    <a:pt x="4139313" y="2765568"/>
                    <a:pt x="4122308" y="2752399"/>
                    <a:pt x="4104895" y="2752282"/>
                  </a:cubicBezTo>
                  <a:close/>
                  <a:moveTo>
                    <a:pt x="4101899" y="3206523"/>
                  </a:moveTo>
                  <a:cubicBezTo>
                    <a:pt x="4068678" y="3206299"/>
                    <a:pt x="4055369" y="3247228"/>
                    <a:pt x="4076460" y="3266851"/>
                  </a:cubicBezTo>
                  <a:cubicBezTo>
                    <a:pt x="4102424" y="3291019"/>
                    <a:pt x="4138029" y="3269742"/>
                    <a:pt x="4137085" y="3242196"/>
                  </a:cubicBezTo>
                  <a:cubicBezTo>
                    <a:pt x="4136317" y="3219809"/>
                    <a:pt x="4119303" y="3206640"/>
                    <a:pt x="4101899" y="3206523"/>
                  </a:cubicBezTo>
                  <a:close/>
                  <a:moveTo>
                    <a:pt x="4119876" y="481068"/>
                  </a:moveTo>
                  <a:cubicBezTo>
                    <a:pt x="4086645" y="480844"/>
                    <a:pt x="4073347" y="521774"/>
                    <a:pt x="4094438" y="541396"/>
                  </a:cubicBezTo>
                  <a:cubicBezTo>
                    <a:pt x="4120411" y="565574"/>
                    <a:pt x="4156026" y="544268"/>
                    <a:pt x="4155063" y="516732"/>
                  </a:cubicBezTo>
                  <a:cubicBezTo>
                    <a:pt x="4154294" y="494354"/>
                    <a:pt x="4137290" y="481185"/>
                    <a:pt x="4119876" y="481068"/>
                  </a:cubicBezTo>
                  <a:close/>
                  <a:moveTo>
                    <a:pt x="4113884" y="1389550"/>
                  </a:moveTo>
                  <a:cubicBezTo>
                    <a:pt x="4080662" y="1389326"/>
                    <a:pt x="4067355" y="1430265"/>
                    <a:pt x="4088445" y="1449878"/>
                  </a:cubicBezTo>
                  <a:cubicBezTo>
                    <a:pt x="4114409" y="1474046"/>
                    <a:pt x="4150014" y="1452769"/>
                    <a:pt x="4149070" y="1425223"/>
                  </a:cubicBezTo>
                  <a:cubicBezTo>
                    <a:pt x="4148302" y="1402836"/>
                    <a:pt x="4131297" y="1389667"/>
                    <a:pt x="4113884" y="1389550"/>
                  </a:cubicBezTo>
                  <a:close/>
                  <a:moveTo>
                    <a:pt x="4116880" y="935309"/>
                  </a:moveTo>
                  <a:cubicBezTo>
                    <a:pt x="4083591" y="935085"/>
                    <a:pt x="4070399" y="976053"/>
                    <a:pt x="4091431" y="995637"/>
                  </a:cubicBezTo>
                  <a:cubicBezTo>
                    <a:pt x="4117396" y="1019805"/>
                    <a:pt x="4153000" y="998528"/>
                    <a:pt x="4152057" y="970972"/>
                  </a:cubicBezTo>
                  <a:cubicBezTo>
                    <a:pt x="4151298" y="948595"/>
                    <a:pt x="4134293" y="935426"/>
                    <a:pt x="4116880" y="935309"/>
                  </a:cubicBezTo>
                  <a:close/>
                  <a:moveTo>
                    <a:pt x="3747768" y="932876"/>
                  </a:moveTo>
                  <a:cubicBezTo>
                    <a:pt x="3714478" y="932652"/>
                    <a:pt x="3701287" y="973620"/>
                    <a:pt x="3722329" y="993204"/>
                  </a:cubicBezTo>
                  <a:cubicBezTo>
                    <a:pt x="3748322" y="1017401"/>
                    <a:pt x="3783917" y="996026"/>
                    <a:pt x="3782954" y="968539"/>
                  </a:cubicBezTo>
                  <a:cubicBezTo>
                    <a:pt x="3782176" y="946162"/>
                    <a:pt x="3765171" y="932983"/>
                    <a:pt x="3747768" y="932876"/>
                  </a:cubicBezTo>
                  <a:close/>
                  <a:moveTo>
                    <a:pt x="4098903" y="3660764"/>
                  </a:moveTo>
                  <a:cubicBezTo>
                    <a:pt x="4065662" y="3660540"/>
                    <a:pt x="4052383" y="3701489"/>
                    <a:pt x="4073464" y="3721092"/>
                  </a:cubicBezTo>
                  <a:cubicBezTo>
                    <a:pt x="4099428" y="3745260"/>
                    <a:pt x="4135033" y="3723983"/>
                    <a:pt x="4134089" y="3696437"/>
                  </a:cubicBezTo>
                  <a:cubicBezTo>
                    <a:pt x="4133320" y="3674050"/>
                    <a:pt x="4116306" y="3660881"/>
                    <a:pt x="4098903" y="3660764"/>
                  </a:cubicBezTo>
                  <a:close/>
                  <a:moveTo>
                    <a:pt x="3744772" y="1387117"/>
                  </a:moveTo>
                  <a:cubicBezTo>
                    <a:pt x="3711541" y="1386893"/>
                    <a:pt x="3698252" y="1427832"/>
                    <a:pt x="3719333" y="1447445"/>
                  </a:cubicBezTo>
                  <a:cubicBezTo>
                    <a:pt x="3745297" y="1471613"/>
                    <a:pt x="3780902" y="1450335"/>
                    <a:pt x="3779958" y="1422780"/>
                  </a:cubicBezTo>
                  <a:cubicBezTo>
                    <a:pt x="3779180" y="1400403"/>
                    <a:pt x="3762175" y="1387233"/>
                    <a:pt x="3744772" y="1387117"/>
                  </a:cubicBezTo>
                  <a:close/>
                  <a:moveTo>
                    <a:pt x="3750764" y="478625"/>
                  </a:moveTo>
                  <a:cubicBezTo>
                    <a:pt x="3717533" y="478411"/>
                    <a:pt x="3704235" y="519330"/>
                    <a:pt x="3725316" y="538953"/>
                  </a:cubicBezTo>
                  <a:cubicBezTo>
                    <a:pt x="3751309" y="563141"/>
                    <a:pt x="3786904" y="541756"/>
                    <a:pt x="3785941" y="514289"/>
                  </a:cubicBezTo>
                  <a:cubicBezTo>
                    <a:pt x="3785182" y="491950"/>
                    <a:pt x="3768207" y="478742"/>
                    <a:pt x="3750764" y="478625"/>
                  </a:cubicBezTo>
                  <a:close/>
                  <a:moveTo>
                    <a:pt x="3741775" y="1841357"/>
                  </a:moveTo>
                  <a:cubicBezTo>
                    <a:pt x="3708564" y="1841134"/>
                    <a:pt x="3695236" y="1882063"/>
                    <a:pt x="3716327" y="1901685"/>
                  </a:cubicBezTo>
                  <a:cubicBezTo>
                    <a:pt x="3742310" y="1925863"/>
                    <a:pt x="3777896" y="1904547"/>
                    <a:pt x="3776962" y="1877031"/>
                  </a:cubicBezTo>
                  <a:cubicBezTo>
                    <a:pt x="3776174" y="1854605"/>
                    <a:pt x="3759033" y="1841474"/>
                    <a:pt x="3741775" y="1841357"/>
                  </a:cubicBezTo>
                  <a:close/>
                  <a:moveTo>
                    <a:pt x="4095897" y="4115015"/>
                  </a:moveTo>
                  <a:cubicBezTo>
                    <a:pt x="4062656" y="4114791"/>
                    <a:pt x="4049377" y="4155729"/>
                    <a:pt x="4070458" y="4175342"/>
                  </a:cubicBezTo>
                  <a:cubicBezTo>
                    <a:pt x="4096286" y="4199384"/>
                    <a:pt x="4131939" y="4178467"/>
                    <a:pt x="4131093" y="4150678"/>
                  </a:cubicBezTo>
                  <a:cubicBezTo>
                    <a:pt x="4130227" y="4128203"/>
                    <a:pt x="4113203" y="4115122"/>
                    <a:pt x="4095897" y="4115015"/>
                  </a:cubicBezTo>
                  <a:close/>
                  <a:moveTo>
                    <a:pt x="3015526" y="19508"/>
                  </a:moveTo>
                  <a:cubicBezTo>
                    <a:pt x="2982305" y="19284"/>
                    <a:pt x="2968987" y="60223"/>
                    <a:pt x="2990087" y="79836"/>
                  </a:cubicBezTo>
                  <a:cubicBezTo>
                    <a:pt x="3016052" y="104004"/>
                    <a:pt x="3051657" y="82727"/>
                    <a:pt x="3050713" y="55171"/>
                  </a:cubicBezTo>
                  <a:cubicBezTo>
                    <a:pt x="3049935" y="32794"/>
                    <a:pt x="3032930" y="19625"/>
                    <a:pt x="3015526" y="19508"/>
                  </a:cubicBezTo>
                  <a:close/>
                  <a:moveTo>
                    <a:pt x="2634410" y="1834048"/>
                  </a:moveTo>
                  <a:cubicBezTo>
                    <a:pt x="2601179" y="1833824"/>
                    <a:pt x="2587880" y="1874753"/>
                    <a:pt x="2608971" y="1894376"/>
                  </a:cubicBezTo>
                  <a:cubicBezTo>
                    <a:pt x="2634935" y="1918544"/>
                    <a:pt x="2670559" y="1897257"/>
                    <a:pt x="2669596" y="1869711"/>
                  </a:cubicBezTo>
                  <a:cubicBezTo>
                    <a:pt x="2668827" y="1847324"/>
                    <a:pt x="2651823" y="1834155"/>
                    <a:pt x="2634410" y="1834048"/>
                  </a:cubicBezTo>
                  <a:close/>
                  <a:moveTo>
                    <a:pt x="2277282" y="14631"/>
                  </a:moveTo>
                  <a:cubicBezTo>
                    <a:pt x="2243993" y="14408"/>
                    <a:pt x="2230802" y="55376"/>
                    <a:pt x="2251844" y="74959"/>
                  </a:cubicBezTo>
                  <a:cubicBezTo>
                    <a:pt x="2277837" y="99147"/>
                    <a:pt x="2313432" y="77763"/>
                    <a:pt x="2312469" y="50305"/>
                  </a:cubicBezTo>
                  <a:cubicBezTo>
                    <a:pt x="2311700" y="27918"/>
                    <a:pt x="2294696" y="14748"/>
                    <a:pt x="2277282" y="14631"/>
                  </a:cubicBezTo>
                  <a:close/>
                  <a:moveTo>
                    <a:pt x="3012530" y="473749"/>
                  </a:moveTo>
                  <a:cubicBezTo>
                    <a:pt x="2979280" y="473535"/>
                    <a:pt x="2966020" y="514473"/>
                    <a:pt x="2987091" y="534086"/>
                  </a:cubicBezTo>
                  <a:cubicBezTo>
                    <a:pt x="3013046" y="558255"/>
                    <a:pt x="3048660" y="536987"/>
                    <a:pt x="3047717" y="509422"/>
                  </a:cubicBezTo>
                  <a:cubicBezTo>
                    <a:pt x="3046938" y="487035"/>
                    <a:pt x="3029934" y="473866"/>
                    <a:pt x="3012530" y="473749"/>
                  </a:cubicBezTo>
                  <a:close/>
                  <a:moveTo>
                    <a:pt x="2628417" y="2742529"/>
                  </a:moveTo>
                  <a:cubicBezTo>
                    <a:pt x="2595196" y="2742306"/>
                    <a:pt x="2581878" y="2783235"/>
                    <a:pt x="2602978" y="2802857"/>
                  </a:cubicBezTo>
                  <a:cubicBezTo>
                    <a:pt x="2628943" y="2827025"/>
                    <a:pt x="2664547" y="2805748"/>
                    <a:pt x="2663604" y="2778193"/>
                  </a:cubicBezTo>
                  <a:cubicBezTo>
                    <a:pt x="2662835" y="2755816"/>
                    <a:pt x="2645831" y="2742646"/>
                    <a:pt x="2628417" y="2742529"/>
                  </a:cubicBezTo>
                  <a:close/>
                  <a:moveTo>
                    <a:pt x="2625421" y="3196770"/>
                  </a:moveTo>
                  <a:cubicBezTo>
                    <a:pt x="2592200" y="3196546"/>
                    <a:pt x="2578892" y="3237475"/>
                    <a:pt x="2599972" y="3257098"/>
                  </a:cubicBezTo>
                  <a:cubicBezTo>
                    <a:pt x="2625956" y="3281276"/>
                    <a:pt x="2661541" y="3259960"/>
                    <a:pt x="2660607" y="3232433"/>
                  </a:cubicBezTo>
                  <a:cubicBezTo>
                    <a:pt x="2659829" y="3210018"/>
                    <a:pt x="2642688" y="3196887"/>
                    <a:pt x="2625421" y="3196770"/>
                  </a:cubicBezTo>
                  <a:close/>
                  <a:moveTo>
                    <a:pt x="2619429" y="4105262"/>
                  </a:moveTo>
                  <a:cubicBezTo>
                    <a:pt x="2586197" y="4105038"/>
                    <a:pt x="2572899" y="4145967"/>
                    <a:pt x="2593990" y="4165589"/>
                  </a:cubicBezTo>
                  <a:cubicBezTo>
                    <a:pt x="2619964" y="4189767"/>
                    <a:pt x="2655578" y="4168432"/>
                    <a:pt x="2654615" y="4140925"/>
                  </a:cubicBezTo>
                  <a:cubicBezTo>
                    <a:pt x="2653846" y="4118548"/>
                    <a:pt x="2636842" y="4105378"/>
                    <a:pt x="2619429" y="4105262"/>
                  </a:cubicBezTo>
                  <a:close/>
                  <a:moveTo>
                    <a:pt x="2268294" y="1377364"/>
                  </a:moveTo>
                  <a:cubicBezTo>
                    <a:pt x="2235121" y="1377140"/>
                    <a:pt x="2221725" y="1418030"/>
                    <a:pt x="2242845" y="1437692"/>
                  </a:cubicBezTo>
                  <a:cubicBezTo>
                    <a:pt x="2268809" y="1461860"/>
                    <a:pt x="2304414" y="1440582"/>
                    <a:pt x="2303480" y="1413027"/>
                  </a:cubicBezTo>
                  <a:cubicBezTo>
                    <a:pt x="2302702" y="1390650"/>
                    <a:pt x="2285707" y="1377480"/>
                    <a:pt x="2268294" y="1377364"/>
                  </a:cubicBezTo>
                  <a:close/>
                  <a:moveTo>
                    <a:pt x="2622425" y="3651011"/>
                  </a:moveTo>
                  <a:cubicBezTo>
                    <a:pt x="2589194" y="3650787"/>
                    <a:pt x="2575895" y="3691716"/>
                    <a:pt x="2596986" y="3711339"/>
                  </a:cubicBezTo>
                  <a:cubicBezTo>
                    <a:pt x="2622960" y="3735517"/>
                    <a:pt x="2658574" y="3714181"/>
                    <a:pt x="2657611" y="3686674"/>
                  </a:cubicBezTo>
                  <a:cubicBezTo>
                    <a:pt x="2656843" y="3664336"/>
                    <a:pt x="2639877" y="3651128"/>
                    <a:pt x="2622425" y="3651011"/>
                  </a:cubicBezTo>
                  <a:close/>
                  <a:moveTo>
                    <a:pt x="2271290" y="923123"/>
                  </a:moveTo>
                  <a:cubicBezTo>
                    <a:pt x="2238059" y="922899"/>
                    <a:pt x="2224761" y="963838"/>
                    <a:pt x="2245851" y="983451"/>
                  </a:cubicBezTo>
                  <a:cubicBezTo>
                    <a:pt x="2271815" y="1007619"/>
                    <a:pt x="2307420" y="986342"/>
                    <a:pt x="2306476" y="958796"/>
                  </a:cubicBezTo>
                  <a:cubicBezTo>
                    <a:pt x="2305708" y="936409"/>
                    <a:pt x="2288703" y="923230"/>
                    <a:pt x="2271290" y="923123"/>
                  </a:cubicBezTo>
                  <a:close/>
                  <a:moveTo>
                    <a:pt x="2253313" y="3648578"/>
                  </a:moveTo>
                  <a:cubicBezTo>
                    <a:pt x="2220091" y="3648354"/>
                    <a:pt x="2206774" y="3689283"/>
                    <a:pt x="2227864" y="3708905"/>
                  </a:cubicBezTo>
                  <a:cubicBezTo>
                    <a:pt x="2253828" y="3733074"/>
                    <a:pt x="2289452" y="3711797"/>
                    <a:pt x="2288489" y="3684241"/>
                  </a:cubicBezTo>
                  <a:cubicBezTo>
                    <a:pt x="2287721" y="3661864"/>
                    <a:pt x="2270716" y="3648695"/>
                    <a:pt x="2253313" y="3648578"/>
                  </a:cubicBezTo>
                  <a:close/>
                  <a:moveTo>
                    <a:pt x="2265298" y="1831605"/>
                  </a:moveTo>
                  <a:cubicBezTo>
                    <a:pt x="2232067" y="1831381"/>
                    <a:pt x="2218768" y="1872310"/>
                    <a:pt x="2239859" y="1891932"/>
                  </a:cubicBezTo>
                  <a:cubicBezTo>
                    <a:pt x="2265832" y="1916110"/>
                    <a:pt x="2301447" y="1894775"/>
                    <a:pt x="2300484" y="1867278"/>
                  </a:cubicBezTo>
                  <a:cubicBezTo>
                    <a:pt x="2299715" y="1844930"/>
                    <a:pt x="2282750" y="1831721"/>
                    <a:pt x="2265298" y="1831605"/>
                  </a:cubicBezTo>
                  <a:close/>
                  <a:moveTo>
                    <a:pt x="2250307" y="4102818"/>
                  </a:moveTo>
                  <a:cubicBezTo>
                    <a:pt x="2217075" y="4102595"/>
                    <a:pt x="2203777" y="4143524"/>
                    <a:pt x="2224868" y="4163146"/>
                  </a:cubicBezTo>
                  <a:cubicBezTo>
                    <a:pt x="2250842" y="4187324"/>
                    <a:pt x="2286456" y="4165989"/>
                    <a:pt x="2285493" y="4138492"/>
                  </a:cubicBezTo>
                  <a:cubicBezTo>
                    <a:pt x="2284725" y="4116144"/>
                    <a:pt x="2267759" y="4102935"/>
                    <a:pt x="2250307" y="4102818"/>
                  </a:cubicBezTo>
                  <a:close/>
                  <a:moveTo>
                    <a:pt x="2256309" y="3194337"/>
                  </a:moveTo>
                  <a:cubicBezTo>
                    <a:pt x="2223088" y="3194113"/>
                    <a:pt x="2209770" y="3235042"/>
                    <a:pt x="2230870" y="3254665"/>
                  </a:cubicBezTo>
                  <a:cubicBezTo>
                    <a:pt x="2256834" y="3278833"/>
                    <a:pt x="2292439" y="3257556"/>
                    <a:pt x="2291495" y="3230010"/>
                  </a:cubicBezTo>
                  <a:cubicBezTo>
                    <a:pt x="2290707" y="3207574"/>
                    <a:pt x="2273566" y="3194444"/>
                    <a:pt x="2256309" y="3194337"/>
                  </a:cubicBezTo>
                  <a:close/>
                  <a:moveTo>
                    <a:pt x="2262301" y="2285846"/>
                  </a:moveTo>
                  <a:cubicBezTo>
                    <a:pt x="2229070" y="2285622"/>
                    <a:pt x="2215772" y="2326551"/>
                    <a:pt x="2236862" y="2346173"/>
                  </a:cubicBezTo>
                  <a:cubicBezTo>
                    <a:pt x="2262827" y="2370342"/>
                    <a:pt x="2298451" y="2349054"/>
                    <a:pt x="2297488" y="2321518"/>
                  </a:cubicBezTo>
                  <a:cubicBezTo>
                    <a:pt x="2296709" y="2299132"/>
                    <a:pt x="2279705" y="2285962"/>
                    <a:pt x="2262301" y="2285846"/>
                  </a:cubicBezTo>
                  <a:close/>
                  <a:moveTo>
                    <a:pt x="2259305" y="2740096"/>
                  </a:moveTo>
                  <a:cubicBezTo>
                    <a:pt x="2226016" y="2739872"/>
                    <a:pt x="2212824" y="2780840"/>
                    <a:pt x="2233866" y="2800424"/>
                  </a:cubicBezTo>
                  <a:cubicBezTo>
                    <a:pt x="2259830" y="2824592"/>
                    <a:pt x="2295435" y="2803315"/>
                    <a:pt x="2294492" y="2775759"/>
                  </a:cubicBezTo>
                  <a:cubicBezTo>
                    <a:pt x="2293713" y="2753372"/>
                    <a:pt x="2276709" y="2740203"/>
                    <a:pt x="2259305" y="2740096"/>
                  </a:cubicBezTo>
                  <a:close/>
                  <a:moveTo>
                    <a:pt x="2274286" y="468872"/>
                  </a:moveTo>
                  <a:cubicBezTo>
                    <a:pt x="2241065" y="468648"/>
                    <a:pt x="2227757" y="509578"/>
                    <a:pt x="2248838" y="529200"/>
                  </a:cubicBezTo>
                  <a:cubicBezTo>
                    <a:pt x="2274812" y="553368"/>
                    <a:pt x="2310426" y="532072"/>
                    <a:pt x="2309463" y="504545"/>
                  </a:cubicBezTo>
                  <a:cubicBezTo>
                    <a:pt x="2308704" y="482158"/>
                    <a:pt x="2291699" y="468989"/>
                    <a:pt x="2274286" y="468872"/>
                  </a:cubicBezTo>
                  <a:close/>
                  <a:moveTo>
                    <a:pt x="3000535" y="2290722"/>
                  </a:moveTo>
                  <a:cubicBezTo>
                    <a:pt x="2967314" y="2290498"/>
                    <a:pt x="2953996" y="2331427"/>
                    <a:pt x="2975096" y="2351050"/>
                  </a:cubicBezTo>
                  <a:cubicBezTo>
                    <a:pt x="3001061" y="2375218"/>
                    <a:pt x="3036665" y="2353941"/>
                    <a:pt x="3035722" y="2326385"/>
                  </a:cubicBezTo>
                  <a:cubicBezTo>
                    <a:pt x="3034953" y="2304008"/>
                    <a:pt x="3017949" y="2290839"/>
                    <a:pt x="3000535" y="2290722"/>
                  </a:cubicBezTo>
                  <a:close/>
                  <a:moveTo>
                    <a:pt x="2997539" y="2744963"/>
                  </a:moveTo>
                  <a:cubicBezTo>
                    <a:pt x="2964318" y="2744739"/>
                    <a:pt x="2951010" y="2785668"/>
                    <a:pt x="2972090" y="2805291"/>
                  </a:cubicBezTo>
                  <a:cubicBezTo>
                    <a:pt x="2998074" y="2829469"/>
                    <a:pt x="3033660" y="2808152"/>
                    <a:pt x="3032726" y="2780636"/>
                  </a:cubicBezTo>
                  <a:cubicBezTo>
                    <a:pt x="3031947" y="2758210"/>
                    <a:pt x="3014806" y="2745080"/>
                    <a:pt x="2997539" y="2744963"/>
                  </a:cubicBezTo>
                  <a:close/>
                  <a:moveTo>
                    <a:pt x="2991547" y="3653454"/>
                  </a:moveTo>
                  <a:cubicBezTo>
                    <a:pt x="2958257" y="3653230"/>
                    <a:pt x="2945066" y="3694198"/>
                    <a:pt x="2966108" y="3713782"/>
                  </a:cubicBezTo>
                  <a:cubicBezTo>
                    <a:pt x="2992101" y="3737970"/>
                    <a:pt x="3027696" y="3716585"/>
                    <a:pt x="3026733" y="3689117"/>
                  </a:cubicBezTo>
                  <a:cubicBezTo>
                    <a:pt x="3025955" y="3666740"/>
                    <a:pt x="3008950" y="3653571"/>
                    <a:pt x="2991547" y="3653454"/>
                  </a:cubicBezTo>
                  <a:close/>
                  <a:moveTo>
                    <a:pt x="2994543" y="3199213"/>
                  </a:moveTo>
                  <a:cubicBezTo>
                    <a:pt x="2961312" y="3198989"/>
                    <a:pt x="2948013" y="3239919"/>
                    <a:pt x="2969094" y="3259541"/>
                  </a:cubicBezTo>
                  <a:cubicBezTo>
                    <a:pt x="2995068" y="3283719"/>
                    <a:pt x="3030683" y="3262383"/>
                    <a:pt x="3029720" y="3234886"/>
                  </a:cubicBezTo>
                  <a:cubicBezTo>
                    <a:pt x="3028951" y="3212499"/>
                    <a:pt x="3011956" y="3199330"/>
                    <a:pt x="2994543" y="3199213"/>
                  </a:cubicBezTo>
                  <a:close/>
                  <a:moveTo>
                    <a:pt x="3009524" y="927999"/>
                  </a:moveTo>
                  <a:cubicBezTo>
                    <a:pt x="2976342" y="927775"/>
                    <a:pt x="2962966" y="968675"/>
                    <a:pt x="2984085" y="988327"/>
                  </a:cubicBezTo>
                  <a:cubicBezTo>
                    <a:pt x="3009913" y="1012369"/>
                    <a:pt x="3045664" y="991364"/>
                    <a:pt x="3044720" y="963672"/>
                  </a:cubicBezTo>
                  <a:cubicBezTo>
                    <a:pt x="3043942" y="941276"/>
                    <a:pt x="3026937" y="928106"/>
                    <a:pt x="3009524" y="927999"/>
                  </a:cubicBezTo>
                  <a:close/>
                  <a:moveTo>
                    <a:pt x="2631414" y="2288288"/>
                  </a:moveTo>
                  <a:cubicBezTo>
                    <a:pt x="2598124" y="2288065"/>
                    <a:pt x="2584933" y="2329033"/>
                    <a:pt x="2605974" y="2348616"/>
                  </a:cubicBezTo>
                  <a:cubicBezTo>
                    <a:pt x="2631939" y="2372785"/>
                    <a:pt x="2667544" y="2351507"/>
                    <a:pt x="2666600" y="2323952"/>
                  </a:cubicBezTo>
                  <a:cubicBezTo>
                    <a:pt x="2665831" y="2301575"/>
                    <a:pt x="2648827" y="2288405"/>
                    <a:pt x="2631414" y="2288288"/>
                  </a:cubicBezTo>
                  <a:close/>
                  <a:moveTo>
                    <a:pt x="3003532" y="1836481"/>
                  </a:moveTo>
                  <a:cubicBezTo>
                    <a:pt x="2970223" y="1836257"/>
                    <a:pt x="2957061" y="1877245"/>
                    <a:pt x="2978083" y="1896809"/>
                  </a:cubicBezTo>
                  <a:cubicBezTo>
                    <a:pt x="3004047" y="1920977"/>
                    <a:pt x="3039652" y="1899700"/>
                    <a:pt x="3038708" y="1872154"/>
                  </a:cubicBezTo>
                  <a:cubicBezTo>
                    <a:pt x="3037949" y="1849767"/>
                    <a:pt x="3020945" y="1836598"/>
                    <a:pt x="3003532" y="1836481"/>
                  </a:cubicBezTo>
                  <a:close/>
                  <a:moveTo>
                    <a:pt x="3006528" y="1382240"/>
                  </a:moveTo>
                  <a:cubicBezTo>
                    <a:pt x="2973239" y="1382016"/>
                    <a:pt x="2960047" y="1422984"/>
                    <a:pt x="2981089" y="1442568"/>
                  </a:cubicBezTo>
                  <a:cubicBezTo>
                    <a:pt x="3007083" y="1466756"/>
                    <a:pt x="3042677" y="1445371"/>
                    <a:pt x="3041714" y="1417903"/>
                  </a:cubicBezTo>
                  <a:cubicBezTo>
                    <a:pt x="3040946" y="1395526"/>
                    <a:pt x="3023941" y="1382357"/>
                    <a:pt x="3006528" y="1382240"/>
                  </a:cubicBezTo>
                  <a:close/>
                  <a:moveTo>
                    <a:pt x="2637416" y="1379797"/>
                  </a:moveTo>
                  <a:cubicBezTo>
                    <a:pt x="2604185" y="1379573"/>
                    <a:pt x="2590886" y="1420502"/>
                    <a:pt x="2611967" y="1440125"/>
                  </a:cubicBezTo>
                  <a:cubicBezTo>
                    <a:pt x="2637795" y="1464167"/>
                    <a:pt x="2673546" y="1443162"/>
                    <a:pt x="2672602" y="1415470"/>
                  </a:cubicBezTo>
                  <a:cubicBezTo>
                    <a:pt x="2671824" y="1393083"/>
                    <a:pt x="2654829" y="1379914"/>
                    <a:pt x="2637416" y="1379797"/>
                  </a:cubicBezTo>
                  <a:close/>
                  <a:moveTo>
                    <a:pt x="2988551" y="4107695"/>
                  </a:moveTo>
                  <a:cubicBezTo>
                    <a:pt x="2955329" y="4107471"/>
                    <a:pt x="2942021" y="4148400"/>
                    <a:pt x="2963111" y="4168023"/>
                  </a:cubicBezTo>
                  <a:cubicBezTo>
                    <a:pt x="2989086" y="4192201"/>
                    <a:pt x="3024700" y="4170894"/>
                    <a:pt x="3023737" y="4143368"/>
                  </a:cubicBezTo>
                  <a:cubicBezTo>
                    <a:pt x="3022959" y="4120981"/>
                    <a:pt x="3005954" y="4107812"/>
                    <a:pt x="2988551" y="4107695"/>
                  </a:cubicBezTo>
                  <a:close/>
                  <a:moveTo>
                    <a:pt x="2640412" y="925556"/>
                  </a:moveTo>
                  <a:cubicBezTo>
                    <a:pt x="2607229" y="925332"/>
                    <a:pt x="2593844" y="966232"/>
                    <a:pt x="2614963" y="985884"/>
                  </a:cubicBezTo>
                  <a:cubicBezTo>
                    <a:pt x="2640947" y="1010082"/>
                    <a:pt x="2676532" y="988707"/>
                    <a:pt x="2675589" y="961220"/>
                  </a:cubicBezTo>
                  <a:cubicBezTo>
                    <a:pt x="2674820" y="938794"/>
                    <a:pt x="2657786" y="925673"/>
                    <a:pt x="2640412" y="925556"/>
                  </a:cubicBezTo>
                  <a:close/>
                  <a:moveTo>
                    <a:pt x="1908170" y="12198"/>
                  </a:moveTo>
                  <a:cubicBezTo>
                    <a:pt x="1874881" y="11974"/>
                    <a:pt x="1861690" y="52942"/>
                    <a:pt x="1882731" y="72526"/>
                  </a:cubicBezTo>
                  <a:cubicBezTo>
                    <a:pt x="1908725" y="96714"/>
                    <a:pt x="1944320" y="75329"/>
                    <a:pt x="1943357" y="47861"/>
                  </a:cubicBezTo>
                  <a:cubicBezTo>
                    <a:pt x="1942578" y="25513"/>
                    <a:pt x="1925613" y="12305"/>
                    <a:pt x="1908170" y="12198"/>
                  </a:cubicBezTo>
                  <a:close/>
                  <a:moveTo>
                    <a:pt x="2646404" y="17074"/>
                  </a:moveTo>
                  <a:cubicBezTo>
                    <a:pt x="2613115" y="16851"/>
                    <a:pt x="2599924" y="57819"/>
                    <a:pt x="2620966" y="77402"/>
                  </a:cubicBezTo>
                  <a:cubicBezTo>
                    <a:pt x="2646939" y="101580"/>
                    <a:pt x="2682554" y="80274"/>
                    <a:pt x="2681591" y="52738"/>
                  </a:cubicBezTo>
                  <a:cubicBezTo>
                    <a:pt x="2680822" y="30361"/>
                    <a:pt x="2663818" y="17182"/>
                    <a:pt x="2646404" y="17074"/>
                  </a:cubicBezTo>
                  <a:close/>
                  <a:moveTo>
                    <a:pt x="2643408" y="471315"/>
                  </a:moveTo>
                  <a:cubicBezTo>
                    <a:pt x="2610206" y="471101"/>
                    <a:pt x="2596859" y="512011"/>
                    <a:pt x="2617969" y="531653"/>
                  </a:cubicBezTo>
                  <a:cubicBezTo>
                    <a:pt x="2643933" y="555821"/>
                    <a:pt x="2679538" y="534544"/>
                    <a:pt x="2678595" y="506988"/>
                  </a:cubicBezTo>
                  <a:cubicBezTo>
                    <a:pt x="2677826" y="484601"/>
                    <a:pt x="2660812" y="471432"/>
                    <a:pt x="2643408" y="471315"/>
                  </a:cubicBezTo>
                  <a:close/>
                </a:path>
              </a:pathLst>
            </a:custGeom>
            <a:solidFill>
              <a:srgbClr val="A8DAD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80" name="Google Shape;580;p7"/>
          <p:cNvGrpSpPr/>
          <p:nvPr/>
        </p:nvGrpSpPr>
        <p:grpSpPr>
          <a:xfrm rot="-2082231">
            <a:off x="346548" y="1668029"/>
            <a:ext cx="1235604" cy="403273"/>
            <a:chOff x="692877" y="3335755"/>
            <a:chExt cx="2470924" cy="806453"/>
          </a:xfrm>
        </p:grpSpPr>
        <p:sp>
          <p:nvSpPr>
            <p:cNvPr id="581" name="Google Shape;581;p7"/>
            <p:cNvSpPr/>
            <p:nvPr/>
          </p:nvSpPr>
          <p:spPr>
            <a:xfrm>
              <a:off x="692877" y="3335755"/>
              <a:ext cx="2470924" cy="806453"/>
            </a:xfrm>
            <a:custGeom>
              <a:rect b="b" l="l" r="r" t="t"/>
              <a:pathLst>
                <a:path extrusionOk="0" h="806453" w="2470924">
                  <a:moveTo>
                    <a:pt x="2469806" y="775917"/>
                  </a:moveTo>
                  <a:cubicBezTo>
                    <a:pt x="2446908" y="729771"/>
                    <a:pt x="2408227" y="687370"/>
                    <a:pt x="2367396" y="556921"/>
                  </a:cubicBezTo>
                  <a:cubicBezTo>
                    <a:pt x="2308716" y="362799"/>
                    <a:pt x="2304873" y="429124"/>
                    <a:pt x="2370904" y="296943"/>
                  </a:cubicBezTo>
                  <a:cubicBezTo>
                    <a:pt x="2474931" y="86789"/>
                    <a:pt x="2462766" y="87902"/>
                    <a:pt x="2415422" y="79855"/>
                  </a:cubicBezTo>
                  <a:cubicBezTo>
                    <a:pt x="2274755" y="56210"/>
                    <a:pt x="2096370" y="55072"/>
                    <a:pt x="1958621" y="43889"/>
                  </a:cubicBezTo>
                  <a:cubicBezTo>
                    <a:pt x="881902" y="-50694"/>
                    <a:pt x="611240" y="37573"/>
                    <a:pt x="16736" y="34083"/>
                  </a:cubicBezTo>
                  <a:cubicBezTo>
                    <a:pt x="-18128" y="34712"/>
                    <a:pt x="4037" y="76669"/>
                    <a:pt x="59543" y="275046"/>
                  </a:cubicBezTo>
                  <a:cubicBezTo>
                    <a:pt x="119047" y="490227"/>
                    <a:pt x="94721" y="354521"/>
                    <a:pt x="20483" y="732407"/>
                  </a:cubicBezTo>
                  <a:cubicBezTo>
                    <a:pt x="16766" y="755483"/>
                    <a:pt x="-2630" y="797260"/>
                    <a:pt x="33711" y="801478"/>
                  </a:cubicBezTo>
                  <a:cubicBezTo>
                    <a:pt x="570843" y="759671"/>
                    <a:pt x="1110849" y="815802"/>
                    <a:pt x="1649044" y="805058"/>
                  </a:cubicBezTo>
                  <a:cubicBezTo>
                    <a:pt x="1915105" y="800465"/>
                    <a:pt x="2181466" y="791658"/>
                    <a:pt x="2447502" y="801139"/>
                  </a:cubicBezTo>
                  <a:cubicBezTo>
                    <a:pt x="2461623" y="803895"/>
                    <a:pt x="2474921" y="789671"/>
                    <a:pt x="2469806" y="77591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2" name="Google Shape;582;p7"/>
            <p:cNvSpPr/>
            <p:nvPr/>
          </p:nvSpPr>
          <p:spPr>
            <a:xfrm>
              <a:off x="692877" y="3335755"/>
              <a:ext cx="2470924" cy="806453"/>
            </a:xfrm>
            <a:custGeom>
              <a:rect b="b" l="l" r="r" t="t"/>
              <a:pathLst>
                <a:path extrusionOk="0" h="806453" w="2470924">
                  <a:moveTo>
                    <a:pt x="2469806" y="775917"/>
                  </a:moveTo>
                  <a:cubicBezTo>
                    <a:pt x="2446908" y="729771"/>
                    <a:pt x="2408227" y="687370"/>
                    <a:pt x="2367396" y="556921"/>
                  </a:cubicBezTo>
                  <a:cubicBezTo>
                    <a:pt x="2308716" y="362799"/>
                    <a:pt x="2304873" y="429124"/>
                    <a:pt x="2370904" y="296943"/>
                  </a:cubicBezTo>
                  <a:cubicBezTo>
                    <a:pt x="2474931" y="86789"/>
                    <a:pt x="2462766" y="87902"/>
                    <a:pt x="2415422" y="79855"/>
                  </a:cubicBezTo>
                  <a:cubicBezTo>
                    <a:pt x="2274755" y="56210"/>
                    <a:pt x="2096370" y="55072"/>
                    <a:pt x="1958621" y="43889"/>
                  </a:cubicBezTo>
                  <a:cubicBezTo>
                    <a:pt x="881902" y="-50694"/>
                    <a:pt x="611240" y="37573"/>
                    <a:pt x="16736" y="34083"/>
                  </a:cubicBezTo>
                  <a:cubicBezTo>
                    <a:pt x="-18128" y="34712"/>
                    <a:pt x="4037" y="76669"/>
                    <a:pt x="59543" y="275046"/>
                  </a:cubicBezTo>
                  <a:cubicBezTo>
                    <a:pt x="119047" y="490227"/>
                    <a:pt x="94721" y="354521"/>
                    <a:pt x="20483" y="732407"/>
                  </a:cubicBezTo>
                  <a:cubicBezTo>
                    <a:pt x="16766" y="755483"/>
                    <a:pt x="-2630" y="797260"/>
                    <a:pt x="33711" y="801478"/>
                  </a:cubicBezTo>
                  <a:cubicBezTo>
                    <a:pt x="570843" y="759671"/>
                    <a:pt x="1110849" y="815802"/>
                    <a:pt x="1649044" y="805058"/>
                  </a:cubicBezTo>
                  <a:cubicBezTo>
                    <a:pt x="1915105" y="800465"/>
                    <a:pt x="2181466" y="791658"/>
                    <a:pt x="2447502" y="801139"/>
                  </a:cubicBezTo>
                  <a:cubicBezTo>
                    <a:pt x="2461623" y="803895"/>
                    <a:pt x="2474921" y="789671"/>
                    <a:pt x="2469806" y="77591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83" name="Google Shape;583;p7"/>
          <p:cNvSpPr/>
          <p:nvPr/>
        </p:nvSpPr>
        <p:spPr>
          <a:xfrm rot="-1878446">
            <a:off x="7397198" y="3692747"/>
            <a:ext cx="1500156" cy="504556"/>
          </a:xfrm>
          <a:custGeom>
            <a:rect b="b" l="l" r="r" t="t"/>
            <a:pathLst>
              <a:path extrusionOk="0" h="1008393" w="2998176">
                <a:moveTo>
                  <a:pt x="2876394" y="827174"/>
                </a:moveTo>
                <a:cubicBezTo>
                  <a:pt x="3005838" y="752769"/>
                  <a:pt x="2993389" y="762998"/>
                  <a:pt x="2956068" y="708216"/>
                </a:cubicBezTo>
                <a:cubicBezTo>
                  <a:pt x="2924815" y="665001"/>
                  <a:pt x="2887481" y="627225"/>
                  <a:pt x="2849854" y="589690"/>
                </a:cubicBezTo>
                <a:cubicBezTo>
                  <a:pt x="3001358" y="479657"/>
                  <a:pt x="2983891" y="520423"/>
                  <a:pt x="2858063" y="342258"/>
                </a:cubicBezTo>
                <a:cubicBezTo>
                  <a:pt x="2929798" y="300016"/>
                  <a:pt x="2984095" y="280933"/>
                  <a:pt x="2954281" y="248032"/>
                </a:cubicBezTo>
                <a:cubicBezTo>
                  <a:pt x="2873264" y="131402"/>
                  <a:pt x="2901789" y="166441"/>
                  <a:pt x="2915317" y="120423"/>
                </a:cubicBezTo>
                <a:cubicBezTo>
                  <a:pt x="2921937" y="106232"/>
                  <a:pt x="2929570" y="93632"/>
                  <a:pt x="2937443" y="79898"/>
                </a:cubicBezTo>
                <a:cubicBezTo>
                  <a:pt x="2953130" y="56769"/>
                  <a:pt x="2969931" y="864"/>
                  <a:pt x="2926842" y="0"/>
                </a:cubicBezTo>
                <a:cubicBezTo>
                  <a:pt x="2498174" y="23615"/>
                  <a:pt x="347899" y="76230"/>
                  <a:pt x="347497" y="76218"/>
                </a:cubicBezTo>
                <a:cubicBezTo>
                  <a:pt x="273088" y="80390"/>
                  <a:pt x="120229" y="47092"/>
                  <a:pt x="64637" y="96100"/>
                </a:cubicBezTo>
                <a:cubicBezTo>
                  <a:pt x="46816" y="111989"/>
                  <a:pt x="59618" y="130796"/>
                  <a:pt x="80815" y="181682"/>
                </a:cubicBezTo>
                <a:cubicBezTo>
                  <a:pt x="95224" y="225497"/>
                  <a:pt x="75844" y="215310"/>
                  <a:pt x="29834" y="234489"/>
                </a:cubicBezTo>
                <a:cubicBezTo>
                  <a:pt x="-37433" y="257246"/>
                  <a:pt x="61651" y="306397"/>
                  <a:pt x="104872" y="375700"/>
                </a:cubicBezTo>
                <a:cubicBezTo>
                  <a:pt x="-9448" y="521953"/>
                  <a:pt x="-43532" y="460142"/>
                  <a:pt x="127970" y="637268"/>
                </a:cubicBezTo>
                <a:cubicBezTo>
                  <a:pt x="-23923" y="815619"/>
                  <a:pt x="-57743" y="735697"/>
                  <a:pt x="120817" y="858563"/>
                </a:cubicBezTo>
                <a:cubicBezTo>
                  <a:pt x="61429" y="939715"/>
                  <a:pt x="21397" y="988609"/>
                  <a:pt x="38451" y="1008394"/>
                </a:cubicBezTo>
                <a:cubicBezTo>
                  <a:pt x="352738" y="904947"/>
                  <a:pt x="2203405" y="973734"/>
                  <a:pt x="2936718" y="975210"/>
                </a:cubicBezTo>
                <a:cubicBezTo>
                  <a:pt x="3058126" y="945682"/>
                  <a:pt x="2979184" y="898596"/>
                  <a:pt x="2876394" y="82717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4" name="Google Shape;584;p7"/>
          <p:cNvSpPr txBox="1"/>
          <p:nvPr>
            <p:ph type="title"/>
          </p:nvPr>
        </p:nvSpPr>
        <p:spPr>
          <a:xfrm>
            <a:off x="855300" y="78785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585" name="Google Shape;585;p7"/>
          <p:cNvSpPr txBox="1"/>
          <p:nvPr>
            <p:ph idx="1" type="body"/>
          </p:nvPr>
        </p:nvSpPr>
        <p:spPr>
          <a:xfrm>
            <a:off x="744600" y="1987475"/>
            <a:ext cx="2315700" cy="1831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indent="-342900" lvl="1" marL="9144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586" name="Google Shape;586;p7"/>
          <p:cNvSpPr txBox="1"/>
          <p:nvPr>
            <p:ph idx="2" type="body"/>
          </p:nvPr>
        </p:nvSpPr>
        <p:spPr>
          <a:xfrm>
            <a:off x="3488649" y="1987475"/>
            <a:ext cx="2315700" cy="1831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indent="-342900" lvl="1" marL="9144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587" name="Google Shape;587;p7"/>
          <p:cNvSpPr txBox="1"/>
          <p:nvPr>
            <p:ph idx="3" type="body"/>
          </p:nvPr>
        </p:nvSpPr>
        <p:spPr>
          <a:xfrm>
            <a:off x="6122047" y="1987475"/>
            <a:ext cx="2315700" cy="1831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indent="-342900" lvl="1" marL="9144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bg>
      <p:bgPr>
        <a:solidFill>
          <a:schemeClr val="accent1"/>
        </a:solidFill>
      </p:bgPr>
    </p:bg>
    <p:spTree>
      <p:nvGrpSpPr>
        <p:cNvPr id="588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p8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590" name="Google Shape;590;p8"/>
          <p:cNvGrpSpPr/>
          <p:nvPr/>
        </p:nvGrpSpPr>
        <p:grpSpPr>
          <a:xfrm>
            <a:off x="1113700" y="1538879"/>
            <a:ext cx="6916608" cy="2357489"/>
            <a:chOff x="2227400" y="3077757"/>
            <a:chExt cx="13833216" cy="4714978"/>
          </a:xfrm>
        </p:grpSpPr>
        <p:grpSp>
          <p:nvGrpSpPr>
            <p:cNvPr id="591" name="Google Shape;591;p8"/>
            <p:cNvGrpSpPr/>
            <p:nvPr/>
          </p:nvGrpSpPr>
          <p:grpSpPr>
            <a:xfrm>
              <a:off x="2227400" y="3077757"/>
              <a:ext cx="13833216" cy="4714978"/>
              <a:chOff x="2227400" y="3077757"/>
              <a:chExt cx="13833216" cy="4714978"/>
            </a:xfrm>
          </p:grpSpPr>
          <p:sp>
            <p:nvSpPr>
              <p:cNvPr id="592" name="Google Shape;592;p8"/>
              <p:cNvSpPr/>
              <p:nvPr/>
            </p:nvSpPr>
            <p:spPr>
              <a:xfrm>
                <a:off x="10285988" y="3183653"/>
                <a:ext cx="2572" cy="299"/>
              </a:xfrm>
              <a:custGeom>
                <a:rect b="b" l="l" r="r" t="t"/>
                <a:pathLst>
                  <a:path extrusionOk="0" h="299" w="2572">
                    <a:moveTo>
                      <a:pt x="0" y="221"/>
                    </a:moveTo>
                    <a:cubicBezTo>
                      <a:pt x="1853" y="360"/>
                      <a:pt x="746" y="332"/>
                      <a:pt x="2573" y="0"/>
                    </a:cubicBezTo>
                    <a:cubicBezTo>
                      <a:pt x="1798" y="138"/>
                      <a:pt x="802" y="83"/>
                      <a:pt x="0" y="221"/>
                    </a:cubicBezTo>
                    <a:close/>
                  </a:path>
                </a:pathLst>
              </a:custGeom>
              <a:solidFill>
                <a:srgbClr val="FFD16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3" name="Google Shape;593;p8"/>
              <p:cNvSpPr/>
              <p:nvPr/>
            </p:nvSpPr>
            <p:spPr>
              <a:xfrm>
                <a:off x="10109337" y="3193945"/>
                <a:ext cx="359" cy="27"/>
              </a:xfrm>
              <a:custGeom>
                <a:rect b="b" l="l" r="r" t="t"/>
                <a:pathLst>
                  <a:path extrusionOk="0" h="27" w="359">
                    <a:moveTo>
                      <a:pt x="360" y="0"/>
                    </a:moveTo>
                    <a:cubicBezTo>
                      <a:pt x="221" y="0"/>
                      <a:pt x="111" y="0"/>
                      <a:pt x="0" y="28"/>
                    </a:cubicBezTo>
                    <a:cubicBezTo>
                      <a:pt x="56" y="28"/>
                      <a:pt x="277" y="0"/>
                      <a:pt x="360" y="0"/>
                    </a:cubicBezTo>
                    <a:close/>
                  </a:path>
                </a:pathLst>
              </a:custGeom>
              <a:solidFill>
                <a:srgbClr val="FFD16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4" name="Google Shape;594;p8"/>
              <p:cNvSpPr/>
              <p:nvPr/>
            </p:nvSpPr>
            <p:spPr>
              <a:xfrm>
                <a:off x="10474535" y="3172033"/>
                <a:ext cx="54" cy="27"/>
              </a:xfrm>
              <a:custGeom>
                <a:rect b="b" l="l" r="r" t="t"/>
                <a:pathLst>
                  <a:path extrusionOk="0" h="27" w="54">
                    <a:moveTo>
                      <a:pt x="55" y="0"/>
                    </a:moveTo>
                    <a:lnTo>
                      <a:pt x="0" y="28"/>
                    </a:lnTo>
                    <a:lnTo>
                      <a:pt x="55" y="0"/>
                    </a:lnTo>
                    <a:close/>
                  </a:path>
                </a:pathLst>
              </a:custGeom>
              <a:solidFill>
                <a:srgbClr val="FFD16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5" name="Google Shape;595;p8"/>
              <p:cNvSpPr/>
              <p:nvPr/>
            </p:nvSpPr>
            <p:spPr>
              <a:xfrm>
                <a:off x="2227400" y="3077757"/>
                <a:ext cx="13833216" cy="4714978"/>
              </a:xfrm>
              <a:custGeom>
                <a:rect b="b" l="l" r="r" t="t"/>
                <a:pathLst>
                  <a:path extrusionOk="0" h="4714978" w="13833216">
                    <a:moveTo>
                      <a:pt x="13680245" y="74660"/>
                    </a:moveTo>
                    <a:cubicBezTo>
                      <a:pt x="11666902" y="-52550"/>
                      <a:pt x="8647828" y="-25299"/>
                      <a:pt x="6628897" y="219273"/>
                    </a:cubicBezTo>
                    <a:cubicBezTo>
                      <a:pt x="6582472" y="222150"/>
                      <a:pt x="205881" y="470678"/>
                      <a:pt x="91812" y="481053"/>
                    </a:cubicBezTo>
                    <a:cubicBezTo>
                      <a:pt x="-113778" y="488163"/>
                      <a:pt x="36921" y="689492"/>
                      <a:pt x="433824" y="1263432"/>
                    </a:cubicBezTo>
                    <a:cubicBezTo>
                      <a:pt x="95547" y="2024481"/>
                      <a:pt x="-123046" y="1728395"/>
                      <a:pt x="500528" y="2326931"/>
                    </a:cubicBezTo>
                    <a:cubicBezTo>
                      <a:pt x="530242" y="2359743"/>
                      <a:pt x="573180" y="2383979"/>
                      <a:pt x="593764" y="2423653"/>
                    </a:cubicBezTo>
                    <a:cubicBezTo>
                      <a:pt x="606131" y="2568653"/>
                      <a:pt x="195340" y="3353162"/>
                      <a:pt x="184162" y="3426811"/>
                    </a:cubicBezTo>
                    <a:cubicBezTo>
                      <a:pt x="208122" y="3568657"/>
                      <a:pt x="419244" y="3527240"/>
                      <a:pt x="766237" y="3727379"/>
                    </a:cubicBezTo>
                    <a:cubicBezTo>
                      <a:pt x="520503" y="4526331"/>
                      <a:pt x="151516" y="4683006"/>
                      <a:pt x="605771" y="4714020"/>
                    </a:cubicBezTo>
                    <a:cubicBezTo>
                      <a:pt x="731073" y="4722569"/>
                      <a:pt x="1882551" y="4671497"/>
                      <a:pt x="1900672" y="4656585"/>
                    </a:cubicBezTo>
                    <a:cubicBezTo>
                      <a:pt x="3030155" y="4569158"/>
                      <a:pt x="2984699" y="4632072"/>
                      <a:pt x="4054921" y="4653071"/>
                    </a:cubicBezTo>
                    <a:cubicBezTo>
                      <a:pt x="5851110" y="4684417"/>
                      <a:pt x="11369902" y="4327852"/>
                      <a:pt x="11371950" y="4327741"/>
                    </a:cubicBezTo>
                    <a:cubicBezTo>
                      <a:pt x="14407486" y="4495455"/>
                      <a:pt x="13931595" y="4664331"/>
                      <a:pt x="13454321" y="3753385"/>
                    </a:cubicBezTo>
                    <a:cubicBezTo>
                      <a:pt x="13584796" y="3608579"/>
                      <a:pt x="13823806" y="3452015"/>
                      <a:pt x="13797136" y="3236548"/>
                    </a:cubicBezTo>
                    <a:cubicBezTo>
                      <a:pt x="13658471" y="2940988"/>
                      <a:pt x="13469952" y="2664711"/>
                      <a:pt x="13359009" y="2356257"/>
                    </a:cubicBezTo>
                    <a:cubicBezTo>
                      <a:pt x="13433654" y="2122642"/>
                      <a:pt x="13771074" y="1746350"/>
                      <a:pt x="13764683" y="1592746"/>
                    </a:cubicBezTo>
                    <a:cubicBezTo>
                      <a:pt x="13669427" y="1305485"/>
                      <a:pt x="13430500" y="1041437"/>
                      <a:pt x="13431690" y="892453"/>
                    </a:cubicBezTo>
                    <a:cubicBezTo>
                      <a:pt x="13666467" y="574455"/>
                      <a:pt x="14048237" y="59886"/>
                      <a:pt x="13680245" y="74660"/>
                    </a:cubicBezTo>
                    <a:close/>
                  </a:path>
                </a:pathLst>
              </a:custGeom>
              <a:solidFill>
                <a:srgbClr val="FFD16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96" name="Google Shape;596;p8"/>
            <p:cNvGrpSpPr/>
            <p:nvPr/>
          </p:nvGrpSpPr>
          <p:grpSpPr>
            <a:xfrm>
              <a:off x="2227400" y="3077757"/>
              <a:ext cx="13833216" cy="4714978"/>
              <a:chOff x="2227400" y="3077757"/>
              <a:chExt cx="13833216" cy="4714978"/>
            </a:xfrm>
          </p:grpSpPr>
          <p:sp>
            <p:nvSpPr>
              <p:cNvPr id="597" name="Google Shape;597;p8"/>
              <p:cNvSpPr/>
              <p:nvPr/>
            </p:nvSpPr>
            <p:spPr>
              <a:xfrm>
                <a:off x="10285988" y="3183653"/>
                <a:ext cx="2572" cy="299"/>
              </a:xfrm>
              <a:custGeom>
                <a:rect b="b" l="l" r="r" t="t"/>
                <a:pathLst>
                  <a:path extrusionOk="0" h="299" w="2572">
                    <a:moveTo>
                      <a:pt x="0" y="221"/>
                    </a:moveTo>
                    <a:cubicBezTo>
                      <a:pt x="1853" y="360"/>
                      <a:pt x="746" y="332"/>
                      <a:pt x="2573" y="0"/>
                    </a:cubicBezTo>
                    <a:cubicBezTo>
                      <a:pt x="1798" y="138"/>
                      <a:pt x="802" y="83"/>
                      <a:pt x="0" y="221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8" name="Google Shape;598;p8"/>
              <p:cNvSpPr/>
              <p:nvPr/>
            </p:nvSpPr>
            <p:spPr>
              <a:xfrm>
                <a:off x="10109337" y="3193945"/>
                <a:ext cx="359" cy="27"/>
              </a:xfrm>
              <a:custGeom>
                <a:rect b="b" l="l" r="r" t="t"/>
                <a:pathLst>
                  <a:path extrusionOk="0" h="27" w="359">
                    <a:moveTo>
                      <a:pt x="360" y="0"/>
                    </a:moveTo>
                    <a:cubicBezTo>
                      <a:pt x="221" y="0"/>
                      <a:pt x="111" y="0"/>
                      <a:pt x="0" y="28"/>
                    </a:cubicBezTo>
                    <a:cubicBezTo>
                      <a:pt x="56" y="28"/>
                      <a:pt x="277" y="0"/>
                      <a:pt x="360" y="0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9" name="Google Shape;599;p8"/>
              <p:cNvSpPr/>
              <p:nvPr/>
            </p:nvSpPr>
            <p:spPr>
              <a:xfrm>
                <a:off x="10474535" y="3172033"/>
                <a:ext cx="54" cy="27"/>
              </a:xfrm>
              <a:custGeom>
                <a:rect b="b" l="l" r="r" t="t"/>
                <a:pathLst>
                  <a:path extrusionOk="0" h="27" w="54">
                    <a:moveTo>
                      <a:pt x="55" y="0"/>
                    </a:moveTo>
                    <a:lnTo>
                      <a:pt x="0" y="28"/>
                    </a:lnTo>
                    <a:lnTo>
                      <a:pt x="55" y="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0" name="Google Shape;600;p8"/>
              <p:cNvSpPr/>
              <p:nvPr/>
            </p:nvSpPr>
            <p:spPr>
              <a:xfrm>
                <a:off x="2227400" y="3077757"/>
                <a:ext cx="13833216" cy="4714978"/>
              </a:xfrm>
              <a:custGeom>
                <a:rect b="b" l="l" r="r" t="t"/>
                <a:pathLst>
                  <a:path extrusionOk="0" h="4714978" w="13833216">
                    <a:moveTo>
                      <a:pt x="13680245" y="74660"/>
                    </a:moveTo>
                    <a:cubicBezTo>
                      <a:pt x="11666902" y="-52550"/>
                      <a:pt x="8647828" y="-25299"/>
                      <a:pt x="6628897" y="219273"/>
                    </a:cubicBezTo>
                    <a:cubicBezTo>
                      <a:pt x="6582472" y="222150"/>
                      <a:pt x="205881" y="470678"/>
                      <a:pt x="91812" y="481053"/>
                    </a:cubicBezTo>
                    <a:cubicBezTo>
                      <a:pt x="-113778" y="488163"/>
                      <a:pt x="36921" y="689492"/>
                      <a:pt x="433824" y="1263432"/>
                    </a:cubicBezTo>
                    <a:cubicBezTo>
                      <a:pt x="95547" y="2024481"/>
                      <a:pt x="-123046" y="1728395"/>
                      <a:pt x="500528" y="2326931"/>
                    </a:cubicBezTo>
                    <a:cubicBezTo>
                      <a:pt x="530242" y="2359743"/>
                      <a:pt x="573180" y="2383979"/>
                      <a:pt x="593764" y="2423653"/>
                    </a:cubicBezTo>
                    <a:cubicBezTo>
                      <a:pt x="606131" y="2568653"/>
                      <a:pt x="195340" y="3353162"/>
                      <a:pt x="184162" y="3426811"/>
                    </a:cubicBezTo>
                    <a:cubicBezTo>
                      <a:pt x="208122" y="3568657"/>
                      <a:pt x="419244" y="3527240"/>
                      <a:pt x="766237" y="3727379"/>
                    </a:cubicBezTo>
                    <a:cubicBezTo>
                      <a:pt x="520503" y="4526331"/>
                      <a:pt x="151516" y="4683006"/>
                      <a:pt x="605771" y="4714020"/>
                    </a:cubicBezTo>
                    <a:cubicBezTo>
                      <a:pt x="731073" y="4722569"/>
                      <a:pt x="1882551" y="4671497"/>
                      <a:pt x="1900672" y="4656585"/>
                    </a:cubicBezTo>
                    <a:cubicBezTo>
                      <a:pt x="3030155" y="4569158"/>
                      <a:pt x="2984699" y="4632072"/>
                      <a:pt x="4054921" y="4653071"/>
                    </a:cubicBezTo>
                    <a:cubicBezTo>
                      <a:pt x="5851110" y="4684417"/>
                      <a:pt x="11369902" y="4327852"/>
                      <a:pt x="11371950" y="4327741"/>
                    </a:cubicBezTo>
                    <a:cubicBezTo>
                      <a:pt x="14407486" y="4495455"/>
                      <a:pt x="13931595" y="4664331"/>
                      <a:pt x="13454321" y="3753385"/>
                    </a:cubicBezTo>
                    <a:cubicBezTo>
                      <a:pt x="13584796" y="3608579"/>
                      <a:pt x="13823806" y="3452015"/>
                      <a:pt x="13797136" y="3236548"/>
                    </a:cubicBezTo>
                    <a:cubicBezTo>
                      <a:pt x="13658471" y="2940988"/>
                      <a:pt x="13469952" y="2664711"/>
                      <a:pt x="13359009" y="2356257"/>
                    </a:cubicBezTo>
                    <a:cubicBezTo>
                      <a:pt x="13433654" y="2122642"/>
                      <a:pt x="13771074" y="1746350"/>
                      <a:pt x="13764683" y="1592746"/>
                    </a:cubicBezTo>
                    <a:cubicBezTo>
                      <a:pt x="13669427" y="1305485"/>
                      <a:pt x="13430500" y="1041437"/>
                      <a:pt x="13431690" y="892453"/>
                    </a:cubicBezTo>
                    <a:cubicBezTo>
                      <a:pt x="13666467" y="574455"/>
                      <a:pt x="14048237" y="59886"/>
                      <a:pt x="13680245" y="7466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601" name="Google Shape;601;p8"/>
          <p:cNvGrpSpPr/>
          <p:nvPr/>
        </p:nvGrpSpPr>
        <p:grpSpPr>
          <a:xfrm rot="407290">
            <a:off x="434815" y="3649839"/>
            <a:ext cx="1749106" cy="652772"/>
            <a:chOff x="868577" y="7299477"/>
            <a:chExt cx="3498176" cy="1305562"/>
          </a:xfrm>
        </p:grpSpPr>
        <p:sp>
          <p:nvSpPr>
            <p:cNvPr id="602" name="Google Shape;602;p8"/>
            <p:cNvSpPr/>
            <p:nvPr/>
          </p:nvSpPr>
          <p:spPr>
            <a:xfrm>
              <a:off x="868577" y="7299477"/>
              <a:ext cx="3498176" cy="1305562"/>
            </a:xfrm>
            <a:custGeom>
              <a:rect b="b" l="l" r="r" t="t"/>
              <a:pathLst>
                <a:path extrusionOk="0" h="1305562" w="3498176">
                  <a:moveTo>
                    <a:pt x="114166" y="1202887"/>
                  </a:moveTo>
                  <a:cubicBezTo>
                    <a:pt x="181296" y="1266692"/>
                    <a:pt x="264427" y="1291248"/>
                    <a:pt x="337623" y="1291248"/>
                  </a:cubicBezTo>
                  <a:cubicBezTo>
                    <a:pt x="339533" y="1291255"/>
                    <a:pt x="344458" y="1291332"/>
                    <a:pt x="354757" y="1291514"/>
                  </a:cubicBezTo>
                  <a:cubicBezTo>
                    <a:pt x="371884" y="1291816"/>
                    <a:pt x="398540" y="1292286"/>
                    <a:pt x="423552" y="1292286"/>
                  </a:cubicBezTo>
                  <a:lnTo>
                    <a:pt x="499029" y="1292286"/>
                  </a:lnTo>
                  <a:cubicBezTo>
                    <a:pt x="545583" y="1292286"/>
                    <a:pt x="590072" y="1282149"/>
                    <a:pt x="629987" y="1264217"/>
                  </a:cubicBezTo>
                  <a:cubicBezTo>
                    <a:pt x="668830" y="1246762"/>
                    <a:pt x="702147" y="1222501"/>
                    <a:pt x="729293" y="1194453"/>
                  </a:cubicBezTo>
                  <a:cubicBezTo>
                    <a:pt x="756320" y="1215442"/>
                    <a:pt x="785893" y="1233843"/>
                    <a:pt x="817860" y="1249181"/>
                  </a:cubicBezTo>
                  <a:cubicBezTo>
                    <a:pt x="892399" y="1284946"/>
                    <a:pt x="972283" y="1300445"/>
                    <a:pt x="1051902" y="1300445"/>
                  </a:cubicBezTo>
                  <a:cubicBezTo>
                    <a:pt x="1117387" y="1300445"/>
                    <a:pt x="1182761" y="1289881"/>
                    <a:pt x="1244952" y="1266068"/>
                  </a:cubicBezTo>
                  <a:cubicBezTo>
                    <a:pt x="1282298" y="1281434"/>
                    <a:pt x="1323682" y="1290232"/>
                    <a:pt x="1365772" y="1290232"/>
                  </a:cubicBezTo>
                  <a:cubicBezTo>
                    <a:pt x="1365772" y="1290232"/>
                    <a:pt x="1581994" y="1291248"/>
                    <a:pt x="1583338" y="1291248"/>
                  </a:cubicBezTo>
                  <a:cubicBezTo>
                    <a:pt x="1604508" y="1291248"/>
                    <a:pt x="1625085" y="1289180"/>
                    <a:pt x="1644905" y="1285310"/>
                  </a:cubicBezTo>
                  <a:cubicBezTo>
                    <a:pt x="1662858" y="1288528"/>
                    <a:pt x="1681377" y="1290232"/>
                    <a:pt x="1700337" y="1290232"/>
                  </a:cubicBezTo>
                  <a:cubicBezTo>
                    <a:pt x="1700337" y="1290232"/>
                    <a:pt x="1916560" y="1291248"/>
                    <a:pt x="1917903" y="1291248"/>
                  </a:cubicBezTo>
                  <a:cubicBezTo>
                    <a:pt x="1963932" y="1291248"/>
                    <a:pt x="2007169" y="1281483"/>
                    <a:pt x="2045936" y="1264603"/>
                  </a:cubicBezTo>
                  <a:cubicBezTo>
                    <a:pt x="2108407" y="1288752"/>
                    <a:pt x="2175593" y="1300445"/>
                    <a:pt x="2244332" y="1300445"/>
                  </a:cubicBezTo>
                  <a:cubicBezTo>
                    <a:pt x="2333934" y="1300445"/>
                    <a:pt x="2419814" y="1280453"/>
                    <a:pt x="2495620" y="1239304"/>
                  </a:cubicBezTo>
                  <a:cubicBezTo>
                    <a:pt x="2545875" y="1275840"/>
                    <a:pt x="2611444" y="1301483"/>
                    <a:pt x="2685011" y="1301483"/>
                  </a:cubicBezTo>
                  <a:cubicBezTo>
                    <a:pt x="2736399" y="1301483"/>
                    <a:pt x="2783583" y="1288914"/>
                    <a:pt x="2824043" y="1269440"/>
                  </a:cubicBezTo>
                  <a:cubicBezTo>
                    <a:pt x="2867427" y="1292054"/>
                    <a:pt x="2917619" y="1305563"/>
                    <a:pt x="2971631" y="1305563"/>
                  </a:cubicBezTo>
                  <a:cubicBezTo>
                    <a:pt x="3037949" y="1305563"/>
                    <a:pt x="3106499" y="1285086"/>
                    <a:pt x="3164947" y="1241281"/>
                  </a:cubicBezTo>
                  <a:cubicBezTo>
                    <a:pt x="3222373" y="1198239"/>
                    <a:pt x="3262154" y="1138535"/>
                    <a:pt x="3280981" y="1074442"/>
                  </a:cubicBezTo>
                  <a:cubicBezTo>
                    <a:pt x="3280981" y="1074442"/>
                    <a:pt x="3309547" y="979400"/>
                    <a:pt x="3310247" y="977030"/>
                  </a:cubicBezTo>
                  <a:cubicBezTo>
                    <a:pt x="3310247" y="977030"/>
                    <a:pt x="3322904" y="933575"/>
                    <a:pt x="3322876" y="933463"/>
                  </a:cubicBezTo>
                  <a:cubicBezTo>
                    <a:pt x="3329550" y="912202"/>
                    <a:pt x="3334462" y="892244"/>
                    <a:pt x="3337057" y="881876"/>
                  </a:cubicBezTo>
                  <a:cubicBezTo>
                    <a:pt x="3339058" y="873899"/>
                    <a:pt x="3340003" y="870190"/>
                    <a:pt x="3340835" y="867169"/>
                  </a:cubicBezTo>
                  <a:cubicBezTo>
                    <a:pt x="3342724" y="860355"/>
                    <a:pt x="3344361" y="853471"/>
                    <a:pt x="3345747" y="846539"/>
                  </a:cubicBezTo>
                  <a:cubicBezTo>
                    <a:pt x="3347216" y="839171"/>
                    <a:pt x="3349154" y="831537"/>
                    <a:pt x="3353778" y="814089"/>
                  </a:cubicBezTo>
                  <a:cubicBezTo>
                    <a:pt x="3354282" y="812189"/>
                    <a:pt x="3354828" y="810142"/>
                    <a:pt x="3354604" y="810829"/>
                  </a:cubicBezTo>
                  <a:lnTo>
                    <a:pt x="3369324" y="760946"/>
                  </a:lnTo>
                  <a:cubicBezTo>
                    <a:pt x="3379168" y="753522"/>
                    <a:pt x="3388543" y="745566"/>
                    <a:pt x="3397415" y="737133"/>
                  </a:cubicBezTo>
                  <a:cubicBezTo>
                    <a:pt x="3454372" y="682973"/>
                    <a:pt x="3493244" y="606221"/>
                    <a:pt x="3497784" y="519072"/>
                  </a:cubicBezTo>
                  <a:cubicBezTo>
                    <a:pt x="3498043" y="514081"/>
                    <a:pt x="3498176" y="509083"/>
                    <a:pt x="3498176" y="504077"/>
                  </a:cubicBezTo>
                  <a:cubicBezTo>
                    <a:pt x="3498176" y="414945"/>
                    <a:pt x="3461788" y="332942"/>
                    <a:pt x="3403075" y="274113"/>
                  </a:cubicBezTo>
                  <a:cubicBezTo>
                    <a:pt x="3349042" y="219975"/>
                    <a:pt x="3269878" y="179863"/>
                    <a:pt x="3189007" y="180130"/>
                  </a:cubicBezTo>
                  <a:cubicBezTo>
                    <a:pt x="3163638" y="179029"/>
                    <a:pt x="3139655" y="179464"/>
                    <a:pt x="3125578" y="179674"/>
                  </a:cubicBezTo>
                  <a:cubicBezTo>
                    <a:pt x="3117603" y="179793"/>
                    <a:pt x="3112208" y="179863"/>
                    <a:pt x="3107262" y="179863"/>
                  </a:cubicBezTo>
                  <a:cubicBezTo>
                    <a:pt x="3102742" y="179863"/>
                    <a:pt x="3098223" y="179969"/>
                    <a:pt x="3093710" y="180186"/>
                  </a:cubicBezTo>
                  <a:cubicBezTo>
                    <a:pt x="3081327" y="180775"/>
                    <a:pt x="3069964" y="180775"/>
                    <a:pt x="3057581" y="180186"/>
                  </a:cubicBezTo>
                  <a:cubicBezTo>
                    <a:pt x="3053068" y="179969"/>
                    <a:pt x="3048549" y="179863"/>
                    <a:pt x="3044029" y="179863"/>
                  </a:cubicBezTo>
                  <a:cubicBezTo>
                    <a:pt x="3016267" y="179863"/>
                    <a:pt x="2989317" y="183411"/>
                    <a:pt x="2963613" y="190021"/>
                  </a:cubicBezTo>
                  <a:cubicBezTo>
                    <a:pt x="2943309" y="186018"/>
                    <a:pt x="2922432" y="183943"/>
                    <a:pt x="2901233" y="183943"/>
                  </a:cubicBezTo>
                  <a:cubicBezTo>
                    <a:pt x="2888822" y="183943"/>
                    <a:pt x="2874346" y="183312"/>
                    <a:pt x="2851552" y="182233"/>
                  </a:cubicBezTo>
                  <a:cubicBezTo>
                    <a:pt x="2847040" y="182016"/>
                    <a:pt x="2842520" y="181910"/>
                    <a:pt x="2838000" y="181910"/>
                  </a:cubicBezTo>
                  <a:cubicBezTo>
                    <a:pt x="2831256" y="181910"/>
                    <a:pt x="2823511" y="181749"/>
                    <a:pt x="2811631" y="181476"/>
                  </a:cubicBezTo>
                  <a:cubicBezTo>
                    <a:pt x="2800752" y="181230"/>
                    <a:pt x="2785850" y="180873"/>
                    <a:pt x="2770681" y="180873"/>
                  </a:cubicBezTo>
                  <a:cubicBezTo>
                    <a:pt x="2749455" y="180873"/>
                    <a:pt x="2728710" y="182976"/>
                    <a:pt x="2708687" y="186923"/>
                  </a:cubicBezTo>
                  <a:cubicBezTo>
                    <a:pt x="2690573" y="183670"/>
                    <a:pt x="2671746" y="181910"/>
                    <a:pt x="2652366" y="181910"/>
                  </a:cubicBezTo>
                  <a:lnTo>
                    <a:pt x="2528944" y="181910"/>
                  </a:lnTo>
                  <a:cubicBezTo>
                    <a:pt x="2490338" y="181910"/>
                    <a:pt x="2453705" y="188780"/>
                    <a:pt x="2420038" y="200943"/>
                  </a:cubicBezTo>
                  <a:cubicBezTo>
                    <a:pt x="2360450" y="178889"/>
                    <a:pt x="2297945" y="168612"/>
                    <a:pt x="2235153" y="168612"/>
                  </a:cubicBezTo>
                  <a:cubicBezTo>
                    <a:pt x="2187732" y="168612"/>
                    <a:pt x="2140401" y="174466"/>
                    <a:pt x="2094351" y="186972"/>
                  </a:cubicBezTo>
                  <a:cubicBezTo>
                    <a:pt x="2076125" y="147772"/>
                    <a:pt x="2050771" y="114011"/>
                    <a:pt x="2021155" y="86665"/>
                  </a:cubicBezTo>
                  <a:cubicBezTo>
                    <a:pt x="1960462" y="30627"/>
                    <a:pt x="1881683" y="1023"/>
                    <a:pt x="1801638" y="1023"/>
                  </a:cubicBezTo>
                  <a:lnTo>
                    <a:pt x="1776143" y="1023"/>
                  </a:lnTo>
                  <a:cubicBezTo>
                    <a:pt x="1768342" y="1023"/>
                    <a:pt x="1760177" y="1164"/>
                    <a:pt x="1754741" y="1255"/>
                  </a:cubicBezTo>
                  <a:cubicBezTo>
                    <a:pt x="1740021" y="1500"/>
                    <a:pt x="1730863" y="1591"/>
                    <a:pt x="1710867" y="1023"/>
                  </a:cubicBezTo>
                  <a:cubicBezTo>
                    <a:pt x="1667392" y="1023"/>
                    <a:pt x="1626414" y="9730"/>
                    <a:pt x="1589354" y="24914"/>
                  </a:cubicBezTo>
                  <a:cubicBezTo>
                    <a:pt x="1550553" y="9134"/>
                    <a:pt x="1508987" y="1023"/>
                    <a:pt x="1467079" y="1023"/>
                  </a:cubicBezTo>
                  <a:lnTo>
                    <a:pt x="1441584" y="1023"/>
                  </a:lnTo>
                  <a:cubicBezTo>
                    <a:pt x="1433783" y="1023"/>
                    <a:pt x="1425619" y="1164"/>
                    <a:pt x="1420183" y="1255"/>
                  </a:cubicBezTo>
                  <a:cubicBezTo>
                    <a:pt x="1405462" y="1500"/>
                    <a:pt x="1396304" y="1591"/>
                    <a:pt x="1376308" y="1023"/>
                  </a:cubicBezTo>
                  <a:cubicBezTo>
                    <a:pt x="1284887" y="1023"/>
                    <a:pt x="1204527" y="39530"/>
                    <a:pt x="1148360" y="95792"/>
                  </a:cubicBezTo>
                  <a:cubicBezTo>
                    <a:pt x="1126735" y="117453"/>
                    <a:pt x="1107739" y="142710"/>
                    <a:pt x="1092550" y="170813"/>
                  </a:cubicBezTo>
                  <a:cubicBezTo>
                    <a:pt x="1075997" y="169341"/>
                    <a:pt x="1059381" y="168619"/>
                    <a:pt x="1042736" y="168619"/>
                  </a:cubicBezTo>
                  <a:cubicBezTo>
                    <a:pt x="1028569" y="168619"/>
                    <a:pt x="1014408" y="169145"/>
                    <a:pt x="1000290" y="170211"/>
                  </a:cubicBezTo>
                  <a:cubicBezTo>
                    <a:pt x="984058" y="140614"/>
                    <a:pt x="963405" y="113969"/>
                    <a:pt x="939393" y="91215"/>
                  </a:cubicBezTo>
                  <a:cubicBezTo>
                    <a:pt x="881785" y="36620"/>
                    <a:pt x="803475" y="3063"/>
                    <a:pt x="718329" y="3063"/>
                  </a:cubicBezTo>
                  <a:cubicBezTo>
                    <a:pt x="689505" y="3063"/>
                    <a:pt x="662177" y="2636"/>
                    <a:pt x="631246" y="2138"/>
                  </a:cubicBezTo>
                  <a:cubicBezTo>
                    <a:pt x="598433" y="1612"/>
                    <a:pt x="562136" y="1030"/>
                    <a:pt x="521963" y="1038"/>
                  </a:cubicBezTo>
                  <a:cubicBezTo>
                    <a:pt x="521963" y="1038"/>
                    <a:pt x="325106" y="0"/>
                    <a:pt x="323602" y="0"/>
                  </a:cubicBezTo>
                  <a:cubicBezTo>
                    <a:pt x="280477" y="-14"/>
                    <a:pt x="238408" y="8573"/>
                    <a:pt x="199606" y="24682"/>
                  </a:cubicBezTo>
                  <a:cubicBezTo>
                    <a:pt x="159909" y="41163"/>
                    <a:pt x="124360" y="65207"/>
                    <a:pt x="94675" y="94972"/>
                  </a:cubicBezTo>
                  <a:cubicBezTo>
                    <a:pt x="35807" y="153982"/>
                    <a:pt x="0" y="235663"/>
                    <a:pt x="0" y="324228"/>
                  </a:cubicBezTo>
                  <a:cubicBezTo>
                    <a:pt x="0" y="408909"/>
                    <a:pt x="32960" y="488193"/>
                    <a:pt x="89106" y="547007"/>
                  </a:cubicBezTo>
                  <a:cubicBezTo>
                    <a:pt x="89252" y="619294"/>
                    <a:pt x="89413" y="699293"/>
                    <a:pt x="89539" y="761198"/>
                  </a:cubicBezTo>
                  <a:cubicBezTo>
                    <a:pt x="35346" y="825677"/>
                    <a:pt x="10103" y="906944"/>
                    <a:pt x="14671" y="985239"/>
                  </a:cubicBezTo>
                  <a:cubicBezTo>
                    <a:pt x="18477" y="1057569"/>
                    <a:pt x="47092" y="1139137"/>
                    <a:pt x="114166" y="120288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03" name="Google Shape;603;p8"/>
            <p:cNvGrpSpPr/>
            <p:nvPr/>
          </p:nvGrpSpPr>
          <p:grpSpPr>
            <a:xfrm>
              <a:off x="1155448" y="7586902"/>
              <a:ext cx="2924439" cy="730705"/>
              <a:chOff x="1155448" y="7586902"/>
              <a:chExt cx="2924439" cy="730705"/>
            </a:xfrm>
          </p:grpSpPr>
          <p:sp>
            <p:nvSpPr>
              <p:cNvPr id="604" name="Google Shape;604;p8"/>
              <p:cNvSpPr/>
              <p:nvPr/>
            </p:nvSpPr>
            <p:spPr>
              <a:xfrm>
                <a:off x="1155448" y="7586902"/>
                <a:ext cx="468139" cy="717427"/>
              </a:xfrm>
              <a:custGeom>
                <a:rect b="b" l="l" r="r" t="t"/>
                <a:pathLst>
                  <a:path extrusionOk="0" h="717427" w="468139">
                    <a:moveTo>
                      <a:pt x="431437" y="3063"/>
                    </a:moveTo>
                    <a:cubicBezTo>
                      <a:pt x="366161" y="3063"/>
                      <a:pt x="309050" y="1037"/>
                      <a:pt x="233566" y="1037"/>
                    </a:cubicBezTo>
                    <a:lnTo>
                      <a:pt x="36710" y="0"/>
                    </a:lnTo>
                    <a:cubicBezTo>
                      <a:pt x="16315" y="0"/>
                      <a:pt x="0" y="16361"/>
                      <a:pt x="0" y="36803"/>
                    </a:cubicBezTo>
                    <a:cubicBezTo>
                      <a:pt x="0" y="56206"/>
                      <a:pt x="15294" y="71537"/>
                      <a:pt x="34674" y="71537"/>
                    </a:cubicBezTo>
                    <a:lnTo>
                      <a:pt x="88728" y="71537"/>
                    </a:lnTo>
                    <a:lnTo>
                      <a:pt x="89749" y="579449"/>
                    </a:lnTo>
                    <a:cubicBezTo>
                      <a:pt x="89749" y="599891"/>
                      <a:pt x="89749" y="621348"/>
                      <a:pt x="88728" y="644853"/>
                    </a:cubicBezTo>
                    <a:cubicBezTo>
                      <a:pt x="70369" y="644853"/>
                      <a:pt x="56090" y="644853"/>
                      <a:pt x="48960" y="645890"/>
                    </a:cubicBezTo>
                    <a:cubicBezTo>
                      <a:pt x="25502" y="647916"/>
                      <a:pt x="13265" y="665294"/>
                      <a:pt x="14273" y="682672"/>
                    </a:cubicBezTo>
                    <a:cubicBezTo>
                      <a:pt x="15294" y="702097"/>
                      <a:pt x="28559" y="716390"/>
                      <a:pt x="50996" y="716390"/>
                    </a:cubicBezTo>
                    <a:cubicBezTo>
                      <a:pt x="62219" y="716390"/>
                      <a:pt x="101993" y="717428"/>
                      <a:pt x="136674" y="717428"/>
                    </a:cubicBezTo>
                    <a:lnTo>
                      <a:pt x="212150" y="717428"/>
                    </a:lnTo>
                    <a:cubicBezTo>
                      <a:pt x="232545" y="717428"/>
                      <a:pt x="247846" y="699012"/>
                      <a:pt x="246824" y="679609"/>
                    </a:cubicBezTo>
                    <a:cubicBezTo>
                      <a:pt x="246824" y="660184"/>
                      <a:pt x="229480" y="644853"/>
                      <a:pt x="210100" y="644853"/>
                    </a:cubicBezTo>
                    <a:lnTo>
                      <a:pt x="161140" y="644853"/>
                    </a:lnTo>
                    <a:lnTo>
                      <a:pt x="161140" y="444555"/>
                    </a:lnTo>
                    <a:cubicBezTo>
                      <a:pt x="255997" y="444555"/>
                      <a:pt x="296799" y="445572"/>
                      <a:pt x="324337" y="445572"/>
                    </a:cubicBezTo>
                    <a:lnTo>
                      <a:pt x="324337" y="469076"/>
                    </a:lnTo>
                    <a:cubicBezTo>
                      <a:pt x="324337" y="489518"/>
                      <a:pt x="340659" y="504842"/>
                      <a:pt x="360032" y="504842"/>
                    </a:cubicBezTo>
                    <a:cubicBezTo>
                      <a:pt x="379412" y="504842"/>
                      <a:pt x="395728" y="489518"/>
                      <a:pt x="395728" y="469076"/>
                    </a:cubicBezTo>
                    <a:lnTo>
                      <a:pt x="395728" y="350530"/>
                    </a:lnTo>
                    <a:cubicBezTo>
                      <a:pt x="395728" y="331126"/>
                      <a:pt x="379405" y="314764"/>
                      <a:pt x="360032" y="314764"/>
                    </a:cubicBezTo>
                    <a:cubicBezTo>
                      <a:pt x="340652" y="314764"/>
                      <a:pt x="324337" y="331126"/>
                      <a:pt x="324337" y="350530"/>
                    </a:cubicBezTo>
                    <a:lnTo>
                      <a:pt x="324337" y="374034"/>
                    </a:lnTo>
                    <a:lnTo>
                      <a:pt x="161140" y="373018"/>
                    </a:lnTo>
                    <a:lnTo>
                      <a:pt x="160126" y="71530"/>
                    </a:lnTo>
                    <a:cubicBezTo>
                      <a:pt x="261104" y="71530"/>
                      <a:pt x="385534" y="71530"/>
                      <a:pt x="395728" y="72568"/>
                    </a:cubicBezTo>
                    <a:cubicBezTo>
                      <a:pt x="396749" y="93009"/>
                      <a:pt x="396749" y="112413"/>
                      <a:pt x="396749" y="184988"/>
                    </a:cubicBezTo>
                    <a:cubicBezTo>
                      <a:pt x="396749" y="205408"/>
                      <a:pt x="413072" y="220753"/>
                      <a:pt x="432445" y="220753"/>
                    </a:cubicBezTo>
                    <a:cubicBezTo>
                      <a:pt x="452846" y="220753"/>
                      <a:pt x="468140" y="204392"/>
                      <a:pt x="468140" y="183950"/>
                    </a:cubicBezTo>
                    <a:cubicBezTo>
                      <a:pt x="468140" y="50073"/>
                      <a:pt x="467118" y="55190"/>
                      <a:pt x="466104" y="35765"/>
                    </a:cubicBezTo>
                    <a:cubicBezTo>
                      <a:pt x="465104" y="17378"/>
                      <a:pt x="449802" y="3063"/>
                      <a:pt x="431437" y="3063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5" name="Google Shape;605;p8"/>
              <p:cNvSpPr/>
              <p:nvPr/>
            </p:nvSpPr>
            <p:spPr>
              <a:xfrm>
                <a:off x="1679762" y="7755528"/>
                <a:ext cx="471225" cy="556961"/>
              </a:xfrm>
              <a:custGeom>
                <a:rect b="b" l="l" r="r" t="t"/>
                <a:pathLst>
                  <a:path extrusionOk="0" h="556961" w="471225">
                    <a:moveTo>
                      <a:pt x="231537" y="0"/>
                    </a:moveTo>
                    <a:cubicBezTo>
                      <a:pt x="77520" y="0"/>
                      <a:pt x="0" y="121617"/>
                      <a:pt x="0" y="278999"/>
                    </a:cubicBezTo>
                    <a:cubicBezTo>
                      <a:pt x="0" y="437398"/>
                      <a:pt x="78534" y="556961"/>
                      <a:pt x="240717" y="556961"/>
                    </a:cubicBezTo>
                    <a:cubicBezTo>
                      <a:pt x="407992" y="556961"/>
                      <a:pt x="471225" y="428201"/>
                      <a:pt x="471225" y="286143"/>
                    </a:cubicBezTo>
                    <a:cubicBezTo>
                      <a:pt x="471225" y="120601"/>
                      <a:pt x="384534" y="0"/>
                      <a:pt x="231537" y="0"/>
                    </a:cubicBezTo>
                    <a:close/>
                    <a:moveTo>
                      <a:pt x="240717" y="485424"/>
                    </a:moveTo>
                    <a:cubicBezTo>
                      <a:pt x="118315" y="485424"/>
                      <a:pt x="69355" y="394483"/>
                      <a:pt x="69355" y="277983"/>
                    </a:cubicBezTo>
                    <a:cubicBezTo>
                      <a:pt x="69355" y="169643"/>
                      <a:pt x="112193" y="71537"/>
                      <a:pt x="232552" y="71537"/>
                    </a:cubicBezTo>
                    <a:cubicBezTo>
                      <a:pt x="344752" y="71537"/>
                      <a:pt x="400849" y="156373"/>
                      <a:pt x="400849" y="287180"/>
                    </a:cubicBezTo>
                    <a:cubicBezTo>
                      <a:pt x="400849" y="408790"/>
                      <a:pt x="352910" y="485424"/>
                      <a:pt x="240717" y="485424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6" name="Google Shape;606;p8"/>
              <p:cNvSpPr/>
              <p:nvPr/>
            </p:nvSpPr>
            <p:spPr>
              <a:xfrm>
                <a:off x="2200010" y="7587932"/>
                <a:ext cx="287612" cy="715345"/>
              </a:xfrm>
              <a:custGeom>
                <a:rect b="b" l="l" r="r" t="t"/>
                <a:pathLst>
                  <a:path extrusionOk="0" h="715345" w="287612">
                    <a:moveTo>
                      <a:pt x="251911" y="643822"/>
                    </a:moveTo>
                    <a:lnTo>
                      <a:pt x="177455" y="643822"/>
                    </a:lnTo>
                    <a:cubicBezTo>
                      <a:pt x="178477" y="602961"/>
                      <a:pt x="178477" y="563095"/>
                      <a:pt x="179491" y="524259"/>
                    </a:cubicBezTo>
                    <a:cubicBezTo>
                      <a:pt x="180513" y="474180"/>
                      <a:pt x="181541" y="422074"/>
                      <a:pt x="181541" y="369940"/>
                    </a:cubicBezTo>
                    <a:cubicBezTo>
                      <a:pt x="181541" y="264685"/>
                      <a:pt x="177455" y="193154"/>
                      <a:pt x="174398" y="122634"/>
                    </a:cubicBezTo>
                    <a:lnTo>
                      <a:pt x="171341" y="33718"/>
                    </a:lnTo>
                    <a:cubicBezTo>
                      <a:pt x="171341" y="14314"/>
                      <a:pt x="155018" y="0"/>
                      <a:pt x="135645" y="0"/>
                    </a:cubicBezTo>
                    <a:lnTo>
                      <a:pt x="110151" y="0"/>
                    </a:lnTo>
                    <a:cubicBezTo>
                      <a:pt x="93828" y="0"/>
                      <a:pt x="70369" y="1016"/>
                      <a:pt x="44875" y="0"/>
                    </a:cubicBezTo>
                    <a:cubicBezTo>
                      <a:pt x="25495" y="0"/>
                      <a:pt x="9179" y="16340"/>
                      <a:pt x="9179" y="35765"/>
                    </a:cubicBezTo>
                    <a:cubicBezTo>
                      <a:pt x="9179" y="56206"/>
                      <a:pt x="25502" y="71530"/>
                      <a:pt x="44875" y="71530"/>
                    </a:cubicBezTo>
                    <a:lnTo>
                      <a:pt x="100971" y="71530"/>
                    </a:lnTo>
                    <a:lnTo>
                      <a:pt x="103007" y="124673"/>
                    </a:lnTo>
                    <a:cubicBezTo>
                      <a:pt x="106065" y="196211"/>
                      <a:pt x="110151" y="265694"/>
                      <a:pt x="110151" y="369933"/>
                    </a:cubicBezTo>
                    <a:cubicBezTo>
                      <a:pt x="110151" y="422060"/>
                      <a:pt x="109129" y="473156"/>
                      <a:pt x="108101" y="523236"/>
                    </a:cubicBezTo>
                    <a:cubicBezTo>
                      <a:pt x="107086" y="562071"/>
                      <a:pt x="107086" y="602954"/>
                      <a:pt x="106065" y="642799"/>
                    </a:cubicBezTo>
                    <a:lnTo>
                      <a:pt x="35695" y="642799"/>
                    </a:lnTo>
                    <a:cubicBezTo>
                      <a:pt x="16308" y="642799"/>
                      <a:pt x="0" y="659139"/>
                      <a:pt x="0" y="678564"/>
                    </a:cubicBezTo>
                    <a:cubicBezTo>
                      <a:pt x="0" y="697968"/>
                      <a:pt x="16308" y="714329"/>
                      <a:pt x="35695" y="714329"/>
                    </a:cubicBezTo>
                    <a:lnTo>
                      <a:pt x="251918" y="715346"/>
                    </a:lnTo>
                    <a:cubicBezTo>
                      <a:pt x="271298" y="715346"/>
                      <a:pt x="287613" y="699005"/>
                      <a:pt x="287613" y="679581"/>
                    </a:cubicBezTo>
                    <a:cubicBezTo>
                      <a:pt x="287606" y="660184"/>
                      <a:pt x="271284" y="643822"/>
                      <a:pt x="251911" y="64382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7" name="Google Shape;607;p8"/>
              <p:cNvSpPr/>
              <p:nvPr/>
            </p:nvSpPr>
            <p:spPr>
              <a:xfrm>
                <a:off x="2534555" y="7587932"/>
                <a:ext cx="287626" cy="715345"/>
              </a:xfrm>
              <a:custGeom>
                <a:rect b="b" l="l" r="r" t="t"/>
                <a:pathLst>
                  <a:path extrusionOk="0" h="715345" w="287626">
                    <a:moveTo>
                      <a:pt x="251925" y="643822"/>
                    </a:moveTo>
                    <a:lnTo>
                      <a:pt x="177469" y="643822"/>
                    </a:lnTo>
                    <a:cubicBezTo>
                      <a:pt x="178484" y="602961"/>
                      <a:pt x="178484" y="563095"/>
                      <a:pt x="179519" y="524259"/>
                    </a:cubicBezTo>
                    <a:cubicBezTo>
                      <a:pt x="180534" y="474180"/>
                      <a:pt x="181541" y="422074"/>
                      <a:pt x="181541" y="369940"/>
                    </a:cubicBezTo>
                    <a:cubicBezTo>
                      <a:pt x="181541" y="264685"/>
                      <a:pt x="177469" y="193154"/>
                      <a:pt x="174412" y="122634"/>
                    </a:cubicBezTo>
                    <a:lnTo>
                      <a:pt x="171355" y="33718"/>
                    </a:lnTo>
                    <a:cubicBezTo>
                      <a:pt x="171355" y="14314"/>
                      <a:pt x="155032" y="0"/>
                      <a:pt x="135659" y="0"/>
                    </a:cubicBezTo>
                    <a:lnTo>
                      <a:pt x="110165" y="0"/>
                    </a:lnTo>
                    <a:cubicBezTo>
                      <a:pt x="93842" y="0"/>
                      <a:pt x="70383" y="1016"/>
                      <a:pt x="44889" y="0"/>
                    </a:cubicBezTo>
                    <a:cubicBezTo>
                      <a:pt x="25509" y="0"/>
                      <a:pt x="9193" y="16340"/>
                      <a:pt x="9193" y="35765"/>
                    </a:cubicBezTo>
                    <a:cubicBezTo>
                      <a:pt x="9193" y="56206"/>
                      <a:pt x="25516" y="71530"/>
                      <a:pt x="44889" y="71530"/>
                    </a:cubicBezTo>
                    <a:lnTo>
                      <a:pt x="100985" y="71530"/>
                    </a:lnTo>
                    <a:lnTo>
                      <a:pt x="103021" y="124673"/>
                    </a:lnTo>
                    <a:cubicBezTo>
                      <a:pt x="106079" y="196211"/>
                      <a:pt x="110165" y="265694"/>
                      <a:pt x="110165" y="369933"/>
                    </a:cubicBezTo>
                    <a:cubicBezTo>
                      <a:pt x="110165" y="422060"/>
                      <a:pt x="109143" y="473156"/>
                      <a:pt x="108115" y="523236"/>
                    </a:cubicBezTo>
                    <a:cubicBezTo>
                      <a:pt x="107100" y="562071"/>
                      <a:pt x="107100" y="602954"/>
                      <a:pt x="106079" y="642799"/>
                    </a:cubicBezTo>
                    <a:lnTo>
                      <a:pt x="35709" y="642799"/>
                    </a:lnTo>
                    <a:cubicBezTo>
                      <a:pt x="16329" y="642799"/>
                      <a:pt x="0" y="659139"/>
                      <a:pt x="0" y="678564"/>
                    </a:cubicBezTo>
                    <a:cubicBezTo>
                      <a:pt x="0" y="697968"/>
                      <a:pt x="16329" y="714329"/>
                      <a:pt x="35709" y="714329"/>
                    </a:cubicBezTo>
                    <a:lnTo>
                      <a:pt x="251932" y="715346"/>
                    </a:lnTo>
                    <a:cubicBezTo>
                      <a:pt x="271319" y="715346"/>
                      <a:pt x="287627" y="699005"/>
                      <a:pt x="287627" y="679581"/>
                    </a:cubicBezTo>
                    <a:cubicBezTo>
                      <a:pt x="287627" y="660184"/>
                      <a:pt x="271311" y="643822"/>
                      <a:pt x="251925" y="64382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8" name="Google Shape;608;p8"/>
              <p:cNvSpPr/>
              <p:nvPr/>
            </p:nvSpPr>
            <p:spPr>
              <a:xfrm>
                <a:off x="2872199" y="7755528"/>
                <a:ext cx="471225" cy="556961"/>
              </a:xfrm>
              <a:custGeom>
                <a:rect b="b" l="l" r="r" t="t"/>
                <a:pathLst>
                  <a:path extrusionOk="0" h="556961" w="471225">
                    <a:moveTo>
                      <a:pt x="231530" y="0"/>
                    </a:moveTo>
                    <a:cubicBezTo>
                      <a:pt x="77512" y="0"/>
                      <a:pt x="0" y="121617"/>
                      <a:pt x="0" y="278999"/>
                    </a:cubicBezTo>
                    <a:cubicBezTo>
                      <a:pt x="0" y="437398"/>
                      <a:pt x="78527" y="556961"/>
                      <a:pt x="240709" y="556961"/>
                    </a:cubicBezTo>
                    <a:cubicBezTo>
                      <a:pt x="407978" y="556961"/>
                      <a:pt x="471225" y="428201"/>
                      <a:pt x="471225" y="286143"/>
                    </a:cubicBezTo>
                    <a:cubicBezTo>
                      <a:pt x="471225" y="120601"/>
                      <a:pt x="384512" y="0"/>
                      <a:pt x="231530" y="0"/>
                    </a:cubicBezTo>
                    <a:close/>
                    <a:moveTo>
                      <a:pt x="240709" y="485424"/>
                    </a:moveTo>
                    <a:cubicBezTo>
                      <a:pt x="118322" y="485424"/>
                      <a:pt x="69348" y="394483"/>
                      <a:pt x="69348" y="277983"/>
                    </a:cubicBezTo>
                    <a:cubicBezTo>
                      <a:pt x="69348" y="169643"/>
                      <a:pt x="112200" y="71537"/>
                      <a:pt x="232545" y="71537"/>
                    </a:cubicBezTo>
                    <a:cubicBezTo>
                      <a:pt x="344745" y="71537"/>
                      <a:pt x="400842" y="156373"/>
                      <a:pt x="400842" y="287180"/>
                    </a:cubicBezTo>
                    <a:cubicBezTo>
                      <a:pt x="400842" y="408790"/>
                      <a:pt x="352910" y="485424"/>
                      <a:pt x="240709" y="485424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9" name="Google Shape;609;p8"/>
              <p:cNvSpPr/>
              <p:nvPr/>
            </p:nvSpPr>
            <p:spPr>
              <a:xfrm>
                <a:off x="3361831" y="7766321"/>
                <a:ext cx="718056" cy="551286"/>
              </a:xfrm>
              <a:custGeom>
                <a:rect b="b" l="l" r="r" t="t"/>
                <a:pathLst>
                  <a:path extrusionOk="0" h="551286" w="718056">
                    <a:moveTo>
                      <a:pt x="683383" y="452"/>
                    </a:moveTo>
                    <a:cubicBezTo>
                      <a:pt x="659924" y="-565"/>
                      <a:pt x="636458" y="452"/>
                      <a:pt x="614014" y="452"/>
                    </a:cubicBezTo>
                    <a:cubicBezTo>
                      <a:pt x="592598" y="1468"/>
                      <a:pt x="572197" y="1468"/>
                      <a:pt x="550781" y="452"/>
                    </a:cubicBezTo>
                    <a:cubicBezTo>
                      <a:pt x="531394" y="452"/>
                      <a:pt x="515086" y="15776"/>
                      <a:pt x="514071" y="35208"/>
                    </a:cubicBezTo>
                    <a:cubicBezTo>
                      <a:pt x="514071" y="55628"/>
                      <a:pt x="529365" y="71989"/>
                      <a:pt x="548738" y="71989"/>
                    </a:cubicBezTo>
                    <a:cubicBezTo>
                      <a:pt x="555888" y="73006"/>
                      <a:pt x="563024" y="73006"/>
                      <a:pt x="569139" y="73006"/>
                    </a:cubicBezTo>
                    <a:cubicBezTo>
                      <a:pt x="545680" y="159888"/>
                      <a:pt x="484491" y="376526"/>
                      <a:pt x="474283" y="404131"/>
                    </a:cubicBezTo>
                    <a:cubicBezTo>
                      <a:pt x="463061" y="373456"/>
                      <a:pt x="393713" y="170102"/>
                      <a:pt x="371261" y="75053"/>
                    </a:cubicBezTo>
                    <a:cubicBezTo>
                      <a:pt x="383519" y="76069"/>
                      <a:pt x="395756" y="76069"/>
                      <a:pt x="407992" y="76069"/>
                    </a:cubicBezTo>
                    <a:cubicBezTo>
                      <a:pt x="427358" y="76069"/>
                      <a:pt x="443688" y="59729"/>
                      <a:pt x="443688" y="40304"/>
                    </a:cubicBezTo>
                    <a:cubicBezTo>
                      <a:pt x="443688" y="19863"/>
                      <a:pt x="427358" y="4539"/>
                      <a:pt x="407992" y="4539"/>
                    </a:cubicBezTo>
                    <a:cubicBezTo>
                      <a:pt x="387591" y="4539"/>
                      <a:pt x="366175" y="3522"/>
                      <a:pt x="344759" y="2513"/>
                    </a:cubicBezTo>
                    <a:cubicBezTo>
                      <a:pt x="323323" y="2513"/>
                      <a:pt x="299864" y="1475"/>
                      <a:pt x="277434" y="1475"/>
                    </a:cubicBezTo>
                    <a:cubicBezTo>
                      <a:pt x="258046" y="1475"/>
                      <a:pt x="241738" y="17837"/>
                      <a:pt x="241738" y="37240"/>
                    </a:cubicBezTo>
                    <a:cubicBezTo>
                      <a:pt x="241738" y="56665"/>
                      <a:pt x="258046" y="73006"/>
                      <a:pt x="277434" y="73006"/>
                    </a:cubicBezTo>
                    <a:lnTo>
                      <a:pt x="290684" y="73006"/>
                    </a:lnTo>
                    <a:cubicBezTo>
                      <a:pt x="273340" y="140463"/>
                      <a:pt x="220322" y="321350"/>
                      <a:pt x="197871" y="386754"/>
                    </a:cubicBezTo>
                    <a:cubicBezTo>
                      <a:pt x="171348" y="270254"/>
                      <a:pt x="144832" y="138409"/>
                      <a:pt x="132595" y="74043"/>
                    </a:cubicBezTo>
                    <a:lnTo>
                      <a:pt x="159118" y="74043"/>
                    </a:lnTo>
                    <a:cubicBezTo>
                      <a:pt x="177476" y="74043"/>
                      <a:pt x="194813" y="58698"/>
                      <a:pt x="194813" y="38278"/>
                    </a:cubicBezTo>
                    <a:cubicBezTo>
                      <a:pt x="194813" y="19863"/>
                      <a:pt x="178484" y="2513"/>
                      <a:pt x="159118" y="2513"/>
                    </a:cubicBezTo>
                    <a:lnTo>
                      <a:pt x="35696" y="2513"/>
                    </a:lnTo>
                    <a:cubicBezTo>
                      <a:pt x="16330" y="2513"/>
                      <a:pt x="0" y="18853"/>
                      <a:pt x="0" y="38278"/>
                    </a:cubicBezTo>
                    <a:cubicBezTo>
                      <a:pt x="0" y="58698"/>
                      <a:pt x="16330" y="74043"/>
                      <a:pt x="35696" y="74043"/>
                    </a:cubicBezTo>
                    <a:lnTo>
                      <a:pt x="60190" y="74043"/>
                    </a:lnTo>
                    <a:cubicBezTo>
                      <a:pt x="66311" y="102644"/>
                      <a:pt x="71391" y="130250"/>
                      <a:pt x="76498" y="157841"/>
                    </a:cubicBezTo>
                    <a:cubicBezTo>
                      <a:pt x="85677" y="198724"/>
                      <a:pt x="93842" y="241639"/>
                      <a:pt x="104029" y="283538"/>
                    </a:cubicBezTo>
                    <a:lnTo>
                      <a:pt x="115251" y="334634"/>
                    </a:lnTo>
                    <a:cubicBezTo>
                      <a:pt x="120358" y="359176"/>
                      <a:pt x="148924" y="486920"/>
                      <a:pt x="157068" y="519601"/>
                    </a:cubicBezTo>
                    <a:cubicBezTo>
                      <a:pt x="161161" y="536979"/>
                      <a:pt x="178484" y="547206"/>
                      <a:pt x="191756" y="547206"/>
                    </a:cubicBezTo>
                    <a:cubicBezTo>
                      <a:pt x="203993" y="547206"/>
                      <a:pt x="221337" y="538009"/>
                      <a:pt x="226444" y="521648"/>
                    </a:cubicBezTo>
                    <a:cubicBezTo>
                      <a:pt x="238681" y="481803"/>
                      <a:pt x="233573" y="493047"/>
                      <a:pt x="253975" y="434786"/>
                    </a:cubicBezTo>
                    <a:lnTo>
                      <a:pt x="275390" y="370399"/>
                    </a:lnTo>
                    <a:cubicBezTo>
                      <a:pt x="284570" y="342815"/>
                      <a:pt x="294777" y="313176"/>
                      <a:pt x="329444" y="192576"/>
                    </a:cubicBezTo>
                    <a:cubicBezTo>
                      <a:pt x="339659" y="225299"/>
                      <a:pt x="365140" y="301932"/>
                      <a:pt x="372297" y="325437"/>
                    </a:cubicBezTo>
                    <a:cubicBezTo>
                      <a:pt x="385548" y="374500"/>
                      <a:pt x="404935" y="424580"/>
                      <a:pt x="424301" y="472605"/>
                    </a:cubicBezTo>
                    <a:lnTo>
                      <a:pt x="445738" y="527781"/>
                    </a:lnTo>
                    <a:cubicBezTo>
                      <a:pt x="450824" y="540042"/>
                      <a:pt x="462046" y="551286"/>
                      <a:pt x="478376" y="551286"/>
                    </a:cubicBezTo>
                    <a:cubicBezTo>
                      <a:pt x="493670" y="551286"/>
                      <a:pt x="507935" y="542089"/>
                      <a:pt x="513043" y="524711"/>
                    </a:cubicBezTo>
                    <a:lnTo>
                      <a:pt x="541609" y="429669"/>
                    </a:lnTo>
                    <a:lnTo>
                      <a:pt x="555895" y="380627"/>
                    </a:lnTo>
                    <a:cubicBezTo>
                      <a:pt x="562017" y="361202"/>
                      <a:pt x="566089" y="341791"/>
                      <a:pt x="571189" y="323383"/>
                    </a:cubicBezTo>
                    <a:cubicBezTo>
                      <a:pt x="575261" y="302963"/>
                      <a:pt x="580368" y="284547"/>
                      <a:pt x="585476" y="265144"/>
                    </a:cubicBezTo>
                    <a:lnTo>
                      <a:pt x="628308" y="120022"/>
                    </a:lnTo>
                    <a:lnTo>
                      <a:pt x="633415" y="106745"/>
                    </a:lnTo>
                    <a:lnTo>
                      <a:pt x="644637" y="71989"/>
                    </a:lnTo>
                    <a:cubicBezTo>
                      <a:pt x="656874" y="70973"/>
                      <a:pt x="669110" y="70973"/>
                      <a:pt x="681347" y="71989"/>
                    </a:cubicBezTo>
                    <a:cubicBezTo>
                      <a:pt x="700713" y="71989"/>
                      <a:pt x="717042" y="56665"/>
                      <a:pt x="718057" y="37233"/>
                    </a:cubicBezTo>
                    <a:cubicBezTo>
                      <a:pt x="718043" y="17830"/>
                      <a:pt x="702749" y="452"/>
                      <a:pt x="683383" y="45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610" name="Google Shape;610;p8"/>
          <p:cNvGrpSpPr/>
          <p:nvPr/>
        </p:nvGrpSpPr>
        <p:grpSpPr>
          <a:xfrm rot="-591477">
            <a:off x="5898336" y="212714"/>
            <a:ext cx="1313220" cy="1104179"/>
            <a:chOff x="11796724" y="424232"/>
            <a:chExt cx="2626534" cy="2208361"/>
          </a:xfrm>
        </p:grpSpPr>
        <p:sp>
          <p:nvSpPr>
            <p:cNvPr id="611" name="Google Shape;611;p8"/>
            <p:cNvSpPr/>
            <p:nvPr/>
          </p:nvSpPr>
          <p:spPr>
            <a:xfrm>
              <a:off x="13294444" y="2147629"/>
              <a:ext cx="238545" cy="466772"/>
            </a:xfrm>
            <a:custGeom>
              <a:rect b="b" l="l" r="r" t="t"/>
              <a:pathLst>
                <a:path extrusionOk="0" h="466772" w="238545">
                  <a:moveTo>
                    <a:pt x="230235" y="318828"/>
                  </a:moveTo>
                  <a:cubicBezTo>
                    <a:pt x="206396" y="329718"/>
                    <a:pt x="181675" y="336458"/>
                    <a:pt x="156330" y="339651"/>
                  </a:cubicBezTo>
                  <a:cubicBezTo>
                    <a:pt x="175214" y="349443"/>
                    <a:pt x="194120" y="358951"/>
                    <a:pt x="212989" y="369032"/>
                  </a:cubicBezTo>
                  <a:cubicBezTo>
                    <a:pt x="223416" y="374437"/>
                    <a:pt x="219461" y="393437"/>
                    <a:pt x="207710" y="394367"/>
                  </a:cubicBezTo>
                  <a:cubicBezTo>
                    <a:pt x="169804" y="397556"/>
                    <a:pt x="132738" y="392912"/>
                    <a:pt x="97075" y="380777"/>
                  </a:cubicBezTo>
                  <a:cubicBezTo>
                    <a:pt x="103626" y="404022"/>
                    <a:pt x="110176" y="427267"/>
                    <a:pt x="116732" y="450506"/>
                  </a:cubicBezTo>
                  <a:cubicBezTo>
                    <a:pt x="120714" y="464516"/>
                    <a:pt x="101483" y="472222"/>
                    <a:pt x="92831" y="462268"/>
                  </a:cubicBezTo>
                  <a:cubicBezTo>
                    <a:pt x="67632" y="434211"/>
                    <a:pt x="41908" y="405246"/>
                    <a:pt x="25025" y="371054"/>
                  </a:cubicBezTo>
                  <a:cubicBezTo>
                    <a:pt x="7600" y="336242"/>
                    <a:pt x="4060" y="299187"/>
                    <a:pt x="3550" y="260593"/>
                  </a:cubicBezTo>
                  <a:cubicBezTo>
                    <a:pt x="1964" y="178982"/>
                    <a:pt x="-1929" y="96919"/>
                    <a:pt x="1155" y="15344"/>
                  </a:cubicBezTo>
                  <a:cubicBezTo>
                    <a:pt x="8525" y="14399"/>
                    <a:pt x="15622" y="13143"/>
                    <a:pt x="23034" y="11620"/>
                  </a:cubicBezTo>
                  <a:cubicBezTo>
                    <a:pt x="32810" y="9676"/>
                    <a:pt x="42874" y="7754"/>
                    <a:pt x="52650" y="5810"/>
                  </a:cubicBezTo>
                  <a:cubicBezTo>
                    <a:pt x="61244" y="4076"/>
                    <a:pt x="69565" y="2028"/>
                    <a:pt x="78180" y="0"/>
                  </a:cubicBezTo>
                  <a:cubicBezTo>
                    <a:pt x="77676" y="11357"/>
                    <a:pt x="76883" y="22693"/>
                    <a:pt x="76673" y="34071"/>
                  </a:cubicBezTo>
                  <a:cubicBezTo>
                    <a:pt x="75470" y="63782"/>
                    <a:pt x="74550" y="93515"/>
                    <a:pt x="73930" y="123268"/>
                  </a:cubicBezTo>
                  <a:cubicBezTo>
                    <a:pt x="73226" y="154182"/>
                    <a:pt x="72811" y="185117"/>
                    <a:pt x="72706" y="215779"/>
                  </a:cubicBezTo>
                  <a:cubicBezTo>
                    <a:pt x="72911" y="229526"/>
                    <a:pt x="72827" y="243247"/>
                    <a:pt x="73032" y="256989"/>
                  </a:cubicBezTo>
                  <a:cubicBezTo>
                    <a:pt x="73106" y="264296"/>
                    <a:pt x="73757" y="271645"/>
                    <a:pt x="73542" y="278931"/>
                  </a:cubicBezTo>
                  <a:cubicBezTo>
                    <a:pt x="98100" y="278606"/>
                    <a:pt x="123167" y="283575"/>
                    <a:pt x="147604" y="284993"/>
                  </a:cubicBezTo>
                  <a:cubicBezTo>
                    <a:pt x="173187" y="286785"/>
                    <a:pt x="199058" y="288597"/>
                    <a:pt x="224656" y="290099"/>
                  </a:cubicBezTo>
                  <a:cubicBezTo>
                    <a:pt x="239480" y="291139"/>
                    <a:pt x="244119" y="312498"/>
                    <a:pt x="230235" y="3188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2" name="Google Shape;612;p8"/>
            <p:cNvSpPr/>
            <p:nvPr/>
          </p:nvSpPr>
          <p:spPr>
            <a:xfrm>
              <a:off x="12988965" y="2181312"/>
              <a:ext cx="185821" cy="451281"/>
            </a:xfrm>
            <a:custGeom>
              <a:rect b="b" l="l" r="r" t="t"/>
              <a:pathLst>
                <a:path extrusionOk="0" h="451281" w="185821">
                  <a:moveTo>
                    <a:pt x="179277" y="369431"/>
                  </a:moveTo>
                  <a:cubicBezTo>
                    <a:pt x="170683" y="371164"/>
                    <a:pt x="160592" y="369289"/>
                    <a:pt x="151893" y="368391"/>
                  </a:cubicBezTo>
                  <a:cubicBezTo>
                    <a:pt x="142611" y="367450"/>
                    <a:pt x="133623" y="366526"/>
                    <a:pt x="124320" y="365874"/>
                  </a:cubicBezTo>
                  <a:cubicBezTo>
                    <a:pt x="119981" y="365275"/>
                    <a:pt x="115621" y="364971"/>
                    <a:pt x="111261" y="364666"/>
                  </a:cubicBezTo>
                  <a:cubicBezTo>
                    <a:pt x="115358" y="368753"/>
                    <a:pt x="119745" y="372856"/>
                    <a:pt x="123821" y="377231"/>
                  </a:cubicBezTo>
                  <a:cubicBezTo>
                    <a:pt x="130351" y="384113"/>
                    <a:pt x="137169" y="391021"/>
                    <a:pt x="143699" y="397902"/>
                  </a:cubicBezTo>
                  <a:cubicBezTo>
                    <a:pt x="150748" y="405698"/>
                    <a:pt x="160120" y="413656"/>
                    <a:pt x="161695" y="424577"/>
                  </a:cubicBezTo>
                  <a:cubicBezTo>
                    <a:pt x="163250" y="435787"/>
                    <a:pt x="153979" y="443026"/>
                    <a:pt x="143368" y="440237"/>
                  </a:cubicBezTo>
                  <a:cubicBezTo>
                    <a:pt x="141913" y="440137"/>
                    <a:pt x="140520" y="439160"/>
                    <a:pt x="139107" y="438477"/>
                  </a:cubicBezTo>
                  <a:cubicBezTo>
                    <a:pt x="135661" y="437652"/>
                    <a:pt x="132273" y="435955"/>
                    <a:pt x="129158" y="434563"/>
                  </a:cubicBezTo>
                  <a:cubicBezTo>
                    <a:pt x="124357" y="432184"/>
                    <a:pt x="119561" y="429804"/>
                    <a:pt x="114759" y="427419"/>
                  </a:cubicBezTo>
                  <a:cubicBezTo>
                    <a:pt x="106591" y="423049"/>
                    <a:pt x="98139" y="418662"/>
                    <a:pt x="90307" y="413730"/>
                  </a:cubicBezTo>
                  <a:cubicBezTo>
                    <a:pt x="82201" y="408487"/>
                    <a:pt x="73828" y="402935"/>
                    <a:pt x="66363" y="396862"/>
                  </a:cubicBezTo>
                  <a:cubicBezTo>
                    <a:pt x="63059" y="393999"/>
                    <a:pt x="59461" y="391121"/>
                    <a:pt x="55889" y="387948"/>
                  </a:cubicBezTo>
                  <a:cubicBezTo>
                    <a:pt x="55868" y="388237"/>
                    <a:pt x="55847" y="388531"/>
                    <a:pt x="55537" y="388799"/>
                  </a:cubicBezTo>
                  <a:cubicBezTo>
                    <a:pt x="53052" y="395050"/>
                    <a:pt x="50278" y="401285"/>
                    <a:pt x="47799" y="407536"/>
                  </a:cubicBezTo>
                  <a:cubicBezTo>
                    <a:pt x="45046" y="413477"/>
                    <a:pt x="42567" y="419729"/>
                    <a:pt x="40061" y="426274"/>
                  </a:cubicBezTo>
                  <a:cubicBezTo>
                    <a:pt x="38984" y="429121"/>
                    <a:pt x="37907" y="431963"/>
                    <a:pt x="36521" y="435083"/>
                  </a:cubicBezTo>
                  <a:cubicBezTo>
                    <a:pt x="34036" y="441334"/>
                    <a:pt x="31367" y="446115"/>
                    <a:pt x="25269" y="449776"/>
                  </a:cubicBezTo>
                  <a:cubicBezTo>
                    <a:pt x="18587" y="453401"/>
                    <a:pt x="7125" y="450259"/>
                    <a:pt x="4146" y="442747"/>
                  </a:cubicBezTo>
                  <a:cubicBezTo>
                    <a:pt x="2954" y="438865"/>
                    <a:pt x="1998" y="435876"/>
                    <a:pt x="2555" y="432121"/>
                  </a:cubicBezTo>
                  <a:cubicBezTo>
                    <a:pt x="2597" y="431537"/>
                    <a:pt x="2927" y="430981"/>
                    <a:pt x="2969" y="430397"/>
                  </a:cubicBezTo>
                  <a:cubicBezTo>
                    <a:pt x="-1338" y="408482"/>
                    <a:pt x="38" y="384623"/>
                    <a:pt x="984" y="362780"/>
                  </a:cubicBezTo>
                  <a:cubicBezTo>
                    <a:pt x="1641" y="340917"/>
                    <a:pt x="2854" y="319385"/>
                    <a:pt x="4073" y="297858"/>
                  </a:cubicBezTo>
                  <a:cubicBezTo>
                    <a:pt x="5018" y="276016"/>
                    <a:pt x="6526" y="254505"/>
                    <a:pt x="8033" y="232993"/>
                  </a:cubicBezTo>
                  <a:cubicBezTo>
                    <a:pt x="8884" y="216693"/>
                    <a:pt x="8002" y="195896"/>
                    <a:pt x="13544" y="179339"/>
                  </a:cubicBezTo>
                  <a:cubicBezTo>
                    <a:pt x="13859" y="166506"/>
                    <a:pt x="13570" y="153925"/>
                    <a:pt x="13885" y="141097"/>
                  </a:cubicBezTo>
                  <a:cubicBezTo>
                    <a:pt x="14489" y="111638"/>
                    <a:pt x="15981" y="81942"/>
                    <a:pt x="17767" y="52273"/>
                  </a:cubicBezTo>
                  <a:cubicBezTo>
                    <a:pt x="18907" y="35994"/>
                    <a:pt x="19028" y="17598"/>
                    <a:pt x="22285" y="299"/>
                  </a:cubicBezTo>
                  <a:cubicBezTo>
                    <a:pt x="31898" y="678"/>
                    <a:pt x="41238" y="751"/>
                    <a:pt x="50872" y="840"/>
                  </a:cubicBezTo>
                  <a:cubicBezTo>
                    <a:pt x="52616" y="961"/>
                    <a:pt x="54381" y="793"/>
                    <a:pt x="56125" y="914"/>
                  </a:cubicBezTo>
                  <a:cubicBezTo>
                    <a:pt x="66048" y="1024"/>
                    <a:pt x="75992" y="846"/>
                    <a:pt x="86230" y="683"/>
                  </a:cubicBezTo>
                  <a:cubicBezTo>
                    <a:pt x="95281" y="735"/>
                    <a:pt x="104647" y="515"/>
                    <a:pt x="114029" y="0"/>
                  </a:cubicBezTo>
                  <a:cubicBezTo>
                    <a:pt x="113262" y="15139"/>
                    <a:pt x="111602" y="30499"/>
                    <a:pt x="110893" y="44766"/>
                  </a:cubicBezTo>
                  <a:cubicBezTo>
                    <a:pt x="109380" y="74751"/>
                    <a:pt x="107011" y="104378"/>
                    <a:pt x="104621" y="134299"/>
                  </a:cubicBezTo>
                  <a:cubicBezTo>
                    <a:pt x="99720" y="191794"/>
                    <a:pt x="93653" y="249210"/>
                    <a:pt x="86734" y="306268"/>
                  </a:cubicBezTo>
                  <a:cubicBezTo>
                    <a:pt x="86734" y="306268"/>
                    <a:pt x="87023" y="306289"/>
                    <a:pt x="87008" y="306578"/>
                  </a:cubicBezTo>
                  <a:cubicBezTo>
                    <a:pt x="97808" y="310838"/>
                    <a:pt x="108587" y="315393"/>
                    <a:pt x="119372" y="319947"/>
                  </a:cubicBezTo>
                  <a:cubicBezTo>
                    <a:pt x="140641" y="329030"/>
                    <a:pt x="162168" y="338716"/>
                    <a:pt x="182051" y="350919"/>
                  </a:cubicBezTo>
                  <a:cubicBezTo>
                    <a:pt x="184583" y="352264"/>
                    <a:pt x="184982" y="354922"/>
                    <a:pt x="185093" y="357559"/>
                  </a:cubicBezTo>
                  <a:cubicBezTo>
                    <a:pt x="187094" y="362092"/>
                    <a:pt x="184919" y="368070"/>
                    <a:pt x="179277" y="36943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3" name="Google Shape;613;p8"/>
            <p:cNvSpPr/>
            <p:nvPr/>
          </p:nvSpPr>
          <p:spPr>
            <a:xfrm>
              <a:off x="11796724" y="424232"/>
              <a:ext cx="2270291" cy="1835871"/>
            </a:xfrm>
            <a:custGeom>
              <a:rect b="b" l="l" r="r" t="t"/>
              <a:pathLst>
                <a:path extrusionOk="0" h="1835871" w="2270291">
                  <a:moveTo>
                    <a:pt x="2254513" y="1026265"/>
                  </a:moveTo>
                  <a:cubicBezTo>
                    <a:pt x="2228868" y="1188054"/>
                    <a:pt x="2165348" y="1331704"/>
                    <a:pt x="2065130" y="1461396"/>
                  </a:cubicBezTo>
                  <a:cubicBezTo>
                    <a:pt x="1970071" y="1584144"/>
                    <a:pt x="1861123" y="1696569"/>
                    <a:pt x="1714422" y="1755818"/>
                  </a:cubicBezTo>
                  <a:cubicBezTo>
                    <a:pt x="1667817" y="1774756"/>
                    <a:pt x="1619462" y="1789480"/>
                    <a:pt x="1570441" y="1801236"/>
                  </a:cubicBezTo>
                  <a:cubicBezTo>
                    <a:pt x="1561826" y="1803259"/>
                    <a:pt x="1553505" y="1805307"/>
                    <a:pt x="1544911" y="1807041"/>
                  </a:cubicBezTo>
                  <a:cubicBezTo>
                    <a:pt x="1535135" y="1808984"/>
                    <a:pt x="1525070" y="1810907"/>
                    <a:pt x="1515295" y="1812851"/>
                  </a:cubicBezTo>
                  <a:cubicBezTo>
                    <a:pt x="1507882" y="1814379"/>
                    <a:pt x="1500786" y="1815635"/>
                    <a:pt x="1493416" y="1816575"/>
                  </a:cubicBezTo>
                  <a:cubicBezTo>
                    <a:pt x="1429570" y="1827291"/>
                    <a:pt x="1364905" y="1832986"/>
                    <a:pt x="1300797" y="1834924"/>
                  </a:cubicBezTo>
                  <a:cubicBezTo>
                    <a:pt x="1291415" y="1835434"/>
                    <a:pt x="1282054" y="1835654"/>
                    <a:pt x="1272998" y="1835607"/>
                  </a:cubicBezTo>
                  <a:cubicBezTo>
                    <a:pt x="1262760" y="1835764"/>
                    <a:pt x="1252816" y="1835948"/>
                    <a:pt x="1242893" y="1835838"/>
                  </a:cubicBezTo>
                  <a:cubicBezTo>
                    <a:pt x="1241149" y="1835717"/>
                    <a:pt x="1239384" y="1835885"/>
                    <a:pt x="1237640" y="1835764"/>
                  </a:cubicBezTo>
                  <a:cubicBezTo>
                    <a:pt x="1228006" y="1835675"/>
                    <a:pt x="1218660" y="1835602"/>
                    <a:pt x="1209053" y="1835223"/>
                  </a:cubicBezTo>
                  <a:cubicBezTo>
                    <a:pt x="1049208" y="1831914"/>
                    <a:pt x="890445" y="1804730"/>
                    <a:pt x="735391" y="1766414"/>
                  </a:cubicBezTo>
                  <a:cubicBezTo>
                    <a:pt x="702638" y="1758571"/>
                    <a:pt x="670217" y="1750166"/>
                    <a:pt x="637842" y="1741178"/>
                  </a:cubicBezTo>
                  <a:cubicBezTo>
                    <a:pt x="560748" y="1720003"/>
                    <a:pt x="484416" y="1696254"/>
                    <a:pt x="408888" y="1669348"/>
                  </a:cubicBezTo>
                  <a:cubicBezTo>
                    <a:pt x="340220" y="1644675"/>
                    <a:pt x="269247" y="1623636"/>
                    <a:pt x="205543" y="1586460"/>
                  </a:cubicBezTo>
                  <a:cubicBezTo>
                    <a:pt x="180549" y="1572151"/>
                    <a:pt x="156858" y="1555882"/>
                    <a:pt x="134433" y="1538248"/>
                  </a:cubicBezTo>
                  <a:cubicBezTo>
                    <a:pt x="114229" y="1522226"/>
                    <a:pt x="93989" y="1506788"/>
                    <a:pt x="89172" y="1479577"/>
                  </a:cubicBezTo>
                  <a:cubicBezTo>
                    <a:pt x="83862" y="1451163"/>
                    <a:pt x="98812" y="1425334"/>
                    <a:pt x="119130" y="1406307"/>
                  </a:cubicBezTo>
                  <a:cubicBezTo>
                    <a:pt x="162899" y="1365265"/>
                    <a:pt x="225967" y="1361504"/>
                    <a:pt x="282752" y="1364020"/>
                  </a:cubicBezTo>
                  <a:cubicBezTo>
                    <a:pt x="296436" y="1364687"/>
                    <a:pt x="310136" y="1365060"/>
                    <a:pt x="323820" y="1365728"/>
                  </a:cubicBezTo>
                  <a:cubicBezTo>
                    <a:pt x="308697" y="1360580"/>
                    <a:pt x="293826" y="1356036"/>
                    <a:pt x="278933" y="1351775"/>
                  </a:cubicBezTo>
                  <a:cubicBezTo>
                    <a:pt x="228215" y="1337708"/>
                    <a:pt x="175695" y="1328478"/>
                    <a:pt x="125723" y="1312125"/>
                  </a:cubicBezTo>
                  <a:cubicBezTo>
                    <a:pt x="81461" y="1297632"/>
                    <a:pt x="34404" y="1273011"/>
                    <a:pt x="11711" y="1229947"/>
                  </a:cubicBezTo>
                  <a:cubicBezTo>
                    <a:pt x="-7379" y="1193848"/>
                    <a:pt x="-3491" y="1150889"/>
                    <a:pt x="26031" y="1121408"/>
                  </a:cubicBezTo>
                  <a:cubicBezTo>
                    <a:pt x="85080" y="1062448"/>
                    <a:pt x="179504" y="1078113"/>
                    <a:pt x="256865" y="1099603"/>
                  </a:cubicBezTo>
                  <a:cubicBezTo>
                    <a:pt x="250598" y="1084847"/>
                    <a:pt x="247625" y="1068868"/>
                    <a:pt x="253666" y="1053518"/>
                  </a:cubicBezTo>
                  <a:cubicBezTo>
                    <a:pt x="275992" y="997536"/>
                    <a:pt x="350769" y="1039288"/>
                    <a:pt x="386127" y="1055787"/>
                  </a:cubicBezTo>
                  <a:cubicBezTo>
                    <a:pt x="433929" y="1078123"/>
                    <a:pt x="479662" y="1104987"/>
                    <a:pt x="521850" y="1136569"/>
                  </a:cubicBezTo>
                  <a:cubicBezTo>
                    <a:pt x="542967" y="1152070"/>
                    <a:pt x="563396" y="1168980"/>
                    <a:pt x="582916" y="1186415"/>
                  </a:cubicBezTo>
                  <a:cubicBezTo>
                    <a:pt x="585658" y="1188942"/>
                    <a:pt x="588385" y="1191762"/>
                    <a:pt x="591421" y="1194315"/>
                  </a:cubicBezTo>
                  <a:cubicBezTo>
                    <a:pt x="604034" y="1156052"/>
                    <a:pt x="620050" y="1119202"/>
                    <a:pt x="636697" y="1085898"/>
                  </a:cubicBezTo>
                  <a:cubicBezTo>
                    <a:pt x="679199" y="1000363"/>
                    <a:pt x="736626" y="922885"/>
                    <a:pt x="807458" y="858326"/>
                  </a:cubicBezTo>
                  <a:cubicBezTo>
                    <a:pt x="925131" y="750596"/>
                    <a:pt x="1096249" y="663847"/>
                    <a:pt x="1261504" y="660816"/>
                  </a:cubicBezTo>
                  <a:cubicBezTo>
                    <a:pt x="1274936" y="523292"/>
                    <a:pt x="1304952" y="386644"/>
                    <a:pt x="1374749" y="265924"/>
                  </a:cubicBezTo>
                  <a:cubicBezTo>
                    <a:pt x="1449185" y="137351"/>
                    <a:pt x="1576997" y="35006"/>
                    <a:pt x="1725027" y="6818"/>
                  </a:cubicBezTo>
                  <a:cubicBezTo>
                    <a:pt x="1860918" y="-19011"/>
                    <a:pt x="1992738" y="29947"/>
                    <a:pt x="2086510" y="129991"/>
                  </a:cubicBezTo>
                  <a:cubicBezTo>
                    <a:pt x="2191718" y="241939"/>
                    <a:pt x="2234179" y="394766"/>
                    <a:pt x="2252365" y="543847"/>
                  </a:cubicBezTo>
                  <a:cubicBezTo>
                    <a:pt x="2271627" y="702636"/>
                    <a:pt x="2279623" y="867949"/>
                    <a:pt x="2254513" y="102626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4" name="Google Shape;614;p8"/>
            <p:cNvSpPr/>
            <p:nvPr/>
          </p:nvSpPr>
          <p:spPr>
            <a:xfrm>
              <a:off x="12380679" y="1284474"/>
              <a:ext cx="919619" cy="707170"/>
            </a:xfrm>
            <a:custGeom>
              <a:rect b="b" l="l" r="r" t="t"/>
              <a:pathLst>
                <a:path extrusionOk="0" h="707170" w="919619">
                  <a:moveTo>
                    <a:pt x="918491" y="77999"/>
                  </a:moveTo>
                  <a:cubicBezTo>
                    <a:pt x="917803" y="64278"/>
                    <a:pt x="897668" y="61961"/>
                    <a:pt x="896575" y="76465"/>
                  </a:cubicBezTo>
                  <a:cubicBezTo>
                    <a:pt x="887445" y="197905"/>
                    <a:pt x="874712" y="322344"/>
                    <a:pt x="820742" y="433330"/>
                  </a:cubicBezTo>
                  <a:cubicBezTo>
                    <a:pt x="766405" y="545063"/>
                    <a:pt x="663765" y="640616"/>
                    <a:pt x="540182" y="667816"/>
                  </a:cubicBezTo>
                  <a:cubicBezTo>
                    <a:pt x="481248" y="680785"/>
                    <a:pt x="426391" y="672386"/>
                    <a:pt x="374359" y="648999"/>
                  </a:cubicBezTo>
                  <a:cubicBezTo>
                    <a:pt x="468962" y="627872"/>
                    <a:pt x="553021" y="569374"/>
                    <a:pt x="618306" y="498904"/>
                  </a:cubicBezTo>
                  <a:cubicBezTo>
                    <a:pt x="663797" y="449799"/>
                    <a:pt x="703846" y="393927"/>
                    <a:pt x="735522" y="334909"/>
                  </a:cubicBezTo>
                  <a:cubicBezTo>
                    <a:pt x="741794" y="323232"/>
                    <a:pt x="726371" y="312011"/>
                    <a:pt x="718218" y="323101"/>
                  </a:cubicBezTo>
                  <a:cubicBezTo>
                    <a:pt x="654347" y="409996"/>
                    <a:pt x="592450" y="497969"/>
                    <a:pt x="500984" y="558426"/>
                  </a:cubicBezTo>
                  <a:cubicBezTo>
                    <a:pt x="418443" y="612985"/>
                    <a:pt x="315226" y="642449"/>
                    <a:pt x="217908" y="613914"/>
                  </a:cubicBezTo>
                  <a:cubicBezTo>
                    <a:pt x="181326" y="603188"/>
                    <a:pt x="149261" y="584303"/>
                    <a:pt x="119377" y="561857"/>
                  </a:cubicBezTo>
                  <a:cubicBezTo>
                    <a:pt x="137337" y="561153"/>
                    <a:pt x="155019" y="559078"/>
                    <a:pt x="170699" y="556892"/>
                  </a:cubicBezTo>
                  <a:cubicBezTo>
                    <a:pt x="280955" y="541533"/>
                    <a:pt x="382854" y="485057"/>
                    <a:pt x="462632" y="408667"/>
                  </a:cubicBezTo>
                  <a:cubicBezTo>
                    <a:pt x="507902" y="365319"/>
                    <a:pt x="546407" y="315956"/>
                    <a:pt x="579948" y="263116"/>
                  </a:cubicBezTo>
                  <a:cubicBezTo>
                    <a:pt x="587980" y="250456"/>
                    <a:pt x="569673" y="238022"/>
                    <a:pt x="560764" y="250026"/>
                  </a:cubicBezTo>
                  <a:cubicBezTo>
                    <a:pt x="489196" y="346466"/>
                    <a:pt x="401581" y="435222"/>
                    <a:pt x="291141" y="485934"/>
                  </a:cubicBezTo>
                  <a:cubicBezTo>
                    <a:pt x="236656" y="510949"/>
                    <a:pt x="177061" y="526609"/>
                    <a:pt x="116903" y="527423"/>
                  </a:cubicBezTo>
                  <a:cubicBezTo>
                    <a:pt x="89907" y="527785"/>
                    <a:pt x="50457" y="528763"/>
                    <a:pt x="34630" y="501730"/>
                  </a:cubicBezTo>
                  <a:cubicBezTo>
                    <a:pt x="26251" y="487421"/>
                    <a:pt x="32644" y="472350"/>
                    <a:pt x="38543" y="458477"/>
                  </a:cubicBezTo>
                  <a:cubicBezTo>
                    <a:pt x="44337" y="444840"/>
                    <a:pt x="51213" y="431229"/>
                    <a:pt x="58773" y="418322"/>
                  </a:cubicBezTo>
                  <a:cubicBezTo>
                    <a:pt x="107699" y="395083"/>
                    <a:pt x="156111" y="362236"/>
                    <a:pt x="193229" y="324960"/>
                  </a:cubicBezTo>
                  <a:cubicBezTo>
                    <a:pt x="201886" y="316266"/>
                    <a:pt x="192200" y="297960"/>
                    <a:pt x="180407" y="305692"/>
                  </a:cubicBezTo>
                  <a:cubicBezTo>
                    <a:pt x="153753" y="323169"/>
                    <a:pt x="127708" y="341591"/>
                    <a:pt x="100608" y="358380"/>
                  </a:cubicBezTo>
                  <a:cubicBezTo>
                    <a:pt x="87874" y="366265"/>
                    <a:pt x="74989" y="373871"/>
                    <a:pt x="61835" y="381036"/>
                  </a:cubicBezTo>
                  <a:cubicBezTo>
                    <a:pt x="55594" y="384435"/>
                    <a:pt x="43954" y="392619"/>
                    <a:pt x="33878" y="397347"/>
                  </a:cubicBezTo>
                  <a:cubicBezTo>
                    <a:pt x="34913" y="392567"/>
                    <a:pt x="35985" y="387303"/>
                    <a:pt x="36289" y="385659"/>
                  </a:cubicBezTo>
                  <a:cubicBezTo>
                    <a:pt x="38086" y="376051"/>
                    <a:pt x="40114" y="366496"/>
                    <a:pt x="42351" y="356983"/>
                  </a:cubicBezTo>
                  <a:cubicBezTo>
                    <a:pt x="46528" y="339201"/>
                    <a:pt x="51387" y="321577"/>
                    <a:pt x="56887" y="304163"/>
                  </a:cubicBezTo>
                  <a:cubicBezTo>
                    <a:pt x="68186" y="268380"/>
                    <a:pt x="82154" y="233368"/>
                    <a:pt x="98622" y="199649"/>
                  </a:cubicBezTo>
                  <a:cubicBezTo>
                    <a:pt x="131485" y="132363"/>
                    <a:pt x="175164" y="71517"/>
                    <a:pt x="221633" y="13061"/>
                  </a:cubicBezTo>
                  <a:cubicBezTo>
                    <a:pt x="227679" y="5454"/>
                    <a:pt x="216238" y="-4196"/>
                    <a:pt x="209151" y="1956"/>
                  </a:cubicBezTo>
                  <a:cubicBezTo>
                    <a:pt x="118967" y="80179"/>
                    <a:pt x="57664" y="191922"/>
                    <a:pt x="23924" y="305440"/>
                  </a:cubicBezTo>
                  <a:cubicBezTo>
                    <a:pt x="15435" y="334006"/>
                    <a:pt x="8706" y="363108"/>
                    <a:pt x="3621" y="392472"/>
                  </a:cubicBezTo>
                  <a:cubicBezTo>
                    <a:pt x="1782" y="403094"/>
                    <a:pt x="-991" y="414377"/>
                    <a:pt x="5785" y="423791"/>
                  </a:cubicBezTo>
                  <a:cubicBezTo>
                    <a:pt x="10402" y="430210"/>
                    <a:pt x="16858" y="432096"/>
                    <a:pt x="23603" y="431765"/>
                  </a:cubicBezTo>
                  <a:cubicBezTo>
                    <a:pt x="1189" y="463751"/>
                    <a:pt x="-13704" y="501394"/>
                    <a:pt x="18944" y="533532"/>
                  </a:cubicBezTo>
                  <a:cubicBezTo>
                    <a:pt x="35354" y="549685"/>
                    <a:pt x="57275" y="557176"/>
                    <a:pt x="80641" y="560260"/>
                  </a:cubicBezTo>
                  <a:cubicBezTo>
                    <a:pt x="131905" y="637732"/>
                    <a:pt x="243259" y="664307"/>
                    <a:pt x="330917" y="656002"/>
                  </a:cubicBezTo>
                  <a:cubicBezTo>
                    <a:pt x="332482" y="655855"/>
                    <a:pt x="333985" y="655450"/>
                    <a:pt x="335550" y="655282"/>
                  </a:cubicBezTo>
                  <a:cubicBezTo>
                    <a:pt x="377785" y="695899"/>
                    <a:pt x="442612" y="710176"/>
                    <a:pt x="499513" y="706657"/>
                  </a:cubicBezTo>
                  <a:cubicBezTo>
                    <a:pt x="568034" y="702418"/>
                    <a:pt x="632883" y="674976"/>
                    <a:pt x="689269" y="636823"/>
                  </a:cubicBezTo>
                  <a:cubicBezTo>
                    <a:pt x="802215" y="560402"/>
                    <a:pt x="869349" y="437733"/>
                    <a:pt x="899196" y="306995"/>
                  </a:cubicBezTo>
                  <a:cubicBezTo>
                    <a:pt x="916342" y="231860"/>
                    <a:pt x="922367" y="154951"/>
                    <a:pt x="918491" y="779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5" name="Google Shape;615;p8"/>
            <p:cNvSpPr/>
            <p:nvPr/>
          </p:nvSpPr>
          <p:spPr>
            <a:xfrm>
              <a:off x="11898504" y="1497633"/>
              <a:ext cx="374403" cy="130060"/>
            </a:xfrm>
            <a:custGeom>
              <a:rect b="b" l="l" r="r" t="t"/>
              <a:pathLst>
                <a:path extrusionOk="0" h="130060" w="374403">
                  <a:moveTo>
                    <a:pt x="370381" y="111218"/>
                  </a:moveTo>
                  <a:cubicBezTo>
                    <a:pt x="344347" y="92239"/>
                    <a:pt x="314026" y="77830"/>
                    <a:pt x="285145" y="63662"/>
                  </a:cubicBezTo>
                  <a:cubicBezTo>
                    <a:pt x="255786" y="49258"/>
                    <a:pt x="225681" y="36415"/>
                    <a:pt x="194593" y="26203"/>
                  </a:cubicBezTo>
                  <a:cubicBezTo>
                    <a:pt x="135654" y="6840"/>
                    <a:pt x="68089" y="-7417"/>
                    <a:pt x="6182" y="4166"/>
                  </a:cubicBezTo>
                  <a:cubicBezTo>
                    <a:pt x="-2512" y="5795"/>
                    <a:pt x="-1913" y="19694"/>
                    <a:pt x="7201" y="19925"/>
                  </a:cubicBezTo>
                  <a:cubicBezTo>
                    <a:pt x="71730" y="21575"/>
                    <a:pt x="132239" y="27752"/>
                    <a:pt x="193616" y="49337"/>
                  </a:cubicBezTo>
                  <a:cubicBezTo>
                    <a:pt x="222324" y="59428"/>
                    <a:pt x="250344" y="71510"/>
                    <a:pt x="277649" y="84921"/>
                  </a:cubicBezTo>
                  <a:cubicBezTo>
                    <a:pt x="305937" y="98816"/>
                    <a:pt x="332675" y="116035"/>
                    <a:pt x="361298" y="129147"/>
                  </a:cubicBezTo>
                  <a:cubicBezTo>
                    <a:pt x="372072" y="134079"/>
                    <a:pt x="379316" y="117737"/>
                    <a:pt x="370381" y="11121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6" name="Google Shape;616;p8"/>
            <p:cNvSpPr/>
            <p:nvPr/>
          </p:nvSpPr>
          <p:spPr>
            <a:xfrm>
              <a:off x="11819676" y="1678044"/>
              <a:ext cx="451215" cy="153036"/>
            </a:xfrm>
            <a:custGeom>
              <a:rect b="b" l="l" r="r" t="t"/>
              <a:pathLst>
                <a:path extrusionOk="0" h="153036" w="451215">
                  <a:moveTo>
                    <a:pt x="444151" y="132266"/>
                  </a:moveTo>
                  <a:cubicBezTo>
                    <a:pt x="405609" y="121539"/>
                    <a:pt x="365922" y="116265"/>
                    <a:pt x="326677" y="108764"/>
                  </a:cubicBezTo>
                  <a:cubicBezTo>
                    <a:pt x="285908" y="100968"/>
                    <a:pt x="245276" y="92458"/>
                    <a:pt x="204953" y="82603"/>
                  </a:cubicBezTo>
                  <a:cubicBezTo>
                    <a:pt x="137215" y="66046"/>
                    <a:pt x="68453" y="44430"/>
                    <a:pt x="12340" y="1486"/>
                  </a:cubicBezTo>
                  <a:cubicBezTo>
                    <a:pt x="5280" y="-3914"/>
                    <a:pt x="-4160" y="6660"/>
                    <a:pt x="1986" y="13127"/>
                  </a:cubicBezTo>
                  <a:cubicBezTo>
                    <a:pt x="52211" y="66041"/>
                    <a:pt x="120295" y="90609"/>
                    <a:pt x="189609" y="108259"/>
                  </a:cubicBezTo>
                  <a:cubicBezTo>
                    <a:pt x="228566" y="118182"/>
                    <a:pt x="267869" y="126839"/>
                    <a:pt x="307298" y="134677"/>
                  </a:cubicBezTo>
                  <a:cubicBezTo>
                    <a:pt x="350951" y="143360"/>
                    <a:pt x="395218" y="152558"/>
                    <a:pt x="439848" y="153036"/>
                  </a:cubicBezTo>
                  <a:cubicBezTo>
                    <a:pt x="451253" y="153157"/>
                    <a:pt x="456406" y="135680"/>
                    <a:pt x="444151" y="13226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7" name="Google Shape;617;p8"/>
            <p:cNvSpPr/>
            <p:nvPr/>
          </p:nvSpPr>
          <p:spPr>
            <a:xfrm>
              <a:off x="11872931" y="1849743"/>
              <a:ext cx="681792" cy="354927"/>
            </a:xfrm>
            <a:custGeom>
              <a:rect b="b" l="l" r="r" t="t"/>
              <a:pathLst>
                <a:path extrusionOk="0" h="354927" w="681792">
                  <a:moveTo>
                    <a:pt x="675936" y="337073"/>
                  </a:moveTo>
                  <a:cubicBezTo>
                    <a:pt x="642784" y="325364"/>
                    <a:pt x="607972" y="317627"/>
                    <a:pt x="574221" y="307746"/>
                  </a:cubicBezTo>
                  <a:cubicBezTo>
                    <a:pt x="543617" y="298789"/>
                    <a:pt x="513076" y="289596"/>
                    <a:pt x="482477" y="280619"/>
                  </a:cubicBezTo>
                  <a:cubicBezTo>
                    <a:pt x="422849" y="263126"/>
                    <a:pt x="363327" y="245051"/>
                    <a:pt x="305024" y="223487"/>
                  </a:cubicBezTo>
                  <a:cubicBezTo>
                    <a:pt x="246368" y="201792"/>
                    <a:pt x="188033" y="176745"/>
                    <a:pt x="133895" y="145274"/>
                  </a:cubicBezTo>
                  <a:cubicBezTo>
                    <a:pt x="85315" y="117034"/>
                    <a:pt x="9015" y="77442"/>
                    <a:pt x="24784" y="10245"/>
                  </a:cubicBezTo>
                  <a:cubicBezTo>
                    <a:pt x="26749" y="1877"/>
                    <a:pt x="16679" y="-3980"/>
                    <a:pt x="11090" y="3305"/>
                  </a:cubicBezTo>
                  <a:cubicBezTo>
                    <a:pt x="-17928" y="41112"/>
                    <a:pt x="15833" y="88331"/>
                    <a:pt x="45560" y="112984"/>
                  </a:cubicBezTo>
                  <a:cubicBezTo>
                    <a:pt x="85257" y="145910"/>
                    <a:pt x="131925" y="172795"/>
                    <a:pt x="177827" y="196024"/>
                  </a:cubicBezTo>
                  <a:cubicBezTo>
                    <a:pt x="273689" y="244546"/>
                    <a:pt x="377605" y="275749"/>
                    <a:pt x="480381" y="305828"/>
                  </a:cubicBezTo>
                  <a:cubicBezTo>
                    <a:pt x="542719" y="324072"/>
                    <a:pt x="607562" y="347002"/>
                    <a:pt x="672243" y="354855"/>
                  </a:cubicBezTo>
                  <a:cubicBezTo>
                    <a:pt x="682633" y="356121"/>
                    <a:pt x="685549" y="340472"/>
                    <a:pt x="675936" y="33707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8" name="Google Shape;618;p8"/>
            <p:cNvSpPr/>
            <p:nvPr/>
          </p:nvSpPr>
          <p:spPr>
            <a:xfrm>
              <a:off x="12014151" y="1895558"/>
              <a:ext cx="295447" cy="89270"/>
            </a:xfrm>
            <a:custGeom>
              <a:rect b="b" l="l" r="r" t="t"/>
              <a:pathLst>
                <a:path extrusionOk="0" h="89270" w="295447">
                  <a:moveTo>
                    <a:pt x="289456" y="72075"/>
                  </a:moveTo>
                  <a:cubicBezTo>
                    <a:pt x="243750" y="57687"/>
                    <a:pt x="196935" y="46766"/>
                    <a:pt x="150545" y="34800"/>
                  </a:cubicBezTo>
                  <a:cubicBezTo>
                    <a:pt x="104014" y="22791"/>
                    <a:pt x="57503" y="11009"/>
                    <a:pt x="10677" y="240"/>
                  </a:cubicBezTo>
                  <a:cubicBezTo>
                    <a:pt x="839" y="-2024"/>
                    <a:pt x="-4751" y="12421"/>
                    <a:pt x="5340" y="15379"/>
                  </a:cubicBezTo>
                  <a:cubicBezTo>
                    <a:pt x="51347" y="28864"/>
                    <a:pt x="97573" y="41308"/>
                    <a:pt x="143926" y="53569"/>
                  </a:cubicBezTo>
                  <a:cubicBezTo>
                    <a:pt x="190289" y="65834"/>
                    <a:pt x="236516" y="79204"/>
                    <a:pt x="283468" y="89042"/>
                  </a:cubicBezTo>
                  <a:cubicBezTo>
                    <a:pt x="294421" y="91338"/>
                    <a:pt x="300829" y="75658"/>
                    <a:pt x="289456" y="7207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9" name="Google Shape;619;p8"/>
            <p:cNvSpPr/>
            <p:nvPr/>
          </p:nvSpPr>
          <p:spPr>
            <a:xfrm>
              <a:off x="11977551" y="1616679"/>
              <a:ext cx="256698" cy="75248"/>
            </a:xfrm>
            <a:custGeom>
              <a:rect b="b" l="l" r="r" t="t"/>
              <a:pathLst>
                <a:path extrusionOk="0" h="75248" w="256698">
                  <a:moveTo>
                    <a:pt x="250860" y="57372"/>
                  </a:moveTo>
                  <a:cubicBezTo>
                    <a:pt x="212187" y="43746"/>
                    <a:pt x="171344" y="35803"/>
                    <a:pt x="131469" y="26516"/>
                  </a:cubicBezTo>
                  <a:cubicBezTo>
                    <a:pt x="91246" y="17145"/>
                    <a:pt x="50729" y="9323"/>
                    <a:pt x="10470" y="224"/>
                  </a:cubicBezTo>
                  <a:cubicBezTo>
                    <a:pt x="799" y="-1961"/>
                    <a:pt x="-4648" y="12464"/>
                    <a:pt x="5243" y="15043"/>
                  </a:cubicBezTo>
                  <a:cubicBezTo>
                    <a:pt x="45765" y="25607"/>
                    <a:pt x="85930" y="37421"/>
                    <a:pt x="126541" y="47728"/>
                  </a:cubicBezTo>
                  <a:cubicBezTo>
                    <a:pt x="166359" y="57829"/>
                    <a:pt x="206419" y="69460"/>
                    <a:pt x="247167" y="75154"/>
                  </a:cubicBezTo>
                  <a:cubicBezTo>
                    <a:pt x="257563" y="76614"/>
                    <a:pt x="260425" y="60745"/>
                    <a:pt x="250860" y="5737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0" name="Google Shape;620;p8"/>
            <p:cNvSpPr/>
            <p:nvPr/>
          </p:nvSpPr>
          <p:spPr>
            <a:xfrm>
              <a:off x="13649409" y="1468746"/>
              <a:ext cx="293598" cy="112055"/>
            </a:xfrm>
            <a:custGeom>
              <a:rect b="b" l="l" r="r" t="t"/>
              <a:pathLst>
                <a:path extrusionOk="0" h="112055" w="293598">
                  <a:moveTo>
                    <a:pt x="293299" y="8148"/>
                  </a:moveTo>
                  <a:cubicBezTo>
                    <a:pt x="292427" y="-225"/>
                    <a:pt x="278812" y="-3256"/>
                    <a:pt x="274793" y="4398"/>
                  </a:cubicBezTo>
                  <a:cubicBezTo>
                    <a:pt x="263599" y="25715"/>
                    <a:pt x="256996" y="46149"/>
                    <a:pt x="238132" y="62560"/>
                  </a:cubicBezTo>
                  <a:cubicBezTo>
                    <a:pt x="229291" y="70250"/>
                    <a:pt x="219037" y="76496"/>
                    <a:pt x="207948" y="80394"/>
                  </a:cubicBezTo>
                  <a:cubicBezTo>
                    <a:pt x="201587" y="82626"/>
                    <a:pt x="192893" y="85421"/>
                    <a:pt x="186195" y="83335"/>
                  </a:cubicBezTo>
                  <a:cubicBezTo>
                    <a:pt x="180553" y="81576"/>
                    <a:pt x="175542" y="76254"/>
                    <a:pt x="170820" y="72961"/>
                  </a:cubicBezTo>
                  <a:cubicBezTo>
                    <a:pt x="148620" y="57485"/>
                    <a:pt x="122218" y="64577"/>
                    <a:pt x="97970" y="70539"/>
                  </a:cubicBezTo>
                  <a:cubicBezTo>
                    <a:pt x="68343" y="77825"/>
                    <a:pt x="39178" y="74515"/>
                    <a:pt x="11484" y="61808"/>
                  </a:cubicBezTo>
                  <a:cubicBezTo>
                    <a:pt x="2717" y="57785"/>
                    <a:pt x="-4800" y="72393"/>
                    <a:pt x="3783" y="77016"/>
                  </a:cubicBezTo>
                  <a:cubicBezTo>
                    <a:pt x="31929" y="92176"/>
                    <a:pt x="63489" y="97040"/>
                    <a:pt x="94924" y="90579"/>
                  </a:cubicBezTo>
                  <a:cubicBezTo>
                    <a:pt x="110782" y="87322"/>
                    <a:pt x="131579" y="77084"/>
                    <a:pt x="146813" y="86240"/>
                  </a:cubicBezTo>
                  <a:cubicBezTo>
                    <a:pt x="160093" y="94220"/>
                    <a:pt x="166586" y="107442"/>
                    <a:pt x="182907" y="110945"/>
                  </a:cubicBezTo>
                  <a:cubicBezTo>
                    <a:pt x="209839" y="116724"/>
                    <a:pt x="240506" y="98937"/>
                    <a:pt x="259375" y="81076"/>
                  </a:cubicBezTo>
                  <a:cubicBezTo>
                    <a:pt x="278386" y="63085"/>
                    <a:pt x="296131" y="35323"/>
                    <a:pt x="293299" y="814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1" name="Google Shape;621;p8"/>
            <p:cNvSpPr/>
            <p:nvPr/>
          </p:nvSpPr>
          <p:spPr>
            <a:xfrm>
              <a:off x="13643386" y="1686746"/>
              <a:ext cx="201344" cy="50032"/>
            </a:xfrm>
            <a:custGeom>
              <a:rect b="b" l="l" r="r" t="t"/>
              <a:pathLst>
                <a:path extrusionOk="0" h="50032" w="201344">
                  <a:moveTo>
                    <a:pt x="188389" y="2066"/>
                  </a:moveTo>
                  <a:cubicBezTo>
                    <a:pt x="176796" y="11842"/>
                    <a:pt x="162392" y="22653"/>
                    <a:pt x="147163" y="25511"/>
                  </a:cubicBezTo>
                  <a:cubicBezTo>
                    <a:pt x="139189" y="27008"/>
                    <a:pt x="132691" y="24807"/>
                    <a:pt x="124980" y="23331"/>
                  </a:cubicBezTo>
                  <a:cubicBezTo>
                    <a:pt x="117384" y="21876"/>
                    <a:pt x="111469" y="23987"/>
                    <a:pt x="104162" y="25884"/>
                  </a:cubicBezTo>
                  <a:cubicBezTo>
                    <a:pt x="74404" y="33606"/>
                    <a:pt x="41152" y="25878"/>
                    <a:pt x="14887" y="10918"/>
                  </a:cubicBezTo>
                  <a:cubicBezTo>
                    <a:pt x="4380" y="4934"/>
                    <a:pt x="-6020" y="19548"/>
                    <a:pt x="4170" y="26619"/>
                  </a:cubicBezTo>
                  <a:cubicBezTo>
                    <a:pt x="33824" y="47200"/>
                    <a:pt x="69944" y="52522"/>
                    <a:pt x="105029" y="45551"/>
                  </a:cubicBezTo>
                  <a:cubicBezTo>
                    <a:pt x="109205" y="44721"/>
                    <a:pt x="113056" y="43156"/>
                    <a:pt x="117253" y="44353"/>
                  </a:cubicBezTo>
                  <a:cubicBezTo>
                    <a:pt x="121471" y="45556"/>
                    <a:pt x="124990" y="48246"/>
                    <a:pt x="129477" y="49155"/>
                  </a:cubicBezTo>
                  <a:cubicBezTo>
                    <a:pt x="137766" y="50830"/>
                    <a:pt x="146596" y="49990"/>
                    <a:pt x="154675" y="47621"/>
                  </a:cubicBezTo>
                  <a:cubicBezTo>
                    <a:pt x="173933" y="41974"/>
                    <a:pt x="185726" y="28179"/>
                    <a:pt x="198927" y="14175"/>
                  </a:cubicBezTo>
                  <a:cubicBezTo>
                    <a:pt x="205872" y="6799"/>
                    <a:pt x="196448" y="-4731"/>
                    <a:pt x="188389" y="206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2" name="Google Shape;622;p8"/>
            <p:cNvSpPr/>
            <p:nvPr/>
          </p:nvSpPr>
          <p:spPr>
            <a:xfrm>
              <a:off x="13667627" y="730029"/>
              <a:ext cx="108428" cy="184312"/>
            </a:xfrm>
            <a:custGeom>
              <a:rect b="b" l="l" r="r" t="t"/>
              <a:pathLst>
                <a:path extrusionOk="0" h="184312" w="108428">
                  <a:moveTo>
                    <a:pt x="87597" y="166189"/>
                  </a:moveTo>
                  <a:cubicBezTo>
                    <a:pt x="82176" y="173806"/>
                    <a:pt x="75262" y="180099"/>
                    <a:pt x="66453" y="182867"/>
                  </a:cubicBezTo>
                  <a:cubicBezTo>
                    <a:pt x="48446" y="188525"/>
                    <a:pt x="28658" y="176826"/>
                    <a:pt x="18834" y="160710"/>
                  </a:cubicBezTo>
                  <a:cubicBezTo>
                    <a:pt x="-1721" y="126996"/>
                    <a:pt x="-5067" y="76624"/>
                    <a:pt x="6920" y="39370"/>
                  </a:cubicBezTo>
                  <a:cubicBezTo>
                    <a:pt x="23525" y="-12215"/>
                    <a:pt x="77290" y="-13150"/>
                    <a:pt x="97745" y="36817"/>
                  </a:cubicBezTo>
                  <a:cubicBezTo>
                    <a:pt x="112638" y="73199"/>
                    <a:pt x="111923" y="115665"/>
                    <a:pt x="95828" y="151527"/>
                  </a:cubicBezTo>
                  <a:cubicBezTo>
                    <a:pt x="93559" y="156581"/>
                    <a:pt x="90843" y="161624"/>
                    <a:pt x="87597" y="16618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3" name="Google Shape;623;p8"/>
            <p:cNvSpPr/>
            <p:nvPr/>
          </p:nvSpPr>
          <p:spPr>
            <a:xfrm>
              <a:off x="13890388" y="730111"/>
              <a:ext cx="280081" cy="373202"/>
            </a:xfrm>
            <a:custGeom>
              <a:rect b="b" l="l" r="r" t="t"/>
              <a:pathLst>
                <a:path extrusionOk="0" h="373202" w="280081">
                  <a:moveTo>
                    <a:pt x="271075" y="272707"/>
                  </a:moveTo>
                  <a:cubicBezTo>
                    <a:pt x="252363" y="314626"/>
                    <a:pt x="218828" y="355516"/>
                    <a:pt x="173484" y="368985"/>
                  </a:cubicBezTo>
                  <a:cubicBezTo>
                    <a:pt x="125749" y="383168"/>
                    <a:pt x="77721" y="359944"/>
                    <a:pt x="46360" y="323861"/>
                  </a:cubicBezTo>
                  <a:cubicBezTo>
                    <a:pt x="-4962" y="264181"/>
                    <a:pt x="-13661" y="171554"/>
                    <a:pt x="20205" y="100901"/>
                  </a:cubicBezTo>
                  <a:cubicBezTo>
                    <a:pt x="34157" y="56013"/>
                    <a:pt x="71953" y="16889"/>
                    <a:pt x="116341" y="4518"/>
                  </a:cubicBezTo>
                  <a:cubicBezTo>
                    <a:pt x="180696" y="-13468"/>
                    <a:pt x="253435" y="24049"/>
                    <a:pt x="278660" y="85115"/>
                  </a:cubicBezTo>
                  <a:cubicBezTo>
                    <a:pt x="281428" y="91445"/>
                    <a:pt x="280110" y="97775"/>
                    <a:pt x="275093" y="102682"/>
                  </a:cubicBezTo>
                  <a:cubicBezTo>
                    <a:pt x="244930" y="132992"/>
                    <a:pt x="210707" y="158637"/>
                    <a:pt x="173326" y="179392"/>
                  </a:cubicBezTo>
                  <a:cubicBezTo>
                    <a:pt x="197364" y="190717"/>
                    <a:pt x="221108" y="202017"/>
                    <a:pt x="245146" y="213342"/>
                  </a:cubicBezTo>
                  <a:cubicBezTo>
                    <a:pt x="256177" y="218495"/>
                    <a:pt x="268101" y="223423"/>
                    <a:pt x="273680" y="235494"/>
                  </a:cubicBezTo>
                  <a:cubicBezTo>
                    <a:pt x="279553" y="247592"/>
                    <a:pt x="276270" y="261092"/>
                    <a:pt x="271075" y="2727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4" name="Google Shape;624;p8"/>
            <p:cNvSpPr/>
            <p:nvPr/>
          </p:nvSpPr>
          <p:spPr>
            <a:xfrm>
              <a:off x="14267200" y="662112"/>
              <a:ext cx="124391" cy="121564"/>
            </a:xfrm>
            <a:custGeom>
              <a:rect b="b" l="l" r="r" t="t"/>
              <a:pathLst>
                <a:path extrusionOk="0" h="121564" w="124391">
                  <a:moveTo>
                    <a:pt x="111717" y="1101"/>
                  </a:moveTo>
                  <a:cubicBezTo>
                    <a:pt x="108691" y="2714"/>
                    <a:pt x="105734" y="3707"/>
                    <a:pt x="102887" y="5771"/>
                  </a:cubicBezTo>
                  <a:cubicBezTo>
                    <a:pt x="100297" y="7647"/>
                    <a:pt x="97770" y="9616"/>
                    <a:pt x="95222" y="11550"/>
                  </a:cubicBezTo>
                  <a:cubicBezTo>
                    <a:pt x="90421" y="15200"/>
                    <a:pt x="85804" y="19088"/>
                    <a:pt x="81244" y="23038"/>
                  </a:cubicBezTo>
                  <a:cubicBezTo>
                    <a:pt x="71594" y="31406"/>
                    <a:pt x="62128" y="39958"/>
                    <a:pt x="52699" y="48578"/>
                  </a:cubicBezTo>
                  <a:cubicBezTo>
                    <a:pt x="43543" y="56946"/>
                    <a:pt x="34172" y="65152"/>
                    <a:pt x="25325" y="73845"/>
                  </a:cubicBezTo>
                  <a:cubicBezTo>
                    <a:pt x="15959" y="83049"/>
                    <a:pt x="4529" y="93019"/>
                    <a:pt x="510" y="105936"/>
                  </a:cubicBezTo>
                  <a:cubicBezTo>
                    <a:pt x="-1948" y="113837"/>
                    <a:pt x="4807" y="123634"/>
                    <a:pt x="13763" y="121181"/>
                  </a:cubicBezTo>
                  <a:cubicBezTo>
                    <a:pt x="26670" y="117645"/>
                    <a:pt x="36362" y="108016"/>
                    <a:pt x="45875" y="99113"/>
                  </a:cubicBezTo>
                  <a:cubicBezTo>
                    <a:pt x="55210" y="90371"/>
                    <a:pt x="63988" y="80990"/>
                    <a:pt x="72939" y="71865"/>
                  </a:cubicBezTo>
                  <a:cubicBezTo>
                    <a:pt x="81669" y="62961"/>
                    <a:pt x="90348" y="54036"/>
                    <a:pt x="98847" y="44912"/>
                  </a:cubicBezTo>
                  <a:cubicBezTo>
                    <a:pt x="103244" y="40189"/>
                    <a:pt x="107620" y="35419"/>
                    <a:pt x="111796" y="30497"/>
                  </a:cubicBezTo>
                  <a:cubicBezTo>
                    <a:pt x="113823" y="28102"/>
                    <a:pt x="115772" y="25628"/>
                    <a:pt x="117747" y="23190"/>
                  </a:cubicBezTo>
                  <a:cubicBezTo>
                    <a:pt x="120132" y="20249"/>
                    <a:pt x="121309" y="17391"/>
                    <a:pt x="123137" y="14239"/>
                  </a:cubicBezTo>
                  <a:cubicBezTo>
                    <a:pt x="127376" y="6906"/>
                    <a:pt x="120190" y="-3406"/>
                    <a:pt x="111717" y="110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5" name="Google Shape;625;p8"/>
            <p:cNvSpPr/>
            <p:nvPr/>
          </p:nvSpPr>
          <p:spPr>
            <a:xfrm>
              <a:off x="14292494" y="892475"/>
              <a:ext cx="130764" cy="26116"/>
            </a:xfrm>
            <a:custGeom>
              <a:rect b="b" l="l" r="r" t="t"/>
              <a:pathLst>
                <a:path extrusionOk="0" h="26116" w="130764">
                  <a:moveTo>
                    <a:pt x="123311" y="4957"/>
                  </a:moveTo>
                  <a:cubicBezTo>
                    <a:pt x="113755" y="4778"/>
                    <a:pt x="104347" y="3391"/>
                    <a:pt x="94818" y="2750"/>
                  </a:cubicBezTo>
                  <a:cubicBezTo>
                    <a:pt x="84948" y="2088"/>
                    <a:pt x="75067" y="1521"/>
                    <a:pt x="65181" y="1164"/>
                  </a:cubicBezTo>
                  <a:cubicBezTo>
                    <a:pt x="55657" y="817"/>
                    <a:pt x="46133" y="407"/>
                    <a:pt x="36609" y="124"/>
                  </a:cubicBezTo>
                  <a:cubicBezTo>
                    <a:pt x="25856" y="-191"/>
                    <a:pt x="15876" y="-181"/>
                    <a:pt x="5727" y="3628"/>
                  </a:cubicBezTo>
                  <a:cubicBezTo>
                    <a:pt x="-3161" y="6958"/>
                    <a:pt x="-866" y="19938"/>
                    <a:pt x="6888" y="22896"/>
                  </a:cubicBezTo>
                  <a:cubicBezTo>
                    <a:pt x="16322" y="26494"/>
                    <a:pt x="25946" y="26252"/>
                    <a:pt x="35905" y="25974"/>
                  </a:cubicBezTo>
                  <a:cubicBezTo>
                    <a:pt x="45477" y="25706"/>
                    <a:pt x="55048" y="25359"/>
                    <a:pt x="64613" y="25055"/>
                  </a:cubicBezTo>
                  <a:cubicBezTo>
                    <a:pt x="74200" y="24750"/>
                    <a:pt x="83782" y="24172"/>
                    <a:pt x="93358" y="23626"/>
                  </a:cubicBezTo>
                  <a:cubicBezTo>
                    <a:pt x="102976" y="23074"/>
                    <a:pt x="112516" y="21682"/>
                    <a:pt x="122150" y="21535"/>
                  </a:cubicBezTo>
                  <a:cubicBezTo>
                    <a:pt x="132698" y="21378"/>
                    <a:pt x="134111" y="5161"/>
                    <a:pt x="123311" y="495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6" name="Google Shape;626;p8"/>
            <p:cNvSpPr/>
            <p:nvPr/>
          </p:nvSpPr>
          <p:spPr>
            <a:xfrm>
              <a:off x="14265381" y="1035983"/>
              <a:ext cx="130871" cy="159448"/>
            </a:xfrm>
            <a:custGeom>
              <a:rect b="b" l="l" r="r" t="t"/>
              <a:pathLst>
                <a:path extrusionOk="0" h="159448" w="130871">
                  <a:moveTo>
                    <a:pt x="129725" y="146809"/>
                  </a:moveTo>
                  <a:cubicBezTo>
                    <a:pt x="125707" y="140143"/>
                    <a:pt x="122029" y="133650"/>
                    <a:pt x="117212" y="127373"/>
                  </a:cubicBezTo>
                  <a:cubicBezTo>
                    <a:pt x="112521" y="121258"/>
                    <a:pt x="107841" y="115144"/>
                    <a:pt x="103092" y="109071"/>
                  </a:cubicBezTo>
                  <a:cubicBezTo>
                    <a:pt x="93353" y="96621"/>
                    <a:pt x="83603" y="84166"/>
                    <a:pt x="74153" y="71496"/>
                  </a:cubicBezTo>
                  <a:cubicBezTo>
                    <a:pt x="64950" y="59152"/>
                    <a:pt x="55710" y="46844"/>
                    <a:pt x="46843" y="34252"/>
                  </a:cubicBezTo>
                  <a:cubicBezTo>
                    <a:pt x="42420" y="27964"/>
                    <a:pt x="38154" y="21555"/>
                    <a:pt x="33568" y="15383"/>
                  </a:cubicBezTo>
                  <a:cubicBezTo>
                    <a:pt x="28488" y="8554"/>
                    <a:pt x="22285" y="170"/>
                    <a:pt x="12960" y="2"/>
                  </a:cubicBezTo>
                  <a:cubicBezTo>
                    <a:pt x="7597" y="-92"/>
                    <a:pt x="3137" y="2786"/>
                    <a:pt x="1141" y="7761"/>
                  </a:cubicBezTo>
                  <a:cubicBezTo>
                    <a:pt x="-2357" y="16460"/>
                    <a:pt x="2885" y="25495"/>
                    <a:pt x="7476" y="32744"/>
                  </a:cubicBezTo>
                  <a:cubicBezTo>
                    <a:pt x="11884" y="39710"/>
                    <a:pt x="16659" y="46402"/>
                    <a:pt x="21502" y="53068"/>
                  </a:cubicBezTo>
                  <a:cubicBezTo>
                    <a:pt x="30773" y="65818"/>
                    <a:pt x="40224" y="78488"/>
                    <a:pt x="50252" y="90659"/>
                  </a:cubicBezTo>
                  <a:cubicBezTo>
                    <a:pt x="60033" y="102531"/>
                    <a:pt x="70014" y="114224"/>
                    <a:pt x="80541" y="125445"/>
                  </a:cubicBezTo>
                  <a:cubicBezTo>
                    <a:pt x="86099" y="131376"/>
                    <a:pt x="91788" y="137128"/>
                    <a:pt x="97655" y="142754"/>
                  </a:cubicBezTo>
                  <a:cubicBezTo>
                    <a:pt x="100434" y="145417"/>
                    <a:pt x="103260" y="148017"/>
                    <a:pt x="106176" y="150533"/>
                  </a:cubicBezTo>
                  <a:cubicBezTo>
                    <a:pt x="109643" y="153522"/>
                    <a:pt x="113146" y="155408"/>
                    <a:pt x="116834" y="158003"/>
                  </a:cubicBezTo>
                  <a:cubicBezTo>
                    <a:pt x="123737" y="162857"/>
                    <a:pt x="134395" y="154557"/>
                    <a:pt x="129725" y="14680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27" name="Google Shape;627;p8"/>
          <p:cNvGrpSpPr/>
          <p:nvPr/>
        </p:nvGrpSpPr>
        <p:grpSpPr>
          <a:xfrm rot="808327">
            <a:off x="937356" y="92479"/>
            <a:ext cx="1820159" cy="842526"/>
            <a:chOff x="1874484" y="184916"/>
            <a:chExt cx="3639881" cy="1684850"/>
          </a:xfrm>
        </p:grpSpPr>
        <p:sp>
          <p:nvSpPr>
            <p:cNvPr id="628" name="Google Shape;628;p8"/>
            <p:cNvSpPr/>
            <p:nvPr/>
          </p:nvSpPr>
          <p:spPr>
            <a:xfrm>
              <a:off x="4322649" y="184916"/>
              <a:ext cx="1103643" cy="682762"/>
            </a:xfrm>
            <a:custGeom>
              <a:rect b="b" l="l" r="r" t="t"/>
              <a:pathLst>
                <a:path extrusionOk="0" h="682762" w="1103643">
                  <a:moveTo>
                    <a:pt x="1099302" y="621272"/>
                  </a:moveTo>
                  <a:cubicBezTo>
                    <a:pt x="1099608" y="628561"/>
                    <a:pt x="1098997" y="636148"/>
                    <a:pt x="1096871" y="643436"/>
                  </a:cubicBezTo>
                  <a:cubicBezTo>
                    <a:pt x="1084408" y="686556"/>
                    <a:pt x="1037308" y="690804"/>
                    <a:pt x="1002358" y="672590"/>
                  </a:cubicBezTo>
                  <a:cubicBezTo>
                    <a:pt x="979267" y="660443"/>
                    <a:pt x="959510" y="641312"/>
                    <a:pt x="939454" y="624916"/>
                  </a:cubicBezTo>
                  <a:cubicBezTo>
                    <a:pt x="916057" y="605480"/>
                    <a:pt x="892653" y="586350"/>
                    <a:pt x="869256" y="566921"/>
                  </a:cubicBezTo>
                  <a:cubicBezTo>
                    <a:pt x="824893" y="529874"/>
                    <a:pt x="779614" y="493439"/>
                    <a:pt x="734632" y="456698"/>
                  </a:cubicBezTo>
                  <a:cubicBezTo>
                    <a:pt x="652582" y="389588"/>
                    <a:pt x="570234" y="322790"/>
                    <a:pt x="487879" y="255986"/>
                  </a:cubicBezTo>
                  <a:cubicBezTo>
                    <a:pt x="447462" y="223195"/>
                    <a:pt x="408261" y="187966"/>
                    <a:pt x="366024" y="157605"/>
                  </a:cubicBezTo>
                  <a:cubicBezTo>
                    <a:pt x="320744" y="125417"/>
                    <a:pt x="275165" y="143333"/>
                    <a:pt x="230490" y="167323"/>
                  </a:cubicBezTo>
                  <a:cubicBezTo>
                    <a:pt x="187641" y="190098"/>
                    <a:pt x="145703" y="218030"/>
                    <a:pt x="100729" y="236557"/>
                  </a:cubicBezTo>
                  <a:cubicBezTo>
                    <a:pt x="66995" y="250829"/>
                    <a:pt x="21722" y="248399"/>
                    <a:pt x="4396" y="210443"/>
                  </a:cubicBezTo>
                  <a:cubicBezTo>
                    <a:pt x="-14138" y="170058"/>
                    <a:pt x="30225" y="139085"/>
                    <a:pt x="57575" y="117830"/>
                  </a:cubicBezTo>
                  <a:cubicBezTo>
                    <a:pt x="92823" y="90196"/>
                    <a:pt x="131114" y="65603"/>
                    <a:pt x="171531" y="46167"/>
                  </a:cubicBezTo>
                  <a:cubicBezTo>
                    <a:pt x="211337" y="26731"/>
                    <a:pt x="255401" y="7906"/>
                    <a:pt x="299465" y="1228"/>
                  </a:cubicBezTo>
                  <a:cubicBezTo>
                    <a:pt x="348086" y="-6061"/>
                    <a:pt x="382126" y="20359"/>
                    <a:pt x="419806" y="47076"/>
                  </a:cubicBezTo>
                  <a:cubicBezTo>
                    <a:pt x="498813" y="103559"/>
                    <a:pt x="577827" y="160340"/>
                    <a:pt x="654708" y="219848"/>
                  </a:cubicBezTo>
                  <a:cubicBezTo>
                    <a:pt x="795105" y="327948"/>
                    <a:pt x="930639" y="443030"/>
                    <a:pt x="1058572" y="565706"/>
                  </a:cubicBezTo>
                  <a:cubicBezTo>
                    <a:pt x="1075891" y="571169"/>
                    <a:pt x="1088354" y="584226"/>
                    <a:pt x="1094432" y="600018"/>
                  </a:cubicBezTo>
                  <a:cubicBezTo>
                    <a:pt x="1096558" y="601836"/>
                    <a:pt x="1098385" y="603662"/>
                    <a:pt x="1100511" y="605480"/>
                  </a:cubicBezTo>
                  <a:cubicBezTo>
                    <a:pt x="1105687" y="610950"/>
                    <a:pt x="1103859" y="617628"/>
                    <a:pt x="1099302" y="621272"/>
                  </a:cubicBezTo>
                  <a:close/>
                </a:path>
              </a:pathLst>
            </a:custGeom>
            <a:solidFill>
              <a:srgbClr val="1D355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9" name="Google Shape;629;p8"/>
            <p:cNvSpPr/>
            <p:nvPr/>
          </p:nvSpPr>
          <p:spPr>
            <a:xfrm>
              <a:off x="1874484" y="231472"/>
              <a:ext cx="776058" cy="715308"/>
            </a:xfrm>
            <a:custGeom>
              <a:rect b="b" l="l" r="r" t="t"/>
              <a:pathLst>
                <a:path extrusionOk="0" h="715308" w="776058">
                  <a:moveTo>
                    <a:pt x="773218" y="587016"/>
                  </a:moveTo>
                  <a:cubicBezTo>
                    <a:pt x="780207" y="633170"/>
                    <a:pt x="758331" y="683579"/>
                    <a:pt x="717914" y="711816"/>
                  </a:cubicBezTo>
                  <a:cubicBezTo>
                    <a:pt x="709106" y="717890"/>
                    <a:pt x="692690" y="715766"/>
                    <a:pt x="685701" y="707568"/>
                  </a:cubicBezTo>
                  <a:cubicBezTo>
                    <a:pt x="567792" y="568489"/>
                    <a:pt x="448361" y="430632"/>
                    <a:pt x="329541" y="292171"/>
                  </a:cubicBezTo>
                  <a:cubicBezTo>
                    <a:pt x="304317" y="262413"/>
                    <a:pt x="279704" y="231746"/>
                    <a:pt x="252966" y="203508"/>
                  </a:cubicBezTo>
                  <a:cubicBezTo>
                    <a:pt x="231694" y="180733"/>
                    <a:pt x="198870" y="148546"/>
                    <a:pt x="166359" y="169502"/>
                  </a:cubicBezTo>
                  <a:cubicBezTo>
                    <a:pt x="144483" y="183774"/>
                    <a:pt x="132625" y="209888"/>
                    <a:pt x="110138" y="224159"/>
                  </a:cubicBezTo>
                  <a:cubicBezTo>
                    <a:pt x="92513" y="235398"/>
                    <a:pt x="71242" y="240860"/>
                    <a:pt x="50575" y="239042"/>
                  </a:cubicBezTo>
                  <a:cubicBezTo>
                    <a:pt x="-3819" y="234183"/>
                    <a:pt x="-11725" y="176187"/>
                    <a:pt x="14409" y="137017"/>
                  </a:cubicBezTo>
                  <a:cubicBezTo>
                    <a:pt x="48144" y="87211"/>
                    <a:pt x="98898" y="36802"/>
                    <a:pt x="154806" y="13118"/>
                  </a:cubicBezTo>
                  <a:cubicBezTo>
                    <a:pt x="295203" y="-45787"/>
                    <a:pt x="384241" y="107550"/>
                    <a:pt x="462338" y="198038"/>
                  </a:cubicBezTo>
                  <a:cubicBezTo>
                    <a:pt x="558670" y="309476"/>
                    <a:pt x="658046" y="419401"/>
                    <a:pt x="749814" y="534789"/>
                  </a:cubicBezTo>
                  <a:cubicBezTo>
                    <a:pt x="751030" y="536309"/>
                    <a:pt x="752245" y="537822"/>
                    <a:pt x="753461" y="539037"/>
                  </a:cubicBezTo>
                  <a:cubicBezTo>
                    <a:pt x="759234" y="546631"/>
                    <a:pt x="765312" y="553614"/>
                    <a:pt x="771085" y="561208"/>
                  </a:cubicBezTo>
                  <a:cubicBezTo>
                    <a:pt x="777469" y="569704"/>
                    <a:pt x="777171" y="579422"/>
                    <a:pt x="773218" y="587016"/>
                  </a:cubicBezTo>
                  <a:close/>
                </a:path>
              </a:pathLst>
            </a:custGeom>
            <a:solidFill>
              <a:srgbClr val="1D355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0" name="Google Shape;630;p8"/>
            <p:cNvSpPr/>
            <p:nvPr/>
          </p:nvSpPr>
          <p:spPr>
            <a:xfrm>
              <a:off x="2541912" y="738052"/>
              <a:ext cx="1294785" cy="1093342"/>
            </a:xfrm>
            <a:custGeom>
              <a:rect b="b" l="l" r="r" t="t"/>
              <a:pathLst>
                <a:path extrusionOk="0" h="1093342" w="1294785">
                  <a:moveTo>
                    <a:pt x="1294357" y="478019"/>
                  </a:moveTo>
                  <a:lnTo>
                    <a:pt x="1294357" y="474309"/>
                  </a:lnTo>
                  <a:cubicBezTo>
                    <a:pt x="1293570" y="410233"/>
                    <a:pt x="1288081" y="341348"/>
                    <a:pt x="1277096" y="257631"/>
                  </a:cubicBezTo>
                  <a:cubicBezTo>
                    <a:pt x="1271505" y="214191"/>
                    <a:pt x="1264546" y="160130"/>
                    <a:pt x="1236454" y="113962"/>
                  </a:cubicBezTo>
                  <a:cubicBezTo>
                    <a:pt x="1206600" y="64855"/>
                    <a:pt x="1146789" y="30871"/>
                    <a:pt x="1072405" y="20731"/>
                  </a:cubicBezTo>
                  <a:cubicBezTo>
                    <a:pt x="987931" y="9107"/>
                    <a:pt x="902111" y="5223"/>
                    <a:pt x="821386" y="2226"/>
                  </a:cubicBezTo>
                  <a:cubicBezTo>
                    <a:pt x="779841" y="742"/>
                    <a:pt x="737757" y="0"/>
                    <a:pt x="696313" y="0"/>
                  </a:cubicBezTo>
                  <a:cubicBezTo>
                    <a:pt x="574713" y="0"/>
                    <a:pt x="452479" y="6408"/>
                    <a:pt x="332968" y="19094"/>
                  </a:cubicBezTo>
                  <a:cubicBezTo>
                    <a:pt x="239722" y="29060"/>
                    <a:pt x="66166" y="47652"/>
                    <a:pt x="21571" y="207542"/>
                  </a:cubicBezTo>
                  <a:cubicBezTo>
                    <a:pt x="-12630" y="330633"/>
                    <a:pt x="933" y="465290"/>
                    <a:pt x="14094" y="555880"/>
                  </a:cubicBezTo>
                  <a:cubicBezTo>
                    <a:pt x="33000" y="685998"/>
                    <a:pt x="71204" y="796577"/>
                    <a:pt x="127665" y="884585"/>
                  </a:cubicBezTo>
                  <a:cubicBezTo>
                    <a:pt x="248327" y="1073004"/>
                    <a:pt x="527285" y="1093342"/>
                    <a:pt x="641628" y="1093342"/>
                  </a:cubicBezTo>
                  <a:cubicBezTo>
                    <a:pt x="667726" y="1093342"/>
                    <a:pt x="693758" y="1092331"/>
                    <a:pt x="718997" y="1090404"/>
                  </a:cubicBezTo>
                  <a:cubicBezTo>
                    <a:pt x="926556" y="1074452"/>
                    <a:pt x="1066669" y="1019620"/>
                    <a:pt x="1159886" y="917944"/>
                  </a:cubicBezTo>
                  <a:cubicBezTo>
                    <a:pt x="1200528" y="873936"/>
                    <a:pt x="1231984" y="820982"/>
                    <a:pt x="1253102" y="761378"/>
                  </a:cubicBezTo>
                  <a:cubicBezTo>
                    <a:pt x="1254944" y="756606"/>
                    <a:pt x="1256764" y="751442"/>
                    <a:pt x="1257762" y="747798"/>
                  </a:cubicBezTo>
                  <a:cubicBezTo>
                    <a:pt x="1281144" y="679713"/>
                    <a:pt x="1293228" y="601285"/>
                    <a:pt x="1294648" y="508410"/>
                  </a:cubicBezTo>
                  <a:cubicBezTo>
                    <a:pt x="1294968" y="498066"/>
                    <a:pt x="1294670" y="487388"/>
                    <a:pt x="1294357" y="47801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1" name="Google Shape;631;p8"/>
            <p:cNvSpPr/>
            <p:nvPr/>
          </p:nvSpPr>
          <p:spPr>
            <a:xfrm>
              <a:off x="4193223" y="738052"/>
              <a:ext cx="1294785" cy="1093342"/>
            </a:xfrm>
            <a:custGeom>
              <a:rect b="b" l="l" r="r" t="t"/>
              <a:pathLst>
                <a:path extrusionOk="0" h="1093342" w="1294785">
                  <a:moveTo>
                    <a:pt x="429" y="478019"/>
                  </a:moveTo>
                  <a:lnTo>
                    <a:pt x="429" y="474309"/>
                  </a:lnTo>
                  <a:cubicBezTo>
                    <a:pt x="1215" y="410233"/>
                    <a:pt x="6704" y="341348"/>
                    <a:pt x="17689" y="257631"/>
                  </a:cubicBezTo>
                  <a:cubicBezTo>
                    <a:pt x="23280" y="214191"/>
                    <a:pt x="30239" y="160130"/>
                    <a:pt x="58332" y="113962"/>
                  </a:cubicBezTo>
                  <a:cubicBezTo>
                    <a:pt x="88186" y="64855"/>
                    <a:pt x="147996" y="30871"/>
                    <a:pt x="222380" y="20731"/>
                  </a:cubicBezTo>
                  <a:cubicBezTo>
                    <a:pt x="306854" y="9107"/>
                    <a:pt x="392674" y="5223"/>
                    <a:pt x="473399" y="2226"/>
                  </a:cubicBezTo>
                  <a:cubicBezTo>
                    <a:pt x="514945" y="742"/>
                    <a:pt x="557029" y="0"/>
                    <a:pt x="598472" y="0"/>
                  </a:cubicBezTo>
                  <a:cubicBezTo>
                    <a:pt x="720073" y="0"/>
                    <a:pt x="842306" y="6408"/>
                    <a:pt x="961817" y="19094"/>
                  </a:cubicBezTo>
                  <a:cubicBezTo>
                    <a:pt x="1055063" y="29060"/>
                    <a:pt x="1228619" y="47652"/>
                    <a:pt x="1273215" y="207542"/>
                  </a:cubicBezTo>
                  <a:cubicBezTo>
                    <a:pt x="1307415" y="330633"/>
                    <a:pt x="1293853" y="465290"/>
                    <a:pt x="1280691" y="555880"/>
                  </a:cubicBezTo>
                  <a:cubicBezTo>
                    <a:pt x="1261786" y="685998"/>
                    <a:pt x="1223582" y="796577"/>
                    <a:pt x="1167120" y="884585"/>
                  </a:cubicBezTo>
                  <a:cubicBezTo>
                    <a:pt x="1046459" y="1073004"/>
                    <a:pt x="767500" y="1093342"/>
                    <a:pt x="653157" y="1093342"/>
                  </a:cubicBezTo>
                  <a:cubicBezTo>
                    <a:pt x="627060" y="1093342"/>
                    <a:pt x="601027" y="1092331"/>
                    <a:pt x="575788" y="1090404"/>
                  </a:cubicBezTo>
                  <a:cubicBezTo>
                    <a:pt x="368229" y="1074452"/>
                    <a:pt x="228116" y="1019620"/>
                    <a:pt x="134900" y="917944"/>
                  </a:cubicBezTo>
                  <a:cubicBezTo>
                    <a:pt x="94257" y="873936"/>
                    <a:pt x="62801" y="820982"/>
                    <a:pt x="41683" y="761378"/>
                  </a:cubicBezTo>
                  <a:cubicBezTo>
                    <a:pt x="39841" y="756606"/>
                    <a:pt x="38021" y="751442"/>
                    <a:pt x="37024" y="747798"/>
                  </a:cubicBezTo>
                  <a:cubicBezTo>
                    <a:pt x="13642" y="679713"/>
                    <a:pt x="1557" y="601285"/>
                    <a:pt x="138" y="508410"/>
                  </a:cubicBezTo>
                  <a:cubicBezTo>
                    <a:pt x="-183" y="498066"/>
                    <a:pt x="116" y="487388"/>
                    <a:pt x="429" y="47801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2" name="Google Shape;632;p8"/>
            <p:cNvSpPr/>
            <p:nvPr/>
          </p:nvSpPr>
          <p:spPr>
            <a:xfrm>
              <a:off x="2515575" y="673910"/>
              <a:ext cx="2998790" cy="1195856"/>
            </a:xfrm>
            <a:custGeom>
              <a:rect b="b" l="l" r="r" t="t"/>
              <a:pathLst>
                <a:path extrusionOk="0" h="1195856" w="2998790">
                  <a:moveTo>
                    <a:pt x="1499382" y="310826"/>
                  </a:moveTo>
                  <a:cubicBezTo>
                    <a:pt x="1460938" y="310979"/>
                    <a:pt x="1422501" y="320850"/>
                    <a:pt x="1391809" y="339973"/>
                  </a:cubicBezTo>
                  <a:cubicBezTo>
                    <a:pt x="1383299" y="345436"/>
                    <a:pt x="1373879" y="351510"/>
                    <a:pt x="1365675" y="358799"/>
                  </a:cubicBezTo>
                  <a:cubicBezTo>
                    <a:pt x="1364154" y="332379"/>
                    <a:pt x="1362028" y="305967"/>
                    <a:pt x="1359596" y="279548"/>
                  </a:cubicBezTo>
                  <a:cubicBezTo>
                    <a:pt x="1352302" y="203033"/>
                    <a:pt x="1336199" y="133799"/>
                    <a:pt x="1268738" y="90373"/>
                  </a:cubicBezTo>
                  <a:cubicBezTo>
                    <a:pt x="1209787" y="52723"/>
                    <a:pt x="1138373" y="37840"/>
                    <a:pt x="1069995" y="27213"/>
                  </a:cubicBezTo>
                  <a:cubicBezTo>
                    <a:pt x="827493" y="-10438"/>
                    <a:pt x="578920" y="-8925"/>
                    <a:pt x="337022" y="31162"/>
                  </a:cubicBezTo>
                  <a:cubicBezTo>
                    <a:pt x="235222" y="48169"/>
                    <a:pt x="116097" y="53632"/>
                    <a:pt x="54409" y="146856"/>
                  </a:cubicBezTo>
                  <a:cubicBezTo>
                    <a:pt x="6392" y="219428"/>
                    <a:pt x="4266" y="313561"/>
                    <a:pt x="1230" y="397671"/>
                  </a:cubicBezTo>
                  <a:cubicBezTo>
                    <a:pt x="-6064" y="593524"/>
                    <a:pt x="16729" y="808202"/>
                    <a:pt x="133423" y="972478"/>
                  </a:cubicBezTo>
                  <a:cubicBezTo>
                    <a:pt x="235528" y="1115798"/>
                    <a:pt x="407227" y="1168942"/>
                    <a:pt x="573751" y="1188371"/>
                  </a:cubicBezTo>
                  <a:cubicBezTo>
                    <a:pt x="764894" y="1210542"/>
                    <a:pt x="949661" y="1185337"/>
                    <a:pt x="1118318" y="1087560"/>
                  </a:cubicBezTo>
                  <a:cubicBezTo>
                    <a:pt x="1207967" y="1035638"/>
                    <a:pt x="1271170" y="978552"/>
                    <a:pt x="1311893" y="881989"/>
                  </a:cubicBezTo>
                  <a:cubicBezTo>
                    <a:pt x="1350490" y="790591"/>
                    <a:pt x="1362334" y="689475"/>
                    <a:pt x="1366898" y="591094"/>
                  </a:cubicBezTo>
                  <a:cubicBezTo>
                    <a:pt x="1368419" y="558601"/>
                    <a:pt x="1369024" y="526115"/>
                    <a:pt x="1369635" y="493324"/>
                  </a:cubicBezTo>
                  <a:cubicBezTo>
                    <a:pt x="1376624" y="490284"/>
                    <a:pt x="1381792" y="484210"/>
                    <a:pt x="1387259" y="479358"/>
                  </a:cubicBezTo>
                  <a:cubicBezTo>
                    <a:pt x="1392727" y="474804"/>
                    <a:pt x="1398201" y="470556"/>
                    <a:pt x="1403974" y="466905"/>
                  </a:cubicBezTo>
                  <a:cubicBezTo>
                    <a:pt x="1432539" y="448080"/>
                    <a:pt x="1465968" y="438973"/>
                    <a:pt x="1499396" y="439271"/>
                  </a:cubicBezTo>
                  <a:cubicBezTo>
                    <a:pt x="1532825" y="438965"/>
                    <a:pt x="1566253" y="448072"/>
                    <a:pt x="1594819" y="466905"/>
                  </a:cubicBezTo>
                  <a:cubicBezTo>
                    <a:pt x="1600592" y="470549"/>
                    <a:pt x="1606059" y="474797"/>
                    <a:pt x="1611533" y="479358"/>
                  </a:cubicBezTo>
                  <a:cubicBezTo>
                    <a:pt x="1617000" y="484217"/>
                    <a:pt x="1622169" y="490291"/>
                    <a:pt x="1629157" y="493324"/>
                  </a:cubicBezTo>
                  <a:cubicBezTo>
                    <a:pt x="1629761" y="526115"/>
                    <a:pt x="1630373" y="558608"/>
                    <a:pt x="1631894" y="591094"/>
                  </a:cubicBezTo>
                  <a:cubicBezTo>
                    <a:pt x="1636451" y="689475"/>
                    <a:pt x="1648303" y="790591"/>
                    <a:pt x="1686900" y="881989"/>
                  </a:cubicBezTo>
                  <a:cubicBezTo>
                    <a:pt x="1727623" y="978552"/>
                    <a:pt x="1790825" y="1035638"/>
                    <a:pt x="1880475" y="1087560"/>
                  </a:cubicBezTo>
                  <a:cubicBezTo>
                    <a:pt x="2049131" y="1185337"/>
                    <a:pt x="2233891" y="1210542"/>
                    <a:pt x="2425041" y="1188371"/>
                  </a:cubicBezTo>
                  <a:cubicBezTo>
                    <a:pt x="2591572" y="1168942"/>
                    <a:pt x="2763264" y="1115798"/>
                    <a:pt x="2865370" y="972478"/>
                  </a:cubicBezTo>
                  <a:cubicBezTo>
                    <a:pt x="2982064" y="808209"/>
                    <a:pt x="3004849" y="593524"/>
                    <a:pt x="2997562" y="397671"/>
                  </a:cubicBezTo>
                  <a:cubicBezTo>
                    <a:pt x="2994527" y="313561"/>
                    <a:pt x="2992394" y="219428"/>
                    <a:pt x="2944384" y="146856"/>
                  </a:cubicBezTo>
                  <a:cubicBezTo>
                    <a:pt x="2882696" y="53639"/>
                    <a:pt x="2763570" y="48169"/>
                    <a:pt x="2661771" y="31162"/>
                  </a:cubicBezTo>
                  <a:cubicBezTo>
                    <a:pt x="2419880" y="-8917"/>
                    <a:pt x="2171300" y="-10438"/>
                    <a:pt x="1928798" y="27213"/>
                  </a:cubicBezTo>
                  <a:cubicBezTo>
                    <a:pt x="1860426" y="37840"/>
                    <a:pt x="1789012" y="52723"/>
                    <a:pt x="1730054" y="90373"/>
                  </a:cubicBezTo>
                  <a:cubicBezTo>
                    <a:pt x="1662593" y="133791"/>
                    <a:pt x="1646483" y="203026"/>
                    <a:pt x="1639196" y="279548"/>
                  </a:cubicBezTo>
                  <a:cubicBezTo>
                    <a:pt x="1636764" y="305967"/>
                    <a:pt x="1634639" y="332379"/>
                    <a:pt x="1633117" y="358799"/>
                  </a:cubicBezTo>
                  <a:cubicBezTo>
                    <a:pt x="1624913" y="351510"/>
                    <a:pt x="1615493" y="345436"/>
                    <a:pt x="1606983" y="339973"/>
                  </a:cubicBezTo>
                  <a:cubicBezTo>
                    <a:pt x="1576270" y="320843"/>
                    <a:pt x="1537826" y="310979"/>
                    <a:pt x="1499382" y="310826"/>
                  </a:cubicBezTo>
                  <a:close/>
                  <a:moveTo>
                    <a:pt x="1255365" y="802128"/>
                  </a:moveTo>
                  <a:cubicBezTo>
                    <a:pt x="1254150" y="806376"/>
                    <a:pt x="1252628" y="810631"/>
                    <a:pt x="1251114" y="814574"/>
                  </a:cubicBezTo>
                  <a:cubicBezTo>
                    <a:pt x="1231969" y="868627"/>
                    <a:pt x="1203709" y="918425"/>
                    <a:pt x="1163896" y="961538"/>
                  </a:cubicBezTo>
                  <a:cubicBezTo>
                    <a:pt x="1057838" y="1077231"/>
                    <a:pt x="893440" y="1112757"/>
                    <a:pt x="743012" y="1124294"/>
                  </a:cubicBezTo>
                  <a:cubicBezTo>
                    <a:pt x="557641" y="1138565"/>
                    <a:pt x="288706" y="1102734"/>
                    <a:pt x="179605" y="932391"/>
                  </a:cubicBezTo>
                  <a:cubicBezTo>
                    <a:pt x="118827" y="837654"/>
                    <a:pt x="86614" y="726522"/>
                    <a:pt x="70511" y="615688"/>
                  </a:cubicBezTo>
                  <a:cubicBezTo>
                    <a:pt x="54707" y="506985"/>
                    <a:pt x="47420" y="387043"/>
                    <a:pt x="77201" y="279854"/>
                  </a:cubicBezTo>
                  <a:cubicBezTo>
                    <a:pt x="113367" y="150194"/>
                    <a:pt x="243426" y="126205"/>
                    <a:pt x="362552" y="113453"/>
                  </a:cubicBezTo>
                  <a:cubicBezTo>
                    <a:pt x="523004" y="96447"/>
                    <a:pt x="684970" y="90984"/>
                    <a:pt x="846638" y="96752"/>
                  </a:cubicBezTo>
                  <a:cubicBezTo>
                    <a:pt x="928994" y="99785"/>
                    <a:pt x="1012863" y="103735"/>
                    <a:pt x="1094608" y="114974"/>
                  </a:cubicBezTo>
                  <a:cubicBezTo>
                    <a:pt x="1148092" y="122262"/>
                    <a:pt x="1207654" y="145946"/>
                    <a:pt x="1236824" y="193918"/>
                  </a:cubicBezTo>
                  <a:cubicBezTo>
                    <a:pt x="1260833" y="233394"/>
                    <a:pt x="1267515" y="280763"/>
                    <a:pt x="1273288" y="325702"/>
                  </a:cubicBezTo>
                  <a:cubicBezTo>
                    <a:pt x="1282104" y="392812"/>
                    <a:pt x="1289398" y="465377"/>
                    <a:pt x="1290308" y="538859"/>
                  </a:cubicBezTo>
                  <a:lnTo>
                    <a:pt x="1290308" y="542198"/>
                  </a:lnTo>
                  <a:cubicBezTo>
                    <a:pt x="1290614" y="551916"/>
                    <a:pt x="1290920" y="561933"/>
                    <a:pt x="1290614" y="571651"/>
                  </a:cubicBezTo>
                  <a:cubicBezTo>
                    <a:pt x="1289398" y="650610"/>
                    <a:pt x="1280284" y="729555"/>
                    <a:pt x="1255365" y="802128"/>
                  </a:cubicBezTo>
                  <a:close/>
                  <a:moveTo>
                    <a:pt x="1708157" y="571658"/>
                  </a:moveTo>
                  <a:cubicBezTo>
                    <a:pt x="1707851" y="561940"/>
                    <a:pt x="1708157" y="551924"/>
                    <a:pt x="1708462" y="542205"/>
                  </a:cubicBezTo>
                  <a:lnTo>
                    <a:pt x="1708462" y="538867"/>
                  </a:lnTo>
                  <a:cubicBezTo>
                    <a:pt x="1709372" y="465385"/>
                    <a:pt x="1716667" y="392812"/>
                    <a:pt x="1725482" y="325709"/>
                  </a:cubicBezTo>
                  <a:cubicBezTo>
                    <a:pt x="1731255" y="280770"/>
                    <a:pt x="1737938" y="233402"/>
                    <a:pt x="1761947" y="193926"/>
                  </a:cubicBezTo>
                  <a:cubicBezTo>
                    <a:pt x="1791116" y="145954"/>
                    <a:pt x="1850679" y="122262"/>
                    <a:pt x="1904163" y="114981"/>
                  </a:cubicBezTo>
                  <a:cubicBezTo>
                    <a:pt x="1985907" y="103742"/>
                    <a:pt x="2069784" y="99800"/>
                    <a:pt x="2152132" y="96759"/>
                  </a:cubicBezTo>
                  <a:cubicBezTo>
                    <a:pt x="2313800" y="90991"/>
                    <a:pt x="2475774" y="96454"/>
                    <a:pt x="2636219" y="113461"/>
                  </a:cubicBezTo>
                  <a:cubicBezTo>
                    <a:pt x="2755344" y="126212"/>
                    <a:pt x="2885404" y="150202"/>
                    <a:pt x="2921569" y="279861"/>
                  </a:cubicBezTo>
                  <a:cubicBezTo>
                    <a:pt x="2951351" y="387051"/>
                    <a:pt x="2944056" y="506992"/>
                    <a:pt x="2928252" y="615695"/>
                  </a:cubicBezTo>
                  <a:cubicBezTo>
                    <a:pt x="2912142" y="726529"/>
                    <a:pt x="2879937" y="837661"/>
                    <a:pt x="2819158" y="932398"/>
                  </a:cubicBezTo>
                  <a:cubicBezTo>
                    <a:pt x="2710064" y="1102741"/>
                    <a:pt x="2441122" y="1138573"/>
                    <a:pt x="2255752" y="1124301"/>
                  </a:cubicBezTo>
                  <a:cubicBezTo>
                    <a:pt x="2105331" y="1112765"/>
                    <a:pt x="1940926" y="1077238"/>
                    <a:pt x="1834867" y="961545"/>
                  </a:cubicBezTo>
                  <a:cubicBezTo>
                    <a:pt x="1795062" y="918425"/>
                    <a:pt x="1766795" y="868627"/>
                    <a:pt x="1747649" y="814581"/>
                  </a:cubicBezTo>
                  <a:cubicBezTo>
                    <a:pt x="1746128" y="810631"/>
                    <a:pt x="1744613" y="806383"/>
                    <a:pt x="1743390" y="802135"/>
                  </a:cubicBezTo>
                  <a:cubicBezTo>
                    <a:pt x="1718487" y="729555"/>
                    <a:pt x="1709365" y="650610"/>
                    <a:pt x="1708157" y="57165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3" name="Google Shape;633;p8"/>
            <p:cNvSpPr/>
            <p:nvPr/>
          </p:nvSpPr>
          <p:spPr>
            <a:xfrm>
              <a:off x="3569388" y="860254"/>
              <a:ext cx="164518" cy="642804"/>
            </a:xfrm>
            <a:custGeom>
              <a:rect b="b" l="l" r="r" t="t"/>
              <a:pathLst>
                <a:path extrusionOk="0" h="642804" w="164518">
                  <a:moveTo>
                    <a:pt x="162868" y="368728"/>
                  </a:moveTo>
                  <a:cubicBezTo>
                    <a:pt x="158602" y="436711"/>
                    <a:pt x="146132" y="504869"/>
                    <a:pt x="126004" y="567353"/>
                  </a:cubicBezTo>
                  <a:cubicBezTo>
                    <a:pt x="120857" y="583319"/>
                    <a:pt x="114982" y="599307"/>
                    <a:pt x="105293" y="613012"/>
                  </a:cubicBezTo>
                  <a:cubicBezTo>
                    <a:pt x="95604" y="626709"/>
                    <a:pt x="81605" y="638056"/>
                    <a:pt x="65145" y="641373"/>
                  </a:cubicBezTo>
                  <a:cubicBezTo>
                    <a:pt x="-1777" y="654859"/>
                    <a:pt x="12207" y="569542"/>
                    <a:pt x="23323" y="533201"/>
                  </a:cubicBezTo>
                  <a:cubicBezTo>
                    <a:pt x="63442" y="402021"/>
                    <a:pt x="64781" y="260244"/>
                    <a:pt x="27101" y="128344"/>
                  </a:cubicBezTo>
                  <a:cubicBezTo>
                    <a:pt x="18577" y="98506"/>
                    <a:pt x="-15143" y="43282"/>
                    <a:pt x="7949" y="14688"/>
                  </a:cubicBezTo>
                  <a:cubicBezTo>
                    <a:pt x="17681" y="2642"/>
                    <a:pt x="31709" y="-3519"/>
                    <a:pt x="46946" y="2096"/>
                  </a:cubicBezTo>
                  <a:cubicBezTo>
                    <a:pt x="58805" y="6468"/>
                    <a:pt x="67977" y="15946"/>
                    <a:pt x="76152" y="25577"/>
                  </a:cubicBezTo>
                  <a:cubicBezTo>
                    <a:pt x="127147" y="85638"/>
                    <a:pt x="153055" y="161855"/>
                    <a:pt x="160779" y="239491"/>
                  </a:cubicBezTo>
                  <a:cubicBezTo>
                    <a:pt x="164957" y="281477"/>
                    <a:pt x="165605" y="325070"/>
                    <a:pt x="162868" y="3687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4" name="Google Shape;634;p8"/>
            <p:cNvSpPr/>
            <p:nvPr/>
          </p:nvSpPr>
          <p:spPr>
            <a:xfrm>
              <a:off x="3477224" y="1567670"/>
              <a:ext cx="97393" cy="98298"/>
            </a:xfrm>
            <a:custGeom>
              <a:rect b="b" l="l" r="r" t="t"/>
              <a:pathLst>
                <a:path extrusionOk="0" h="98298" w="97393">
                  <a:moveTo>
                    <a:pt x="95796" y="21718"/>
                  </a:moveTo>
                  <a:cubicBezTo>
                    <a:pt x="90795" y="5700"/>
                    <a:pt x="74532" y="-4949"/>
                    <a:pt x="54607" y="2340"/>
                  </a:cubicBezTo>
                  <a:cubicBezTo>
                    <a:pt x="32426" y="10458"/>
                    <a:pt x="7566" y="34782"/>
                    <a:pt x="1676" y="58081"/>
                  </a:cubicBezTo>
                  <a:cubicBezTo>
                    <a:pt x="-689" y="67449"/>
                    <a:pt x="-1090" y="77989"/>
                    <a:pt x="4064" y="86158"/>
                  </a:cubicBezTo>
                  <a:cubicBezTo>
                    <a:pt x="11985" y="98713"/>
                    <a:pt x="29237" y="100873"/>
                    <a:pt x="42086" y="95644"/>
                  </a:cubicBezTo>
                  <a:cubicBezTo>
                    <a:pt x="50742" y="92123"/>
                    <a:pt x="58087" y="86093"/>
                    <a:pt x="65294" y="80143"/>
                  </a:cubicBezTo>
                  <a:cubicBezTo>
                    <a:pt x="75500" y="71719"/>
                    <a:pt x="85946" y="63012"/>
                    <a:pt x="92316" y="51425"/>
                  </a:cubicBezTo>
                  <a:cubicBezTo>
                    <a:pt x="97878" y="41307"/>
                    <a:pt x="98599" y="30672"/>
                    <a:pt x="95796" y="2171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5" name="Google Shape;635;p8"/>
            <p:cNvSpPr/>
            <p:nvPr/>
          </p:nvSpPr>
          <p:spPr>
            <a:xfrm>
              <a:off x="5198727" y="860254"/>
              <a:ext cx="164518" cy="642804"/>
            </a:xfrm>
            <a:custGeom>
              <a:rect b="b" l="l" r="r" t="t"/>
              <a:pathLst>
                <a:path extrusionOk="0" h="642804" w="164518">
                  <a:moveTo>
                    <a:pt x="162868" y="368728"/>
                  </a:moveTo>
                  <a:cubicBezTo>
                    <a:pt x="158602" y="436711"/>
                    <a:pt x="146132" y="504869"/>
                    <a:pt x="126004" y="567353"/>
                  </a:cubicBezTo>
                  <a:cubicBezTo>
                    <a:pt x="120857" y="583319"/>
                    <a:pt x="114982" y="599307"/>
                    <a:pt x="105293" y="613012"/>
                  </a:cubicBezTo>
                  <a:cubicBezTo>
                    <a:pt x="95604" y="626709"/>
                    <a:pt x="81605" y="638056"/>
                    <a:pt x="65145" y="641373"/>
                  </a:cubicBezTo>
                  <a:cubicBezTo>
                    <a:pt x="-1777" y="654859"/>
                    <a:pt x="12207" y="569542"/>
                    <a:pt x="23323" y="533201"/>
                  </a:cubicBezTo>
                  <a:cubicBezTo>
                    <a:pt x="63442" y="402021"/>
                    <a:pt x="64781" y="260244"/>
                    <a:pt x="27101" y="128344"/>
                  </a:cubicBezTo>
                  <a:cubicBezTo>
                    <a:pt x="18577" y="98506"/>
                    <a:pt x="-15143" y="43282"/>
                    <a:pt x="7948" y="14688"/>
                  </a:cubicBezTo>
                  <a:cubicBezTo>
                    <a:pt x="17681" y="2642"/>
                    <a:pt x="31710" y="-3519"/>
                    <a:pt x="46946" y="2096"/>
                  </a:cubicBezTo>
                  <a:cubicBezTo>
                    <a:pt x="58805" y="6468"/>
                    <a:pt x="67977" y="15946"/>
                    <a:pt x="76152" y="25577"/>
                  </a:cubicBezTo>
                  <a:cubicBezTo>
                    <a:pt x="127147" y="85638"/>
                    <a:pt x="153055" y="161855"/>
                    <a:pt x="160779" y="239491"/>
                  </a:cubicBezTo>
                  <a:cubicBezTo>
                    <a:pt x="164957" y="281477"/>
                    <a:pt x="165605" y="325070"/>
                    <a:pt x="162868" y="3687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6" name="Google Shape;636;p8"/>
            <p:cNvSpPr/>
            <p:nvPr/>
          </p:nvSpPr>
          <p:spPr>
            <a:xfrm>
              <a:off x="5106570" y="1567670"/>
              <a:ext cx="97388" cy="98298"/>
            </a:xfrm>
            <a:custGeom>
              <a:rect b="b" l="l" r="r" t="t"/>
              <a:pathLst>
                <a:path extrusionOk="0" h="98298" w="97388">
                  <a:moveTo>
                    <a:pt x="95796" y="21718"/>
                  </a:moveTo>
                  <a:cubicBezTo>
                    <a:pt x="90795" y="5700"/>
                    <a:pt x="74532" y="-4949"/>
                    <a:pt x="54607" y="2340"/>
                  </a:cubicBezTo>
                  <a:cubicBezTo>
                    <a:pt x="32426" y="10458"/>
                    <a:pt x="7566" y="34782"/>
                    <a:pt x="1676" y="58081"/>
                  </a:cubicBezTo>
                  <a:cubicBezTo>
                    <a:pt x="-689" y="67449"/>
                    <a:pt x="-1090" y="77989"/>
                    <a:pt x="4064" y="86158"/>
                  </a:cubicBezTo>
                  <a:cubicBezTo>
                    <a:pt x="11985" y="98713"/>
                    <a:pt x="29237" y="100873"/>
                    <a:pt x="42086" y="95644"/>
                  </a:cubicBezTo>
                  <a:cubicBezTo>
                    <a:pt x="50742" y="92123"/>
                    <a:pt x="58087" y="86093"/>
                    <a:pt x="65294" y="80143"/>
                  </a:cubicBezTo>
                  <a:cubicBezTo>
                    <a:pt x="75500" y="71719"/>
                    <a:pt x="85946" y="63012"/>
                    <a:pt x="92316" y="51425"/>
                  </a:cubicBezTo>
                  <a:cubicBezTo>
                    <a:pt x="97871" y="41307"/>
                    <a:pt x="98591" y="30672"/>
                    <a:pt x="95796" y="2171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7" name="Google Shape;637;p8"/>
            <p:cNvSpPr/>
            <p:nvPr/>
          </p:nvSpPr>
          <p:spPr>
            <a:xfrm>
              <a:off x="1983986" y="386768"/>
              <a:ext cx="521891" cy="487914"/>
            </a:xfrm>
            <a:custGeom>
              <a:rect b="b" l="l" r="r" t="t"/>
              <a:pathLst>
                <a:path extrusionOk="0" h="487914" w="521891">
                  <a:moveTo>
                    <a:pt x="520625" y="475707"/>
                  </a:moveTo>
                  <a:cubicBezTo>
                    <a:pt x="444683" y="367011"/>
                    <a:pt x="358739" y="264542"/>
                    <a:pt x="271688" y="164626"/>
                  </a:cubicBezTo>
                  <a:cubicBezTo>
                    <a:pt x="229407" y="116094"/>
                    <a:pt x="188044" y="63903"/>
                    <a:pt x="137763" y="23307"/>
                  </a:cubicBezTo>
                  <a:cubicBezTo>
                    <a:pt x="119425" y="8504"/>
                    <a:pt x="97193" y="-7252"/>
                    <a:pt x="72930" y="3601"/>
                  </a:cubicBezTo>
                  <a:cubicBezTo>
                    <a:pt x="61748" y="8598"/>
                    <a:pt x="52583" y="17793"/>
                    <a:pt x="43607" y="25852"/>
                  </a:cubicBezTo>
                  <a:cubicBezTo>
                    <a:pt x="29652" y="38378"/>
                    <a:pt x="14503" y="50577"/>
                    <a:pt x="2273" y="64783"/>
                  </a:cubicBezTo>
                  <a:cubicBezTo>
                    <a:pt x="-4148" y="72239"/>
                    <a:pt x="4137" y="85274"/>
                    <a:pt x="13418" y="79222"/>
                  </a:cubicBezTo>
                  <a:cubicBezTo>
                    <a:pt x="25772" y="71162"/>
                    <a:pt x="36648" y="61037"/>
                    <a:pt x="47924" y="51566"/>
                  </a:cubicBezTo>
                  <a:cubicBezTo>
                    <a:pt x="58916" y="42335"/>
                    <a:pt x="75034" y="23110"/>
                    <a:pt x="90263" y="22375"/>
                  </a:cubicBezTo>
                  <a:cubicBezTo>
                    <a:pt x="106264" y="21604"/>
                    <a:pt x="121988" y="37324"/>
                    <a:pt x="133257" y="46947"/>
                  </a:cubicBezTo>
                  <a:cubicBezTo>
                    <a:pt x="143601" y="55778"/>
                    <a:pt x="153502" y="65110"/>
                    <a:pt x="163206" y="74625"/>
                  </a:cubicBezTo>
                  <a:cubicBezTo>
                    <a:pt x="205137" y="115774"/>
                    <a:pt x="243348" y="160996"/>
                    <a:pt x="281632" y="205499"/>
                  </a:cubicBezTo>
                  <a:cubicBezTo>
                    <a:pt x="359976" y="296577"/>
                    <a:pt x="433116" y="391561"/>
                    <a:pt x="508039" y="485410"/>
                  </a:cubicBezTo>
                  <a:cubicBezTo>
                    <a:pt x="513673" y="492459"/>
                    <a:pt x="525830" y="483155"/>
                    <a:pt x="520625" y="47570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8" name="Google Shape;638;p8"/>
            <p:cNvSpPr/>
            <p:nvPr/>
          </p:nvSpPr>
          <p:spPr>
            <a:xfrm>
              <a:off x="4522832" y="310564"/>
              <a:ext cx="532871" cy="321835"/>
            </a:xfrm>
            <a:custGeom>
              <a:rect b="b" l="l" r="r" t="t"/>
              <a:pathLst>
                <a:path extrusionOk="0" h="321835" w="532871">
                  <a:moveTo>
                    <a:pt x="528516" y="301124"/>
                  </a:moveTo>
                  <a:cubicBezTo>
                    <a:pt x="437119" y="229017"/>
                    <a:pt x="345715" y="156909"/>
                    <a:pt x="254318" y="84802"/>
                  </a:cubicBezTo>
                  <a:cubicBezTo>
                    <a:pt x="232464" y="67563"/>
                    <a:pt x="210654" y="50251"/>
                    <a:pt x="188750" y="33077"/>
                  </a:cubicBezTo>
                  <a:cubicBezTo>
                    <a:pt x="170798" y="19001"/>
                    <a:pt x="152751" y="5697"/>
                    <a:pt x="129791" y="1529"/>
                  </a:cubicBezTo>
                  <a:cubicBezTo>
                    <a:pt x="108432" y="-2348"/>
                    <a:pt x="87343" y="1617"/>
                    <a:pt x="66916" y="8156"/>
                  </a:cubicBezTo>
                  <a:cubicBezTo>
                    <a:pt x="45506" y="15008"/>
                    <a:pt x="19270" y="24501"/>
                    <a:pt x="2709" y="39892"/>
                  </a:cubicBezTo>
                  <a:cubicBezTo>
                    <a:pt x="-4090" y="46206"/>
                    <a:pt x="3066" y="56877"/>
                    <a:pt x="11430" y="54862"/>
                  </a:cubicBezTo>
                  <a:cubicBezTo>
                    <a:pt x="32709" y="49741"/>
                    <a:pt x="51621" y="35964"/>
                    <a:pt x="72827" y="29571"/>
                  </a:cubicBezTo>
                  <a:cubicBezTo>
                    <a:pt x="97003" y="22275"/>
                    <a:pt x="123749" y="21627"/>
                    <a:pt x="146461" y="33840"/>
                  </a:cubicBezTo>
                  <a:cubicBezTo>
                    <a:pt x="167252" y="45021"/>
                    <a:pt x="185299" y="62180"/>
                    <a:pt x="203746" y="76728"/>
                  </a:cubicBezTo>
                  <a:cubicBezTo>
                    <a:pt x="224609" y="93189"/>
                    <a:pt x="245473" y="109643"/>
                    <a:pt x="266337" y="126104"/>
                  </a:cubicBezTo>
                  <a:cubicBezTo>
                    <a:pt x="347804" y="190370"/>
                    <a:pt x="429264" y="254643"/>
                    <a:pt x="510731" y="318909"/>
                  </a:cubicBezTo>
                  <a:cubicBezTo>
                    <a:pt x="523304" y="328831"/>
                    <a:pt x="541226" y="311155"/>
                    <a:pt x="528516" y="30112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39" name="Google Shape;639;p8"/>
          <p:cNvGrpSpPr/>
          <p:nvPr/>
        </p:nvGrpSpPr>
        <p:grpSpPr>
          <a:xfrm rot="-564914">
            <a:off x="6106739" y="4023692"/>
            <a:ext cx="1966329" cy="1210990"/>
            <a:chOff x="12212748" y="8046414"/>
            <a:chExt cx="3932374" cy="2421804"/>
          </a:xfrm>
        </p:grpSpPr>
        <p:sp>
          <p:nvSpPr>
            <p:cNvPr id="640" name="Google Shape;640;p8"/>
            <p:cNvSpPr/>
            <p:nvPr/>
          </p:nvSpPr>
          <p:spPr>
            <a:xfrm>
              <a:off x="12709013" y="8046414"/>
              <a:ext cx="2939850" cy="1992159"/>
            </a:xfrm>
            <a:custGeom>
              <a:rect b="b" l="l" r="r" t="t"/>
              <a:pathLst>
                <a:path extrusionOk="0" h="1992159" w="2939850">
                  <a:moveTo>
                    <a:pt x="117295" y="0"/>
                  </a:moveTo>
                  <a:cubicBezTo>
                    <a:pt x="51467" y="0"/>
                    <a:pt x="-1471" y="54196"/>
                    <a:pt x="31" y="120048"/>
                  </a:cubicBezTo>
                  <a:lnTo>
                    <a:pt x="47" y="120866"/>
                  </a:lnTo>
                  <a:cubicBezTo>
                    <a:pt x="47" y="126548"/>
                    <a:pt x="259" y="132221"/>
                    <a:pt x="259" y="137691"/>
                  </a:cubicBezTo>
                  <a:cubicBezTo>
                    <a:pt x="1203" y="258997"/>
                    <a:pt x="2147" y="380304"/>
                    <a:pt x="3098" y="501611"/>
                  </a:cubicBezTo>
                  <a:cubicBezTo>
                    <a:pt x="4671" y="703012"/>
                    <a:pt x="11553" y="904342"/>
                    <a:pt x="12654" y="1105752"/>
                  </a:cubicBezTo>
                  <a:cubicBezTo>
                    <a:pt x="13197" y="1206165"/>
                    <a:pt x="8447" y="1306547"/>
                    <a:pt x="8659" y="1406890"/>
                  </a:cubicBezTo>
                  <a:cubicBezTo>
                    <a:pt x="8848" y="1496176"/>
                    <a:pt x="6968" y="1585462"/>
                    <a:pt x="7251" y="1674748"/>
                  </a:cubicBezTo>
                  <a:lnTo>
                    <a:pt x="7165" y="1674748"/>
                  </a:lnTo>
                  <a:lnTo>
                    <a:pt x="7165" y="1992160"/>
                  </a:lnTo>
                  <a:lnTo>
                    <a:pt x="2932678" y="1992160"/>
                  </a:lnTo>
                  <a:lnTo>
                    <a:pt x="2932678" y="1674748"/>
                  </a:lnTo>
                  <a:lnTo>
                    <a:pt x="2932591" y="1674748"/>
                  </a:lnTo>
                  <a:cubicBezTo>
                    <a:pt x="2932875" y="1585462"/>
                    <a:pt x="2930995" y="1496176"/>
                    <a:pt x="2931184" y="1406890"/>
                  </a:cubicBezTo>
                  <a:cubicBezTo>
                    <a:pt x="2931396" y="1306547"/>
                    <a:pt x="2926638" y="1206165"/>
                    <a:pt x="2927188" y="1105752"/>
                  </a:cubicBezTo>
                  <a:cubicBezTo>
                    <a:pt x="2928281" y="904342"/>
                    <a:pt x="2935163" y="703012"/>
                    <a:pt x="2936744" y="501611"/>
                  </a:cubicBezTo>
                  <a:cubicBezTo>
                    <a:pt x="2937696" y="380304"/>
                    <a:pt x="2938639" y="258997"/>
                    <a:pt x="2939583" y="137691"/>
                  </a:cubicBezTo>
                  <a:cubicBezTo>
                    <a:pt x="2939583" y="132221"/>
                    <a:pt x="2939796" y="126548"/>
                    <a:pt x="2939796" y="120866"/>
                  </a:cubicBezTo>
                  <a:lnTo>
                    <a:pt x="2939819" y="119859"/>
                  </a:lnTo>
                  <a:cubicBezTo>
                    <a:pt x="2941321" y="54110"/>
                    <a:pt x="2888462" y="0"/>
                    <a:pt x="2822744" y="0"/>
                  </a:cubicBezTo>
                  <a:lnTo>
                    <a:pt x="11729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1" name="Google Shape;641;p8"/>
            <p:cNvSpPr/>
            <p:nvPr/>
          </p:nvSpPr>
          <p:spPr>
            <a:xfrm>
              <a:off x="12791192" y="8134086"/>
              <a:ext cx="2779276" cy="1756581"/>
            </a:xfrm>
            <a:custGeom>
              <a:rect b="b" l="l" r="r" t="t"/>
              <a:pathLst>
                <a:path extrusionOk="0" h="1756581" w="2779276">
                  <a:moveTo>
                    <a:pt x="2779276" y="70659"/>
                  </a:moveTo>
                  <a:lnTo>
                    <a:pt x="2779276" y="1686135"/>
                  </a:lnTo>
                  <a:cubicBezTo>
                    <a:pt x="2779276" y="1725041"/>
                    <a:pt x="2747754" y="1756582"/>
                    <a:pt x="2708871" y="1756582"/>
                  </a:cubicBezTo>
                  <a:lnTo>
                    <a:pt x="70618" y="1756582"/>
                  </a:lnTo>
                  <a:cubicBezTo>
                    <a:pt x="60315" y="1756582"/>
                    <a:pt x="50444" y="1754268"/>
                    <a:pt x="41612" y="1750270"/>
                  </a:cubicBezTo>
                  <a:cubicBezTo>
                    <a:pt x="17019" y="1739332"/>
                    <a:pt x="0" y="1714732"/>
                    <a:pt x="0" y="1686135"/>
                  </a:cubicBezTo>
                  <a:lnTo>
                    <a:pt x="0" y="70659"/>
                  </a:lnTo>
                  <a:cubicBezTo>
                    <a:pt x="0" y="31753"/>
                    <a:pt x="31522" y="0"/>
                    <a:pt x="70618" y="0"/>
                  </a:cubicBezTo>
                  <a:lnTo>
                    <a:pt x="2708659" y="0"/>
                  </a:lnTo>
                  <a:cubicBezTo>
                    <a:pt x="2747495" y="0"/>
                    <a:pt x="2779276" y="31800"/>
                    <a:pt x="2779276" y="7065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42" name="Google Shape;642;p8"/>
            <p:cNvGrpSpPr/>
            <p:nvPr/>
          </p:nvGrpSpPr>
          <p:grpSpPr>
            <a:xfrm>
              <a:off x="12212748" y="9986785"/>
              <a:ext cx="3932374" cy="345411"/>
              <a:chOff x="12212748" y="9986785"/>
              <a:chExt cx="3932374" cy="345411"/>
            </a:xfrm>
          </p:grpSpPr>
          <p:sp>
            <p:nvSpPr>
              <p:cNvPr id="643" name="Google Shape;643;p8"/>
              <p:cNvSpPr/>
              <p:nvPr/>
            </p:nvSpPr>
            <p:spPr>
              <a:xfrm>
                <a:off x="12212748" y="9986785"/>
                <a:ext cx="3932374" cy="345411"/>
              </a:xfrm>
              <a:custGeom>
                <a:rect b="b" l="l" r="r" t="t"/>
                <a:pathLst>
                  <a:path extrusionOk="0" h="345411" w="3932374">
                    <a:moveTo>
                      <a:pt x="503430" y="0"/>
                    </a:moveTo>
                    <a:lnTo>
                      <a:pt x="0" y="345411"/>
                    </a:lnTo>
                    <a:lnTo>
                      <a:pt x="3932374" y="345411"/>
                    </a:lnTo>
                    <a:lnTo>
                      <a:pt x="3428944" y="0"/>
                    </a:lnTo>
                    <a:close/>
                  </a:path>
                </a:pathLst>
              </a:custGeom>
              <a:solidFill>
                <a:srgbClr val="1D355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4" name="Google Shape;644;p8"/>
              <p:cNvSpPr/>
              <p:nvPr/>
            </p:nvSpPr>
            <p:spPr>
              <a:xfrm>
                <a:off x="12525889" y="10063755"/>
                <a:ext cx="3306075" cy="191477"/>
              </a:xfrm>
              <a:custGeom>
                <a:rect b="b" l="l" r="r" t="t"/>
                <a:pathLst>
                  <a:path extrusionOk="0" h="191477" w="3306075">
                    <a:moveTo>
                      <a:pt x="116486" y="66992"/>
                    </a:moveTo>
                    <a:lnTo>
                      <a:pt x="12742" y="138171"/>
                    </a:lnTo>
                    <a:cubicBezTo>
                      <a:pt x="-10923" y="154405"/>
                      <a:pt x="560" y="191478"/>
                      <a:pt x="29250" y="191478"/>
                    </a:cubicBezTo>
                    <a:lnTo>
                      <a:pt x="3276825" y="191478"/>
                    </a:lnTo>
                    <a:cubicBezTo>
                      <a:pt x="3305516" y="191478"/>
                      <a:pt x="3316998" y="154405"/>
                      <a:pt x="3293333" y="138171"/>
                    </a:cubicBezTo>
                    <a:lnTo>
                      <a:pt x="3189589" y="66992"/>
                    </a:lnTo>
                    <a:cubicBezTo>
                      <a:pt x="3125987" y="23356"/>
                      <a:pt x="3050674" y="0"/>
                      <a:pt x="2973553" y="0"/>
                    </a:cubicBezTo>
                    <a:lnTo>
                      <a:pt x="332523" y="0"/>
                    </a:lnTo>
                    <a:cubicBezTo>
                      <a:pt x="255401" y="-8"/>
                      <a:pt x="180088" y="23349"/>
                      <a:pt x="116486" y="6699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45" name="Google Shape;645;p8"/>
            <p:cNvSpPr/>
            <p:nvPr/>
          </p:nvSpPr>
          <p:spPr>
            <a:xfrm>
              <a:off x="12212748" y="10332196"/>
              <a:ext cx="3932374" cy="136022"/>
            </a:xfrm>
            <a:custGeom>
              <a:rect b="b" l="l" r="r" t="t"/>
              <a:pathLst>
                <a:path extrusionOk="0" h="136022" w="3932374">
                  <a:moveTo>
                    <a:pt x="3796432" y="136022"/>
                  </a:moveTo>
                  <a:lnTo>
                    <a:pt x="135942" y="136022"/>
                  </a:lnTo>
                  <a:cubicBezTo>
                    <a:pt x="60865" y="136022"/>
                    <a:pt x="0" y="75121"/>
                    <a:pt x="0" y="0"/>
                  </a:cubicBezTo>
                  <a:lnTo>
                    <a:pt x="0" y="0"/>
                  </a:lnTo>
                  <a:lnTo>
                    <a:pt x="3932374" y="0"/>
                  </a:lnTo>
                  <a:lnTo>
                    <a:pt x="3932374" y="0"/>
                  </a:lnTo>
                  <a:cubicBezTo>
                    <a:pt x="3932374" y="75121"/>
                    <a:pt x="3871509" y="136022"/>
                    <a:pt x="3796432" y="1360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6" name="Google Shape;646;p8"/>
            <p:cNvSpPr/>
            <p:nvPr/>
          </p:nvSpPr>
          <p:spPr>
            <a:xfrm>
              <a:off x="12791192" y="8134086"/>
              <a:ext cx="1421789" cy="1422636"/>
            </a:xfrm>
            <a:custGeom>
              <a:rect b="b" l="l" r="r" t="t"/>
              <a:pathLst>
                <a:path extrusionOk="0" h="1422636" w="1421789">
                  <a:moveTo>
                    <a:pt x="1421789" y="0"/>
                  </a:moveTo>
                  <a:lnTo>
                    <a:pt x="0" y="1422636"/>
                  </a:lnTo>
                  <a:lnTo>
                    <a:pt x="0" y="855056"/>
                  </a:lnTo>
                  <a:lnTo>
                    <a:pt x="85454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7" name="Google Shape;647;p8"/>
            <p:cNvSpPr/>
            <p:nvPr/>
          </p:nvSpPr>
          <p:spPr>
            <a:xfrm>
              <a:off x="14285494" y="8604723"/>
              <a:ext cx="1284974" cy="1285944"/>
            </a:xfrm>
            <a:custGeom>
              <a:rect b="b" l="l" r="r" t="t"/>
              <a:pathLst>
                <a:path extrusionOk="0" h="1285944" w="1284974">
                  <a:moveTo>
                    <a:pt x="1284974" y="0"/>
                  </a:moveTo>
                  <a:lnTo>
                    <a:pt x="1284974" y="567580"/>
                  </a:lnTo>
                  <a:lnTo>
                    <a:pt x="567033" y="1285945"/>
                  </a:lnTo>
                  <a:lnTo>
                    <a:pt x="0" y="128594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8" name="Google Shape;648;p8"/>
            <p:cNvSpPr/>
            <p:nvPr/>
          </p:nvSpPr>
          <p:spPr>
            <a:xfrm>
              <a:off x="12832804" y="8134086"/>
              <a:ext cx="2496176" cy="1756581"/>
            </a:xfrm>
            <a:custGeom>
              <a:rect b="b" l="l" r="r" t="t"/>
              <a:pathLst>
                <a:path extrusionOk="0" h="1756581" w="2496176">
                  <a:moveTo>
                    <a:pt x="2496177" y="0"/>
                  </a:moveTo>
                  <a:lnTo>
                    <a:pt x="740639" y="1756582"/>
                  </a:lnTo>
                  <a:lnTo>
                    <a:pt x="29005" y="1756582"/>
                  </a:lnTo>
                  <a:cubicBezTo>
                    <a:pt x="18702" y="1756582"/>
                    <a:pt x="8832" y="1754268"/>
                    <a:pt x="0" y="1750270"/>
                  </a:cubicBezTo>
                  <a:lnTo>
                    <a:pt x="1749238" y="0"/>
                  </a:lnTo>
                  <a:lnTo>
                    <a:pt x="249617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49" name="Google Shape;649;p8"/>
          <p:cNvSpPr txBox="1"/>
          <p:nvPr>
            <p:ph type="title"/>
          </p:nvPr>
        </p:nvSpPr>
        <p:spPr>
          <a:xfrm>
            <a:off x="1618350" y="1922300"/>
            <a:ext cx="5907300" cy="1696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Font typeface="Dosis"/>
              <a:buNone/>
              <a:defRPr b="1" sz="4000">
                <a:latin typeface="Dosis"/>
                <a:ea typeface="Dosis"/>
                <a:cs typeface="Dosis"/>
                <a:sym typeface="Dosi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bg>
      <p:bgPr>
        <a:solidFill>
          <a:schemeClr val="accent1"/>
        </a:solidFill>
      </p:bgPr>
    </p:bg>
    <p:spTree>
      <p:nvGrpSpPr>
        <p:cNvPr id="650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p9"/>
          <p:cNvSpPr txBox="1"/>
          <p:nvPr>
            <p:ph idx="1" type="body"/>
          </p:nvPr>
        </p:nvSpPr>
        <p:spPr>
          <a:xfrm>
            <a:off x="855300" y="4406300"/>
            <a:ext cx="7433400" cy="51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ctr">
              <a:spcBef>
                <a:spcPts val="0"/>
              </a:spcBef>
              <a:spcAft>
                <a:spcPts val="800"/>
              </a:spcAft>
              <a:buSzPts val="1800"/>
              <a:buNone/>
              <a:defRPr sz="1800"/>
            </a:lvl1pPr>
          </a:lstStyle>
          <a:p/>
        </p:txBody>
      </p:sp>
      <p:sp>
        <p:nvSpPr>
          <p:cNvPr id="652" name="Google Shape;652;p9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53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Google Shape;654;p10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0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Dosis ExtraBold"/>
              <a:buNone/>
              <a:defRPr sz="3200">
                <a:solidFill>
                  <a:schemeClr val="dk1"/>
                </a:solidFill>
                <a:latin typeface="Dosis ExtraBold"/>
                <a:ea typeface="Dosis ExtraBold"/>
                <a:cs typeface="Dosis ExtraBold"/>
                <a:sym typeface="Dosis ExtraBold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855300" y="1353947"/>
            <a:ext cx="7433400" cy="303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Questrial"/>
              <a:buChar char="●"/>
              <a:defRPr sz="24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-381000" lvl="1" marL="9144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Questrial"/>
              <a:buChar char="○"/>
              <a:defRPr sz="24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-381000" lvl="2" marL="1371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Questrial"/>
              <a:buChar char="■"/>
              <a:defRPr sz="24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-381000" lvl="3" marL="18288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Questrial"/>
              <a:buChar char="●"/>
              <a:defRPr sz="24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-381000" lvl="4" marL="2286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Questrial"/>
              <a:buChar char="○"/>
              <a:defRPr sz="24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-381000" lvl="5" marL="27432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Questrial"/>
              <a:buChar char="■"/>
              <a:defRPr sz="24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-381000" lvl="6" marL="32004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Questrial"/>
              <a:buChar char="●"/>
              <a:defRPr sz="24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-381000" lvl="7" marL="3657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Questrial"/>
              <a:buChar char="○"/>
              <a:defRPr sz="24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-381000" lvl="8" marL="4114800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2400"/>
              <a:buFont typeface="Questrial"/>
              <a:buChar char="■"/>
              <a:defRPr sz="24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r">
              <a:buNone/>
              <a:defRPr sz="13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lvl="1" rtl="0" algn="r">
              <a:buNone/>
              <a:defRPr sz="13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lvl="2" rtl="0" algn="r">
              <a:buNone/>
              <a:defRPr sz="13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lvl="3" rtl="0" algn="r">
              <a:buNone/>
              <a:defRPr sz="13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lvl="4" rtl="0" algn="r">
              <a:buNone/>
              <a:defRPr sz="13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lvl="5" rtl="0" algn="r">
              <a:buNone/>
              <a:defRPr sz="13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lvl="6" rtl="0" algn="r">
              <a:buNone/>
              <a:defRPr sz="13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lvl="7" rtl="0" algn="r">
              <a:buNone/>
              <a:defRPr sz="13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lvl="8" rtl="0" algn="r">
              <a:buNone/>
              <a:defRPr sz="13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jpg"/><Relationship Id="rId4" Type="http://schemas.openxmlformats.org/officeDocument/2006/relationships/image" Target="../media/image3.jpg"/><Relationship Id="rId5" Type="http://schemas.openxmlformats.org/officeDocument/2006/relationships/image" Target="../media/image10.jpg"/><Relationship Id="rId6" Type="http://schemas.openxmlformats.org/officeDocument/2006/relationships/image" Target="../media/image6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.xml"/><Relationship Id="rId3" Type="http://schemas.openxmlformats.org/officeDocument/2006/relationships/hyperlink" Target="http://www.slidescarnival.com/?utm_source=template" TargetMode="External"/><Relationship Id="rId4" Type="http://schemas.openxmlformats.org/officeDocument/2006/relationships/hyperlink" Target="https://www.pexels.com/&amp;utm_source=slidescarnival" TargetMode="Externa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3.jpg"/><Relationship Id="rId4" Type="http://schemas.openxmlformats.org/officeDocument/2006/relationships/image" Target="../media/image11.jpg"/><Relationship Id="rId9" Type="http://schemas.openxmlformats.org/officeDocument/2006/relationships/image" Target="../media/image15.jpg"/><Relationship Id="rId5" Type="http://schemas.openxmlformats.org/officeDocument/2006/relationships/image" Target="../media/image12.jpg"/><Relationship Id="rId6" Type="http://schemas.openxmlformats.org/officeDocument/2006/relationships/image" Target="../media/image18.jpg"/><Relationship Id="rId7" Type="http://schemas.openxmlformats.org/officeDocument/2006/relationships/image" Target="../media/image17.jpg"/><Relationship Id="rId8" Type="http://schemas.openxmlformats.org/officeDocument/2006/relationships/image" Target="../media/image14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1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jpg"/><Relationship Id="rId4" Type="http://schemas.openxmlformats.org/officeDocument/2006/relationships/image" Target="../media/image5.jpg"/><Relationship Id="rId5" Type="http://schemas.openxmlformats.org/officeDocument/2006/relationships/image" Target="../media/image8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658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11"/>
          <p:cNvSpPr/>
          <p:nvPr/>
        </p:nvSpPr>
        <p:spPr>
          <a:xfrm rot="-5400000">
            <a:off x="2818389" y="40291"/>
            <a:ext cx="3505916" cy="5062917"/>
          </a:xfrm>
          <a:custGeom>
            <a:rect b="b" l="l" r="r" t="t"/>
            <a:pathLst>
              <a:path extrusionOk="0" h="10125833" w="7011831">
                <a:moveTo>
                  <a:pt x="2058153" y="10078746"/>
                </a:moveTo>
                <a:cubicBezTo>
                  <a:pt x="2007997" y="10078746"/>
                  <a:pt x="1960680" y="10072772"/>
                  <a:pt x="1907099" y="10056672"/>
                </a:cubicBezTo>
                <a:cubicBezTo>
                  <a:pt x="1814330" y="10026619"/>
                  <a:pt x="1607931" y="9696840"/>
                  <a:pt x="1524934" y="9447806"/>
                </a:cubicBezTo>
                <a:cubicBezTo>
                  <a:pt x="1410088" y="9100186"/>
                  <a:pt x="1473684" y="8988842"/>
                  <a:pt x="1404492" y="8974605"/>
                </a:cubicBezTo>
                <a:cubicBezTo>
                  <a:pt x="807920" y="8852630"/>
                  <a:pt x="299759" y="8417139"/>
                  <a:pt x="19202" y="7890190"/>
                </a:cubicBezTo>
                <a:cubicBezTo>
                  <a:pt x="-6687" y="7890190"/>
                  <a:pt x="1098" y="7771110"/>
                  <a:pt x="1098" y="165155"/>
                </a:cubicBezTo>
                <a:cubicBezTo>
                  <a:pt x="372823" y="118617"/>
                  <a:pt x="743878" y="82569"/>
                  <a:pt x="1117691" y="82488"/>
                </a:cubicBezTo>
                <a:cubicBezTo>
                  <a:pt x="3912701" y="81840"/>
                  <a:pt x="5338659" y="-37037"/>
                  <a:pt x="6816719" y="11749"/>
                </a:cubicBezTo>
                <a:cubicBezTo>
                  <a:pt x="6890370" y="14625"/>
                  <a:pt x="7019428" y="7110400"/>
                  <a:pt x="7011481" y="10071516"/>
                </a:cubicBezTo>
                <a:cubicBezTo>
                  <a:pt x="7011481" y="10189361"/>
                  <a:pt x="5835508" y="10078746"/>
                  <a:pt x="2058153" y="10078746"/>
                </a:cubicBezTo>
                <a:close/>
              </a:path>
            </a:pathLst>
          </a:custGeom>
          <a:solidFill>
            <a:srgbClr val="FFD16C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60" name="Google Shape;660;p11"/>
          <p:cNvGrpSpPr/>
          <p:nvPr/>
        </p:nvGrpSpPr>
        <p:grpSpPr>
          <a:xfrm rot="-5400000">
            <a:off x="3162152" y="414563"/>
            <a:ext cx="3136686" cy="4664380"/>
            <a:chOff x="5655999" y="797417"/>
            <a:chExt cx="6273373" cy="9328759"/>
          </a:xfrm>
        </p:grpSpPr>
        <p:grpSp>
          <p:nvGrpSpPr>
            <p:cNvPr id="661" name="Google Shape;661;p11"/>
            <p:cNvGrpSpPr/>
            <p:nvPr/>
          </p:nvGrpSpPr>
          <p:grpSpPr>
            <a:xfrm>
              <a:off x="6152389" y="797417"/>
              <a:ext cx="5776983" cy="8557041"/>
              <a:chOff x="6152389" y="797417"/>
              <a:chExt cx="5776983" cy="8557041"/>
            </a:xfrm>
          </p:grpSpPr>
          <p:grpSp>
            <p:nvGrpSpPr>
              <p:cNvPr id="662" name="Google Shape;662;p11"/>
              <p:cNvGrpSpPr/>
              <p:nvPr/>
            </p:nvGrpSpPr>
            <p:grpSpPr>
              <a:xfrm>
                <a:off x="6152457" y="797417"/>
                <a:ext cx="5776910" cy="116313"/>
                <a:chOff x="6152457" y="797417"/>
                <a:chExt cx="5776910" cy="116313"/>
              </a:xfrm>
            </p:grpSpPr>
            <p:grpSp>
              <p:nvGrpSpPr>
                <p:cNvPr id="663" name="Google Shape;663;p11"/>
                <p:cNvGrpSpPr/>
                <p:nvPr/>
              </p:nvGrpSpPr>
              <p:grpSpPr>
                <a:xfrm>
                  <a:off x="6152457" y="797417"/>
                  <a:ext cx="103487" cy="116262"/>
                  <a:chOff x="6152457" y="797417"/>
                  <a:chExt cx="103487" cy="116262"/>
                </a:xfrm>
              </p:grpSpPr>
              <p:sp>
                <p:nvSpPr>
                  <p:cNvPr id="664" name="Google Shape;664;p11"/>
                  <p:cNvSpPr/>
                  <p:nvPr/>
                </p:nvSpPr>
                <p:spPr>
                  <a:xfrm>
                    <a:off x="6219325" y="800187"/>
                    <a:ext cx="58" cy="61"/>
                  </a:xfrm>
                  <a:custGeom>
                    <a:rect b="b" l="l" r="r" t="t"/>
                    <a:pathLst>
                      <a:path extrusionOk="0" h="61" w="58">
                        <a:moveTo>
                          <a:pt x="59" y="62"/>
                        </a:moveTo>
                        <a:cubicBezTo>
                          <a:pt x="39" y="1"/>
                          <a:pt x="-63" y="-40"/>
                          <a:pt x="59" y="62"/>
                        </a:cubicBezTo>
                        <a:lnTo>
                          <a:pt x="59" y="62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65" name="Google Shape;665;p11"/>
                  <p:cNvSpPr/>
                  <p:nvPr/>
                </p:nvSpPr>
                <p:spPr>
                  <a:xfrm>
                    <a:off x="6152457" y="797417"/>
                    <a:ext cx="103487" cy="116262"/>
                  </a:xfrm>
                  <a:custGeom>
                    <a:rect b="b" l="l" r="r" t="t"/>
                    <a:pathLst>
                      <a:path extrusionOk="0" h="116262" w="103487">
                        <a:moveTo>
                          <a:pt x="103297" y="57289"/>
                        </a:moveTo>
                        <a:cubicBezTo>
                          <a:pt x="98796" y="3844"/>
                          <a:pt x="49837" y="-4965"/>
                          <a:pt x="71468" y="5404"/>
                        </a:cubicBezTo>
                        <a:cubicBezTo>
                          <a:pt x="55291" y="-2758"/>
                          <a:pt x="39538" y="-1461"/>
                          <a:pt x="25368" y="7854"/>
                        </a:cubicBezTo>
                        <a:cubicBezTo>
                          <a:pt x="-29775" y="44814"/>
                          <a:pt x="14745" y="135804"/>
                          <a:pt x="66177" y="112495"/>
                        </a:cubicBezTo>
                        <a:cubicBezTo>
                          <a:pt x="110453" y="92142"/>
                          <a:pt x="102729" y="50079"/>
                          <a:pt x="103297" y="57289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666" name="Google Shape;666;p11"/>
                <p:cNvGrpSpPr/>
                <p:nvPr/>
              </p:nvGrpSpPr>
              <p:grpSpPr>
                <a:xfrm>
                  <a:off x="6861685" y="797451"/>
                  <a:ext cx="103455" cy="116279"/>
                  <a:chOff x="6861685" y="797451"/>
                  <a:chExt cx="103455" cy="116279"/>
                </a:xfrm>
              </p:grpSpPr>
              <p:sp>
                <p:nvSpPr>
                  <p:cNvPr id="667" name="Google Shape;667;p11"/>
                  <p:cNvSpPr/>
                  <p:nvPr/>
                </p:nvSpPr>
                <p:spPr>
                  <a:xfrm>
                    <a:off x="6928502" y="800187"/>
                    <a:ext cx="49" cy="61"/>
                  </a:xfrm>
                  <a:custGeom>
                    <a:rect b="b" l="l" r="r" t="t"/>
                    <a:pathLst>
                      <a:path extrusionOk="0" h="61" w="49">
                        <a:moveTo>
                          <a:pt x="50" y="62"/>
                        </a:moveTo>
                        <a:cubicBezTo>
                          <a:pt x="30" y="1"/>
                          <a:pt x="-51" y="-40"/>
                          <a:pt x="50" y="62"/>
                        </a:cubicBezTo>
                        <a:lnTo>
                          <a:pt x="50" y="62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68" name="Google Shape;668;p11"/>
                  <p:cNvSpPr/>
                  <p:nvPr/>
                </p:nvSpPr>
                <p:spPr>
                  <a:xfrm>
                    <a:off x="6861685" y="797451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28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669" name="Google Shape;669;p11"/>
                <p:cNvGrpSpPr/>
                <p:nvPr/>
              </p:nvGrpSpPr>
              <p:grpSpPr>
                <a:xfrm>
                  <a:off x="7570873" y="797451"/>
                  <a:ext cx="103455" cy="116279"/>
                  <a:chOff x="7570873" y="797451"/>
                  <a:chExt cx="103455" cy="116279"/>
                </a:xfrm>
              </p:grpSpPr>
              <p:sp>
                <p:nvSpPr>
                  <p:cNvPr id="670" name="Google Shape;670;p11"/>
                  <p:cNvSpPr/>
                  <p:nvPr/>
                </p:nvSpPr>
                <p:spPr>
                  <a:xfrm>
                    <a:off x="7637681" y="800187"/>
                    <a:ext cx="58" cy="61"/>
                  </a:xfrm>
                  <a:custGeom>
                    <a:rect b="b" l="l" r="r" t="t"/>
                    <a:pathLst>
                      <a:path extrusionOk="0" h="61" w="58">
                        <a:moveTo>
                          <a:pt x="59" y="62"/>
                        </a:moveTo>
                        <a:cubicBezTo>
                          <a:pt x="39" y="1"/>
                          <a:pt x="-63" y="-40"/>
                          <a:pt x="59" y="62"/>
                        </a:cubicBezTo>
                        <a:lnTo>
                          <a:pt x="59" y="62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71" name="Google Shape;671;p11"/>
                  <p:cNvSpPr/>
                  <p:nvPr/>
                </p:nvSpPr>
                <p:spPr>
                  <a:xfrm>
                    <a:off x="7570873" y="797451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28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672" name="Google Shape;672;p11"/>
                <p:cNvGrpSpPr/>
                <p:nvPr/>
              </p:nvGrpSpPr>
              <p:grpSpPr>
                <a:xfrm>
                  <a:off x="8280040" y="797451"/>
                  <a:ext cx="103455" cy="116279"/>
                  <a:chOff x="8280040" y="797451"/>
                  <a:chExt cx="103455" cy="116279"/>
                </a:xfrm>
              </p:grpSpPr>
              <p:sp>
                <p:nvSpPr>
                  <p:cNvPr id="673" name="Google Shape;673;p11"/>
                  <p:cNvSpPr/>
                  <p:nvPr/>
                </p:nvSpPr>
                <p:spPr>
                  <a:xfrm>
                    <a:off x="8346858" y="800187"/>
                    <a:ext cx="49" cy="61"/>
                  </a:xfrm>
                  <a:custGeom>
                    <a:rect b="b" l="l" r="r" t="t"/>
                    <a:pathLst>
                      <a:path extrusionOk="0" h="61" w="49">
                        <a:moveTo>
                          <a:pt x="50" y="62"/>
                        </a:moveTo>
                        <a:cubicBezTo>
                          <a:pt x="30" y="1"/>
                          <a:pt x="-51" y="-40"/>
                          <a:pt x="50" y="62"/>
                        </a:cubicBezTo>
                        <a:lnTo>
                          <a:pt x="50" y="62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74" name="Google Shape;674;p11"/>
                  <p:cNvSpPr/>
                  <p:nvPr/>
                </p:nvSpPr>
                <p:spPr>
                  <a:xfrm>
                    <a:off x="8280040" y="797451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28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675" name="Google Shape;675;p11"/>
                <p:cNvGrpSpPr/>
                <p:nvPr/>
              </p:nvGrpSpPr>
              <p:grpSpPr>
                <a:xfrm>
                  <a:off x="8989228" y="797451"/>
                  <a:ext cx="103455" cy="116279"/>
                  <a:chOff x="8989228" y="797451"/>
                  <a:chExt cx="103455" cy="116279"/>
                </a:xfrm>
              </p:grpSpPr>
              <p:sp>
                <p:nvSpPr>
                  <p:cNvPr id="676" name="Google Shape;676;p11"/>
                  <p:cNvSpPr/>
                  <p:nvPr/>
                </p:nvSpPr>
                <p:spPr>
                  <a:xfrm>
                    <a:off x="9056030" y="800187"/>
                    <a:ext cx="44" cy="61"/>
                  </a:xfrm>
                  <a:custGeom>
                    <a:rect b="b" l="l" r="r" t="t"/>
                    <a:pathLst>
                      <a:path extrusionOk="0" h="61" w="44">
                        <a:moveTo>
                          <a:pt x="45" y="62"/>
                        </a:moveTo>
                        <a:cubicBezTo>
                          <a:pt x="45" y="1"/>
                          <a:pt x="-56" y="-40"/>
                          <a:pt x="45" y="62"/>
                        </a:cubicBezTo>
                        <a:lnTo>
                          <a:pt x="45" y="62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77" name="Google Shape;677;p11"/>
                  <p:cNvSpPr/>
                  <p:nvPr/>
                </p:nvSpPr>
                <p:spPr>
                  <a:xfrm>
                    <a:off x="8989228" y="797451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1" y="44252"/>
                          <a:pt x="14461" y="136033"/>
                          <a:pt x="66117" y="112460"/>
                        </a:cubicBezTo>
                        <a:cubicBezTo>
                          <a:pt x="110413" y="92228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678" name="Google Shape;678;p11"/>
                <p:cNvGrpSpPr/>
                <p:nvPr/>
              </p:nvGrpSpPr>
              <p:grpSpPr>
                <a:xfrm>
                  <a:off x="9698396" y="797451"/>
                  <a:ext cx="103455" cy="116279"/>
                  <a:chOff x="9698396" y="797451"/>
                  <a:chExt cx="103455" cy="116279"/>
                </a:xfrm>
              </p:grpSpPr>
              <p:sp>
                <p:nvSpPr>
                  <p:cNvPr id="679" name="Google Shape;679;p11"/>
                  <p:cNvSpPr/>
                  <p:nvPr/>
                </p:nvSpPr>
                <p:spPr>
                  <a:xfrm>
                    <a:off x="9765213" y="800187"/>
                    <a:ext cx="49" cy="61"/>
                  </a:xfrm>
                  <a:custGeom>
                    <a:rect b="b" l="l" r="r" t="t"/>
                    <a:pathLst>
                      <a:path extrusionOk="0" h="61" w="49">
                        <a:moveTo>
                          <a:pt x="50" y="62"/>
                        </a:moveTo>
                        <a:cubicBezTo>
                          <a:pt x="30" y="1"/>
                          <a:pt x="-51" y="-40"/>
                          <a:pt x="50" y="62"/>
                        </a:cubicBezTo>
                        <a:lnTo>
                          <a:pt x="50" y="62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80" name="Google Shape;680;p11"/>
                  <p:cNvSpPr/>
                  <p:nvPr/>
                </p:nvSpPr>
                <p:spPr>
                  <a:xfrm>
                    <a:off x="9698396" y="797451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9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28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681" name="Google Shape;681;p11"/>
                <p:cNvGrpSpPr/>
                <p:nvPr/>
              </p:nvGrpSpPr>
              <p:grpSpPr>
                <a:xfrm>
                  <a:off x="10407584" y="797451"/>
                  <a:ext cx="103455" cy="116279"/>
                  <a:chOff x="10407584" y="797451"/>
                  <a:chExt cx="103455" cy="116279"/>
                </a:xfrm>
              </p:grpSpPr>
              <p:sp>
                <p:nvSpPr>
                  <p:cNvPr id="682" name="Google Shape;682;p11"/>
                  <p:cNvSpPr/>
                  <p:nvPr/>
                </p:nvSpPr>
                <p:spPr>
                  <a:xfrm>
                    <a:off x="10474386" y="800187"/>
                    <a:ext cx="45" cy="61"/>
                  </a:xfrm>
                  <a:custGeom>
                    <a:rect b="b" l="l" r="r" t="t"/>
                    <a:pathLst>
                      <a:path extrusionOk="0" h="61" w="45">
                        <a:moveTo>
                          <a:pt x="45" y="62"/>
                        </a:moveTo>
                        <a:cubicBezTo>
                          <a:pt x="45" y="1"/>
                          <a:pt x="-56" y="-40"/>
                          <a:pt x="45" y="62"/>
                        </a:cubicBezTo>
                        <a:lnTo>
                          <a:pt x="45" y="62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83" name="Google Shape;683;p11"/>
                  <p:cNvSpPr/>
                  <p:nvPr/>
                </p:nvSpPr>
                <p:spPr>
                  <a:xfrm>
                    <a:off x="10407584" y="797451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7" y="7820"/>
                        </a:cubicBezTo>
                        <a:cubicBezTo>
                          <a:pt x="-29591" y="44252"/>
                          <a:pt x="14462" y="136033"/>
                          <a:pt x="66117" y="112460"/>
                        </a:cubicBezTo>
                        <a:cubicBezTo>
                          <a:pt x="110413" y="92228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684" name="Google Shape;684;p11"/>
                <p:cNvGrpSpPr/>
                <p:nvPr/>
              </p:nvGrpSpPr>
              <p:grpSpPr>
                <a:xfrm>
                  <a:off x="11116752" y="797451"/>
                  <a:ext cx="103455" cy="116279"/>
                  <a:chOff x="11116752" y="797451"/>
                  <a:chExt cx="103455" cy="116279"/>
                </a:xfrm>
              </p:grpSpPr>
              <p:sp>
                <p:nvSpPr>
                  <p:cNvPr id="685" name="Google Shape;685;p11"/>
                  <p:cNvSpPr/>
                  <p:nvPr/>
                </p:nvSpPr>
                <p:spPr>
                  <a:xfrm>
                    <a:off x="11183569" y="800187"/>
                    <a:ext cx="49" cy="61"/>
                  </a:xfrm>
                  <a:custGeom>
                    <a:rect b="b" l="l" r="r" t="t"/>
                    <a:pathLst>
                      <a:path extrusionOk="0" h="61" w="49">
                        <a:moveTo>
                          <a:pt x="50" y="62"/>
                        </a:moveTo>
                        <a:cubicBezTo>
                          <a:pt x="30" y="1"/>
                          <a:pt x="-51" y="-40"/>
                          <a:pt x="50" y="62"/>
                        </a:cubicBezTo>
                        <a:lnTo>
                          <a:pt x="50" y="62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86" name="Google Shape;686;p11"/>
                  <p:cNvSpPr/>
                  <p:nvPr/>
                </p:nvSpPr>
                <p:spPr>
                  <a:xfrm>
                    <a:off x="11116752" y="797451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28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687" name="Google Shape;687;p11"/>
                <p:cNvGrpSpPr/>
                <p:nvPr/>
              </p:nvGrpSpPr>
              <p:grpSpPr>
                <a:xfrm>
                  <a:off x="11825880" y="797417"/>
                  <a:ext cx="103487" cy="116262"/>
                  <a:chOff x="11825880" y="797417"/>
                  <a:chExt cx="103487" cy="116262"/>
                </a:xfrm>
              </p:grpSpPr>
              <p:sp>
                <p:nvSpPr>
                  <p:cNvPr id="688" name="Google Shape;688;p11"/>
                  <p:cNvSpPr/>
                  <p:nvPr/>
                </p:nvSpPr>
                <p:spPr>
                  <a:xfrm>
                    <a:off x="11892742" y="800187"/>
                    <a:ext cx="44" cy="61"/>
                  </a:xfrm>
                  <a:custGeom>
                    <a:rect b="b" l="l" r="r" t="t"/>
                    <a:pathLst>
                      <a:path extrusionOk="0" h="61" w="44">
                        <a:moveTo>
                          <a:pt x="45" y="62"/>
                        </a:moveTo>
                        <a:cubicBezTo>
                          <a:pt x="45" y="1"/>
                          <a:pt x="-56" y="-40"/>
                          <a:pt x="45" y="62"/>
                        </a:cubicBezTo>
                        <a:lnTo>
                          <a:pt x="45" y="62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89" name="Google Shape;689;p11"/>
                  <p:cNvSpPr/>
                  <p:nvPr/>
                </p:nvSpPr>
                <p:spPr>
                  <a:xfrm>
                    <a:off x="11825880" y="797417"/>
                    <a:ext cx="103487" cy="116262"/>
                  </a:xfrm>
                  <a:custGeom>
                    <a:rect b="b" l="l" r="r" t="t"/>
                    <a:pathLst>
                      <a:path extrusionOk="0" h="116262" w="103487">
                        <a:moveTo>
                          <a:pt x="103297" y="57289"/>
                        </a:moveTo>
                        <a:cubicBezTo>
                          <a:pt x="98796" y="3844"/>
                          <a:pt x="49837" y="-4965"/>
                          <a:pt x="71468" y="5404"/>
                        </a:cubicBezTo>
                        <a:cubicBezTo>
                          <a:pt x="55290" y="-2758"/>
                          <a:pt x="39539" y="-1461"/>
                          <a:pt x="25368" y="7854"/>
                        </a:cubicBezTo>
                        <a:cubicBezTo>
                          <a:pt x="-29775" y="44814"/>
                          <a:pt x="14744" y="135804"/>
                          <a:pt x="66177" y="112495"/>
                        </a:cubicBezTo>
                        <a:cubicBezTo>
                          <a:pt x="110453" y="92142"/>
                          <a:pt x="102729" y="50079"/>
                          <a:pt x="103297" y="57289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690" name="Google Shape;690;p11"/>
              <p:cNvGrpSpPr/>
              <p:nvPr/>
            </p:nvGrpSpPr>
            <p:grpSpPr>
              <a:xfrm>
                <a:off x="6152389" y="1564732"/>
                <a:ext cx="5776983" cy="116333"/>
                <a:chOff x="6152389" y="1564732"/>
                <a:chExt cx="5776983" cy="116333"/>
              </a:xfrm>
            </p:grpSpPr>
            <p:grpSp>
              <p:nvGrpSpPr>
                <p:cNvPr id="691" name="Google Shape;691;p11"/>
                <p:cNvGrpSpPr/>
                <p:nvPr/>
              </p:nvGrpSpPr>
              <p:grpSpPr>
                <a:xfrm>
                  <a:off x="6152389" y="1564732"/>
                  <a:ext cx="103563" cy="116306"/>
                  <a:chOff x="6152389" y="1564732"/>
                  <a:chExt cx="103563" cy="116306"/>
                </a:xfrm>
              </p:grpSpPr>
              <p:sp>
                <p:nvSpPr>
                  <p:cNvPr id="692" name="Google Shape;692;p11"/>
                  <p:cNvSpPr/>
                  <p:nvPr/>
                </p:nvSpPr>
                <p:spPr>
                  <a:xfrm>
                    <a:off x="6219325" y="1567537"/>
                    <a:ext cx="58" cy="46"/>
                  </a:xfrm>
                  <a:custGeom>
                    <a:rect b="b" l="l" r="r" t="t"/>
                    <a:pathLst>
                      <a:path extrusionOk="0" h="46" w="58">
                        <a:moveTo>
                          <a:pt x="59" y="47"/>
                        </a:moveTo>
                        <a:cubicBezTo>
                          <a:pt x="39" y="6"/>
                          <a:pt x="-63" y="-34"/>
                          <a:pt x="59" y="47"/>
                        </a:cubicBezTo>
                        <a:lnTo>
                          <a:pt x="59" y="47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93" name="Google Shape;693;p11"/>
                  <p:cNvSpPr/>
                  <p:nvPr/>
                </p:nvSpPr>
                <p:spPr>
                  <a:xfrm>
                    <a:off x="6152389" y="1564732"/>
                    <a:ext cx="103563" cy="116306"/>
                  </a:xfrm>
                  <a:custGeom>
                    <a:rect b="b" l="l" r="r" t="t"/>
                    <a:pathLst>
                      <a:path extrusionOk="0" h="116306" w="103563">
                        <a:moveTo>
                          <a:pt x="103365" y="57309"/>
                        </a:moveTo>
                        <a:cubicBezTo>
                          <a:pt x="98864" y="3865"/>
                          <a:pt x="49905" y="-4945"/>
                          <a:pt x="71536" y="5424"/>
                        </a:cubicBezTo>
                        <a:cubicBezTo>
                          <a:pt x="55359" y="-2737"/>
                          <a:pt x="39566" y="-1502"/>
                          <a:pt x="25436" y="7874"/>
                        </a:cubicBezTo>
                        <a:cubicBezTo>
                          <a:pt x="-29889" y="44591"/>
                          <a:pt x="14873" y="135946"/>
                          <a:pt x="66245" y="112515"/>
                        </a:cubicBezTo>
                        <a:cubicBezTo>
                          <a:pt x="110582" y="92283"/>
                          <a:pt x="102797" y="50119"/>
                          <a:pt x="103365" y="57309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694" name="Google Shape;694;p11"/>
                <p:cNvGrpSpPr/>
                <p:nvPr/>
              </p:nvGrpSpPr>
              <p:grpSpPr>
                <a:xfrm>
                  <a:off x="6861685" y="1564786"/>
                  <a:ext cx="103455" cy="116279"/>
                  <a:chOff x="6861685" y="1564786"/>
                  <a:chExt cx="103455" cy="116279"/>
                </a:xfrm>
              </p:grpSpPr>
              <p:sp>
                <p:nvSpPr>
                  <p:cNvPr id="695" name="Google Shape;695;p11"/>
                  <p:cNvSpPr/>
                  <p:nvPr/>
                </p:nvSpPr>
                <p:spPr>
                  <a:xfrm>
                    <a:off x="6928502" y="1567537"/>
                    <a:ext cx="49" cy="46"/>
                  </a:xfrm>
                  <a:custGeom>
                    <a:rect b="b" l="l" r="r" t="t"/>
                    <a:pathLst>
                      <a:path extrusionOk="0" h="46" w="49">
                        <a:moveTo>
                          <a:pt x="50" y="47"/>
                        </a:moveTo>
                        <a:cubicBezTo>
                          <a:pt x="30" y="6"/>
                          <a:pt x="-51" y="-34"/>
                          <a:pt x="50" y="47"/>
                        </a:cubicBezTo>
                        <a:lnTo>
                          <a:pt x="50" y="47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96" name="Google Shape;696;p11"/>
                  <p:cNvSpPr/>
                  <p:nvPr/>
                </p:nvSpPr>
                <p:spPr>
                  <a:xfrm>
                    <a:off x="6861685" y="1564786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49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697" name="Google Shape;697;p11"/>
                <p:cNvGrpSpPr/>
                <p:nvPr/>
              </p:nvGrpSpPr>
              <p:grpSpPr>
                <a:xfrm>
                  <a:off x="7570873" y="1564786"/>
                  <a:ext cx="103455" cy="116279"/>
                  <a:chOff x="7570873" y="1564786"/>
                  <a:chExt cx="103455" cy="116279"/>
                </a:xfrm>
              </p:grpSpPr>
              <p:sp>
                <p:nvSpPr>
                  <p:cNvPr id="698" name="Google Shape;698;p11"/>
                  <p:cNvSpPr/>
                  <p:nvPr/>
                </p:nvSpPr>
                <p:spPr>
                  <a:xfrm>
                    <a:off x="7637681" y="1567537"/>
                    <a:ext cx="58" cy="46"/>
                  </a:xfrm>
                  <a:custGeom>
                    <a:rect b="b" l="l" r="r" t="t"/>
                    <a:pathLst>
                      <a:path extrusionOk="0" h="46" w="58">
                        <a:moveTo>
                          <a:pt x="59" y="47"/>
                        </a:moveTo>
                        <a:cubicBezTo>
                          <a:pt x="39" y="6"/>
                          <a:pt x="-63" y="-34"/>
                          <a:pt x="59" y="47"/>
                        </a:cubicBezTo>
                        <a:lnTo>
                          <a:pt x="59" y="47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99" name="Google Shape;699;p11"/>
                  <p:cNvSpPr/>
                  <p:nvPr/>
                </p:nvSpPr>
                <p:spPr>
                  <a:xfrm>
                    <a:off x="7570873" y="1564786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49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700" name="Google Shape;700;p11"/>
                <p:cNvGrpSpPr/>
                <p:nvPr/>
              </p:nvGrpSpPr>
              <p:grpSpPr>
                <a:xfrm>
                  <a:off x="8280040" y="1564786"/>
                  <a:ext cx="103455" cy="116279"/>
                  <a:chOff x="8280040" y="1564786"/>
                  <a:chExt cx="103455" cy="116279"/>
                </a:xfrm>
              </p:grpSpPr>
              <p:sp>
                <p:nvSpPr>
                  <p:cNvPr id="701" name="Google Shape;701;p11"/>
                  <p:cNvSpPr/>
                  <p:nvPr/>
                </p:nvSpPr>
                <p:spPr>
                  <a:xfrm>
                    <a:off x="8346858" y="1567537"/>
                    <a:ext cx="49" cy="46"/>
                  </a:xfrm>
                  <a:custGeom>
                    <a:rect b="b" l="l" r="r" t="t"/>
                    <a:pathLst>
                      <a:path extrusionOk="0" h="46" w="49">
                        <a:moveTo>
                          <a:pt x="50" y="47"/>
                        </a:moveTo>
                        <a:cubicBezTo>
                          <a:pt x="30" y="6"/>
                          <a:pt x="-51" y="-34"/>
                          <a:pt x="50" y="47"/>
                        </a:cubicBezTo>
                        <a:lnTo>
                          <a:pt x="50" y="47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02" name="Google Shape;702;p11"/>
                  <p:cNvSpPr/>
                  <p:nvPr/>
                </p:nvSpPr>
                <p:spPr>
                  <a:xfrm>
                    <a:off x="8280040" y="1564786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49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703" name="Google Shape;703;p11"/>
                <p:cNvGrpSpPr/>
                <p:nvPr/>
              </p:nvGrpSpPr>
              <p:grpSpPr>
                <a:xfrm>
                  <a:off x="8989228" y="1564786"/>
                  <a:ext cx="103455" cy="116279"/>
                  <a:chOff x="8989228" y="1564786"/>
                  <a:chExt cx="103455" cy="116279"/>
                </a:xfrm>
              </p:grpSpPr>
              <p:sp>
                <p:nvSpPr>
                  <p:cNvPr id="704" name="Google Shape;704;p11"/>
                  <p:cNvSpPr/>
                  <p:nvPr/>
                </p:nvSpPr>
                <p:spPr>
                  <a:xfrm>
                    <a:off x="9056030" y="1567537"/>
                    <a:ext cx="44" cy="46"/>
                  </a:xfrm>
                  <a:custGeom>
                    <a:rect b="b" l="l" r="r" t="t"/>
                    <a:pathLst>
                      <a:path extrusionOk="0" h="46" w="44">
                        <a:moveTo>
                          <a:pt x="45" y="47"/>
                        </a:moveTo>
                        <a:cubicBezTo>
                          <a:pt x="45" y="6"/>
                          <a:pt x="-56" y="-34"/>
                          <a:pt x="45" y="47"/>
                        </a:cubicBezTo>
                        <a:lnTo>
                          <a:pt x="45" y="47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05" name="Google Shape;705;p11"/>
                  <p:cNvSpPr/>
                  <p:nvPr/>
                </p:nvSpPr>
                <p:spPr>
                  <a:xfrm>
                    <a:off x="8989228" y="1564786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1" y="44252"/>
                          <a:pt x="14461" y="136033"/>
                          <a:pt x="66117" y="112460"/>
                        </a:cubicBezTo>
                        <a:cubicBezTo>
                          <a:pt x="110413" y="92249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706" name="Google Shape;706;p11"/>
                <p:cNvGrpSpPr/>
                <p:nvPr/>
              </p:nvGrpSpPr>
              <p:grpSpPr>
                <a:xfrm>
                  <a:off x="9698396" y="1564786"/>
                  <a:ext cx="103455" cy="116279"/>
                  <a:chOff x="9698396" y="1564786"/>
                  <a:chExt cx="103455" cy="116279"/>
                </a:xfrm>
              </p:grpSpPr>
              <p:sp>
                <p:nvSpPr>
                  <p:cNvPr id="707" name="Google Shape;707;p11"/>
                  <p:cNvSpPr/>
                  <p:nvPr/>
                </p:nvSpPr>
                <p:spPr>
                  <a:xfrm>
                    <a:off x="9765213" y="1567537"/>
                    <a:ext cx="49" cy="46"/>
                  </a:xfrm>
                  <a:custGeom>
                    <a:rect b="b" l="l" r="r" t="t"/>
                    <a:pathLst>
                      <a:path extrusionOk="0" h="46" w="49">
                        <a:moveTo>
                          <a:pt x="50" y="47"/>
                        </a:moveTo>
                        <a:cubicBezTo>
                          <a:pt x="30" y="6"/>
                          <a:pt x="-51" y="-34"/>
                          <a:pt x="50" y="47"/>
                        </a:cubicBezTo>
                        <a:lnTo>
                          <a:pt x="50" y="47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08" name="Google Shape;708;p11"/>
                  <p:cNvSpPr/>
                  <p:nvPr/>
                </p:nvSpPr>
                <p:spPr>
                  <a:xfrm>
                    <a:off x="9698396" y="1564786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9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49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709" name="Google Shape;709;p11"/>
                <p:cNvGrpSpPr/>
                <p:nvPr/>
              </p:nvGrpSpPr>
              <p:grpSpPr>
                <a:xfrm>
                  <a:off x="10407584" y="1564786"/>
                  <a:ext cx="103455" cy="116279"/>
                  <a:chOff x="10407584" y="1564786"/>
                  <a:chExt cx="103455" cy="116279"/>
                </a:xfrm>
              </p:grpSpPr>
              <p:sp>
                <p:nvSpPr>
                  <p:cNvPr id="710" name="Google Shape;710;p11"/>
                  <p:cNvSpPr/>
                  <p:nvPr/>
                </p:nvSpPr>
                <p:spPr>
                  <a:xfrm>
                    <a:off x="10474386" y="1567537"/>
                    <a:ext cx="45" cy="46"/>
                  </a:xfrm>
                  <a:custGeom>
                    <a:rect b="b" l="l" r="r" t="t"/>
                    <a:pathLst>
                      <a:path extrusionOk="0" h="46" w="45">
                        <a:moveTo>
                          <a:pt x="45" y="47"/>
                        </a:moveTo>
                        <a:cubicBezTo>
                          <a:pt x="45" y="6"/>
                          <a:pt x="-56" y="-34"/>
                          <a:pt x="45" y="47"/>
                        </a:cubicBezTo>
                        <a:lnTo>
                          <a:pt x="45" y="47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11" name="Google Shape;711;p11"/>
                  <p:cNvSpPr/>
                  <p:nvPr/>
                </p:nvSpPr>
                <p:spPr>
                  <a:xfrm>
                    <a:off x="10407584" y="1564786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7" y="7820"/>
                        </a:cubicBezTo>
                        <a:cubicBezTo>
                          <a:pt x="-29591" y="44252"/>
                          <a:pt x="14462" y="136033"/>
                          <a:pt x="66117" y="112460"/>
                        </a:cubicBezTo>
                        <a:cubicBezTo>
                          <a:pt x="110413" y="92249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712" name="Google Shape;712;p11"/>
                <p:cNvGrpSpPr/>
                <p:nvPr/>
              </p:nvGrpSpPr>
              <p:grpSpPr>
                <a:xfrm>
                  <a:off x="11116752" y="1564786"/>
                  <a:ext cx="103455" cy="116279"/>
                  <a:chOff x="11116752" y="1564786"/>
                  <a:chExt cx="103455" cy="116279"/>
                </a:xfrm>
              </p:grpSpPr>
              <p:sp>
                <p:nvSpPr>
                  <p:cNvPr id="713" name="Google Shape;713;p11"/>
                  <p:cNvSpPr/>
                  <p:nvPr/>
                </p:nvSpPr>
                <p:spPr>
                  <a:xfrm>
                    <a:off x="11183569" y="1567537"/>
                    <a:ext cx="49" cy="46"/>
                  </a:xfrm>
                  <a:custGeom>
                    <a:rect b="b" l="l" r="r" t="t"/>
                    <a:pathLst>
                      <a:path extrusionOk="0" h="46" w="49">
                        <a:moveTo>
                          <a:pt x="50" y="47"/>
                        </a:moveTo>
                        <a:cubicBezTo>
                          <a:pt x="30" y="6"/>
                          <a:pt x="-51" y="-34"/>
                          <a:pt x="50" y="47"/>
                        </a:cubicBezTo>
                        <a:lnTo>
                          <a:pt x="50" y="47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14" name="Google Shape;714;p11"/>
                  <p:cNvSpPr/>
                  <p:nvPr/>
                </p:nvSpPr>
                <p:spPr>
                  <a:xfrm>
                    <a:off x="11116752" y="1564786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49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715" name="Google Shape;715;p11"/>
                <p:cNvGrpSpPr/>
                <p:nvPr/>
              </p:nvGrpSpPr>
              <p:grpSpPr>
                <a:xfrm>
                  <a:off x="11825812" y="1564732"/>
                  <a:ext cx="103560" cy="116306"/>
                  <a:chOff x="11825812" y="1564732"/>
                  <a:chExt cx="103560" cy="116306"/>
                </a:xfrm>
              </p:grpSpPr>
              <p:sp>
                <p:nvSpPr>
                  <p:cNvPr id="716" name="Google Shape;716;p11"/>
                  <p:cNvSpPr/>
                  <p:nvPr/>
                </p:nvSpPr>
                <p:spPr>
                  <a:xfrm>
                    <a:off x="11892742" y="1567537"/>
                    <a:ext cx="44" cy="46"/>
                  </a:xfrm>
                  <a:custGeom>
                    <a:rect b="b" l="l" r="r" t="t"/>
                    <a:pathLst>
                      <a:path extrusionOk="0" h="46" w="44">
                        <a:moveTo>
                          <a:pt x="45" y="47"/>
                        </a:moveTo>
                        <a:cubicBezTo>
                          <a:pt x="45" y="6"/>
                          <a:pt x="-56" y="-34"/>
                          <a:pt x="45" y="47"/>
                        </a:cubicBezTo>
                        <a:lnTo>
                          <a:pt x="45" y="47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17" name="Google Shape;717;p11"/>
                  <p:cNvSpPr/>
                  <p:nvPr/>
                </p:nvSpPr>
                <p:spPr>
                  <a:xfrm>
                    <a:off x="11825812" y="1564732"/>
                    <a:ext cx="103560" cy="116306"/>
                  </a:xfrm>
                  <a:custGeom>
                    <a:rect b="b" l="l" r="r" t="t"/>
                    <a:pathLst>
                      <a:path extrusionOk="0" h="116306" w="103560">
                        <a:moveTo>
                          <a:pt x="103365" y="57309"/>
                        </a:moveTo>
                        <a:cubicBezTo>
                          <a:pt x="98864" y="3865"/>
                          <a:pt x="49905" y="-4945"/>
                          <a:pt x="71536" y="5424"/>
                        </a:cubicBezTo>
                        <a:cubicBezTo>
                          <a:pt x="55358" y="-2737"/>
                          <a:pt x="39566" y="-1502"/>
                          <a:pt x="25436" y="7874"/>
                        </a:cubicBezTo>
                        <a:cubicBezTo>
                          <a:pt x="-29889" y="44591"/>
                          <a:pt x="14874" y="135946"/>
                          <a:pt x="66245" y="112515"/>
                        </a:cubicBezTo>
                        <a:cubicBezTo>
                          <a:pt x="110562" y="92283"/>
                          <a:pt x="102797" y="50119"/>
                          <a:pt x="103365" y="57309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718" name="Google Shape;718;p11"/>
              <p:cNvGrpSpPr/>
              <p:nvPr/>
            </p:nvGrpSpPr>
            <p:grpSpPr>
              <a:xfrm>
                <a:off x="6152389" y="2332067"/>
                <a:ext cx="5776983" cy="116334"/>
                <a:chOff x="6152389" y="2332067"/>
                <a:chExt cx="5776983" cy="116334"/>
              </a:xfrm>
            </p:grpSpPr>
            <p:grpSp>
              <p:nvGrpSpPr>
                <p:cNvPr id="719" name="Google Shape;719;p11"/>
                <p:cNvGrpSpPr/>
                <p:nvPr/>
              </p:nvGrpSpPr>
              <p:grpSpPr>
                <a:xfrm>
                  <a:off x="6152389" y="2332067"/>
                  <a:ext cx="103563" cy="116306"/>
                  <a:chOff x="6152389" y="2332067"/>
                  <a:chExt cx="103563" cy="116306"/>
                </a:xfrm>
              </p:grpSpPr>
              <p:sp>
                <p:nvSpPr>
                  <p:cNvPr id="720" name="Google Shape;720;p11"/>
                  <p:cNvSpPr/>
                  <p:nvPr/>
                </p:nvSpPr>
                <p:spPr>
                  <a:xfrm>
                    <a:off x="6219325" y="2334872"/>
                    <a:ext cx="58" cy="46"/>
                  </a:xfrm>
                  <a:custGeom>
                    <a:rect b="b" l="l" r="r" t="t"/>
                    <a:pathLst>
                      <a:path extrusionOk="0" h="46" w="58">
                        <a:moveTo>
                          <a:pt x="59" y="47"/>
                        </a:moveTo>
                        <a:cubicBezTo>
                          <a:pt x="39" y="6"/>
                          <a:pt x="-63" y="-34"/>
                          <a:pt x="59" y="47"/>
                        </a:cubicBezTo>
                        <a:lnTo>
                          <a:pt x="59" y="47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21" name="Google Shape;721;p11"/>
                  <p:cNvSpPr/>
                  <p:nvPr/>
                </p:nvSpPr>
                <p:spPr>
                  <a:xfrm>
                    <a:off x="6152389" y="2332067"/>
                    <a:ext cx="103563" cy="116306"/>
                  </a:xfrm>
                  <a:custGeom>
                    <a:rect b="b" l="l" r="r" t="t"/>
                    <a:pathLst>
                      <a:path extrusionOk="0" h="116306" w="103563">
                        <a:moveTo>
                          <a:pt x="103365" y="57309"/>
                        </a:moveTo>
                        <a:cubicBezTo>
                          <a:pt x="98864" y="3865"/>
                          <a:pt x="49905" y="-4945"/>
                          <a:pt x="71536" y="5424"/>
                        </a:cubicBezTo>
                        <a:cubicBezTo>
                          <a:pt x="55359" y="-2737"/>
                          <a:pt x="39566" y="-1502"/>
                          <a:pt x="25436" y="7874"/>
                        </a:cubicBezTo>
                        <a:cubicBezTo>
                          <a:pt x="-29889" y="44591"/>
                          <a:pt x="14873" y="135946"/>
                          <a:pt x="66245" y="112515"/>
                        </a:cubicBezTo>
                        <a:cubicBezTo>
                          <a:pt x="110582" y="92283"/>
                          <a:pt x="102797" y="50119"/>
                          <a:pt x="103365" y="57309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722" name="Google Shape;722;p11"/>
                <p:cNvGrpSpPr/>
                <p:nvPr/>
              </p:nvGrpSpPr>
              <p:grpSpPr>
                <a:xfrm>
                  <a:off x="6861685" y="2332122"/>
                  <a:ext cx="103455" cy="116279"/>
                  <a:chOff x="6861685" y="2332122"/>
                  <a:chExt cx="103455" cy="116279"/>
                </a:xfrm>
              </p:grpSpPr>
              <p:sp>
                <p:nvSpPr>
                  <p:cNvPr id="723" name="Google Shape;723;p11"/>
                  <p:cNvSpPr/>
                  <p:nvPr/>
                </p:nvSpPr>
                <p:spPr>
                  <a:xfrm>
                    <a:off x="6928502" y="2334872"/>
                    <a:ext cx="49" cy="46"/>
                  </a:xfrm>
                  <a:custGeom>
                    <a:rect b="b" l="l" r="r" t="t"/>
                    <a:pathLst>
                      <a:path extrusionOk="0" h="46" w="49">
                        <a:moveTo>
                          <a:pt x="50" y="47"/>
                        </a:moveTo>
                        <a:cubicBezTo>
                          <a:pt x="30" y="6"/>
                          <a:pt x="-51" y="-34"/>
                          <a:pt x="50" y="47"/>
                        </a:cubicBezTo>
                        <a:lnTo>
                          <a:pt x="50" y="47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24" name="Google Shape;724;p11"/>
                  <p:cNvSpPr/>
                  <p:nvPr/>
                </p:nvSpPr>
                <p:spPr>
                  <a:xfrm>
                    <a:off x="6861685" y="2332122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49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725" name="Google Shape;725;p11"/>
                <p:cNvGrpSpPr/>
                <p:nvPr/>
              </p:nvGrpSpPr>
              <p:grpSpPr>
                <a:xfrm>
                  <a:off x="7570873" y="2332122"/>
                  <a:ext cx="103455" cy="116279"/>
                  <a:chOff x="7570873" y="2332122"/>
                  <a:chExt cx="103455" cy="116279"/>
                </a:xfrm>
              </p:grpSpPr>
              <p:sp>
                <p:nvSpPr>
                  <p:cNvPr id="726" name="Google Shape;726;p11"/>
                  <p:cNvSpPr/>
                  <p:nvPr/>
                </p:nvSpPr>
                <p:spPr>
                  <a:xfrm>
                    <a:off x="7637681" y="2334872"/>
                    <a:ext cx="58" cy="46"/>
                  </a:xfrm>
                  <a:custGeom>
                    <a:rect b="b" l="l" r="r" t="t"/>
                    <a:pathLst>
                      <a:path extrusionOk="0" h="46" w="58">
                        <a:moveTo>
                          <a:pt x="59" y="47"/>
                        </a:moveTo>
                        <a:cubicBezTo>
                          <a:pt x="39" y="6"/>
                          <a:pt x="-63" y="-34"/>
                          <a:pt x="59" y="47"/>
                        </a:cubicBezTo>
                        <a:lnTo>
                          <a:pt x="59" y="47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27" name="Google Shape;727;p11"/>
                  <p:cNvSpPr/>
                  <p:nvPr/>
                </p:nvSpPr>
                <p:spPr>
                  <a:xfrm>
                    <a:off x="7570873" y="2332122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49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728" name="Google Shape;728;p11"/>
                <p:cNvGrpSpPr/>
                <p:nvPr/>
              </p:nvGrpSpPr>
              <p:grpSpPr>
                <a:xfrm>
                  <a:off x="8280040" y="2332122"/>
                  <a:ext cx="103455" cy="116279"/>
                  <a:chOff x="8280040" y="2332122"/>
                  <a:chExt cx="103455" cy="116279"/>
                </a:xfrm>
              </p:grpSpPr>
              <p:sp>
                <p:nvSpPr>
                  <p:cNvPr id="729" name="Google Shape;729;p11"/>
                  <p:cNvSpPr/>
                  <p:nvPr/>
                </p:nvSpPr>
                <p:spPr>
                  <a:xfrm>
                    <a:off x="8346858" y="2334872"/>
                    <a:ext cx="49" cy="46"/>
                  </a:xfrm>
                  <a:custGeom>
                    <a:rect b="b" l="l" r="r" t="t"/>
                    <a:pathLst>
                      <a:path extrusionOk="0" h="46" w="49">
                        <a:moveTo>
                          <a:pt x="50" y="47"/>
                        </a:moveTo>
                        <a:cubicBezTo>
                          <a:pt x="30" y="6"/>
                          <a:pt x="-51" y="-34"/>
                          <a:pt x="50" y="47"/>
                        </a:cubicBezTo>
                        <a:lnTo>
                          <a:pt x="50" y="47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30" name="Google Shape;730;p11"/>
                  <p:cNvSpPr/>
                  <p:nvPr/>
                </p:nvSpPr>
                <p:spPr>
                  <a:xfrm>
                    <a:off x="8280040" y="2332122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49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731" name="Google Shape;731;p11"/>
                <p:cNvGrpSpPr/>
                <p:nvPr/>
              </p:nvGrpSpPr>
              <p:grpSpPr>
                <a:xfrm>
                  <a:off x="8989228" y="2332122"/>
                  <a:ext cx="103455" cy="116279"/>
                  <a:chOff x="8989228" y="2332122"/>
                  <a:chExt cx="103455" cy="116279"/>
                </a:xfrm>
              </p:grpSpPr>
              <p:sp>
                <p:nvSpPr>
                  <p:cNvPr id="732" name="Google Shape;732;p11"/>
                  <p:cNvSpPr/>
                  <p:nvPr/>
                </p:nvSpPr>
                <p:spPr>
                  <a:xfrm>
                    <a:off x="9056030" y="2334872"/>
                    <a:ext cx="44" cy="46"/>
                  </a:xfrm>
                  <a:custGeom>
                    <a:rect b="b" l="l" r="r" t="t"/>
                    <a:pathLst>
                      <a:path extrusionOk="0" h="46" w="44">
                        <a:moveTo>
                          <a:pt x="45" y="47"/>
                        </a:moveTo>
                        <a:cubicBezTo>
                          <a:pt x="45" y="6"/>
                          <a:pt x="-56" y="-34"/>
                          <a:pt x="45" y="47"/>
                        </a:cubicBezTo>
                        <a:lnTo>
                          <a:pt x="45" y="47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33" name="Google Shape;733;p11"/>
                  <p:cNvSpPr/>
                  <p:nvPr/>
                </p:nvSpPr>
                <p:spPr>
                  <a:xfrm>
                    <a:off x="8989228" y="2332122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1" y="44252"/>
                          <a:pt x="14461" y="136033"/>
                          <a:pt x="66117" y="112460"/>
                        </a:cubicBezTo>
                        <a:cubicBezTo>
                          <a:pt x="110413" y="92249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734" name="Google Shape;734;p11"/>
                <p:cNvGrpSpPr/>
                <p:nvPr/>
              </p:nvGrpSpPr>
              <p:grpSpPr>
                <a:xfrm>
                  <a:off x="9698396" y="2332122"/>
                  <a:ext cx="103455" cy="116279"/>
                  <a:chOff x="9698396" y="2332122"/>
                  <a:chExt cx="103455" cy="116279"/>
                </a:xfrm>
              </p:grpSpPr>
              <p:sp>
                <p:nvSpPr>
                  <p:cNvPr id="735" name="Google Shape;735;p11"/>
                  <p:cNvSpPr/>
                  <p:nvPr/>
                </p:nvSpPr>
                <p:spPr>
                  <a:xfrm>
                    <a:off x="9765213" y="2334872"/>
                    <a:ext cx="49" cy="46"/>
                  </a:xfrm>
                  <a:custGeom>
                    <a:rect b="b" l="l" r="r" t="t"/>
                    <a:pathLst>
                      <a:path extrusionOk="0" h="46" w="49">
                        <a:moveTo>
                          <a:pt x="50" y="47"/>
                        </a:moveTo>
                        <a:cubicBezTo>
                          <a:pt x="30" y="6"/>
                          <a:pt x="-51" y="-34"/>
                          <a:pt x="50" y="47"/>
                        </a:cubicBezTo>
                        <a:lnTo>
                          <a:pt x="50" y="47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36" name="Google Shape;736;p11"/>
                  <p:cNvSpPr/>
                  <p:nvPr/>
                </p:nvSpPr>
                <p:spPr>
                  <a:xfrm>
                    <a:off x="9698396" y="2332122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9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49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737" name="Google Shape;737;p11"/>
                <p:cNvGrpSpPr/>
                <p:nvPr/>
              </p:nvGrpSpPr>
              <p:grpSpPr>
                <a:xfrm>
                  <a:off x="10407584" y="2332122"/>
                  <a:ext cx="103455" cy="116279"/>
                  <a:chOff x="10407584" y="2332122"/>
                  <a:chExt cx="103455" cy="116279"/>
                </a:xfrm>
              </p:grpSpPr>
              <p:sp>
                <p:nvSpPr>
                  <p:cNvPr id="738" name="Google Shape;738;p11"/>
                  <p:cNvSpPr/>
                  <p:nvPr/>
                </p:nvSpPr>
                <p:spPr>
                  <a:xfrm>
                    <a:off x="10474386" y="2334872"/>
                    <a:ext cx="45" cy="46"/>
                  </a:xfrm>
                  <a:custGeom>
                    <a:rect b="b" l="l" r="r" t="t"/>
                    <a:pathLst>
                      <a:path extrusionOk="0" h="46" w="45">
                        <a:moveTo>
                          <a:pt x="45" y="47"/>
                        </a:moveTo>
                        <a:cubicBezTo>
                          <a:pt x="45" y="6"/>
                          <a:pt x="-56" y="-34"/>
                          <a:pt x="45" y="47"/>
                        </a:cubicBezTo>
                        <a:lnTo>
                          <a:pt x="45" y="47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39" name="Google Shape;739;p11"/>
                  <p:cNvSpPr/>
                  <p:nvPr/>
                </p:nvSpPr>
                <p:spPr>
                  <a:xfrm>
                    <a:off x="10407584" y="2332122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7" y="7820"/>
                        </a:cubicBezTo>
                        <a:cubicBezTo>
                          <a:pt x="-29591" y="44252"/>
                          <a:pt x="14462" y="136033"/>
                          <a:pt x="66117" y="112460"/>
                        </a:cubicBezTo>
                        <a:cubicBezTo>
                          <a:pt x="110413" y="92249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740" name="Google Shape;740;p11"/>
                <p:cNvGrpSpPr/>
                <p:nvPr/>
              </p:nvGrpSpPr>
              <p:grpSpPr>
                <a:xfrm>
                  <a:off x="11116752" y="2332122"/>
                  <a:ext cx="103455" cy="116279"/>
                  <a:chOff x="11116752" y="2332122"/>
                  <a:chExt cx="103455" cy="116279"/>
                </a:xfrm>
              </p:grpSpPr>
              <p:sp>
                <p:nvSpPr>
                  <p:cNvPr id="741" name="Google Shape;741;p11"/>
                  <p:cNvSpPr/>
                  <p:nvPr/>
                </p:nvSpPr>
                <p:spPr>
                  <a:xfrm>
                    <a:off x="11183569" y="2334872"/>
                    <a:ext cx="49" cy="46"/>
                  </a:xfrm>
                  <a:custGeom>
                    <a:rect b="b" l="l" r="r" t="t"/>
                    <a:pathLst>
                      <a:path extrusionOk="0" h="46" w="49">
                        <a:moveTo>
                          <a:pt x="50" y="47"/>
                        </a:moveTo>
                        <a:cubicBezTo>
                          <a:pt x="30" y="6"/>
                          <a:pt x="-51" y="-34"/>
                          <a:pt x="50" y="47"/>
                        </a:cubicBezTo>
                        <a:lnTo>
                          <a:pt x="50" y="47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42" name="Google Shape;742;p11"/>
                  <p:cNvSpPr/>
                  <p:nvPr/>
                </p:nvSpPr>
                <p:spPr>
                  <a:xfrm>
                    <a:off x="11116752" y="2332122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49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743" name="Google Shape;743;p11"/>
                <p:cNvGrpSpPr/>
                <p:nvPr/>
              </p:nvGrpSpPr>
              <p:grpSpPr>
                <a:xfrm>
                  <a:off x="11825812" y="2332067"/>
                  <a:ext cx="103560" cy="116306"/>
                  <a:chOff x="11825812" y="2332067"/>
                  <a:chExt cx="103560" cy="116306"/>
                </a:xfrm>
              </p:grpSpPr>
              <p:sp>
                <p:nvSpPr>
                  <p:cNvPr id="744" name="Google Shape;744;p11"/>
                  <p:cNvSpPr/>
                  <p:nvPr/>
                </p:nvSpPr>
                <p:spPr>
                  <a:xfrm>
                    <a:off x="11892742" y="2334872"/>
                    <a:ext cx="44" cy="46"/>
                  </a:xfrm>
                  <a:custGeom>
                    <a:rect b="b" l="l" r="r" t="t"/>
                    <a:pathLst>
                      <a:path extrusionOk="0" h="46" w="44">
                        <a:moveTo>
                          <a:pt x="45" y="47"/>
                        </a:moveTo>
                        <a:cubicBezTo>
                          <a:pt x="45" y="6"/>
                          <a:pt x="-56" y="-34"/>
                          <a:pt x="45" y="47"/>
                        </a:cubicBezTo>
                        <a:lnTo>
                          <a:pt x="45" y="47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45" name="Google Shape;745;p11"/>
                  <p:cNvSpPr/>
                  <p:nvPr/>
                </p:nvSpPr>
                <p:spPr>
                  <a:xfrm>
                    <a:off x="11825812" y="2332067"/>
                    <a:ext cx="103560" cy="116306"/>
                  </a:xfrm>
                  <a:custGeom>
                    <a:rect b="b" l="l" r="r" t="t"/>
                    <a:pathLst>
                      <a:path extrusionOk="0" h="116306" w="103560">
                        <a:moveTo>
                          <a:pt x="103365" y="57309"/>
                        </a:moveTo>
                        <a:cubicBezTo>
                          <a:pt x="98864" y="3865"/>
                          <a:pt x="49905" y="-4945"/>
                          <a:pt x="71536" y="5424"/>
                        </a:cubicBezTo>
                        <a:cubicBezTo>
                          <a:pt x="55358" y="-2737"/>
                          <a:pt x="39566" y="-1502"/>
                          <a:pt x="25436" y="7874"/>
                        </a:cubicBezTo>
                        <a:cubicBezTo>
                          <a:pt x="-29889" y="44591"/>
                          <a:pt x="14874" y="135946"/>
                          <a:pt x="66245" y="112515"/>
                        </a:cubicBezTo>
                        <a:cubicBezTo>
                          <a:pt x="110562" y="92283"/>
                          <a:pt x="102797" y="50119"/>
                          <a:pt x="103365" y="57309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746" name="Google Shape;746;p11"/>
              <p:cNvGrpSpPr/>
              <p:nvPr/>
            </p:nvGrpSpPr>
            <p:grpSpPr>
              <a:xfrm>
                <a:off x="6152389" y="3099422"/>
                <a:ext cx="5776983" cy="116334"/>
                <a:chOff x="6152389" y="3099422"/>
                <a:chExt cx="5776983" cy="116334"/>
              </a:xfrm>
            </p:grpSpPr>
            <p:grpSp>
              <p:nvGrpSpPr>
                <p:cNvPr id="747" name="Google Shape;747;p11"/>
                <p:cNvGrpSpPr/>
                <p:nvPr/>
              </p:nvGrpSpPr>
              <p:grpSpPr>
                <a:xfrm>
                  <a:off x="6152389" y="3099422"/>
                  <a:ext cx="103563" cy="116306"/>
                  <a:chOff x="6152389" y="3099422"/>
                  <a:chExt cx="103563" cy="116306"/>
                </a:xfrm>
              </p:grpSpPr>
              <p:sp>
                <p:nvSpPr>
                  <p:cNvPr id="748" name="Google Shape;748;p11"/>
                  <p:cNvSpPr/>
                  <p:nvPr/>
                </p:nvSpPr>
                <p:spPr>
                  <a:xfrm>
                    <a:off x="6219325" y="3102213"/>
                    <a:ext cx="58" cy="61"/>
                  </a:xfrm>
                  <a:custGeom>
                    <a:rect b="b" l="l" r="r" t="t"/>
                    <a:pathLst>
                      <a:path extrusionOk="0" h="61" w="58">
                        <a:moveTo>
                          <a:pt x="59" y="62"/>
                        </a:moveTo>
                        <a:cubicBezTo>
                          <a:pt x="39" y="1"/>
                          <a:pt x="-63" y="-40"/>
                          <a:pt x="59" y="62"/>
                        </a:cubicBezTo>
                        <a:lnTo>
                          <a:pt x="59" y="62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49" name="Google Shape;749;p11"/>
                  <p:cNvSpPr/>
                  <p:nvPr/>
                </p:nvSpPr>
                <p:spPr>
                  <a:xfrm>
                    <a:off x="6152389" y="3099422"/>
                    <a:ext cx="103563" cy="116306"/>
                  </a:xfrm>
                  <a:custGeom>
                    <a:rect b="b" l="l" r="r" t="t"/>
                    <a:pathLst>
                      <a:path extrusionOk="0" h="116306" w="103563">
                        <a:moveTo>
                          <a:pt x="103365" y="57309"/>
                        </a:moveTo>
                        <a:cubicBezTo>
                          <a:pt x="98864" y="3865"/>
                          <a:pt x="49905" y="-4945"/>
                          <a:pt x="71536" y="5424"/>
                        </a:cubicBezTo>
                        <a:cubicBezTo>
                          <a:pt x="55359" y="-2738"/>
                          <a:pt x="39566" y="-1502"/>
                          <a:pt x="25436" y="7874"/>
                        </a:cubicBezTo>
                        <a:cubicBezTo>
                          <a:pt x="-29889" y="44591"/>
                          <a:pt x="14873" y="135946"/>
                          <a:pt x="66245" y="112515"/>
                        </a:cubicBezTo>
                        <a:cubicBezTo>
                          <a:pt x="110582" y="92263"/>
                          <a:pt x="102797" y="50099"/>
                          <a:pt x="103365" y="57309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750" name="Google Shape;750;p11"/>
                <p:cNvGrpSpPr/>
                <p:nvPr/>
              </p:nvGrpSpPr>
              <p:grpSpPr>
                <a:xfrm>
                  <a:off x="6861685" y="3099477"/>
                  <a:ext cx="103455" cy="116279"/>
                  <a:chOff x="6861685" y="3099477"/>
                  <a:chExt cx="103455" cy="116279"/>
                </a:xfrm>
              </p:grpSpPr>
              <p:sp>
                <p:nvSpPr>
                  <p:cNvPr id="751" name="Google Shape;751;p11"/>
                  <p:cNvSpPr/>
                  <p:nvPr/>
                </p:nvSpPr>
                <p:spPr>
                  <a:xfrm>
                    <a:off x="6928502" y="3102213"/>
                    <a:ext cx="49" cy="61"/>
                  </a:xfrm>
                  <a:custGeom>
                    <a:rect b="b" l="l" r="r" t="t"/>
                    <a:pathLst>
                      <a:path extrusionOk="0" h="61" w="49">
                        <a:moveTo>
                          <a:pt x="50" y="62"/>
                        </a:moveTo>
                        <a:cubicBezTo>
                          <a:pt x="30" y="1"/>
                          <a:pt x="-51" y="-40"/>
                          <a:pt x="50" y="62"/>
                        </a:cubicBezTo>
                        <a:lnTo>
                          <a:pt x="50" y="62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52" name="Google Shape;752;p11"/>
                  <p:cNvSpPr/>
                  <p:nvPr/>
                </p:nvSpPr>
                <p:spPr>
                  <a:xfrm>
                    <a:off x="6861685" y="3099477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28"/>
                          <a:pt x="102730" y="5097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753" name="Google Shape;753;p11"/>
                <p:cNvGrpSpPr/>
                <p:nvPr/>
              </p:nvGrpSpPr>
              <p:grpSpPr>
                <a:xfrm>
                  <a:off x="7570873" y="3099477"/>
                  <a:ext cx="103455" cy="116279"/>
                  <a:chOff x="7570873" y="3099477"/>
                  <a:chExt cx="103455" cy="116279"/>
                </a:xfrm>
              </p:grpSpPr>
              <p:sp>
                <p:nvSpPr>
                  <p:cNvPr id="754" name="Google Shape;754;p11"/>
                  <p:cNvSpPr/>
                  <p:nvPr/>
                </p:nvSpPr>
                <p:spPr>
                  <a:xfrm>
                    <a:off x="7637681" y="3102213"/>
                    <a:ext cx="58" cy="61"/>
                  </a:xfrm>
                  <a:custGeom>
                    <a:rect b="b" l="l" r="r" t="t"/>
                    <a:pathLst>
                      <a:path extrusionOk="0" h="61" w="58">
                        <a:moveTo>
                          <a:pt x="59" y="62"/>
                        </a:moveTo>
                        <a:cubicBezTo>
                          <a:pt x="39" y="1"/>
                          <a:pt x="-63" y="-40"/>
                          <a:pt x="59" y="62"/>
                        </a:cubicBezTo>
                        <a:lnTo>
                          <a:pt x="59" y="62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55" name="Google Shape;755;p11"/>
                  <p:cNvSpPr/>
                  <p:nvPr/>
                </p:nvSpPr>
                <p:spPr>
                  <a:xfrm>
                    <a:off x="7570873" y="3099477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28"/>
                          <a:pt x="102730" y="5097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756" name="Google Shape;756;p11"/>
                <p:cNvGrpSpPr/>
                <p:nvPr/>
              </p:nvGrpSpPr>
              <p:grpSpPr>
                <a:xfrm>
                  <a:off x="8280040" y="3099477"/>
                  <a:ext cx="103455" cy="116279"/>
                  <a:chOff x="8280040" y="3099477"/>
                  <a:chExt cx="103455" cy="116279"/>
                </a:xfrm>
              </p:grpSpPr>
              <p:sp>
                <p:nvSpPr>
                  <p:cNvPr id="757" name="Google Shape;757;p11"/>
                  <p:cNvSpPr/>
                  <p:nvPr/>
                </p:nvSpPr>
                <p:spPr>
                  <a:xfrm>
                    <a:off x="8346858" y="3102213"/>
                    <a:ext cx="49" cy="61"/>
                  </a:xfrm>
                  <a:custGeom>
                    <a:rect b="b" l="l" r="r" t="t"/>
                    <a:pathLst>
                      <a:path extrusionOk="0" h="61" w="49">
                        <a:moveTo>
                          <a:pt x="50" y="62"/>
                        </a:moveTo>
                        <a:cubicBezTo>
                          <a:pt x="30" y="1"/>
                          <a:pt x="-51" y="-40"/>
                          <a:pt x="50" y="62"/>
                        </a:cubicBezTo>
                        <a:lnTo>
                          <a:pt x="50" y="62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58" name="Google Shape;758;p11"/>
                  <p:cNvSpPr/>
                  <p:nvPr/>
                </p:nvSpPr>
                <p:spPr>
                  <a:xfrm>
                    <a:off x="8280040" y="3099477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28"/>
                          <a:pt x="102730" y="5097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759" name="Google Shape;759;p11"/>
                <p:cNvGrpSpPr/>
                <p:nvPr/>
              </p:nvGrpSpPr>
              <p:grpSpPr>
                <a:xfrm>
                  <a:off x="8989228" y="3099477"/>
                  <a:ext cx="103455" cy="116279"/>
                  <a:chOff x="8989228" y="3099477"/>
                  <a:chExt cx="103455" cy="116279"/>
                </a:xfrm>
              </p:grpSpPr>
              <p:sp>
                <p:nvSpPr>
                  <p:cNvPr id="760" name="Google Shape;760;p11"/>
                  <p:cNvSpPr/>
                  <p:nvPr/>
                </p:nvSpPr>
                <p:spPr>
                  <a:xfrm>
                    <a:off x="9056030" y="3102213"/>
                    <a:ext cx="44" cy="61"/>
                  </a:xfrm>
                  <a:custGeom>
                    <a:rect b="b" l="l" r="r" t="t"/>
                    <a:pathLst>
                      <a:path extrusionOk="0" h="61" w="44">
                        <a:moveTo>
                          <a:pt x="45" y="62"/>
                        </a:moveTo>
                        <a:cubicBezTo>
                          <a:pt x="45" y="1"/>
                          <a:pt x="-56" y="-40"/>
                          <a:pt x="45" y="62"/>
                        </a:cubicBezTo>
                        <a:lnTo>
                          <a:pt x="45" y="62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61" name="Google Shape;761;p11"/>
                  <p:cNvSpPr/>
                  <p:nvPr/>
                </p:nvSpPr>
                <p:spPr>
                  <a:xfrm>
                    <a:off x="8989228" y="3099477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1" y="44252"/>
                          <a:pt x="14461" y="136033"/>
                          <a:pt x="66117" y="112460"/>
                        </a:cubicBezTo>
                        <a:cubicBezTo>
                          <a:pt x="110413" y="92228"/>
                          <a:pt x="102730" y="5097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762" name="Google Shape;762;p11"/>
                <p:cNvGrpSpPr/>
                <p:nvPr/>
              </p:nvGrpSpPr>
              <p:grpSpPr>
                <a:xfrm>
                  <a:off x="9698396" y="3099477"/>
                  <a:ext cx="103455" cy="116279"/>
                  <a:chOff x="9698396" y="3099477"/>
                  <a:chExt cx="103455" cy="116279"/>
                </a:xfrm>
              </p:grpSpPr>
              <p:sp>
                <p:nvSpPr>
                  <p:cNvPr id="763" name="Google Shape;763;p11"/>
                  <p:cNvSpPr/>
                  <p:nvPr/>
                </p:nvSpPr>
                <p:spPr>
                  <a:xfrm>
                    <a:off x="9765213" y="3102213"/>
                    <a:ext cx="49" cy="61"/>
                  </a:xfrm>
                  <a:custGeom>
                    <a:rect b="b" l="l" r="r" t="t"/>
                    <a:pathLst>
                      <a:path extrusionOk="0" h="61" w="49">
                        <a:moveTo>
                          <a:pt x="50" y="62"/>
                        </a:moveTo>
                        <a:cubicBezTo>
                          <a:pt x="30" y="1"/>
                          <a:pt x="-51" y="-40"/>
                          <a:pt x="50" y="62"/>
                        </a:cubicBezTo>
                        <a:lnTo>
                          <a:pt x="50" y="62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64" name="Google Shape;764;p11"/>
                  <p:cNvSpPr/>
                  <p:nvPr/>
                </p:nvSpPr>
                <p:spPr>
                  <a:xfrm>
                    <a:off x="9698396" y="3099477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9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28"/>
                          <a:pt x="102730" y="5097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765" name="Google Shape;765;p11"/>
                <p:cNvGrpSpPr/>
                <p:nvPr/>
              </p:nvGrpSpPr>
              <p:grpSpPr>
                <a:xfrm>
                  <a:off x="10407584" y="3099477"/>
                  <a:ext cx="103455" cy="116279"/>
                  <a:chOff x="10407584" y="3099477"/>
                  <a:chExt cx="103455" cy="116279"/>
                </a:xfrm>
              </p:grpSpPr>
              <p:sp>
                <p:nvSpPr>
                  <p:cNvPr id="766" name="Google Shape;766;p11"/>
                  <p:cNvSpPr/>
                  <p:nvPr/>
                </p:nvSpPr>
                <p:spPr>
                  <a:xfrm>
                    <a:off x="10474386" y="3102213"/>
                    <a:ext cx="45" cy="61"/>
                  </a:xfrm>
                  <a:custGeom>
                    <a:rect b="b" l="l" r="r" t="t"/>
                    <a:pathLst>
                      <a:path extrusionOk="0" h="61" w="45">
                        <a:moveTo>
                          <a:pt x="45" y="62"/>
                        </a:moveTo>
                        <a:cubicBezTo>
                          <a:pt x="45" y="1"/>
                          <a:pt x="-56" y="-40"/>
                          <a:pt x="45" y="62"/>
                        </a:cubicBezTo>
                        <a:lnTo>
                          <a:pt x="45" y="62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67" name="Google Shape;767;p11"/>
                  <p:cNvSpPr/>
                  <p:nvPr/>
                </p:nvSpPr>
                <p:spPr>
                  <a:xfrm>
                    <a:off x="10407584" y="3099477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7" y="7820"/>
                        </a:cubicBezTo>
                        <a:cubicBezTo>
                          <a:pt x="-29591" y="44252"/>
                          <a:pt x="14462" y="136033"/>
                          <a:pt x="66117" y="112460"/>
                        </a:cubicBezTo>
                        <a:cubicBezTo>
                          <a:pt x="110413" y="92228"/>
                          <a:pt x="102730" y="5097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768" name="Google Shape;768;p11"/>
                <p:cNvGrpSpPr/>
                <p:nvPr/>
              </p:nvGrpSpPr>
              <p:grpSpPr>
                <a:xfrm>
                  <a:off x="11116752" y="3099477"/>
                  <a:ext cx="103455" cy="116279"/>
                  <a:chOff x="11116752" y="3099477"/>
                  <a:chExt cx="103455" cy="116279"/>
                </a:xfrm>
              </p:grpSpPr>
              <p:sp>
                <p:nvSpPr>
                  <p:cNvPr id="769" name="Google Shape;769;p11"/>
                  <p:cNvSpPr/>
                  <p:nvPr/>
                </p:nvSpPr>
                <p:spPr>
                  <a:xfrm>
                    <a:off x="11183569" y="3102213"/>
                    <a:ext cx="49" cy="61"/>
                  </a:xfrm>
                  <a:custGeom>
                    <a:rect b="b" l="l" r="r" t="t"/>
                    <a:pathLst>
                      <a:path extrusionOk="0" h="61" w="49">
                        <a:moveTo>
                          <a:pt x="50" y="62"/>
                        </a:moveTo>
                        <a:cubicBezTo>
                          <a:pt x="30" y="1"/>
                          <a:pt x="-51" y="-40"/>
                          <a:pt x="50" y="62"/>
                        </a:cubicBezTo>
                        <a:lnTo>
                          <a:pt x="50" y="62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70" name="Google Shape;770;p11"/>
                  <p:cNvSpPr/>
                  <p:nvPr/>
                </p:nvSpPr>
                <p:spPr>
                  <a:xfrm>
                    <a:off x="11116752" y="3099477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28"/>
                          <a:pt x="102730" y="5097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771" name="Google Shape;771;p11"/>
                <p:cNvGrpSpPr/>
                <p:nvPr/>
              </p:nvGrpSpPr>
              <p:grpSpPr>
                <a:xfrm>
                  <a:off x="11825812" y="3099422"/>
                  <a:ext cx="103560" cy="116306"/>
                  <a:chOff x="11825812" y="3099422"/>
                  <a:chExt cx="103560" cy="116306"/>
                </a:xfrm>
              </p:grpSpPr>
              <p:sp>
                <p:nvSpPr>
                  <p:cNvPr id="772" name="Google Shape;772;p11"/>
                  <p:cNvSpPr/>
                  <p:nvPr/>
                </p:nvSpPr>
                <p:spPr>
                  <a:xfrm>
                    <a:off x="11892742" y="3102213"/>
                    <a:ext cx="44" cy="61"/>
                  </a:xfrm>
                  <a:custGeom>
                    <a:rect b="b" l="l" r="r" t="t"/>
                    <a:pathLst>
                      <a:path extrusionOk="0" h="61" w="44">
                        <a:moveTo>
                          <a:pt x="45" y="62"/>
                        </a:moveTo>
                        <a:cubicBezTo>
                          <a:pt x="45" y="1"/>
                          <a:pt x="-56" y="-40"/>
                          <a:pt x="45" y="62"/>
                        </a:cubicBezTo>
                        <a:lnTo>
                          <a:pt x="45" y="62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73" name="Google Shape;773;p11"/>
                  <p:cNvSpPr/>
                  <p:nvPr/>
                </p:nvSpPr>
                <p:spPr>
                  <a:xfrm>
                    <a:off x="11825812" y="3099422"/>
                    <a:ext cx="103560" cy="116306"/>
                  </a:xfrm>
                  <a:custGeom>
                    <a:rect b="b" l="l" r="r" t="t"/>
                    <a:pathLst>
                      <a:path extrusionOk="0" h="116306" w="103560">
                        <a:moveTo>
                          <a:pt x="103365" y="57309"/>
                        </a:moveTo>
                        <a:cubicBezTo>
                          <a:pt x="98864" y="3865"/>
                          <a:pt x="49905" y="-4945"/>
                          <a:pt x="71536" y="5424"/>
                        </a:cubicBezTo>
                        <a:cubicBezTo>
                          <a:pt x="55358" y="-2738"/>
                          <a:pt x="39566" y="-1502"/>
                          <a:pt x="25436" y="7874"/>
                        </a:cubicBezTo>
                        <a:cubicBezTo>
                          <a:pt x="-29889" y="44591"/>
                          <a:pt x="14874" y="135946"/>
                          <a:pt x="66245" y="112515"/>
                        </a:cubicBezTo>
                        <a:cubicBezTo>
                          <a:pt x="110562" y="92263"/>
                          <a:pt x="102797" y="50099"/>
                          <a:pt x="103365" y="57309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774" name="Google Shape;774;p11"/>
              <p:cNvGrpSpPr/>
              <p:nvPr/>
            </p:nvGrpSpPr>
            <p:grpSpPr>
              <a:xfrm>
                <a:off x="6152389" y="3866758"/>
                <a:ext cx="5776983" cy="116333"/>
                <a:chOff x="6152389" y="3866758"/>
                <a:chExt cx="5776983" cy="116333"/>
              </a:xfrm>
            </p:grpSpPr>
            <p:grpSp>
              <p:nvGrpSpPr>
                <p:cNvPr id="775" name="Google Shape;775;p11"/>
                <p:cNvGrpSpPr/>
                <p:nvPr/>
              </p:nvGrpSpPr>
              <p:grpSpPr>
                <a:xfrm>
                  <a:off x="6152389" y="3866758"/>
                  <a:ext cx="103563" cy="116306"/>
                  <a:chOff x="6152389" y="3866758"/>
                  <a:chExt cx="103563" cy="116306"/>
                </a:xfrm>
              </p:grpSpPr>
              <p:sp>
                <p:nvSpPr>
                  <p:cNvPr id="776" name="Google Shape;776;p11"/>
                  <p:cNvSpPr/>
                  <p:nvPr/>
                </p:nvSpPr>
                <p:spPr>
                  <a:xfrm>
                    <a:off x="6219325" y="3869548"/>
                    <a:ext cx="58" cy="61"/>
                  </a:xfrm>
                  <a:custGeom>
                    <a:rect b="b" l="l" r="r" t="t"/>
                    <a:pathLst>
                      <a:path extrusionOk="0" h="61" w="58">
                        <a:moveTo>
                          <a:pt x="59" y="62"/>
                        </a:moveTo>
                        <a:cubicBezTo>
                          <a:pt x="39" y="1"/>
                          <a:pt x="-63" y="-40"/>
                          <a:pt x="59" y="62"/>
                        </a:cubicBezTo>
                        <a:lnTo>
                          <a:pt x="59" y="62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77" name="Google Shape;777;p11"/>
                  <p:cNvSpPr/>
                  <p:nvPr/>
                </p:nvSpPr>
                <p:spPr>
                  <a:xfrm>
                    <a:off x="6152389" y="3866758"/>
                    <a:ext cx="103563" cy="116306"/>
                  </a:xfrm>
                  <a:custGeom>
                    <a:rect b="b" l="l" r="r" t="t"/>
                    <a:pathLst>
                      <a:path extrusionOk="0" h="116306" w="103563">
                        <a:moveTo>
                          <a:pt x="103365" y="57309"/>
                        </a:moveTo>
                        <a:cubicBezTo>
                          <a:pt x="98864" y="3865"/>
                          <a:pt x="49905" y="-4945"/>
                          <a:pt x="71536" y="5424"/>
                        </a:cubicBezTo>
                        <a:cubicBezTo>
                          <a:pt x="55359" y="-2738"/>
                          <a:pt x="39566" y="-1502"/>
                          <a:pt x="25436" y="7874"/>
                        </a:cubicBezTo>
                        <a:cubicBezTo>
                          <a:pt x="-29889" y="44591"/>
                          <a:pt x="14873" y="135946"/>
                          <a:pt x="66245" y="112515"/>
                        </a:cubicBezTo>
                        <a:cubicBezTo>
                          <a:pt x="110582" y="92263"/>
                          <a:pt x="102797" y="50099"/>
                          <a:pt x="103365" y="57309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778" name="Google Shape;778;p11"/>
                <p:cNvGrpSpPr/>
                <p:nvPr/>
              </p:nvGrpSpPr>
              <p:grpSpPr>
                <a:xfrm>
                  <a:off x="6861685" y="3866812"/>
                  <a:ext cx="103455" cy="116279"/>
                  <a:chOff x="6861685" y="3866812"/>
                  <a:chExt cx="103455" cy="116279"/>
                </a:xfrm>
              </p:grpSpPr>
              <p:sp>
                <p:nvSpPr>
                  <p:cNvPr id="779" name="Google Shape;779;p11"/>
                  <p:cNvSpPr/>
                  <p:nvPr/>
                </p:nvSpPr>
                <p:spPr>
                  <a:xfrm>
                    <a:off x="6928502" y="3869548"/>
                    <a:ext cx="49" cy="61"/>
                  </a:xfrm>
                  <a:custGeom>
                    <a:rect b="b" l="l" r="r" t="t"/>
                    <a:pathLst>
                      <a:path extrusionOk="0" h="61" w="49">
                        <a:moveTo>
                          <a:pt x="50" y="62"/>
                        </a:moveTo>
                        <a:cubicBezTo>
                          <a:pt x="30" y="1"/>
                          <a:pt x="-51" y="-40"/>
                          <a:pt x="50" y="62"/>
                        </a:cubicBezTo>
                        <a:lnTo>
                          <a:pt x="50" y="62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80" name="Google Shape;780;p11"/>
                  <p:cNvSpPr/>
                  <p:nvPr/>
                </p:nvSpPr>
                <p:spPr>
                  <a:xfrm>
                    <a:off x="6861685" y="3866812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28"/>
                          <a:pt x="102730" y="5097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781" name="Google Shape;781;p11"/>
                <p:cNvGrpSpPr/>
                <p:nvPr/>
              </p:nvGrpSpPr>
              <p:grpSpPr>
                <a:xfrm>
                  <a:off x="7570873" y="3866812"/>
                  <a:ext cx="103455" cy="116279"/>
                  <a:chOff x="7570873" y="3866812"/>
                  <a:chExt cx="103455" cy="116279"/>
                </a:xfrm>
              </p:grpSpPr>
              <p:sp>
                <p:nvSpPr>
                  <p:cNvPr id="782" name="Google Shape;782;p11"/>
                  <p:cNvSpPr/>
                  <p:nvPr/>
                </p:nvSpPr>
                <p:spPr>
                  <a:xfrm>
                    <a:off x="7637681" y="3869548"/>
                    <a:ext cx="58" cy="61"/>
                  </a:xfrm>
                  <a:custGeom>
                    <a:rect b="b" l="l" r="r" t="t"/>
                    <a:pathLst>
                      <a:path extrusionOk="0" h="61" w="58">
                        <a:moveTo>
                          <a:pt x="59" y="62"/>
                        </a:moveTo>
                        <a:cubicBezTo>
                          <a:pt x="39" y="1"/>
                          <a:pt x="-63" y="-40"/>
                          <a:pt x="59" y="62"/>
                        </a:cubicBezTo>
                        <a:lnTo>
                          <a:pt x="59" y="62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83" name="Google Shape;783;p11"/>
                  <p:cNvSpPr/>
                  <p:nvPr/>
                </p:nvSpPr>
                <p:spPr>
                  <a:xfrm>
                    <a:off x="7570873" y="3866812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28"/>
                          <a:pt x="102730" y="5097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784" name="Google Shape;784;p11"/>
                <p:cNvGrpSpPr/>
                <p:nvPr/>
              </p:nvGrpSpPr>
              <p:grpSpPr>
                <a:xfrm>
                  <a:off x="8280040" y="3866812"/>
                  <a:ext cx="103455" cy="116279"/>
                  <a:chOff x="8280040" y="3866812"/>
                  <a:chExt cx="103455" cy="116279"/>
                </a:xfrm>
              </p:grpSpPr>
              <p:sp>
                <p:nvSpPr>
                  <p:cNvPr id="785" name="Google Shape;785;p11"/>
                  <p:cNvSpPr/>
                  <p:nvPr/>
                </p:nvSpPr>
                <p:spPr>
                  <a:xfrm>
                    <a:off x="8346858" y="3869548"/>
                    <a:ext cx="49" cy="61"/>
                  </a:xfrm>
                  <a:custGeom>
                    <a:rect b="b" l="l" r="r" t="t"/>
                    <a:pathLst>
                      <a:path extrusionOk="0" h="61" w="49">
                        <a:moveTo>
                          <a:pt x="50" y="62"/>
                        </a:moveTo>
                        <a:cubicBezTo>
                          <a:pt x="30" y="1"/>
                          <a:pt x="-51" y="-40"/>
                          <a:pt x="50" y="62"/>
                        </a:cubicBezTo>
                        <a:lnTo>
                          <a:pt x="50" y="62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86" name="Google Shape;786;p11"/>
                  <p:cNvSpPr/>
                  <p:nvPr/>
                </p:nvSpPr>
                <p:spPr>
                  <a:xfrm>
                    <a:off x="8280040" y="3866812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28"/>
                          <a:pt x="102730" y="5097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787" name="Google Shape;787;p11"/>
                <p:cNvGrpSpPr/>
                <p:nvPr/>
              </p:nvGrpSpPr>
              <p:grpSpPr>
                <a:xfrm>
                  <a:off x="8989228" y="3866812"/>
                  <a:ext cx="103455" cy="116279"/>
                  <a:chOff x="8989228" y="3866812"/>
                  <a:chExt cx="103455" cy="116279"/>
                </a:xfrm>
              </p:grpSpPr>
              <p:sp>
                <p:nvSpPr>
                  <p:cNvPr id="788" name="Google Shape;788;p11"/>
                  <p:cNvSpPr/>
                  <p:nvPr/>
                </p:nvSpPr>
                <p:spPr>
                  <a:xfrm>
                    <a:off x="9056030" y="3869548"/>
                    <a:ext cx="44" cy="61"/>
                  </a:xfrm>
                  <a:custGeom>
                    <a:rect b="b" l="l" r="r" t="t"/>
                    <a:pathLst>
                      <a:path extrusionOk="0" h="61" w="44">
                        <a:moveTo>
                          <a:pt x="45" y="62"/>
                        </a:moveTo>
                        <a:cubicBezTo>
                          <a:pt x="45" y="1"/>
                          <a:pt x="-56" y="-40"/>
                          <a:pt x="45" y="62"/>
                        </a:cubicBezTo>
                        <a:lnTo>
                          <a:pt x="45" y="62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89" name="Google Shape;789;p11"/>
                  <p:cNvSpPr/>
                  <p:nvPr/>
                </p:nvSpPr>
                <p:spPr>
                  <a:xfrm>
                    <a:off x="8989228" y="3866812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1" y="44252"/>
                          <a:pt x="14461" y="136033"/>
                          <a:pt x="66117" y="112460"/>
                        </a:cubicBezTo>
                        <a:cubicBezTo>
                          <a:pt x="110413" y="92228"/>
                          <a:pt x="102730" y="5097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790" name="Google Shape;790;p11"/>
                <p:cNvGrpSpPr/>
                <p:nvPr/>
              </p:nvGrpSpPr>
              <p:grpSpPr>
                <a:xfrm>
                  <a:off x="9698396" y="3866812"/>
                  <a:ext cx="103455" cy="116279"/>
                  <a:chOff x="9698396" y="3866812"/>
                  <a:chExt cx="103455" cy="116279"/>
                </a:xfrm>
              </p:grpSpPr>
              <p:sp>
                <p:nvSpPr>
                  <p:cNvPr id="791" name="Google Shape;791;p11"/>
                  <p:cNvSpPr/>
                  <p:nvPr/>
                </p:nvSpPr>
                <p:spPr>
                  <a:xfrm>
                    <a:off x="9765213" y="3869548"/>
                    <a:ext cx="49" cy="61"/>
                  </a:xfrm>
                  <a:custGeom>
                    <a:rect b="b" l="l" r="r" t="t"/>
                    <a:pathLst>
                      <a:path extrusionOk="0" h="61" w="49">
                        <a:moveTo>
                          <a:pt x="50" y="62"/>
                        </a:moveTo>
                        <a:cubicBezTo>
                          <a:pt x="30" y="1"/>
                          <a:pt x="-51" y="-40"/>
                          <a:pt x="50" y="62"/>
                        </a:cubicBezTo>
                        <a:lnTo>
                          <a:pt x="50" y="62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92" name="Google Shape;792;p11"/>
                  <p:cNvSpPr/>
                  <p:nvPr/>
                </p:nvSpPr>
                <p:spPr>
                  <a:xfrm>
                    <a:off x="9698396" y="3866812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9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28"/>
                          <a:pt x="102730" y="5097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793" name="Google Shape;793;p11"/>
                <p:cNvGrpSpPr/>
                <p:nvPr/>
              </p:nvGrpSpPr>
              <p:grpSpPr>
                <a:xfrm>
                  <a:off x="10407584" y="3866812"/>
                  <a:ext cx="103455" cy="116279"/>
                  <a:chOff x="10407584" y="3866812"/>
                  <a:chExt cx="103455" cy="116279"/>
                </a:xfrm>
              </p:grpSpPr>
              <p:sp>
                <p:nvSpPr>
                  <p:cNvPr id="794" name="Google Shape;794;p11"/>
                  <p:cNvSpPr/>
                  <p:nvPr/>
                </p:nvSpPr>
                <p:spPr>
                  <a:xfrm>
                    <a:off x="10474386" y="3869548"/>
                    <a:ext cx="45" cy="61"/>
                  </a:xfrm>
                  <a:custGeom>
                    <a:rect b="b" l="l" r="r" t="t"/>
                    <a:pathLst>
                      <a:path extrusionOk="0" h="61" w="45">
                        <a:moveTo>
                          <a:pt x="45" y="62"/>
                        </a:moveTo>
                        <a:cubicBezTo>
                          <a:pt x="45" y="1"/>
                          <a:pt x="-56" y="-40"/>
                          <a:pt x="45" y="62"/>
                        </a:cubicBezTo>
                        <a:lnTo>
                          <a:pt x="45" y="62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95" name="Google Shape;795;p11"/>
                  <p:cNvSpPr/>
                  <p:nvPr/>
                </p:nvSpPr>
                <p:spPr>
                  <a:xfrm>
                    <a:off x="10407584" y="3866812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7" y="7820"/>
                        </a:cubicBezTo>
                        <a:cubicBezTo>
                          <a:pt x="-29591" y="44252"/>
                          <a:pt x="14462" y="136033"/>
                          <a:pt x="66117" y="112460"/>
                        </a:cubicBezTo>
                        <a:cubicBezTo>
                          <a:pt x="110413" y="92228"/>
                          <a:pt x="102730" y="5097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796" name="Google Shape;796;p11"/>
                <p:cNvGrpSpPr/>
                <p:nvPr/>
              </p:nvGrpSpPr>
              <p:grpSpPr>
                <a:xfrm>
                  <a:off x="11116752" y="3866812"/>
                  <a:ext cx="103455" cy="116279"/>
                  <a:chOff x="11116752" y="3866812"/>
                  <a:chExt cx="103455" cy="116279"/>
                </a:xfrm>
              </p:grpSpPr>
              <p:sp>
                <p:nvSpPr>
                  <p:cNvPr id="797" name="Google Shape;797;p11"/>
                  <p:cNvSpPr/>
                  <p:nvPr/>
                </p:nvSpPr>
                <p:spPr>
                  <a:xfrm>
                    <a:off x="11183569" y="3869548"/>
                    <a:ext cx="49" cy="61"/>
                  </a:xfrm>
                  <a:custGeom>
                    <a:rect b="b" l="l" r="r" t="t"/>
                    <a:pathLst>
                      <a:path extrusionOk="0" h="61" w="49">
                        <a:moveTo>
                          <a:pt x="50" y="62"/>
                        </a:moveTo>
                        <a:cubicBezTo>
                          <a:pt x="30" y="1"/>
                          <a:pt x="-51" y="-40"/>
                          <a:pt x="50" y="62"/>
                        </a:cubicBezTo>
                        <a:lnTo>
                          <a:pt x="50" y="62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98" name="Google Shape;798;p11"/>
                  <p:cNvSpPr/>
                  <p:nvPr/>
                </p:nvSpPr>
                <p:spPr>
                  <a:xfrm>
                    <a:off x="11116752" y="3866812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28"/>
                          <a:pt x="102730" y="5097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799" name="Google Shape;799;p11"/>
                <p:cNvGrpSpPr/>
                <p:nvPr/>
              </p:nvGrpSpPr>
              <p:grpSpPr>
                <a:xfrm>
                  <a:off x="11825812" y="3866758"/>
                  <a:ext cx="103560" cy="116306"/>
                  <a:chOff x="11825812" y="3866758"/>
                  <a:chExt cx="103560" cy="116306"/>
                </a:xfrm>
              </p:grpSpPr>
              <p:sp>
                <p:nvSpPr>
                  <p:cNvPr id="800" name="Google Shape;800;p11"/>
                  <p:cNvSpPr/>
                  <p:nvPr/>
                </p:nvSpPr>
                <p:spPr>
                  <a:xfrm>
                    <a:off x="11892742" y="3869548"/>
                    <a:ext cx="44" cy="61"/>
                  </a:xfrm>
                  <a:custGeom>
                    <a:rect b="b" l="l" r="r" t="t"/>
                    <a:pathLst>
                      <a:path extrusionOk="0" h="61" w="44">
                        <a:moveTo>
                          <a:pt x="45" y="62"/>
                        </a:moveTo>
                        <a:cubicBezTo>
                          <a:pt x="45" y="1"/>
                          <a:pt x="-56" y="-40"/>
                          <a:pt x="45" y="62"/>
                        </a:cubicBezTo>
                        <a:lnTo>
                          <a:pt x="45" y="62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01" name="Google Shape;801;p11"/>
                  <p:cNvSpPr/>
                  <p:nvPr/>
                </p:nvSpPr>
                <p:spPr>
                  <a:xfrm>
                    <a:off x="11825812" y="3866758"/>
                    <a:ext cx="103560" cy="116306"/>
                  </a:xfrm>
                  <a:custGeom>
                    <a:rect b="b" l="l" r="r" t="t"/>
                    <a:pathLst>
                      <a:path extrusionOk="0" h="116306" w="103560">
                        <a:moveTo>
                          <a:pt x="103365" y="57309"/>
                        </a:moveTo>
                        <a:cubicBezTo>
                          <a:pt x="98864" y="3865"/>
                          <a:pt x="49905" y="-4945"/>
                          <a:pt x="71536" y="5424"/>
                        </a:cubicBezTo>
                        <a:cubicBezTo>
                          <a:pt x="55358" y="-2738"/>
                          <a:pt x="39566" y="-1502"/>
                          <a:pt x="25436" y="7874"/>
                        </a:cubicBezTo>
                        <a:cubicBezTo>
                          <a:pt x="-29889" y="44591"/>
                          <a:pt x="14874" y="135946"/>
                          <a:pt x="66245" y="112515"/>
                        </a:cubicBezTo>
                        <a:cubicBezTo>
                          <a:pt x="110562" y="92263"/>
                          <a:pt x="102797" y="50099"/>
                          <a:pt x="103365" y="57309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802" name="Google Shape;802;p11"/>
              <p:cNvGrpSpPr/>
              <p:nvPr/>
            </p:nvGrpSpPr>
            <p:grpSpPr>
              <a:xfrm>
                <a:off x="6152389" y="4634093"/>
                <a:ext cx="5776983" cy="116334"/>
                <a:chOff x="6152389" y="4634093"/>
                <a:chExt cx="5776983" cy="116334"/>
              </a:xfrm>
            </p:grpSpPr>
            <p:grpSp>
              <p:nvGrpSpPr>
                <p:cNvPr id="803" name="Google Shape;803;p11"/>
                <p:cNvGrpSpPr/>
                <p:nvPr/>
              </p:nvGrpSpPr>
              <p:grpSpPr>
                <a:xfrm>
                  <a:off x="6152389" y="4634093"/>
                  <a:ext cx="103563" cy="116306"/>
                  <a:chOff x="6152389" y="4634093"/>
                  <a:chExt cx="103563" cy="116306"/>
                </a:xfrm>
              </p:grpSpPr>
              <p:sp>
                <p:nvSpPr>
                  <p:cNvPr id="804" name="Google Shape;804;p11"/>
                  <p:cNvSpPr/>
                  <p:nvPr/>
                </p:nvSpPr>
                <p:spPr>
                  <a:xfrm>
                    <a:off x="6219325" y="4636883"/>
                    <a:ext cx="58" cy="61"/>
                  </a:xfrm>
                  <a:custGeom>
                    <a:rect b="b" l="l" r="r" t="t"/>
                    <a:pathLst>
                      <a:path extrusionOk="0" h="61" w="58">
                        <a:moveTo>
                          <a:pt x="59" y="62"/>
                        </a:moveTo>
                        <a:cubicBezTo>
                          <a:pt x="39" y="1"/>
                          <a:pt x="-63" y="-40"/>
                          <a:pt x="59" y="62"/>
                        </a:cubicBezTo>
                        <a:lnTo>
                          <a:pt x="59" y="62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05" name="Google Shape;805;p11"/>
                  <p:cNvSpPr/>
                  <p:nvPr/>
                </p:nvSpPr>
                <p:spPr>
                  <a:xfrm>
                    <a:off x="6152389" y="4634093"/>
                    <a:ext cx="103563" cy="116306"/>
                  </a:xfrm>
                  <a:custGeom>
                    <a:rect b="b" l="l" r="r" t="t"/>
                    <a:pathLst>
                      <a:path extrusionOk="0" h="116306" w="103563">
                        <a:moveTo>
                          <a:pt x="103365" y="57309"/>
                        </a:moveTo>
                        <a:cubicBezTo>
                          <a:pt x="98864" y="3865"/>
                          <a:pt x="49905" y="-4945"/>
                          <a:pt x="71536" y="5424"/>
                        </a:cubicBezTo>
                        <a:cubicBezTo>
                          <a:pt x="55359" y="-2738"/>
                          <a:pt x="39566" y="-1502"/>
                          <a:pt x="25436" y="7874"/>
                        </a:cubicBezTo>
                        <a:cubicBezTo>
                          <a:pt x="-29889" y="44591"/>
                          <a:pt x="14873" y="135946"/>
                          <a:pt x="66245" y="112515"/>
                        </a:cubicBezTo>
                        <a:cubicBezTo>
                          <a:pt x="110582" y="92283"/>
                          <a:pt x="102797" y="50099"/>
                          <a:pt x="103365" y="57309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806" name="Google Shape;806;p11"/>
                <p:cNvGrpSpPr/>
                <p:nvPr/>
              </p:nvGrpSpPr>
              <p:grpSpPr>
                <a:xfrm>
                  <a:off x="6861685" y="4634148"/>
                  <a:ext cx="103455" cy="116279"/>
                  <a:chOff x="6861685" y="4634148"/>
                  <a:chExt cx="103455" cy="116279"/>
                </a:xfrm>
              </p:grpSpPr>
              <p:sp>
                <p:nvSpPr>
                  <p:cNvPr id="807" name="Google Shape;807;p11"/>
                  <p:cNvSpPr/>
                  <p:nvPr/>
                </p:nvSpPr>
                <p:spPr>
                  <a:xfrm>
                    <a:off x="6928502" y="4636883"/>
                    <a:ext cx="49" cy="61"/>
                  </a:xfrm>
                  <a:custGeom>
                    <a:rect b="b" l="l" r="r" t="t"/>
                    <a:pathLst>
                      <a:path extrusionOk="0" h="61" w="49">
                        <a:moveTo>
                          <a:pt x="50" y="62"/>
                        </a:moveTo>
                        <a:cubicBezTo>
                          <a:pt x="30" y="1"/>
                          <a:pt x="-51" y="-40"/>
                          <a:pt x="50" y="62"/>
                        </a:cubicBezTo>
                        <a:lnTo>
                          <a:pt x="50" y="62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08" name="Google Shape;808;p11"/>
                  <p:cNvSpPr/>
                  <p:nvPr/>
                </p:nvSpPr>
                <p:spPr>
                  <a:xfrm>
                    <a:off x="6861685" y="4634148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28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809" name="Google Shape;809;p11"/>
                <p:cNvGrpSpPr/>
                <p:nvPr/>
              </p:nvGrpSpPr>
              <p:grpSpPr>
                <a:xfrm>
                  <a:off x="7570873" y="4634148"/>
                  <a:ext cx="103455" cy="116279"/>
                  <a:chOff x="7570873" y="4634148"/>
                  <a:chExt cx="103455" cy="116279"/>
                </a:xfrm>
              </p:grpSpPr>
              <p:sp>
                <p:nvSpPr>
                  <p:cNvPr id="810" name="Google Shape;810;p11"/>
                  <p:cNvSpPr/>
                  <p:nvPr/>
                </p:nvSpPr>
                <p:spPr>
                  <a:xfrm>
                    <a:off x="7637681" y="4636883"/>
                    <a:ext cx="58" cy="61"/>
                  </a:xfrm>
                  <a:custGeom>
                    <a:rect b="b" l="l" r="r" t="t"/>
                    <a:pathLst>
                      <a:path extrusionOk="0" h="61" w="58">
                        <a:moveTo>
                          <a:pt x="59" y="62"/>
                        </a:moveTo>
                        <a:cubicBezTo>
                          <a:pt x="39" y="1"/>
                          <a:pt x="-63" y="-40"/>
                          <a:pt x="59" y="62"/>
                        </a:cubicBezTo>
                        <a:lnTo>
                          <a:pt x="59" y="62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11" name="Google Shape;811;p11"/>
                  <p:cNvSpPr/>
                  <p:nvPr/>
                </p:nvSpPr>
                <p:spPr>
                  <a:xfrm>
                    <a:off x="7570873" y="4634148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28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812" name="Google Shape;812;p11"/>
                <p:cNvGrpSpPr/>
                <p:nvPr/>
              </p:nvGrpSpPr>
              <p:grpSpPr>
                <a:xfrm>
                  <a:off x="8280040" y="4634148"/>
                  <a:ext cx="103455" cy="116279"/>
                  <a:chOff x="8280040" y="4634148"/>
                  <a:chExt cx="103455" cy="116279"/>
                </a:xfrm>
              </p:grpSpPr>
              <p:sp>
                <p:nvSpPr>
                  <p:cNvPr id="813" name="Google Shape;813;p11"/>
                  <p:cNvSpPr/>
                  <p:nvPr/>
                </p:nvSpPr>
                <p:spPr>
                  <a:xfrm>
                    <a:off x="8346858" y="4636883"/>
                    <a:ext cx="49" cy="61"/>
                  </a:xfrm>
                  <a:custGeom>
                    <a:rect b="b" l="l" r="r" t="t"/>
                    <a:pathLst>
                      <a:path extrusionOk="0" h="61" w="49">
                        <a:moveTo>
                          <a:pt x="50" y="62"/>
                        </a:moveTo>
                        <a:cubicBezTo>
                          <a:pt x="30" y="1"/>
                          <a:pt x="-51" y="-40"/>
                          <a:pt x="50" y="62"/>
                        </a:cubicBezTo>
                        <a:lnTo>
                          <a:pt x="50" y="62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14" name="Google Shape;814;p11"/>
                  <p:cNvSpPr/>
                  <p:nvPr/>
                </p:nvSpPr>
                <p:spPr>
                  <a:xfrm>
                    <a:off x="8280040" y="4634148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28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815" name="Google Shape;815;p11"/>
                <p:cNvGrpSpPr/>
                <p:nvPr/>
              </p:nvGrpSpPr>
              <p:grpSpPr>
                <a:xfrm>
                  <a:off x="8989228" y="4634148"/>
                  <a:ext cx="103455" cy="116279"/>
                  <a:chOff x="8989228" y="4634148"/>
                  <a:chExt cx="103455" cy="116279"/>
                </a:xfrm>
              </p:grpSpPr>
              <p:sp>
                <p:nvSpPr>
                  <p:cNvPr id="816" name="Google Shape;816;p11"/>
                  <p:cNvSpPr/>
                  <p:nvPr/>
                </p:nvSpPr>
                <p:spPr>
                  <a:xfrm>
                    <a:off x="9056030" y="4636883"/>
                    <a:ext cx="44" cy="61"/>
                  </a:xfrm>
                  <a:custGeom>
                    <a:rect b="b" l="l" r="r" t="t"/>
                    <a:pathLst>
                      <a:path extrusionOk="0" h="61" w="44">
                        <a:moveTo>
                          <a:pt x="45" y="62"/>
                        </a:moveTo>
                        <a:cubicBezTo>
                          <a:pt x="45" y="1"/>
                          <a:pt x="-56" y="-40"/>
                          <a:pt x="45" y="62"/>
                        </a:cubicBezTo>
                        <a:lnTo>
                          <a:pt x="45" y="62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17" name="Google Shape;817;p11"/>
                  <p:cNvSpPr/>
                  <p:nvPr/>
                </p:nvSpPr>
                <p:spPr>
                  <a:xfrm>
                    <a:off x="8989228" y="4634148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1" y="44252"/>
                          <a:pt x="14461" y="136033"/>
                          <a:pt x="66117" y="112460"/>
                        </a:cubicBezTo>
                        <a:cubicBezTo>
                          <a:pt x="110413" y="92228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818" name="Google Shape;818;p11"/>
                <p:cNvGrpSpPr/>
                <p:nvPr/>
              </p:nvGrpSpPr>
              <p:grpSpPr>
                <a:xfrm>
                  <a:off x="9698396" y="4634148"/>
                  <a:ext cx="103455" cy="116279"/>
                  <a:chOff x="9698396" y="4634148"/>
                  <a:chExt cx="103455" cy="116279"/>
                </a:xfrm>
              </p:grpSpPr>
              <p:sp>
                <p:nvSpPr>
                  <p:cNvPr id="819" name="Google Shape;819;p11"/>
                  <p:cNvSpPr/>
                  <p:nvPr/>
                </p:nvSpPr>
                <p:spPr>
                  <a:xfrm>
                    <a:off x="9765213" y="4636883"/>
                    <a:ext cx="49" cy="61"/>
                  </a:xfrm>
                  <a:custGeom>
                    <a:rect b="b" l="l" r="r" t="t"/>
                    <a:pathLst>
                      <a:path extrusionOk="0" h="61" w="49">
                        <a:moveTo>
                          <a:pt x="50" y="62"/>
                        </a:moveTo>
                        <a:cubicBezTo>
                          <a:pt x="30" y="1"/>
                          <a:pt x="-51" y="-40"/>
                          <a:pt x="50" y="62"/>
                        </a:cubicBezTo>
                        <a:lnTo>
                          <a:pt x="50" y="62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20" name="Google Shape;820;p11"/>
                  <p:cNvSpPr/>
                  <p:nvPr/>
                </p:nvSpPr>
                <p:spPr>
                  <a:xfrm>
                    <a:off x="9698396" y="4634148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9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28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821" name="Google Shape;821;p11"/>
                <p:cNvGrpSpPr/>
                <p:nvPr/>
              </p:nvGrpSpPr>
              <p:grpSpPr>
                <a:xfrm>
                  <a:off x="10407584" y="4634148"/>
                  <a:ext cx="103455" cy="116279"/>
                  <a:chOff x="10407584" y="4634148"/>
                  <a:chExt cx="103455" cy="116279"/>
                </a:xfrm>
              </p:grpSpPr>
              <p:sp>
                <p:nvSpPr>
                  <p:cNvPr id="822" name="Google Shape;822;p11"/>
                  <p:cNvSpPr/>
                  <p:nvPr/>
                </p:nvSpPr>
                <p:spPr>
                  <a:xfrm>
                    <a:off x="10474386" y="4636883"/>
                    <a:ext cx="45" cy="61"/>
                  </a:xfrm>
                  <a:custGeom>
                    <a:rect b="b" l="l" r="r" t="t"/>
                    <a:pathLst>
                      <a:path extrusionOk="0" h="61" w="45">
                        <a:moveTo>
                          <a:pt x="45" y="62"/>
                        </a:moveTo>
                        <a:cubicBezTo>
                          <a:pt x="45" y="1"/>
                          <a:pt x="-56" y="-40"/>
                          <a:pt x="45" y="62"/>
                        </a:cubicBezTo>
                        <a:lnTo>
                          <a:pt x="45" y="62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23" name="Google Shape;823;p11"/>
                  <p:cNvSpPr/>
                  <p:nvPr/>
                </p:nvSpPr>
                <p:spPr>
                  <a:xfrm>
                    <a:off x="10407584" y="4634148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7" y="7820"/>
                        </a:cubicBezTo>
                        <a:cubicBezTo>
                          <a:pt x="-29591" y="44252"/>
                          <a:pt x="14462" y="136033"/>
                          <a:pt x="66117" y="112460"/>
                        </a:cubicBezTo>
                        <a:cubicBezTo>
                          <a:pt x="110413" y="92228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824" name="Google Shape;824;p11"/>
                <p:cNvGrpSpPr/>
                <p:nvPr/>
              </p:nvGrpSpPr>
              <p:grpSpPr>
                <a:xfrm>
                  <a:off x="11116752" y="4634148"/>
                  <a:ext cx="103455" cy="116279"/>
                  <a:chOff x="11116752" y="4634148"/>
                  <a:chExt cx="103455" cy="116279"/>
                </a:xfrm>
              </p:grpSpPr>
              <p:sp>
                <p:nvSpPr>
                  <p:cNvPr id="825" name="Google Shape;825;p11"/>
                  <p:cNvSpPr/>
                  <p:nvPr/>
                </p:nvSpPr>
                <p:spPr>
                  <a:xfrm>
                    <a:off x="11183569" y="4636883"/>
                    <a:ext cx="49" cy="61"/>
                  </a:xfrm>
                  <a:custGeom>
                    <a:rect b="b" l="l" r="r" t="t"/>
                    <a:pathLst>
                      <a:path extrusionOk="0" h="61" w="49">
                        <a:moveTo>
                          <a:pt x="50" y="62"/>
                        </a:moveTo>
                        <a:cubicBezTo>
                          <a:pt x="30" y="1"/>
                          <a:pt x="-51" y="-40"/>
                          <a:pt x="50" y="62"/>
                        </a:cubicBezTo>
                        <a:lnTo>
                          <a:pt x="50" y="62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26" name="Google Shape;826;p11"/>
                  <p:cNvSpPr/>
                  <p:nvPr/>
                </p:nvSpPr>
                <p:spPr>
                  <a:xfrm>
                    <a:off x="11116752" y="4634148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28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827" name="Google Shape;827;p11"/>
                <p:cNvGrpSpPr/>
                <p:nvPr/>
              </p:nvGrpSpPr>
              <p:grpSpPr>
                <a:xfrm>
                  <a:off x="11825812" y="4634093"/>
                  <a:ext cx="103560" cy="116306"/>
                  <a:chOff x="11825812" y="4634093"/>
                  <a:chExt cx="103560" cy="116306"/>
                </a:xfrm>
              </p:grpSpPr>
              <p:sp>
                <p:nvSpPr>
                  <p:cNvPr id="828" name="Google Shape;828;p11"/>
                  <p:cNvSpPr/>
                  <p:nvPr/>
                </p:nvSpPr>
                <p:spPr>
                  <a:xfrm>
                    <a:off x="11892742" y="4636883"/>
                    <a:ext cx="44" cy="61"/>
                  </a:xfrm>
                  <a:custGeom>
                    <a:rect b="b" l="l" r="r" t="t"/>
                    <a:pathLst>
                      <a:path extrusionOk="0" h="61" w="44">
                        <a:moveTo>
                          <a:pt x="45" y="62"/>
                        </a:moveTo>
                        <a:cubicBezTo>
                          <a:pt x="45" y="1"/>
                          <a:pt x="-56" y="-40"/>
                          <a:pt x="45" y="62"/>
                        </a:cubicBezTo>
                        <a:lnTo>
                          <a:pt x="45" y="62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29" name="Google Shape;829;p11"/>
                  <p:cNvSpPr/>
                  <p:nvPr/>
                </p:nvSpPr>
                <p:spPr>
                  <a:xfrm>
                    <a:off x="11825812" y="4634093"/>
                    <a:ext cx="103560" cy="116306"/>
                  </a:xfrm>
                  <a:custGeom>
                    <a:rect b="b" l="l" r="r" t="t"/>
                    <a:pathLst>
                      <a:path extrusionOk="0" h="116306" w="103560">
                        <a:moveTo>
                          <a:pt x="103365" y="57309"/>
                        </a:moveTo>
                        <a:cubicBezTo>
                          <a:pt x="98864" y="3865"/>
                          <a:pt x="49905" y="-4945"/>
                          <a:pt x="71536" y="5424"/>
                        </a:cubicBezTo>
                        <a:cubicBezTo>
                          <a:pt x="55358" y="-2738"/>
                          <a:pt x="39566" y="-1502"/>
                          <a:pt x="25436" y="7874"/>
                        </a:cubicBezTo>
                        <a:cubicBezTo>
                          <a:pt x="-29889" y="44591"/>
                          <a:pt x="14874" y="135946"/>
                          <a:pt x="66245" y="112515"/>
                        </a:cubicBezTo>
                        <a:cubicBezTo>
                          <a:pt x="110562" y="92283"/>
                          <a:pt x="102797" y="50099"/>
                          <a:pt x="103365" y="57309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830" name="Google Shape;830;p11"/>
              <p:cNvGrpSpPr/>
              <p:nvPr/>
            </p:nvGrpSpPr>
            <p:grpSpPr>
              <a:xfrm>
                <a:off x="6152389" y="5401428"/>
                <a:ext cx="5776983" cy="116334"/>
                <a:chOff x="6152389" y="5401428"/>
                <a:chExt cx="5776983" cy="116334"/>
              </a:xfrm>
            </p:grpSpPr>
            <p:grpSp>
              <p:nvGrpSpPr>
                <p:cNvPr id="831" name="Google Shape;831;p11"/>
                <p:cNvGrpSpPr/>
                <p:nvPr/>
              </p:nvGrpSpPr>
              <p:grpSpPr>
                <a:xfrm>
                  <a:off x="6152389" y="5401428"/>
                  <a:ext cx="103563" cy="116306"/>
                  <a:chOff x="6152389" y="5401428"/>
                  <a:chExt cx="103563" cy="116306"/>
                </a:xfrm>
              </p:grpSpPr>
              <p:sp>
                <p:nvSpPr>
                  <p:cNvPr id="832" name="Google Shape;832;p11"/>
                  <p:cNvSpPr/>
                  <p:nvPr/>
                </p:nvSpPr>
                <p:spPr>
                  <a:xfrm>
                    <a:off x="6219325" y="5404233"/>
                    <a:ext cx="58" cy="47"/>
                  </a:xfrm>
                  <a:custGeom>
                    <a:rect b="b" l="l" r="r" t="t"/>
                    <a:pathLst>
                      <a:path extrusionOk="0" h="47" w="58">
                        <a:moveTo>
                          <a:pt x="59" y="47"/>
                        </a:moveTo>
                        <a:cubicBezTo>
                          <a:pt x="39" y="6"/>
                          <a:pt x="-63" y="-34"/>
                          <a:pt x="59" y="47"/>
                        </a:cubicBezTo>
                        <a:lnTo>
                          <a:pt x="59" y="47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33" name="Google Shape;833;p11"/>
                  <p:cNvSpPr/>
                  <p:nvPr/>
                </p:nvSpPr>
                <p:spPr>
                  <a:xfrm>
                    <a:off x="6152389" y="5401428"/>
                    <a:ext cx="103563" cy="116306"/>
                  </a:xfrm>
                  <a:custGeom>
                    <a:rect b="b" l="l" r="r" t="t"/>
                    <a:pathLst>
                      <a:path extrusionOk="0" h="116306" w="103563">
                        <a:moveTo>
                          <a:pt x="103365" y="57309"/>
                        </a:moveTo>
                        <a:cubicBezTo>
                          <a:pt x="98864" y="3865"/>
                          <a:pt x="49905" y="-4945"/>
                          <a:pt x="71536" y="5424"/>
                        </a:cubicBezTo>
                        <a:cubicBezTo>
                          <a:pt x="55359" y="-2737"/>
                          <a:pt x="39566" y="-1502"/>
                          <a:pt x="25436" y="7874"/>
                        </a:cubicBezTo>
                        <a:cubicBezTo>
                          <a:pt x="-29889" y="44590"/>
                          <a:pt x="14873" y="135946"/>
                          <a:pt x="66245" y="112515"/>
                        </a:cubicBezTo>
                        <a:cubicBezTo>
                          <a:pt x="110582" y="92283"/>
                          <a:pt x="102797" y="50119"/>
                          <a:pt x="103365" y="57309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834" name="Google Shape;834;p11"/>
                <p:cNvGrpSpPr/>
                <p:nvPr/>
              </p:nvGrpSpPr>
              <p:grpSpPr>
                <a:xfrm>
                  <a:off x="6861685" y="5401483"/>
                  <a:ext cx="103455" cy="116279"/>
                  <a:chOff x="6861685" y="5401483"/>
                  <a:chExt cx="103455" cy="116279"/>
                </a:xfrm>
              </p:grpSpPr>
              <p:sp>
                <p:nvSpPr>
                  <p:cNvPr id="835" name="Google Shape;835;p11"/>
                  <p:cNvSpPr/>
                  <p:nvPr/>
                </p:nvSpPr>
                <p:spPr>
                  <a:xfrm>
                    <a:off x="6928502" y="5404233"/>
                    <a:ext cx="49" cy="47"/>
                  </a:xfrm>
                  <a:custGeom>
                    <a:rect b="b" l="l" r="r" t="t"/>
                    <a:pathLst>
                      <a:path extrusionOk="0" h="47" w="49">
                        <a:moveTo>
                          <a:pt x="50" y="47"/>
                        </a:moveTo>
                        <a:cubicBezTo>
                          <a:pt x="30" y="6"/>
                          <a:pt x="-51" y="-34"/>
                          <a:pt x="50" y="47"/>
                        </a:cubicBezTo>
                        <a:lnTo>
                          <a:pt x="50" y="47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36" name="Google Shape;836;p11"/>
                  <p:cNvSpPr/>
                  <p:nvPr/>
                </p:nvSpPr>
                <p:spPr>
                  <a:xfrm>
                    <a:off x="6861685" y="5401483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0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3"/>
                          <a:pt x="14462" y="136033"/>
                          <a:pt x="66117" y="112460"/>
                        </a:cubicBezTo>
                        <a:cubicBezTo>
                          <a:pt x="110413" y="92249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837" name="Google Shape;837;p11"/>
                <p:cNvGrpSpPr/>
                <p:nvPr/>
              </p:nvGrpSpPr>
              <p:grpSpPr>
                <a:xfrm>
                  <a:off x="7570873" y="5401483"/>
                  <a:ext cx="103455" cy="116279"/>
                  <a:chOff x="7570873" y="5401483"/>
                  <a:chExt cx="103455" cy="116279"/>
                </a:xfrm>
              </p:grpSpPr>
              <p:sp>
                <p:nvSpPr>
                  <p:cNvPr id="838" name="Google Shape;838;p11"/>
                  <p:cNvSpPr/>
                  <p:nvPr/>
                </p:nvSpPr>
                <p:spPr>
                  <a:xfrm>
                    <a:off x="7637681" y="5404233"/>
                    <a:ext cx="58" cy="47"/>
                  </a:xfrm>
                  <a:custGeom>
                    <a:rect b="b" l="l" r="r" t="t"/>
                    <a:pathLst>
                      <a:path extrusionOk="0" h="47" w="58">
                        <a:moveTo>
                          <a:pt x="59" y="47"/>
                        </a:moveTo>
                        <a:cubicBezTo>
                          <a:pt x="39" y="6"/>
                          <a:pt x="-63" y="-34"/>
                          <a:pt x="59" y="47"/>
                        </a:cubicBezTo>
                        <a:lnTo>
                          <a:pt x="59" y="47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39" name="Google Shape;839;p11"/>
                  <p:cNvSpPr/>
                  <p:nvPr/>
                </p:nvSpPr>
                <p:spPr>
                  <a:xfrm>
                    <a:off x="7570873" y="5401483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0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3"/>
                          <a:pt x="14462" y="136033"/>
                          <a:pt x="66117" y="112460"/>
                        </a:cubicBezTo>
                        <a:cubicBezTo>
                          <a:pt x="110413" y="92249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840" name="Google Shape;840;p11"/>
                <p:cNvGrpSpPr/>
                <p:nvPr/>
              </p:nvGrpSpPr>
              <p:grpSpPr>
                <a:xfrm>
                  <a:off x="8280040" y="5401483"/>
                  <a:ext cx="103455" cy="116279"/>
                  <a:chOff x="8280040" y="5401483"/>
                  <a:chExt cx="103455" cy="116279"/>
                </a:xfrm>
              </p:grpSpPr>
              <p:sp>
                <p:nvSpPr>
                  <p:cNvPr id="841" name="Google Shape;841;p11"/>
                  <p:cNvSpPr/>
                  <p:nvPr/>
                </p:nvSpPr>
                <p:spPr>
                  <a:xfrm>
                    <a:off x="8346858" y="5404233"/>
                    <a:ext cx="49" cy="47"/>
                  </a:xfrm>
                  <a:custGeom>
                    <a:rect b="b" l="l" r="r" t="t"/>
                    <a:pathLst>
                      <a:path extrusionOk="0" h="47" w="49">
                        <a:moveTo>
                          <a:pt x="50" y="47"/>
                        </a:moveTo>
                        <a:cubicBezTo>
                          <a:pt x="30" y="6"/>
                          <a:pt x="-51" y="-34"/>
                          <a:pt x="50" y="47"/>
                        </a:cubicBezTo>
                        <a:lnTo>
                          <a:pt x="50" y="47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42" name="Google Shape;842;p11"/>
                  <p:cNvSpPr/>
                  <p:nvPr/>
                </p:nvSpPr>
                <p:spPr>
                  <a:xfrm>
                    <a:off x="8280040" y="5401483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0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3"/>
                          <a:pt x="14462" y="136033"/>
                          <a:pt x="66117" y="112460"/>
                        </a:cubicBezTo>
                        <a:cubicBezTo>
                          <a:pt x="110413" y="92249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843" name="Google Shape;843;p11"/>
                <p:cNvGrpSpPr/>
                <p:nvPr/>
              </p:nvGrpSpPr>
              <p:grpSpPr>
                <a:xfrm>
                  <a:off x="8989228" y="5401483"/>
                  <a:ext cx="103455" cy="116279"/>
                  <a:chOff x="8989228" y="5401483"/>
                  <a:chExt cx="103455" cy="116279"/>
                </a:xfrm>
              </p:grpSpPr>
              <p:sp>
                <p:nvSpPr>
                  <p:cNvPr id="844" name="Google Shape;844;p11"/>
                  <p:cNvSpPr/>
                  <p:nvPr/>
                </p:nvSpPr>
                <p:spPr>
                  <a:xfrm>
                    <a:off x="9056030" y="5404233"/>
                    <a:ext cx="44" cy="47"/>
                  </a:xfrm>
                  <a:custGeom>
                    <a:rect b="b" l="l" r="r" t="t"/>
                    <a:pathLst>
                      <a:path extrusionOk="0" h="47" w="44">
                        <a:moveTo>
                          <a:pt x="45" y="47"/>
                        </a:moveTo>
                        <a:cubicBezTo>
                          <a:pt x="45" y="6"/>
                          <a:pt x="-56" y="-34"/>
                          <a:pt x="45" y="47"/>
                        </a:cubicBezTo>
                        <a:lnTo>
                          <a:pt x="45" y="47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45" name="Google Shape;845;p11"/>
                  <p:cNvSpPr/>
                  <p:nvPr/>
                </p:nvSpPr>
                <p:spPr>
                  <a:xfrm>
                    <a:off x="8989228" y="5401483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0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1" y="44253"/>
                          <a:pt x="14461" y="136033"/>
                          <a:pt x="66117" y="112460"/>
                        </a:cubicBezTo>
                        <a:cubicBezTo>
                          <a:pt x="110413" y="92249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846" name="Google Shape;846;p11"/>
                <p:cNvGrpSpPr/>
                <p:nvPr/>
              </p:nvGrpSpPr>
              <p:grpSpPr>
                <a:xfrm>
                  <a:off x="9698396" y="5401483"/>
                  <a:ext cx="103455" cy="116279"/>
                  <a:chOff x="9698396" y="5401483"/>
                  <a:chExt cx="103455" cy="116279"/>
                </a:xfrm>
              </p:grpSpPr>
              <p:sp>
                <p:nvSpPr>
                  <p:cNvPr id="847" name="Google Shape;847;p11"/>
                  <p:cNvSpPr/>
                  <p:nvPr/>
                </p:nvSpPr>
                <p:spPr>
                  <a:xfrm>
                    <a:off x="9765213" y="5404233"/>
                    <a:ext cx="49" cy="47"/>
                  </a:xfrm>
                  <a:custGeom>
                    <a:rect b="b" l="l" r="r" t="t"/>
                    <a:pathLst>
                      <a:path extrusionOk="0" h="47" w="49">
                        <a:moveTo>
                          <a:pt x="50" y="47"/>
                        </a:moveTo>
                        <a:cubicBezTo>
                          <a:pt x="30" y="6"/>
                          <a:pt x="-51" y="-34"/>
                          <a:pt x="50" y="47"/>
                        </a:cubicBezTo>
                        <a:lnTo>
                          <a:pt x="50" y="47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48" name="Google Shape;848;p11"/>
                  <p:cNvSpPr/>
                  <p:nvPr/>
                </p:nvSpPr>
                <p:spPr>
                  <a:xfrm>
                    <a:off x="9698396" y="5401483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9" y="3830"/>
                          <a:pt x="49635" y="-5080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3"/>
                          <a:pt x="14462" y="136033"/>
                          <a:pt x="66117" y="112460"/>
                        </a:cubicBezTo>
                        <a:cubicBezTo>
                          <a:pt x="110413" y="92249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849" name="Google Shape;849;p11"/>
                <p:cNvGrpSpPr/>
                <p:nvPr/>
              </p:nvGrpSpPr>
              <p:grpSpPr>
                <a:xfrm>
                  <a:off x="10407584" y="5401483"/>
                  <a:ext cx="103455" cy="116279"/>
                  <a:chOff x="10407584" y="5401483"/>
                  <a:chExt cx="103455" cy="116279"/>
                </a:xfrm>
              </p:grpSpPr>
              <p:sp>
                <p:nvSpPr>
                  <p:cNvPr id="850" name="Google Shape;850;p11"/>
                  <p:cNvSpPr/>
                  <p:nvPr/>
                </p:nvSpPr>
                <p:spPr>
                  <a:xfrm>
                    <a:off x="10474386" y="5404233"/>
                    <a:ext cx="45" cy="47"/>
                  </a:xfrm>
                  <a:custGeom>
                    <a:rect b="b" l="l" r="r" t="t"/>
                    <a:pathLst>
                      <a:path extrusionOk="0" h="47" w="45">
                        <a:moveTo>
                          <a:pt x="45" y="47"/>
                        </a:moveTo>
                        <a:cubicBezTo>
                          <a:pt x="45" y="6"/>
                          <a:pt x="-56" y="-34"/>
                          <a:pt x="45" y="47"/>
                        </a:cubicBezTo>
                        <a:lnTo>
                          <a:pt x="45" y="47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51" name="Google Shape;851;p11"/>
                  <p:cNvSpPr/>
                  <p:nvPr/>
                </p:nvSpPr>
                <p:spPr>
                  <a:xfrm>
                    <a:off x="10407584" y="5401483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0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7" y="7820"/>
                        </a:cubicBezTo>
                        <a:cubicBezTo>
                          <a:pt x="-29591" y="44253"/>
                          <a:pt x="14462" y="136033"/>
                          <a:pt x="66117" y="112460"/>
                        </a:cubicBezTo>
                        <a:cubicBezTo>
                          <a:pt x="110413" y="92249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852" name="Google Shape;852;p11"/>
                <p:cNvGrpSpPr/>
                <p:nvPr/>
              </p:nvGrpSpPr>
              <p:grpSpPr>
                <a:xfrm>
                  <a:off x="11116752" y="5401483"/>
                  <a:ext cx="103455" cy="116279"/>
                  <a:chOff x="11116752" y="5401483"/>
                  <a:chExt cx="103455" cy="116279"/>
                </a:xfrm>
              </p:grpSpPr>
              <p:sp>
                <p:nvSpPr>
                  <p:cNvPr id="853" name="Google Shape;853;p11"/>
                  <p:cNvSpPr/>
                  <p:nvPr/>
                </p:nvSpPr>
                <p:spPr>
                  <a:xfrm>
                    <a:off x="11183569" y="5404233"/>
                    <a:ext cx="49" cy="47"/>
                  </a:xfrm>
                  <a:custGeom>
                    <a:rect b="b" l="l" r="r" t="t"/>
                    <a:pathLst>
                      <a:path extrusionOk="0" h="47" w="49">
                        <a:moveTo>
                          <a:pt x="50" y="47"/>
                        </a:moveTo>
                        <a:cubicBezTo>
                          <a:pt x="30" y="6"/>
                          <a:pt x="-51" y="-34"/>
                          <a:pt x="50" y="47"/>
                        </a:cubicBezTo>
                        <a:lnTo>
                          <a:pt x="50" y="47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54" name="Google Shape;854;p11"/>
                  <p:cNvSpPr/>
                  <p:nvPr/>
                </p:nvSpPr>
                <p:spPr>
                  <a:xfrm>
                    <a:off x="11116752" y="5401483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0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3"/>
                          <a:pt x="14462" y="136033"/>
                          <a:pt x="66117" y="112460"/>
                        </a:cubicBezTo>
                        <a:cubicBezTo>
                          <a:pt x="110413" y="92249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855" name="Google Shape;855;p11"/>
                <p:cNvGrpSpPr/>
                <p:nvPr/>
              </p:nvGrpSpPr>
              <p:grpSpPr>
                <a:xfrm>
                  <a:off x="11825812" y="5401428"/>
                  <a:ext cx="103560" cy="116306"/>
                  <a:chOff x="11825812" y="5401428"/>
                  <a:chExt cx="103560" cy="116306"/>
                </a:xfrm>
              </p:grpSpPr>
              <p:sp>
                <p:nvSpPr>
                  <p:cNvPr id="856" name="Google Shape;856;p11"/>
                  <p:cNvSpPr/>
                  <p:nvPr/>
                </p:nvSpPr>
                <p:spPr>
                  <a:xfrm>
                    <a:off x="11892742" y="5404233"/>
                    <a:ext cx="44" cy="47"/>
                  </a:xfrm>
                  <a:custGeom>
                    <a:rect b="b" l="l" r="r" t="t"/>
                    <a:pathLst>
                      <a:path extrusionOk="0" h="47" w="44">
                        <a:moveTo>
                          <a:pt x="45" y="47"/>
                        </a:moveTo>
                        <a:cubicBezTo>
                          <a:pt x="45" y="6"/>
                          <a:pt x="-56" y="-34"/>
                          <a:pt x="45" y="47"/>
                        </a:cubicBezTo>
                        <a:lnTo>
                          <a:pt x="45" y="47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57" name="Google Shape;857;p11"/>
                  <p:cNvSpPr/>
                  <p:nvPr/>
                </p:nvSpPr>
                <p:spPr>
                  <a:xfrm>
                    <a:off x="11825812" y="5401428"/>
                    <a:ext cx="103560" cy="116306"/>
                  </a:xfrm>
                  <a:custGeom>
                    <a:rect b="b" l="l" r="r" t="t"/>
                    <a:pathLst>
                      <a:path extrusionOk="0" h="116306" w="103560">
                        <a:moveTo>
                          <a:pt x="103365" y="57309"/>
                        </a:moveTo>
                        <a:cubicBezTo>
                          <a:pt x="98864" y="3865"/>
                          <a:pt x="49905" y="-4945"/>
                          <a:pt x="71536" y="5424"/>
                        </a:cubicBezTo>
                        <a:cubicBezTo>
                          <a:pt x="55358" y="-2737"/>
                          <a:pt x="39566" y="-1502"/>
                          <a:pt x="25436" y="7874"/>
                        </a:cubicBezTo>
                        <a:cubicBezTo>
                          <a:pt x="-29889" y="44590"/>
                          <a:pt x="14874" y="135946"/>
                          <a:pt x="66245" y="112515"/>
                        </a:cubicBezTo>
                        <a:cubicBezTo>
                          <a:pt x="110562" y="92283"/>
                          <a:pt x="102797" y="50119"/>
                          <a:pt x="103365" y="57309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858" name="Google Shape;858;p11"/>
              <p:cNvGrpSpPr/>
              <p:nvPr/>
            </p:nvGrpSpPr>
            <p:grpSpPr>
              <a:xfrm>
                <a:off x="6152389" y="6168763"/>
                <a:ext cx="5776983" cy="116334"/>
                <a:chOff x="6152389" y="6168763"/>
                <a:chExt cx="5776983" cy="116334"/>
              </a:xfrm>
            </p:grpSpPr>
            <p:grpSp>
              <p:nvGrpSpPr>
                <p:cNvPr id="859" name="Google Shape;859;p11"/>
                <p:cNvGrpSpPr/>
                <p:nvPr/>
              </p:nvGrpSpPr>
              <p:grpSpPr>
                <a:xfrm>
                  <a:off x="6152389" y="6168763"/>
                  <a:ext cx="103563" cy="116306"/>
                  <a:chOff x="6152389" y="6168763"/>
                  <a:chExt cx="103563" cy="116306"/>
                </a:xfrm>
              </p:grpSpPr>
              <p:sp>
                <p:nvSpPr>
                  <p:cNvPr id="860" name="Google Shape;860;p11"/>
                  <p:cNvSpPr/>
                  <p:nvPr/>
                </p:nvSpPr>
                <p:spPr>
                  <a:xfrm>
                    <a:off x="6219325" y="6171569"/>
                    <a:ext cx="58" cy="46"/>
                  </a:xfrm>
                  <a:custGeom>
                    <a:rect b="b" l="l" r="r" t="t"/>
                    <a:pathLst>
                      <a:path extrusionOk="0" h="46" w="58">
                        <a:moveTo>
                          <a:pt x="59" y="47"/>
                        </a:moveTo>
                        <a:cubicBezTo>
                          <a:pt x="39" y="6"/>
                          <a:pt x="-63" y="-34"/>
                          <a:pt x="59" y="47"/>
                        </a:cubicBezTo>
                        <a:lnTo>
                          <a:pt x="59" y="47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61" name="Google Shape;861;p11"/>
                  <p:cNvSpPr/>
                  <p:nvPr/>
                </p:nvSpPr>
                <p:spPr>
                  <a:xfrm>
                    <a:off x="6152389" y="6168763"/>
                    <a:ext cx="103563" cy="116306"/>
                  </a:xfrm>
                  <a:custGeom>
                    <a:rect b="b" l="l" r="r" t="t"/>
                    <a:pathLst>
                      <a:path extrusionOk="0" h="116306" w="103563">
                        <a:moveTo>
                          <a:pt x="103365" y="57308"/>
                        </a:moveTo>
                        <a:cubicBezTo>
                          <a:pt x="98864" y="3864"/>
                          <a:pt x="49905" y="-4945"/>
                          <a:pt x="71536" y="5424"/>
                        </a:cubicBezTo>
                        <a:cubicBezTo>
                          <a:pt x="55359" y="-2738"/>
                          <a:pt x="39566" y="-1502"/>
                          <a:pt x="25436" y="7875"/>
                        </a:cubicBezTo>
                        <a:cubicBezTo>
                          <a:pt x="-29889" y="44591"/>
                          <a:pt x="14873" y="135946"/>
                          <a:pt x="66245" y="112515"/>
                        </a:cubicBezTo>
                        <a:cubicBezTo>
                          <a:pt x="110582" y="92284"/>
                          <a:pt x="102797" y="50120"/>
                          <a:pt x="103365" y="57308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862" name="Google Shape;862;p11"/>
                <p:cNvGrpSpPr/>
                <p:nvPr/>
              </p:nvGrpSpPr>
              <p:grpSpPr>
                <a:xfrm>
                  <a:off x="6861685" y="6168818"/>
                  <a:ext cx="103455" cy="116279"/>
                  <a:chOff x="6861685" y="6168818"/>
                  <a:chExt cx="103455" cy="116279"/>
                </a:xfrm>
              </p:grpSpPr>
              <p:sp>
                <p:nvSpPr>
                  <p:cNvPr id="863" name="Google Shape;863;p11"/>
                  <p:cNvSpPr/>
                  <p:nvPr/>
                </p:nvSpPr>
                <p:spPr>
                  <a:xfrm>
                    <a:off x="6928502" y="6171569"/>
                    <a:ext cx="49" cy="46"/>
                  </a:xfrm>
                  <a:custGeom>
                    <a:rect b="b" l="l" r="r" t="t"/>
                    <a:pathLst>
                      <a:path extrusionOk="0" h="46" w="49">
                        <a:moveTo>
                          <a:pt x="50" y="47"/>
                        </a:moveTo>
                        <a:cubicBezTo>
                          <a:pt x="30" y="6"/>
                          <a:pt x="-51" y="-34"/>
                          <a:pt x="50" y="47"/>
                        </a:cubicBezTo>
                        <a:lnTo>
                          <a:pt x="50" y="47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64" name="Google Shape;864;p11"/>
                  <p:cNvSpPr/>
                  <p:nvPr/>
                </p:nvSpPr>
                <p:spPr>
                  <a:xfrm>
                    <a:off x="6861685" y="6168818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48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865" name="Google Shape;865;p11"/>
                <p:cNvGrpSpPr/>
                <p:nvPr/>
              </p:nvGrpSpPr>
              <p:grpSpPr>
                <a:xfrm>
                  <a:off x="7570873" y="6168818"/>
                  <a:ext cx="103455" cy="116279"/>
                  <a:chOff x="7570873" y="6168818"/>
                  <a:chExt cx="103455" cy="116279"/>
                </a:xfrm>
              </p:grpSpPr>
              <p:sp>
                <p:nvSpPr>
                  <p:cNvPr id="866" name="Google Shape;866;p11"/>
                  <p:cNvSpPr/>
                  <p:nvPr/>
                </p:nvSpPr>
                <p:spPr>
                  <a:xfrm>
                    <a:off x="7637681" y="6171569"/>
                    <a:ext cx="58" cy="46"/>
                  </a:xfrm>
                  <a:custGeom>
                    <a:rect b="b" l="l" r="r" t="t"/>
                    <a:pathLst>
                      <a:path extrusionOk="0" h="46" w="58">
                        <a:moveTo>
                          <a:pt x="59" y="47"/>
                        </a:moveTo>
                        <a:cubicBezTo>
                          <a:pt x="39" y="6"/>
                          <a:pt x="-63" y="-34"/>
                          <a:pt x="59" y="47"/>
                        </a:cubicBezTo>
                        <a:lnTo>
                          <a:pt x="59" y="47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67" name="Google Shape;867;p11"/>
                  <p:cNvSpPr/>
                  <p:nvPr/>
                </p:nvSpPr>
                <p:spPr>
                  <a:xfrm>
                    <a:off x="7570873" y="6168818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48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868" name="Google Shape;868;p11"/>
                <p:cNvGrpSpPr/>
                <p:nvPr/>
              </p:nvGrpSpPr>
              <p:grpSpPr>
                <a:xfrm>
                  <a:off x="8280040" y="6168818"/>
                  <a:ext cx="103455" cy="116279"/>
                  <a:chOff x="8280040" y="6168818"/>
                  <a:chExt cx="103455" cy="116279"/>
                </a:xfrm>
              </p:grpSpPr>
              <p:sp>
                <p:nvSpPr>
                  <p:cNvPr id="869" name="Google Shape;869;p11"/>
                  <p:cNvSpPr/>
                  <p:nvPr/>
                </p:nvSpPr>
                <p:spPr>
                  <a:xfrm>
                    <a:off x="8346858" y="6171569"/>
                    <a:ext cx="49" cy="46"/>
                  </a:xfrm>
                  <a:custGeom>
                    <a:rect b="b" l="l" r="r" t="t"/>
                    <a:pathLst>
                      <a:path extrusionOk="0" h="46" w="49">
                        <a:moveTo>
                          <a:pt x="50" y="47"/>
                        </a:moveTo>
                        <a:cubicBezTo>
                          <a:pt x="30" y="6"/>
                          <a:pt x="-51" y="-34"/>
                          <a:pt x="50" y="47"/>
                        </a:cubicBezTo>
                        <a:lnTo>
                          <a:pt x="50" y="47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70" name="Google Shape;870;p11"/>
                  <p:cNvSpPr/>
                  <p:nvPr/>
                </p:nvSpPr>
                <p:spPr>
                  <a:xfrm>
                    <a:off x="8280040" y="6168818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48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871" name="Google Shape;871;p11"/>
                <p:cNvGrpSpPr/>
                <p:nvPr/>
              </p:nvGrpSpPr>
              <p:grpSpPr>
                <a:xfrm>
                  <a:off x="8989228" y="6168818"/>
                  <a:ext cx="103455" cy="116279"/>
                  <a:chOff x="8989228" y="6168818"/>
                  <a:chExt cx="103455" cy="116279"/>
                </a:xfrm>
              </p:grpSpPr>
              <p:sp>
                <p:nvSpPr>
                  <p:cNvPr id="872" name="Google Shape;872;p11"/>
                  <p:cNvSpPr/>
                  <p:nvPr/>
                </p:nvSpPr>
                <p:spPr>
                  <a:xfrm>
                    <a:off x="9056030" y="6171569"/>
                    <a:ext cx="44" cy="46"/>
                  </a:xfrm>
                  <a:custGeom>
                    <a:rect b="b" l="l" r="r" t="t"/>
                    <a:pathLst>
                      <a:path extrusionOk="0" h="46" w="44">
                        <a:moveTo>
                          <a:pt x="45" y="47"/>
                        </a:moveTo>
                        <a:cubicBezTo>
                          <a:pt x="45" y="6"/>
                          <a:pt x="-56" y="-34"/>
                          <a:pt x="45" y="47"/>
                        </a:cubicBezTo>
                        <a:lnTo>
                          <a:pt x="45" y="47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73" name="Google Shape;873;p11"/>
                  <p:cNvSpPr/>
                  <p:nvPr/>
                </p:nvSpPr>
                <p:spPr>
                  <a:xfrm>
                    <a:off x="8989228" y="6168818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1" y="44252"/>
                          <a:pt x="14461" y="136033"/>
                          <a:pt x="66117" y="112460"/>
                        </a:cubicBezTo>
                        <a:cubicBezTo>
                          <a:pt x="110413" y="92248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874" name="Google Shape;874;p11"/>
                <p:cNvGrpSpPr/>
                <p:nvPr/>
              </p:nvGrpSpPr>
              <p:grpSpPr>
                <a:xfrm>
                  <a:off x="9698396" y="6168818"/>
                  <a:ext cx="103455" cy="116279"/>
                  <a:chOff x="9698396" y="6168818"/>
                  <a:chExt cx="103455" cy="116279"/>
                </a:xfrm>
              </p:grpSpPr>
              <p:sp>
                <p:nvSpPr>
                  <p:cNvPr id="875" name="Google Shape;875;p11"/>
                  <p:cNvSpPr/>
                  <p:nvPr/>
                </p:nvSpPr>
                <p:spPr>
                  <a:xfrm>
                    <a:off x="9765213" y="6171569"/>
                    <a:ext cx="49" cy="46"/>
                  </a:xfrm>
                  <a:custGeom>
                    <a:rect b="b" l="l" r="r" t="t"/>
                    <a:pathLst>
                      <a:path extrusionOk="0" h="46" w="49">
                        <a:moveTo>
                          <a:pt x="50" y="47"/>
                        </a:moveTo>
                        <a:cubicBezTo>
                          <a:pt x="30" y="6"/>
                          <a:pt x="-51" y="-34"/>
                          <a:pt x="50" y="47"/>
                        </a:cubicBezTo>
                        <a:lnTo>
                          <a:pt x="50" y="47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76" name="Google Shape;876;p11"/>
                  <p:cNvSpPr/>
                  <p:nvPr/>
                </p:nvSpPr>
                <p:spPr>
                  <a:xfrm>
                    <a:off x="9698396" y="6168818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9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48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877" name="Google Shape;877;p11"/>
                <p:cNvGrpSpPr/>
                <p:nvPr/>
              </p:nvGrpSpPr>
              <p:grpSpPr>
                <a:xfrm>
                  <a:off x="10407584" y="6168818"/>
                  <a:ext cx="103455" cy="116279"/>
                  <a:chOff x="10407584" y="6168818"/>
                  <a:chExt cx="103455" cy="116279"/>
                </a:xfrm>
              </p:grpSpPr>
              <p:sp>
                <p:nvSpPr>
                  <p:cNvPr id="878" name="Google Shape;878;p11"/>
                  <p:cNvSpPr/>
                  <p:nvPr/>
                </p:nvSpPr>
                <p:spPr>
                  <a:xfrm>
                    <a:off x="10474386" y="6171569"/>
                    <a:ext cx="45" cy="46"/>
                  </a:xfrm>
                  <a:custGeom>
                    <a:rect b="b" l="l" r="r" t="t"/>
                    <a:pathLst>
                      <a:path extrusionOk="0" h="46" w="45">
                        <a:moveTo>
                          <a:pt x="45" y="47"/>
                        </a:moveTo>
                        <a:cubicBezTo>
                          <a:pt x="45" y="6"/>
                          <a:pt x="-56" y="-34"/>
                          <a:pt x="45" y="47"/>
                        </a:cubicBezTo>
                        <a:lnTo>
                          <a:pt x="45" y="47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79" name="Google Shape;879;p11"/>
                  <p:cNvSpPr/>
                  <p:nvPr/>
                </p:nvSpPr>
                <p:spPr>
                  <a:xfrm>
                    <a:off x="10407584" y="6168818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7" y="7820"/>
                        </a:cubicBezTo>
                        <a:cubicBezTo>
                          <a:pt x="-29591" y="44252"/>
                          <a:pt x="14462" y="136033"/>
                          <a:pt x="66117" y="112460"/>
                        </a:cubicBezTo>
                        <a:cubicBezTo>
                          <a:pt x="110413" y="92248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880" name="Google Shape;880;p11"/>
                <p:cNvGrpSpPr/>
                <p:nvPr/>
              </p:nvGrpSpPr>
              <p:grpSpPr>
                <a:xfrm>
                  <a:off x="11116752" y="6168818"/>
                  <a:ext cx="103455" cy="116279"/>
                  <a:chOff x="11116752" y="6168818"/>
                  <a:chExt cx="103455" cy="116279"/>
                </a:xfrm>
              </p:grpSpPr>
              <p:sp>
                <p:nvSpPr>
                  <p:cNvPr id="881" name="Google Shape;881;p11"/>
                  <p:cNvSpPr/>
                  <p:nvPr/>
                </p:nvSpPr>
                <p:spPr>
                  <a:xfrm>
                    <a:off x="11183569" y="6171569"/>
                    <a:ext cx="49" cy="46"/>
                  </a:xfrm>
                  <a:custGeom>
                    <a:rect b="b" l="l" r="r" t="t"/>
                    <a:pathLst>
                      <a:path extrusionOk="0" h="46" w="49">
                        <a:moveTo>
                          <a:pt x="50" y="47"/>
                        </a:moveTo>
                        <a:cubicBezTo>
                          <a:pt x="30" y="6"/>
                          <a:pt x="-51" y="-34"/>
                          <a:pt x="50" y="47"/>
                        </a:cubicBezTo>
                        <a:lnTo>
                          <a:pt x="50" y="47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82" name="Google Shape;882;p11"/>
                  <p:cNvSpPr/>
                  <p:nvPr/>
                </p:nvSpPr>
                <p:spPr>
                  <a:xfrm>
                    <a:off x="11116752" y="6168818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48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883" name="Google Shape;883;p11"/>
                <p:cNvGrpSpPr/>
                <p:nvPr/>
              </p:nvGrpSpPr>
              <p:grpSpPr>
                <a:xfrm>
                  <a:off x="11825812" y="6168763"/>
                  <a:ext cx="103560" cy="116306"/>
                  <a:chOff x="11825812" y="6168763"/>
                  <a:chExt cx="103560" cy="116306"/>
                </a:xfrm>
              </p:grpSpPr>
              <p:sp>
                <p:nvSpPr>
                  <p:cNvPr id="884" name="Google Shape;884;p11"/>
                  <p:cNvSpPr/>
                  <p:nvPr/>
                </p:nvSpPr>
                <p:spPr>
                  <a:xfrm>
                    <a:off x="11892742" y="6171569"/>
                    <a:ext cx="44" cy="46"/>
                  </a:xfrm>
                  <a:custGeom>
                    <a:rect b="b" l="l" r="r" t="t"/>
                    <a:pathLst>
                      <a:path extrusionOk="0" h="46" w="44">
                        <a:moveTo>
                          <a:pt x="45" y="47"/>
                        </a:moveTo>
                        <a:cubicBezTo>
                          <a:pt x="45" y="6"/>
                          <a:pt x="-56" y="-34"/>
                          <a:pt x="45" y="47"/>
                        </a:cubicBezTo>
                        <a:lnTo>
                          <a:pt x="45" y="47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85" name="Google Shape;885;p11"/>
                  <p:cNvSpPr/>
                  <p:nvPr/>
                </p:nvSpPr>
                <p:spPr>
                  <a:xfrm>
                    <a:off x="11825812" y="6168763"/>
                    <a:ext cx="103560" cy="116306"/>
                  </a:xfrm>
                  <a:custGeom>
                    <a:rect b="b" l="l" r="r" t="t"/>
                    <a:pathLst>
                      <a:path extrusionOk="0" h="116306" w="103560">
                        <a:moveTo>
                          <a:pt x="103365" y="57308"/>
                        </a:moveTo>
                        <a:cubicBezTo>
                          <a:pt x="98864" y="3864"/>
                          <a:pt x="49905" y="-4945"/>
                          <a:pt x="71536" y="5424"/>
                        </a:cubicBezTo>
                        <a:cubicBezTo>
                          <a:pt x="55358" y="-2738"/>
                          <a:pt x="39566" y="-1502"/>
                          <a:pt x="25436" y="7875"/>
                        </a:cubicBezTo>
                        <a:cubicBezTo>
                          <a:pt x="-29889" y="44591"/>
                          <a:pt x="14874" y="135946"/>
                          <a:pt x="66245" y="112515"/>
                        </a:cubicBezTo>
                        <a:cubicBezTo>
                          <a:pt x="110562" y="92284"/>
                          <a:pt x="102797" y="50120"/>
                          <a:pt x="103365" y="57308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886" name="Google Shape;886;p11"/>
              <p:cNvGrpSpPr/>
              <p:nvPr/>
            </p:nvGrpSpPr>
            <p:grpSpPr>
              <a:xfrm>
                <a:off x="6152389" y="6936119"/>
                <a:ext cx="5776983" cy="116334"/>
                <a:chOff x="6152389" y="6936119"/>
                <a:chExt cx="5776983" cy="116334"/>
              </a:xfrm>
            </p:grpSpPr>
            <p:grpSp>
              <p:nvGrpSpPr>
                <p:cNvPr id="887" name="Google Shape;887;p11"/>
                <p:cNvGrpSpPr/>
                <p:nvPr/>
              </p:nvGrpSpPr>
              <p:grpSpPr>
                <a:xfrm>
                  <a:off x="6152389" y="6936119"/>
                  <a:ext cx="103563" cy="116306"/>
                  <a:chOff x="6152389" y="6936119"/>
                  <a:chExt cx="103563" cy="116306"/>
                </a:xfrm>
              </p:grpSpPr>
              <p:sp>
                <p:nvSpPr>
                  <p:cNvPr id="888" name="Google Shape;888;p11"/>
                  <p:cNvSpPr/>
                  <p:nvPr/>
                </p:nvSpPr>
                <p:spPr>
                  <a:xfrm>
                    <a:off x="6219325" y="6938909"/>
                    <a:ext cx="58" cy="61"/>
                  </a:xfrm>
                  <a:custGeom>
                    <a:rect b="b" l="l" r="r" t="t"/>
                    <a:pathLst>
                      <a:path extrusionOk="0" h="61" w="58">
                        <a:moveTo>
                          <a:pt x="59" y="61"/>
                        </a:moveTo>
                        <a:cubicBezTo>
                          <a:pt x="39" y="1"/>
                          <a:pt x="-63" y="-39"/>
                          <a:pt x="59" y="61"/>
                        </a:cubicBezTo>
                        <a:lnTo>
                          <a:pt x="59" y="61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89" name="Google Shape;889;p11"/>
                  <p:cNvSpPr/>
                  <p:nvPr/>
                </p:nvSpPr>
                <p:spPr>
                  <a:xfrm>
                    <a:off x="6152389" y="6936119"/>
                    <a:ext cx="103563" cy="116306"/>
                  </a:xfrm>
                  <a:custGeom>
                    <a:rect b="b" l="l" r="r" t="t"/>
                    <a:pathLst>
                      <a:path extrusionOk="0" h="116306" w="103563">
                        <a:moveTo>
                          <a:pt x="103365" y="57308"/>
                        </a:moveTo>
                        <a:cubicBezTo>
                          <a:pt x="98864" y="3865"/>
                          <a:pt x="49905" y="-4945"/>
                          <a:pt x="71536" y="5424"/>
                        </a:cubicBezTo>
                        <a:cubicBezTo>
                          <a:pt x="55359" y="-2738"/>
                          <a:pt x="39566" y="-1502"/>
                          <a:pt x="25436" y="7875"/>
                        </a:cubicBezTo>
                        <a:cubicBezTo>
                          <a:pt x="-29889" y="44591"/>
                          <a:pt x="14873" y="135946"/>
                          <a:pt x="66245" y="112515"/>
                        </a:cubicBezTo>
                        <a:cubicBezTo>
                          <a:pt x="110582" y="92263"/>
                          <a:pt x="102797" y="50099"/>
                          <a:pt x="103365" y="57308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890" name="Google Shape;890;p11"/>
                <p:cNvGrpSpPr/>
                <p:nvPr/>
              </p:nvGrpSpPr>
              <p:grpSpPr>
                <a:xfrm>
                  <a:off x="6861685" y="6936174"/>
                  <a:ext cx="103455" cy="116279"/>
                  <a:chOff x="6861685" y="6936174"/>
                  <a:chExt cx="103455" cy="116279"/>
                </a:xfrm>
              </p:grpSpPr>
              <p:sp>
                <p:nvSpPr>
                  <p:cNvPr id="891" name="Google Shape;891;p11"/>
                  <p:cNvSpPr/>
                  <p:nvPr/>
                </p:nvSpPr>
                <p:spPr>
                  <a:xfrm>
                    <a:off x="6928502" y="6938909"/>
                    <a:ext cx="49" cy="61"/>
                  </a:xfrm>
                  <a:custGeom>
                    <a:rect b="b" l="l" r="r" t="t"/>
                    <a:pathLst>
                      <a:path extrusionOk="0" h="61" w="49">
                        <a:moveTo>
                          <a:pt x="50" y="61"/>
                        </a:moveTo>
                        <a:cubicBezTo>
                          <a:pt x="30" y="1"/>
                          <a:pt x="-51" y="-39"/>
                          <a:pt x="50" y="61"/>
                        </a:cubicBezTo>
                        <a:lnTo>
                          <a:pt x="50" y="61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92" name="Google Shape;892;p11"/>
                  <p:cNvSpPr/>
                  <p:nvPr/>
                </p:nvSpPr>
                <p:spPr>
                  <a:xfrm>
                    <a:off x="6861685" y="6936174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0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29"/>
                          <a:pt x="102730" y="5097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893" name="Google Shape;893;p11"/>
                <p:cNvGrpSpPr/>
                <p:nvPr/>
              </p:nvGrpSpPr>
              <p:grpSpPr>
                <a:xfrm>
                  <a:off x="7570873" y="6936174"/>
                  <a:ext cx="103455" cy="116279"/>
                  <a:chOff x="7570873" y="6936174"/>
                  <a:chExt cx="103455" cy="116279"/>
                </a:xfrm>
              </p:grpSpPr>
              <p:sp>
                <p:nvSpPr>
                  <p:cNvPr id="894" name="Google Shape;894;p11"/>
                  <p:cNvSpPr/>
                  <p:nvPr/>
                </p:nvSpPr>
                <p:spPr>
                  <a:xfrm>
                    <a:off x="7637681" y="6938909"/>
                    <a:ext cx="58" cy="61"/>
                  </a:xfrm>
                  <a:custGeom>
                    <a:rect b="b" l="l" r="r" t="t"/>
                    <a:pathLst>
                      <a:path extrusionOk="0" h="61" w="58">
                        <a:moveTo>
                          <a:pt x="59" y="61"/>
                        </a:moveTo>
                        <a:cubicBezTo>
                          <a:pt x="39" y="1"/>
                          <a:pt x="-63" y="-39"/>
                          <a:pt x="59" y="61"/>
                        </a:cubicBezTo>
                        <a:lnTo>
                          <a:pt x="59" y="61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95" name="Google Shape;895;p11"/>
                  <p:cNvSpPr/>
                  <p:nvPr/>
                </p:nvSpPr>
                <p:spPr>
                  <a:xfrm>
                    <a:off x="7570873" y="6936174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0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29"/>
                          <a:pt x="102730" y="5097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896" name="Google Shape;896;p11"/>
                <p:cNvGrpSpPr/>
                <p:nvPr/>
              </p:nvGrpSpPr>
              <p:grpSpPr>
                <a:xfrm>
                  <a:off x="8280040" y="6936174"/>
                  <a:ext cx="103455" cy="116279"/>
                  <a:chOff x="8280040" y="6936174"/>
                  <a:chExt cx="103455" cy="116279"/>
                </a:xfrm>
              </p:grpSpPr>
              <p:sp>
                <p:nvSpPr>
                  <p:cNvPr id="897" name="Google Shape;897;p11"/>
                  <p:cNvSpPr/>
                  <p:nvPr/>
                </p:nvSpPr>
                <p:spPr>
                  <a:xfrm>
                    <a:off x="8346858" y="6938909"/>
                    <a:ext cx="49" cy="61"/>
                  </a:xfrm>
                  <a:custGeom>
                    <a:rect b="b" l="l" r="r" t="t"/>
                    <a:pathLst>
                      <a:path extrusionOk="0" h="61" w="49">
                        <a:moveTo>
                          <a:pt x="50" y="61"/>
                        </a:moveTo>
                        <a:cubicBezTo>
                          <a:pt x="30" y="1"/>
                          <a:pt x="-51" y="-39"/>
                          <a:pt x="50" y="61"/>
                        </a:cubicBezTo>
                        <a:lnTo>
                          <a:pt x="50" y="61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98" name="Google Shape;898;p11"/>
                  <p:cNvSpPr/>
                  <p:nvPr/>
                </p:nvSpPr>
                <p:spPr>
                  <a:xfrm>
                    <a:off x="8280040" y="6936174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0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29"/>
                          <a:pt x="102730" y="5097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899" name="Google Shape;899;p11"/>
                <p:cNvGrpSpPr/>
                <p:nvPr/>
              </p:nvGrpSpPr>
              <p:grpSpPr>
                <a:xfrm>
                  <a:off x="8989228" y="6936174"/>
                  <a:ext cx="103455" cy="116279"/>
                  <a:chOff x="8989228" y="6936174"/>
                  <a:chExt cx="103455" cy="116279"/>
                </a:xfrm>
              </p:grpSpPr>
              <p:sp>
                <p:nvSpPr>
                  <p:cNvPr id="900" name="Google Shape;900;p11"/>
                  <p:cNvSpPr/>
                  <p:nvPr/>
                </p:nvSpPr>
                <p:spPr>
                  <a:xfrm>
                    <a:off x="9056030" y="6938909"/>
                    <a:ext cx="44" cy="61"/>
                  </a:xfrm>
                  <a:custGeom>
                    <a:rect b="b" l="l" r="r" t="t"/>
                    <a:pathLst>
                      <a:path extrusionOk="0" h="61" w="44">
                        <a:moveTo>
                          <a:pt x="45" y="61"/>
                        </a:moveTo>
                        <a:cubicBezTo>
                          <a:pt x="45" y="1"/>
                          <a:pt x="-56" y="-39"/>
                          <a:pt x="45" y="61"/>
                        </a:cubicBezTo>
                        <a:lnTo>
                          <a:pt x="45" y="61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01" name="Google Shape;901;p11"/>
                  <p:cNvSpPr/>
                  <p:nvPr/>
                </p:nvSpPr>
                <p:spPr>
                  <a:xfrm>
                    <a:off x="8989228" y="6936174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0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1" y="44252"/>
                          <a:pt x="14461" y="136033"/>
                          <a:pt x="66117" y="112460"/>
                        </a:cubicBezTo>
                        <a:cubicBezTo>
                          <a:pt x="110413" y="92229"/>
                          <a:pt x="102730" y="5097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902" name="Google Shape;902;p11"/>
                <p:cNvGrpSpPr/>
                <p:nvPr/>
              </p:nvGrpSpPr>
              <p:grpSpPr>
                <a:xfrm>
                  <a:off x="9698396" y="6936174"/>
                  <a:ext cx="103455" cy="116279"/>
                  <a:chOff x="9698396" y="6936174"/>
                  <a:chExt cx="103455" cy="116279"/>
                </a:xfrm>
              </p:grpSpPr>
              <p:sp>
                <p:nvSpPr>
                  <p:cNvPr id="903" name="Google Shape;903;p11"/>
                  <p:cNvSpPr/>
                  <p:nvPr/>
                </p:nvSpPr>
                <p:spPr>
                  <a:xfrm>
                    <a:off x="9765213" y="6938909"/>
                    <a:ext cx="49" cy="61"/>
                  </a:xfrm>
                  <a:custGeom>
                    <a:rect b="b" l="l" r="r" t="t"/>
                    <a:pathLst>
                      <a:path extrusionOk="0" h="61" w="49">
                        <a:moveTo>
                          <a:pt x="50" y="61"/>
                        </a:moveTo>
                        <a:cubicBezTo>
                          <a:pt x="30" y="1"/>
                          <a:pt x="-51" y="-39"/>
                          <a:pt x="50" y="61"/>
                        </a:cubicBezTo>
                        <a:lnTo>
                          <a:pt x="50" y="61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04" name="Google Shape;904;p11"/>
                  <p:cNvSpPr/>
                  <p:nvPr/>
                </p:nvSpPr>
                <p:spPr>
                  <a:xfrm>
                    <a:off x="9698396" y="6936174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9" y="3830"/>
                          <a:pt x="49635" y="-5080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29"/>
                          <a:pt x="102730" y="5097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905" name="Google Shape;905;p11"/>
                <p:cNvGrpSpPr/>
                <p:nvPr/>
              </p:nvGrpSpPr>
              <p:grpSpPr>
                <a:xfrm>
                  <a:off x="10407584" y="6936174"/>
                  <a:ext cx="103455" cy="116279"/>
                  <a:chOff x="10407584" y="6936174"/>
                  <a:chExt cx="103455" cy="116279"/>
                </a:xfrm>
              </p:grpSpPr>
              <p:sp>
                <p:nvSpPr>
                  <p:cNvPr id="906" name="Google Shape;906;p11"/>
                  <p:cNvSpPr/>
                  <p:nvPr/>
                </p:nvSpPr>
                <p:spPr>
                  <a:xfrm>
                    <a:off x="10474386" y="6938909"/>
                    <a:ext cx="45" cy="61"/>
                  </a:xfrm>
                  <a:custGeom>
                    <a:rect b="b" l="l" r="r" t="t"/>
                    <a:pathLst>
                      <a:path extrusionOk="0" h="61" w="45">
                        <a:moveTo>
                          <a:pt x="45" y="61"/>
                        </a:moveTo>
                        <a:cubicBezTo>
                          <a:pt x="45" y="1"/>
                          <a:pt x="-56" y="-39"/>
                          <a:pt x="45" y="61"/>
                        </a:cubicBezTo>
                        <a:lnTo>
                          <a:pt x="45" y="61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07" name="Google Shape;907;p11"/>
                  <p:cNvSpPr/>
                  <p:nvPr/>
                </p:nvSpPr>
                <p:spPr>
                  <a:xfrm>
                    <a:off x="10407584" y="6936174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0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7" y="7820"/>
                        </a:cubicBezTo>
                        <a:cubicBezTo>
                          <a:pt x="-29591" y="44252"/>
                          <a:pt x="14462" y="136033"/>
                          <a:pt x="66117" y="112460"/>
                        </a:cubicBezTo>
                        <a:cubicBezTo>
                          <a:pt x="110413" y="92229"/>
                          <a:pt x="102730" y="5097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908" name="Google Shape;908;p11"/>
                <p:cNvGrpSpPr/>
                <p:nvPr/>
              </p:nvGrpSpPr>
              <p:grpSpPr>
                <a:xfrm>
                  <a:off x="11116752" y="6936174"/>
                  <a:ext cx="103455" cy="116279"/>
                  <a:chOff x="11116752" y="6936174"/>
                  <a:chExt cx="103455" cy="116279"/>
                </a:xfrm>
              </p:grpSpPr>
              <p:sp>
                <p:nvSpPr>
                  <p:cNvPr id="909" name="Google Shape;909;p11"/>
                  <p:cNvSpPr/>
                  <p:nvPr/>
                </p:nvSpPr>
                <p:spPr>
                  <a:xfrm>
                    <a:off x="11183569" y="6938909"/>
                    <a:ext cx="49" cy="61"/>
                  </a:xfrm>
                  <a:custGeom>
                    <a:rect b="b" l="l" r="r" t="t"/>
                    <a:pathLst>
                      <a:path extrusionOk="0" h="61" w="49">
                        <a:moveTo>
                          <a:pt x="50" y="61"/>
                        </a:moveTo>
                        <a:cubicBezTo>
                          <a:pt x="30" y="1"/>
                          <a:pt x="-51" y="-39"/>
                          <a:pt x="50" y="61"/>
                        </a:cubicBezTo>
                        <a:lnTo>
                          <a:pt x="50" y="61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10" name="Google Shape;910;p11"/>
                  <p:cNvSpPr/>
                  <p:nvPr/>
                </p:nvSpPr>
                <p:spPr>
                  <a:xfrm>
                    <a:off x="11116752" y="6936174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0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29"/>
                          <a:pt x="102730" y="5097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911" name="Google Shape;911;p11"/>
                <p:cNvGrpSpPr/>
                <p:nvPr/>
              </p:nvGrpSpPr>
              <p:grpSpPr>
                <a:xfrm>
                  <a:off x="11825812" y="6936119"/>
                  <a:ext cx="103560" cy="116306"/>
                  <a:chOff x="11825812" y="6936119"/>
                  <a:chExt cx="103560" cy="116306"/>
                </a:xfrm>
              </p:grpSpPr>
              <p:sp>
                <p:nvSpPr>
                  <p:cNvPr id="912" name="Google Shape;912;p11"/>
                  <p:cNvSpPr/>
                  <p:nvPr/>
                </p:nvSpPr>
                <p:spPr>
                  <a:xfrm>
                    <a:off x="11892742" y="6938909"/>
                    <a:ext cx="44" cy="61"/>
                  </a:xfrm>
                  <a:custGeom>
                    <a:rect b="b" l="l" r="r" t="t"/>
                    <a:pathLst>
                      <a:path extrusionOk="0" h="61" w="44">
                        <a:moveTo>
                          <a:pt x="45" y="61"/>
                        </a:moveTo>
                        <a:cubicBezTo>
                          <a:pt x="45" y="1"/>
                          <a:pt x="-56" y="-39"/>
                          <a:pt x="45" y="61"/>
                        </a:cubicBezTo>
                        <a:lnTo>
                          <a:pt x="45" y="61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13" name="Google Shape;913;p11"/>
                  <p:cNvSpPr/>
                  <p:nvPr/>
                </p:nvSpPr>
                <p:spPr>
                  <a:xfrm>
                    <a:off x="11825812" y="6936119"/>
                    <a:ext cx="103560" cy="116306"/>
                  </a:xfrm>
                  <a:custGeom>
                    <a:rect b="b" l="l" r="r" t="t"/>
                    <a:pathLst>
                      <a:path extrusionOk="0" h="116306" w="103560">
                        <a:moveTo>
                          <a:pt x="103365" y="57308"/>
                        </a:moveTo>
                        <a:cubicBezTo>
                          <a:pt x="98864" y="3865"/>
                          <a:pt x="49905" y="-4945"/>
                          <a:pt x="71536" y="5424"/>
                        </a:cubicBezTo>
                        <a:cubicBezTo>
                          <a:pt x="55358" y="-2738"/>
                          <a:pt x="39566" y="-1502"/>
                          <a:pt x="25436" y="7875"/>
                        </a:cubicBezTo>
                        <a:cubicBezTo>
                          <a:pt x="-29889" y="44591"/>
                          <a:pt x="14874" y="135946"/>
                          <a:pt x="66245" y="112515"/>
                        </a:cubicBezTo>
                        <a:cubicBezTo>
                          <a:pt x="110562" y="92263"/>
                          <a:pt x="102797" y="50099"/>
                          <a:pt x="103365" y="57308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914" name="Google Shape;914;p11"/>
              <p:cNvGrpSpPr/>
              <p:nvPr/>
            </p:nvGrpSpPr>
            <p:grpSpPr>
              <a:xfrm>
                <a:off x="6152389" y="7703454"/>
                <a:ext cx="5776983" cy="116334"/>
                <a:chOff x="6152389" y="7703454"/>
                <a:chExt cx="5776983" cy="116334"/>
              </a:xfrm>
            </p:grpSpPr>
            <p:grpSp>
              <p:nvGrpSpPr>
                <p:cNvPr id="915" name="Google Shape;915;p11"/>
                <p:cNvGrpSpPr/>
                <p:nvPr/>
              </p:nvGrpSpPr>
              <p:grpSpPr>
                <a:xfrm>
                  <a:off x="6152389" y="7703454"/>
                  <a:ext cx="103563" cy="116306"/>
                  <a:chOff x="6152389" y="7703454"/>
                  <a:chExt cx="103563" cy="116306"/>
                </a:xfrm>
              </p:grpSpPr>
              <p:sp>
                <p:nvSpPr>
                  <p:cNvPr id="916" name="Google Shape;916;p11"/>
                  <p:cNvSpPr/>
                  <p:nvPr/>
                </p:nvSpPr>
                <p:spPr>
                  <a:xfrm>
                    <a:off x="6219325" y="7706244"/>
                    <a:ext cx="58" cy="61"/>
                  </a:xfrm>
                  <a:custGeom>
                    <a:rect b="b" l="l" r="r" t="t"/>
                    <a:pathLst>
                      <a:path extrusionOk="0" h="61" w="58">
                        <a:moveTo>
                          <a:pt x="59" y="62"/>
                        </a:moveTo>
                        <a:cubicBezTo>
                          <a:pt x="39" y="1"/>
                          <a:pt x="-63" y="-40"/>
                          <a:pt x="59" y="62"/>
                        </a:cubicBezTo>
                        <a:lnTo>
                          <a:pt x="59" y="62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17" name="Google Shape;917;p11"/>
                  <p:cNvSpPr/>
                  <p:nvPr/>
                </p:nvSpPr>
                <p:spPr>
                  <a:xfrm>
                    <a:off x="6152389" y="7703454"/>
                    <a:ext cx="103563" cy="116306"/>
                  </a:xfrm>
                  <a:custGeom>
                    <a:rect b="b" l="l" r="r" t="t"/>
                    <a:pathLst>
                      <a:path extrusionOk="0" h="116306" w="103563">
                        <a:moveTo>
                          <a:pt x="103365" y="57309"/>
                        </a:moveTo>
                        <a:cubicBezTo>
                          <a:pt x="98864" y="3864"/>
                          <a:pt x="49905" y="-4945"/>
                          <a:pt x="71536" y="5424"/>
                        </a:cubicBezTo>
                        <a:cubicBezTo>
                          <a:pt x="55359" y="-2737"/>
                          <a:pt x="39566" y="-1502"/>
                          <a:pt x="25436" y="7874"/>
                        </a:cubicBezTo>
                        <a:cubicBezTo>
                          <a:pt x="-29889" y="44591"/>
                          <a:pt x="14873" y="135946"/>
                          <a:pt x="66245" y="112515"/>
                        </a:cubicBezTo>
                        <a:cubicBezTo>
                          <a:pt x="110582" y="92263"/>
                          <a:pt x="102797" y="50099"/>
                          <a:pt x="103365" y="57309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918" name="Google Shape;918;p11"/>
                <p:cNvGrpSpPr/>
                <p:nvPr/>
              </p:nvGrpSpPr>
              <p:grpSpPr>
                <a:xfrm>
                  <a:off x="6861685" y="7703509"/>
                  <a:ext cx="103455" cy="116279"/>
                  <a:chOff x="6861685" y="7703509"/>
                  <a:chExt cx="103455" cy="116279"/>
                </a:xfrm>
              </p:grpSpPr>
              <p:sp>
                <p:nvSpPr>
                  <p:cNvPr id="919" name="Google Shape;919;p11"/>
                  <p:cNvSpPr/>
                  <p:nvPr/>
                </p:nvSpPr>
                <p:spPr>
                  <a:xfrm>
                    <a:off x="6928502" y="7706244"/>
                    <a:ext cx="49" cy="61"/>
                  </a:xfrm>
                  <a:custGeom>
                    <a:rect b="b" l="l" r="r" t="t"/>
                    <a:pathLst>
                      <a:path extrusionOk="0" h="61" w="49">
                        <a:moveTo>
                          <a:pt x="50" y="62"/>
                        </a:moveTo>
                        <a:cubicBezTo>
                          <a:pt x="30" y="1"/>
                          <a:pt x="-51" y="-40"/>
                          <a:pt x="50" y="62"/>
                        </a:cubicBezTo>
                        <a:lnTo>
                          <a:pt x="50" y="62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20" name="Google Shape;920;p11"/>
                  <p:cNvSpPr/>
                  <p:nvPr/>
                </p:nvSpPr>
                <p:spPr>
                  <a:xfrm>
                    <a:off x="6861685" y="7703509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19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28"/>
                          <a:pt x="102730" y="5097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921" name="Google Shape;921;p11"/>
                <p:cNvGrpSpPr/>
                <p:nvPr/>
              </p:nvGrpSpPr>
              <p:grpSpPr>
                <a:xfrm>
                  <a:off x="7570873" y="7703509"/>
                  <a:ext cx="103455" cy="116279"/>
                  <a:chOff x="7570873" y="7703509"/>
                  <a:chExt cx="103455" cy="116279"/>
                </a:xfrm>
              </p:grpSpPr>
              <p:sp>
                <p:nvSpPr>
                  <p:cNvPr id="922" name="Google Shape;922;p11"/>
                  <p:cNvSpPr/>
                  <p:nvPr/>
                </p:nvSpPr>
                <p:spPr>
                  <a:xfrm>
                    <a:off x="7637681" y="7706244"/>
                    <a:ext cx="58" cy="61"/>
                  </a:xfrm>
                  <a:custGeom>
                    <a:rect b="b" l="l" r="r" t="t"/>
                    <a:pathLst>
                      <a:path extrusionOk="0" h="61" w="58">
                        <a:moveTo>
                          <a:pt x="59" y="62"/>
                        </a:moveTo>
                        <a:cubicBezTo>
                          <a:pt x="39" y="1"/>
                          <a:pt x="-63" y="-40"/>
                          <a:pt x="59" y="62"/>
                        </a:cubicBezTo>
                        <a:lnTo>
                          <a:pt x="59" y="62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23" name="Google Shape;923;p11"/>
                  <p:cNvSpPr/>
                  <p:nvPr/>
                </p:nvSpPr>
                <p:spPr>
                  <a:xfrm>
                    <a:off x="7570873" y="7703509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19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28"/>
                          <a:pt x="102730" y="5097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924" name="Google Shape;924;p11"/>
                <p:cNvGrpSpPr/>
                <p:nvPr/>
              </p:nvGrpSpPr>
              <p:grpSpPr>
                <a:xfrm>
                  <a:off x="8280040" y="7703509"/>
                  <a:ext cx="103455" cy="116279"/>
                  <a:chOff x="8280040" y="7703509"/>
                  <a:chExt cx="103455" cy="116279"/>
                </a:xfrm>
              </p:grpSpPr>
              <p:sp>
                <p:nvSpPr>
                  <p:cNvPr id="925" name="Google Shape;925;p11"/>
                  <p:cNvSpPr/>
                  <p:nvPr/>
                </p:nvSpPr>
                <p:spPr>
                  <a:xfrm>
                    <a:off x="8346858" y="7706244"/>
                    <a:ext cx="49" cy="61"/>
                  </a:xfrm>
                  <a:custGeom>
                    <a:rect b="b" l="l" r="r" t="t"/>
                    <a:pathLst>
                      <a:path extrusionOk="0" h="61" w="49">
                        <a:moveTo>
                          <a:pt x="50" y="62"/>
                        </a:moveTo>
                        <a:cubicBezTo>
                          <a:pt x="30" y="1"/>
                          <a:pt x="-51" y="-40"/>
                          <a:pt x="50" y="62"/>
                        </a:cubicBezTo>
                        <a:lnTo>
                          <a:pt x="50" y="62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26" name="Google Shape;926;p11"/>
                  <p:cNvSpPr/>
                  <p:nvPr/>
                </p:nvSpPr>
                <p:spPr>
                  <a:xfrm>
                    <a:off x="8280040" y="7703509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19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28"/>
                          <a:pt x="102730" y="5097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927" name="Google Shape;927;p11"/>
                <p:cNvGrpSpPr/>
                <p:nvPr/>
              </p:nvGrpSpPr>
              <p:grpSpPr>
                <a:xfrm>
                  <a:off x="8989228" y="7703509"/>
                  <a:ext cx="103455" cy="116279"/>
                  <a:chOff x="8989228" y="7703509"/>
                  <a:chExt cx="103455" cy="116279"/>
                </a:xfrm>
              </p:grpSpPr>
              <p:sp>
                <p:nvSpPr>
                  <p:cNvPr id="928" name="Google Shape;928;p11"/>
                  <p:cNvSpPr/>
                  <p:nvPr/>
                </p:nvSpPr>
                <p:spPr>
                  <a:xfrm>
                    <a:off x="9056030" y="7706244"/>
                    <a:ext cx="44" cy="61"/>
                  </a:xfrm>
                  <a:custGeom>
                    <a:rect b="b" l="l" r="r" t="t"/>
                    <a:pathLst>
                      <a:path extrusionOk="0" h="61" w="44">
                        <a:moveTo>
                          <a:pt x="45" y="62"/>
                        </a:moveTo>
                        <a:cubicBezTo>
                          <a:pt x="45" y="1"/>
                          <a:pt x="-56" y="-40"/>
                          <a:pt x="45" y="62"/>
                        </a:cubicBezTo>
                        <a:lnTo>
                          <a:pt x="45" y="62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29" name="Google Shape;929;p11"/>
                  <p:cNvSpPr/>
                  <p:nvPr/>
                </p:nvSpPr>
                <p:spPr>
                  <a:xfrm>
                    <a:off x="8989228" y="7703509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19"/>
                        </a:cubicBezTo>
                        <a:cubicBezTo>
                          <a:pt x="-29591" y="44252"/>
                          <a:pt x="14461" y="136033"/>
                          <a:pt x="66117" y="112460"/>
                        </a:cubicBezTo>
                        <a:cubicBezTo>
                          <a:pt x="110413" y="92228"/>
                          <a:pt x="102730" y="5097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930" name="Google Shape;930;p11"/>
                <p:cNvGrpSpPr/>
                <p:nvPr/>
              </p:nvGrpSpPr>
              <p:grpSpPr>
                <a:xfrm>
                  <a:off x="9698396" y="7703509"/>
                  <a:ext cx="103455" cy="116279"/>
                  <a:chOff x="9698396" y="7703509"/>
                  <a:chExt cx="103455" cy="116279"/>
                </a:xfrm>
              </p:grpSpPr>
              <p:sp>
                <p:nvSpPr>
                  <p:cNvPr id="931" name="Google Shape;931;p11"/>
                  <p:cNvSpPr/>
                  <p:nvPr/>
                </p:nvSpPr>
                <p:spPr>
                  <a:xfrm>
                    <a:off x="9765213" y="7706244"/>
                    <a:ext cx="49" cy="61"/>
                  </a:xfrm>
                  <a:custGeom>
                    <a:rect b="b" l="l" r="r" t="t"/>
                    <a:pathLst>
                      <a:path extrusionOk="0" h="61" w="49">
                        <a:moveTo>
                          <a:pt x="50" y="62"/>
                        </a:moveTo>
                        <a:cubicBezTo>
                          <a:pt x="30" y="1"/>
                          <a:pt x="-51" y="-40"/>
                          <a:pt x="50" y="62"/>
                        </a:cubicBezTo>
                        <a:lnTo>
                          <a:pt x="50" y="62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32" name="Google Shape;932;p11"/>
                  <p:cNvSpPr/>
                  <p:nvPr/>
                </p:nvSpPr>
                <p:spPr>
                  <a:xfrm>
                    <a:off x="9698396" y="7703509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9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19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28"/>
                          <a:pt x="102730" y="5097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933" name="Google Shape;933;p11"/>
                <p:cNvGrpSpPr/>
                <p:nvPr/>
              </p:nvGrpSpPr>
              <p:grpSpPr>
                <a:xfrm>
                  <a:off x="10407584" y="7703509"/>
                  <a:ext cx="103455" cy="116279"/>
                  <a:chOff x="10407584" y="7703509"/>
                  <a:chExt cx="103455" cy="116279"/>
                </a:xfrm>
              </p:grpSpPr>
              <p:sp>
                <p:nvSpPr>
                  <p:cNvPr id="934" name="Google Shape;934;p11"/>
                  <p:cNvSpPr/>
                  <p:nvPr/>
                </p:nvSpPr>
                <p:spPr>
                  <a:xfrm>
                    <a:off x="10474386" y="7706244"/>
                    <a:ext cx="45" cy="61"/>
                  </a:xfrm>
                  <a:custGeom>
                    <a:rect b="b" l="l" r="r" t="t"/>
                    <a:pathLst>
                      <a:path extrusionOk="0" h="61" w="45">
                        <a:moveTo>
                          <a:pt x="45" y="62"/>
                        </a:moveTo>
                        <a:cubicBezTo>
                          <a:pt x="45" y="1"/>
                          <a:pt x="-56" y="-40"/>
                          <a:pt x="45" y="62"/>
                        </a:cubicBezTo>
                        <a:lnTo>
                          <a:pt x="45" y="62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35" name="Google Shape;935;p11"/>
                  <p:cNvSpPr/>
                  <p:nvPr/>
                </p:nvSpPr>
                <p:spPr>
                  <a:xfrm>
                    <a:off x="10407584" y="7703509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7" y="7819"/>
                        </a:cubicBezTo>
                        <a:cubicBezTo>
                          <a:pt x="-29591" y="44252"/>
                          <a:pt x="14462" y="136033"/>
                          <a:pt x="66117" y="112460"/>
                        </a:cubicBezTo>
                        <a:cubicBezTo>
                          <a:pt x="110413" y="92228"/>
                          <a:pt x="102730" y="5097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936" name="Google Shape;936;p11"/>
                <p:cNvGrpSpPr/>
                <p:nvPr/>
              </p:nvGrpSpPr>
              <p:grpSpPr>
                <a:xfrm>
                  <a:off x="11116752" y="7703509"/>
                  <a:ext cx="103455" cy="116279"/>
                  <a:chOff x="11116752" y="7703509"/>
                  <a:chExt cx="103455" cy="116279"/>
                </a:xfrm>
              </p:grpSpPr>
              <p:sp>
                <p:nvSpPr>
                  <p:cNvPr id="937" name="Google Shape;937;p11"/>
                  <p:cNvSpPr/>
                  <p:nvPr/>
                </p:nvSpPr>
                <p:spPr>
                  <a:xfrm>
                    <a:off x="11183569" y="7706244"/>
                    <a:ext cx="49" cy="61"/>
                  </a:xfrm>
                  <a:custGeom>
                    <a:rect b="b" l="l" r="r" t="t"/>
                    <a:pathLst>
                      <a:path extrusionOk="0" h="61" w="49">
                        <a:moveTo>
                          <a:pt x="50" y="62"/>
                        </a:moveTo>
                        <a:cubicBezTo>
                          <a:pt x="30" y="1"/>
                          <a:pt x="-51" y="-40"/>
                          <a:pt x="50" y="62"/>
                        </a:cubicBezTo>
                        <a:lnTo>
                          <a:pt x="50" y="62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38" name="Google Shape;938;p11"/>
                  <p:cNvSpPr/>
                  <p:nvPr/>
                </p:nvSpPr>
                <p:spPr>
                  <a:xfrm>
                    <a:off x="11116752" y="7703509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19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28"/>
                          <a:pt x="102730" y="5097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939" name="Google Shape;939;p11"/>
                <p:cNvGrpSpPr/>
                <p:nvPr/>
              </p:nvGrpSpPr>
              <p:grpSpPr>
                <a:xfrm>
                  <a:off x="11825812" y="7703454"/>
                  <a:ext cx="103560" cy="116306"/>
                  <a:chOff x="11825812" y="7703454"/>
                  <a:chExt cx="103560" cy="116306"/>
                </a:xfrm>
              </p:grpSpPr>
              <p:sp>
                <p:nvSpPr>
                  <p:cNvPr id="940" name="Google Shape;940;p11"/>
                  <p:cNvSpPr/>
                  <p:nvPr/>
                </p:nvSpPr>
                <p:spPr>
                  <a:xfrm>
                    <a:off x="11892742" y="7706244"/>
                    <a:ext cx="44" cy="61"/>
                  </a:xfrm>
                  <a:custGeom>
                    <a:rect b="b" l="l" r="r" t="t"/>
                    <a:pathLst>
                      <a:path extrusionOk="0" h="61" w="44">
                        <a:moveTo>
                          <a:pt x="45" y="62"/>
                        </a:moveTo>
                        <a:cubicBezTo>
                          <a:pt x="45" y="1"/>
                          <a:pt x="-56" y="-40"/>
                          <a:pt x="45" y="62"/>
                        </a:cubicBezTo>
                        <a:lnTo>
                          <a:pt x="45" y="62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41" name="Google Shape;941;p11"/>
                  <p:cNvSpPr/>
                  <p:nvPr/>
                </p:nvSpPr>
                <p:spPr>
                  <a:xfrm>
                    <a:off x="11825812" y="7703454"/>
                    <a:ext cx="103560" cy="116306"/>
                  </a:xfrm>
                  <a:custGeom>
                    <a:rect b="b" l="l" r="r" t="t"/>
                    <a:pathLst>
                      <a:path extrusionOk="0" h="116306" w="103560">
                        <a:moveTo>
                          <a:pt x="103365" y="57309"/>
                        </a:moveTo>
                        <a:cubicBezTo>
                          <a:pt x="98864" y="3864"/>
                          <a:pt x="49905" y="-4945"/>
                          <a:pt x="71536" y="5424"/>
                        </a:cubicBezTo>
                        <a:cubicBezTo>
                          <a:pt x="55358" y="-2737"/>
                          <a:pt x="39566" y="-1502"/>
                          <a:pt x="25436" y="7874"/>
                        </a:cubicBezTo>
                        <a:cubicBezTo>
                          <a:pt x="-29889" y="44591"/>
                          <a:pt x="14874" y="135946"/>
                          <a:pt x="66245" y="112515"/>
                        </a:cubicBezTo>
                        <a:cubicBezTo>
                          <a:pt x="110562" y="92263"/>
                          <a:pt x="102797" y="50099"/>
                          <a:pt x="103365" y="57309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942" name="Google Shape;942;p11"/>
              <p:cNvGrpSpPr/>
              <p:nvPr/>
            </p:nvGrpSpPr>
            <p:grpSpPr>
              <a:xfrm>
                <a:off x="6861685" y="8470789"/>
                <a:ext cx="5067687" cy="116334"/>
                <a:chOff x="6861685" y="8470789"/>
                <a:chExt cx="5067687" cy="116334"/>
              </a:xfrm>
            </p:grpSpPr>
            <p:grpSp>
              <p:nvGrpSpPr>
                <p:cNvPr id="943" name="Google Shape;943;p11"/>
                <p:cNvGrpSpPr/>
                <p:nvPr/>
              </p:nvGrpSpPr>
              <p:grpSpPr>
                <a:xfrm>
                  <a:off x="6861685" y="8470844"/>
                  <a:ext cx="103455" cy="116279"/>
                  <a:chOff x="6861685" y="8470844"/>
                  <a:chExt cx="103455" cy="116279"/>
                </a:xfrm>
              </p:grpSpPr>
              <p:sp>
                <p:nvSpPr>
                  <p:cNvPr id="944" name="Google Shape;944;p11"/>
                  <p:cNvSpPr/>
                  <p:nvPr/>
                </p:nvSpPr>
                <p:spPr>
                  <a:xfrm>
                    <a:off x="6928502" y="8473580"/>
                    <a:ext cx="49" cy="61"/>
                  </a:xfrm>
                  <a:custGeom>
                    <a:rect b="b" l="l" r="r" t="t"/>
                    <a:pathLst>
                      <a:path extrusionOk="0" h="61" w="49">
                        <a:moveTo>
                          <a:pt x="50" y="61"/>
                        </a:moveTo>
                        <a:cubicBezTo>
                          <a:pt x="30" y="1"/>
                          <a:pt x="-51" y="-39"/>
                          <a:pt x="50" y="61"/>
                        </a:cubicBezTo>
                        <a:lnTo>
                          <a:pt x="50" y="61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45" name="Google Shape;945;p11"/>
                  <p:cNvSpPr/>
                  <p:nvPr/>
                </p:nvSpPr>
                <p:spPr>
                  <a:xfrm>
                    <a:off x="6861685" y="8470844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0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29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946" name="Google Shape;946;p11"/>
                <p:cNvGrpSpPr/>
                <p:nvPr/>
              </p:nvGrpSpPr>
              <p:grpSpPr>
                <a:xfrm>
                  <a:off x="7570873" y="8470844"/>
                  <a:ext cx="103455" cy="116279"/>
                  <a:chOff x="7570873" y="8470844"/>
                  <a:chExt cx="103455" cy="116279"/>
                </a:xfrm>
              </p:grpSpPr>
              <p:sp>
                <p:nvSpPr>
                  <p:cNvPr id="947" name="Google Shape;947;p11"/>
                  <p:cNvSpPr/>
                  <p:nvPr/>
                </p:nvSpPr>
                <p:spPr>
                  <a:xfrm>
                    <a:off x="7637681" y="8473580"/>
                    <a:ext cx="58" cy="61"/>
                  </a:xfrm>
                  <a:custGeom>
                    <a:rect b="b" l="l" r="r" t="t"/>
                    <a:pathLst>
                      <a:path extrusionOk="0" h="61" w="58">
                        <a:moveTo>
                          <a:pt x="59" y="61"/>
                        </a:moveTo>
                        <a:cubicBezTo>
                          <a:pt x="39" y="1"/>
                          <a:pt x="-63" y="-39"/>
                          <a:pt x="59" y="61"/>
                        </a:cubicBezTo>
                        <a:lnTo>
                          <a:pt x="59" y="61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48" name="Google Shape;948;p11"/>
                  <p:cNvSpPr/>
                  <p:nvPr/>
                </p:nvSpPr>
                <p:spPr>
                  <a:xfrm>
                    <a:off x="7570873" y="8470844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0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29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949" name="Google Shape;949;p11"/>
                <p:cNvGrpSpPr/>
                <p:nvPr/>
              </p:nvGrpSpPr>
              <p:grpSpPr>
                <a:xfrm>
                  <a:off x="8280040" y="8470844"/>
                  <a:ext cx="103455" cy="116279"/>
                  <a:chOff x="8280040" y="8470844"/>
                  <a:chExt cx="103455" cy="116279"/>
                </a:xfrm>
              </p:grpSpPr>
              <p:sp>
                <p:nvSpPr>
                  <p:cNvPr id="950" name="Google Shape;950;p11"/>
                  <p:cNvSpPr/>
                  <p:nvPr/>
                </p:nvSpPr>
                <p:spPr>
                  <a:xfrm>
                    <a:off x="8346858" y="8473580"/>
                    <a:ext cx="49" cy="61"/>
                  </a:xfrm>
                  <a:custGeom>
                    <a:rect b="b" l="l" r="r" t="t"/>
                    <a:pathLst>
                      <a:path extrusionOk="0" h="61" w="49">
                        <a:moveTo>
                          <a:pt x="50" y="61"/>
                        </a:moveTo>
                        <a:cubicBezTo>
                          <a:pt x="30" y="1"/>
                          <a:pt x="-51" y="-39"/>
                          <a:pt x="50" y="61"/>
                        </a:cubicBezTo>
                        <a:lnTo>
                          <a:pt x="50" y="61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51" name="Google Shape;951;p11"/>
                  <p:cNvSpPr/>
                  <p:nvPr/>
                </p:nvSpPr>
                <p:spPr>
                  <a:xfrm>
                    <a:off x="8280040" y="8470844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0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29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952" name="Google Shape;952;p11"/>
                <p:cNvGrpSpPr/>
                <p:nvPr/>
              </p:nvGrpSpPr>
              <p:grpSpPr>
                <a:xfrm>
                  <a:off x="8989228" y="8470844"/>
                  <a:ext cx="103455" cy="116279"/>
                  <a:chOff x="8989228" y="8470844"/>
                  <a:chExt cx="103455" cy="116279"/>
                </a:xfrm>
              </p:grpSpPr>
              <p:sp>
                <p:nvSpPr>
                  <p:cNvPr id="953" name="Google Shape;953;p11"/>
                  <p:cNvSpPr/>
                  <p:nvPr/>
                </p:nvSpPr>
                <p:spPr>
                  <a:xfrm>
                    <a:off x="9056030" y="8473580"/>
                    <a:ext cx="44" cy="61"/>
                  </a:xfrm>
                  <a:custGeom>
                    <a:rect b="b" l="l" r="r" t="t"/>
                    <a:pathLst>
                      <a:path extrusionOk="0" h="61" w="44">
                        <a:moveTo>
                          <a:pt x="45" y="61"/>
                        </a:moveTo>
                        <a:cubicBezTo>
                          <a:pt x="45" y="1"/>
                          <a:pt x="-56" y="-39"/>
                          <a:pt x="45" y="61"/>
                        </a:cubicBezTo>
                        <a:lnTo>
                          <a:pt x="45" y="61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54" name="Google Shape;954;p11"/>
                  <p:cNvSpPr/>
                  <p:nvPr/>
                </p:nvSpPr>
                <p:spPr>
                  <a:xfrm>
                    <a:off x="8989228" y="8470844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0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1" y="44252"/>
                          <a:pt x="14461" y="136033"/>
                          <a:pt x="66117" y="112460"/>
                        </a:cubicBezTo>
                        <a:cubicBezTo>
                          <a:pt x="110413" y="92229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955" name="Google Shape;955;p11"/>
                <p:cNvGrpSpPr/>
                <p:nvPr/>
              </p:nvGrpSpPr>
              <p:grpSpPr>
                <a:xfrm>
                  <a:off x="9698396" y="8470844"/>
                  <a:ext cx="103455" cy="116279"/>
                  <a:chOff x="9698396" y="8470844"/>
                  <a:chExt cx="103455" cy="116279"/>
                </a:xfrm>
              </p:grpSpPr>
              <p:sp>
                <p:nvSpPr>
                  <p:cNvPr id="956" name="Google Shape;956;p11"/>
                  <p:cNvSpPr/>
                  <p:nvPr/>
                </p:nvSpPr>
                <p:spPr>
                  <a:xfrm>
                    <a:off x="9765213" y="8473580"/>
                    <a:ext cx="49" cy="61"/>
                  </a:xfrm>
                  <a:custGeom>
                    <a:rect b="b" l="l" r="r" t="t"/>
                    <a:pathLst>
                      <a:path extrusionOk="0" h="61" w="49">
                        <a:moveTo>
                          <a:pt x="50" y="61"/>
                        </a:moveTo>
                        <a:cubicBezTo>
                          <a:pt x="30" y="1"/>
                          <a:pt x="-51" y="-39"/>
                          <a:pt x="50" y="61"/>
                        </a:cubicBezTo>
                        <a:lnTo>
                          <a:pt x="50" y="61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57" name="Google Shape;957;p11"/>
                  <p:cNvSpPr/>
                  <p:nvPr/>
                </p:nvSpPr>
                <p:spPr>
                  <a:xfrm>
                    <a:off x="9698396" y="8470844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9" y="3830"/>
                          <a:pt x="49635" y="-5080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29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958" name="Google Shape;958;p11"/>
                <p:cNvGrpSpPr/>
                <p:nvPr/>
              </p:nvGrpSpPr>
              <p:grpSpPr>
                <a:xfrm>
                  <a:off x="10407584" y="8470844"/>
                  <a:ext cx="103455" cy="116279"/>
                  <a:chOff x="10407584" y="8470844"/>
                  <a:chExt cx="103455" cy="116279"/>
                </a:xfrm>
              </p:grpSpPr>
              <p:sp>
                <p:nvSpPr>
                  <p:cNvPr id="959" name="Google Shape;959;p11"/>
                  <p:cNvSpPr/>
                  <p:nvPr/>
                </p:nvSpPr>
                <p:spPr>
                  <a:xfrm>
                    <a:off x="10474386" y="8473580"/>
                    <a:ext cx="45" cy="61"/>
                  </a:xfrm>
                  <a:custGeom>
                    <a:rect b="b" l="l" r="r" t="t"/>
                    <a:pathLst>
                      <a:path extrusionOk="0" h="61" w="45">
                        <a:moveTo>
                          <a:pt x="45" y="61"/>
                        </a:moveTo>
                        <a:cubicBezTo>
                          <a:pt x="45" y="1"/>
                          <a:pt x="-56" y="-39"/>
                          <a:pt x="45" y="61"/>
                        </a:cubicBezTo>
                        <a:lnTo>
                          <a:pt x="45" y="61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60" name="Google Shape;960;p11"/>
                  <p:cNvSpPr/>
                  <p:nvPr/>
                </p:nvSpPr>
                <p:spPr>
                  <a:xfrm>
                    <a:off x="10407584" y="8470844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0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7" y="7820"/>
                        </a:cubicBezTo>
                        <a:cubicBezTo>
                          <a:pt x="-29591" y="44252"/>
                          <a:pt x="14462" y="136033"/>
                          <a:pt x="66117" y="112460"/>
                        </a:cubicBezTo>
                        <a:cubicBezTo>
                          <a:pt x="110413" y="92229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961" name="Google Shape;961;p11"/>
                <p:cNvGrpSpPr/>
                <p:nvPr/>
              </p:nvGrpSpPr>
              <p:grpSpPr>
                <a:xfrm>
                  <a:off x="11116752" y="8470844"/>
                  <a:ext cx="103455" cy="116279"/>
                  <a:chOff x="11116752" y="8470844"/>
                  <a:chExt cx="103455" cy="116279"/>
                </a:xfrm>
              </p:grpSpPr>
              <p:sp>
                <p:nvSpPr>
                  <p:cNvPr id="962" name="Google Shape;962;p11"/>
                  <p:cNvSpPr/>
                  <p:nvPr/>
                </p:nvSpPr>
                <p:spPr>
                  <a:xfrm>
                    <a:off x="11183569" y="8473580"/>
                    <a:ext cx="49" cy="61"/>
                  </a:xfrm>
                  <a:custGeom>
                    <a:rect b="b" l="l" r="r" t="t"/>
                    <a:pathLst>
                      <a:path extrusionOk="0" h="61" w="49">
                        <a:moveTo>
                          <a:pt x="50" y="61"/>
                        </a:moveTo>
                        <a:cubicBezTo>
                          <a:pt x="30" y="1"/>
                          <a:pt x="-51" y="-39"/>
                          <a:pt x="50" y="61"/>
                        </a:cubicBezTo>
                        <a:lnTo>
                          <a:pt x="50" y="61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63" name="Google Shape;963;p11"/>
                  <p:cNvSpPr/>
                  <p:nvPr/>
                </p:nvSpPr>
                <p:spPr>
                  <a:xfrm>
                    <a:off x="11116752" y="8470844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0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20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29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964" name="Google Shape;964;p11"/>
                <p:cNvGrpSpPr/>
                <p:nvPr/>
              </p:nvGrpSpPr>
              <p:grpSpPr>
                <a:xfrm>
                  <a:off x="11825812" y="8470789"/>
                  <a:ext cx="103560" cy="116306"/>
                  <a:chOff x="11825812" y="8470789"/>
                  <a:chExt cx="103560" cy="116306"/>
                </a:xfrm>
              </p:grpSpPr>
              <p:sp>
                <p:nvSpPr>
                  <p:cNvPr id="965" name="Google Shape;965;p11"/>
                  <p:cNvSpPr/>
                  <p:nvPr/>
                </p:nvSpPr>
                <p:spPr>
                  <a:xfrm>
                    <a:off x="11892742" y="8473580"/>
                    <a:ext cx="44" cy="61"/>
                  </a:xfrm>
                  <a:custGeom>
                    <a:rect b="b" l="l" r="r" t="t"/>
                    <a:pathLst>
                      <a:path extrusionOk="0" h="61" w="44">
                        <a:moveTo>
                          <a:pt x="45" y="61"/>
                        </a:moveTo>
                        <a:cubicBezTo>
                          <a:pt x="45" y="1"/>
                          <a:pt x="-56" y="-39"/>
                          <a:pt x="45" y="61"/>
                        </a:cubicBezTo>
                        <a:lnTo>
                          <a:pt x="45" y="61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66" name="Google Shape;966;p11"/>
                  <p:cNvSpPr/>
                  <p:nvPr/>
                </p:nvSpPr>
                <p:spPr>
                  <a:xfrm>
                    <a:off x="11825812" y="8470789"/>
                    <a:ext cx="103560" cy="116306"/>
                  </a:xfrm>
                  <a:custGeom>
                    <a:rect b="b" l="l" r="r" t="t"/>
                    <a:pathLst>
                      <a:path extrusionOk="0" h="116306" w="103560">
                        <a:moveTo>
                          <a:pt x="103365" y="57309"/>
                        </a:moveTo>
                        <a:cubicBezTo>
                          <a:pt x="98864" y="3865"/>
                          <a:pt x="49905" y="-4945"/>
                          <a:pt x="71536" y="5424"/>
                        </a:cubicBezTo>
                        <a:cubicBezTo>
                          <a:pt x="55358" y="-2738"/>
                          <a:pt x="39566" y="-1502"/>
                          <a:pt x="25436" y="7875"/>
                        </a:cubicBezTo>
                        <a:cubicBezTo>
                          <a:pt x="-29889" y="44591"/>
                          <a:pt x="14874" y="135946"/>
                          <a:pt x="66245" y="112515"/>
                        </a:cubicBezTo>
                        <a:cubicBezTo>
                          <a:pt x="110562" y="92284"/>
                          <a:pt x="102797" y="50099"/>
                          <a:pt x="103365" y="57309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967" name="Google Shape;967;p11"/>
              <p:cNvGrpSpPr/>
              <p:nvPr/>
            </p:nvGrpSpPr>
            <p:grpSpPr>
              <a:xfrm>
                <a:off x="7570873" y="9238145"/>
                <a:ext cx="4358494" cy="116313"/>
                <a:chOff x="7570873" y="9238145"/>
                <a:chExt cx="4358494" cy="116313"/>
              </a:xfrm>
            </p:grpSpPr>
            <p:grpSp>
              <p:nvGrpSpPr>
                <p:cNvPr id="968" name="Google Shape;968;p11"/>
                <p:cNvGrpSpPr/>
                <p:nvPr/>
              </p:nvGrpSpPr>
              <p:grpSpPr>
                <a:xfrm>
                  <a:off x="7570873" y="9238179"/>
                  <a:ext cx="103455" cy="116279"/>
                  <a:chOff x="7570873" y="9238179"/>
                  <a:chExt cx="103455" cy="116279"/>
                </a:xfrm>
              </p:grpSpPr>
              <p:sp>
                <p:nvSpPr>
                  <p:cNvPr id="969" name="Google Shape;969;p11"/>
                  <p:cNvSpPr/>
                  <p:nvPr/>
                </p:nvSpPr>
                <p:spPr>
                  <a:xfrm>
                    <a:off x="7637681" y="9240930"/>
                    <a:ext cx="58" cy="46"/>
                  </a:xfrm>
                  <a:custGeom>
                    <a:rect b="b" l="l" r="r" t="t"/>
                    <a:pathLst>
                      <a:path extrusionOk="0" h="46" w="58">
                        <a:moveTo>
                          <a:pt x="59" y="47"/>
                        </a:moveTo>
                        <a:cubicBezTo>
                          <a:pt x="39" y="6"/>
                          <a:pt x="-63" y="-34"/>
                          <a:pt x="59" y="47"/>
                        </a:cubicBezTo>
                        <a:lnTo>
                          <a:pt x="59" y="47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70" name="Google Shape;970;p11"/>
                  <p:cNvSpPr/>
                  <p:nvPr/>
                </p:nvSpPr>
                <p:spPr>
                  <a:xfrm>
                    <a:off x="7570873" y="9238179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19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49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971" name="Google Shape;971;p11"/>
                <p:cNvGrpSpPr/>
                <p:nvPr/>
              </p:nvGrpSpPr>
              <p:grpSpPr>
                <a:xfrm>
                  <a:off x="8280040" y="9238179"/>
                  <a:ext cx="103455" cy="116279"/>
                  <a:chOff x="8280040" y="9238179"/>
                  <a:chExt cx="103455" cy="116279"/>
                </a:xfrm>
              </p:grpSpPr>
              <p:sp>
                <p:nvSpPr>
                  <p:cNvPr id="972" name="Google Shape;972;p11"/>
                  <p:cNvSpPr/>
                  <p:nvPr/>
                </p:nvSpPr>
                <p:spPr>
                  <a:xfrm>
                    <a:off x="8346858" y="9240930"/>
                    <a:ext cx="49" cy="46"/>
                  </a:xfrm>
                  <a:custGeom>
                    <a:rect b="b" l="l" r="r" t="t"/>
                    <a:pathLst>
                      <a:path extrusionOk="0" h="46" w="49">
                        <a:moveTo>
                          <a:pt x="50" y="47"/>
                        </a:moveTo>
                        <a:cubicBezTo>
                          <a:pt x="30" y="6"/>
                          <a:pt x="-51" y="-34"/>
                          <a:pt x="50" y="47"/>
                        </a:cubicBezTo>
                        <a:lnTo>
                          <a:pt x="50" y="47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73" name="Google Shape;973;p11"/>
                  <p:cNvSpPr/>
                  <p:nvPr/>
                </p:nvSpPr>
                <p:spPr>
                  <a:xfrm>
                    <a:off x="8280040" y="9238179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19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49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974" name="Google Shape;974;p11"/>
                <p:cNvGrpSpPr/>
                <p:nvPr/>
              </p:nvGrpSpPr>
              <p:grpSpPr>
                <a:xfrm>
                  <a:off x="8989228" y="9238179"/>
                  <a:ext cx="103455" cy="116279"/>
                  <a:chOff x="8989228" y="9238179"/>
                  <a:chExt cx="103455" cy="116279"/>
                </a:xfrm>
              </p:grpSpPr>
              <p:sp>
                <p:nvSpPr>
                  <p:cNvPr id="975" name="Google Shape;975;p11"/>
                  <p:cNvSpPr/>
                  <p:nvPr/>
                </p:nvSpPr>
                <p:spPr>
                  <a:xfrm>
                    <a:off x="9056030" y="9240930"/>
                    <a:ext cx="44" cy="46"/>
                  </a:xfrm>
                  <a:custGeom>
                    <a:rect b="b" l="l" r="r" t="t"/>
                    <a:pathLst>
                      <a:path extrusionOk="0" h="46" w="44">
                        <a:moveTo>
                          <a:pt x="45" y="47"/>
                        </a:moveTo>
                        <a:cubicBezTo>
                          <a:pt x="45" y="6"/>
                          <a:pt x="-56" y="-34"/>
                          <a:pt x="45" y="47"/>
                        </a:cubicBezTo>
                        <a:lnTo>
                          <a:pt x="45" y="47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76" name="Google Shape;976;p11"/>
                  <p:cNvSpPr/>
                  <p:nvPr/>
                </p:nvSpPr>
                <p:spPr>
                  <a:xfrm>
                    <a:off x="8989228" y="9238179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19"/>
                        </a:cubicBezTo>
                        <a:cubicBezTo>
                          <a:pt x="-29591" y="44252"/>
                          <a:pt x="14461" y="136033"/>
                          <a:pt x="66117" y="112460"/>
                        </a:cubicBezTo>
                        <a:cubicBezTo>
                          <a:pt x="110413" y="92249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977" name="Google Shape;977;p11"/>
                <p:cNvGrpSpPr/>
                <p:nvPr/>
              </p:nvGrpSpPr>
              <p:grpSpPr>
                <a:xfrm>
                  <a:off x="9698396" y="9238179"/>
                  <a:ext cx="103455" cy="116279"/>
                  <a:chOff x="9698396" y="9238179"/>
                  <a:chExt cx="103455" cy="116279"/>
                </a:xfrm>
              </p:grpSpPr>
              <p:sp>
                <p:nvSpPr>
                  <p:cNvPr id="978" name="Google Shape;978;p11"/>
                  <p:cNvSpPr/>
                  <p:nvPr/>
                </p:nvSpPr>
                <p:spPr>
                  <a:xfrm>
                    <a:off x="9765213" y="9240930"/>
                    <a:ext cx="49" cy="46"/>
                  </a:xfrm>
                  <a:custGeom>
                    <a:rect b="b" l="l" r="r" t="t"/>
                    <a:pathLst>
                      <a:path extrusionOk="0" h="46" w="49">
                        <a:moveTo>
                          <a:pt x="50" y="47"/>
                        </a:moveTo>
                        <a:cubicBezTo>
                          <a:pt x="30" y="6"/>
                          <a:pt x="-51" y="-34"/>
                          <a:pt x="50" y="47"/>
                        </a:cubicBezTo>
                        <a:lnTo>
                          <a:pt x="50" y="47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79" name="Google Shape;979;p11"/>
                  <p:cNvSpPr/>
                  <p:nvPr/>
                </p:nvSpPr>
                <p:spPr>
                  <a:xfrm>
                    <a:off x="9698396" y="9238179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9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19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49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980" name="Google Shape;980;p11"/>
                <p:cNvGrpSpPr/>
                <p:nvPr/>
              </p:nvGrpSpPr>
              <p:grpSpPr>
                <a:xfrm>
                  <a:off x="10407584" y="9238179"/>
                  <a:ext cx="103455" cy="116279"/>
                  <a:chOff x="10407584" y="9238179"/>
                  <a:chExt cx="103455" cy="116279"/>
                </a:xfrm>
              </p:grpSpPr>
              <p:sp>
                <p:nvSpPr>
                  <p:cNvPr id="981" name="Google Shape;981;p11"/>
                  <p:cNvSpPr/>
                  <p:nvPr/>
                </p:nvSpPr>
                <p:spPr>
                  <a:xfrm>
                    <a:off x="10474386" y="9240930"/>
                    <a:ext cx="45" cy="46"/>
                  </a:xfrm>
                  <a:custGeom>
                    <a:rect b="b" l="l" r="r" t="t"/>
                    <a:pathLst>
                      <a:path extrusionOk="0" h="46" w="45">
                        <a:moveTo>
                          <a:pt x="45" y="47"/>
                        </a:moveTo>
                        <a:cubicBezTo>
                          <a:pt x="45" y="6"/>
                          <a:pt x="-56" y="-34"/>
                          <a:pt x="45" y="47"/>
                        </a:cubicBezTo>
                        <a:lnTo>
                          <a:pt x="45" y="47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82" name="Google Shape;982;p11"/>
                  <p:cNvSpPr/>
                  <p:nvPr/>
                </p:nvSpPr>
                <p:spPr>
                  <a:xfrm>
                    <a:off x="10407584" y="9238179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7" y="7819"/>
                        </a:cubicBezTo>
                        <a:cubicBezTo>
                          <a:pt x="-29591" y="44252"/>
                          <a:pt x="14462" y="136033"/>
                          <a:pt x="66117" y="112460"/>
                        </a:cubicBezTo>
                        <a:cubicBezTo>
                          <a:pt x="110413" y="92249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983" name="Google Shape;983;p11"/>
                <p:cNvGrpSpPr/>
                <p:nvPr/>
              </p:nvGrpSpPr>
              <p:grpSpPr>
                <a:xfrm>
                  <a:off x="11116752" y="9238179"/>
                  <a:ext cx="103455" cy="116279"/>
                  <a:chOff x="11116752" y="9238179"/>
                  <a:chExt cx="103455" cy="116279"/>
                </a:xfrm>
              </p:grpSpPr>
              <p:sp>
                <p:nvSpPr>
                  <p:cNvPr id="984" name="Google Shape;984;p11"/>
                  <p:cNvSpPr/>
                  <p:nvPr/>
                </p:nvSpPr>
                <p:spPr>
                  <a:xfrm>
                    <a:off x="11183569" y="9240930"/>
                    <a:ext cx="49" cy="46"/>
                  </a:xfrm>
                  <a:custGeom>
                    <a:rect b="b" l="l" r="r" t="t"/>
                    <a:pathLst>
                      <a:path extrusionOk="0" h="46" w="49">
                        <a:moveTo>
                          <a:pt x="50" y="47"/>
                        </a:moveTo>
                        <a:cubicBezTo>
                          <a:pt x="30" y="6"/>
                          <a:pt x="-51" y="-34"/>
                          <a:pt x="50" y="47"/>
                        </a:cubicBezTo>
                        <a:lnTo>
                          <a:pt x="50" y="47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85" name="Google Shape;985;p11"/>
                  <p:cNvSpPr/>
                  <p:nvPr/>
                </p:nvSpPr>
                <p:spPr>
                  <a:xfrm>
                    <a:off x="11116752" y="9238179"/>
                    <a:ext cx="103455" cy="116279"/>
                  </a:xfrm>
                  <a:custGeom>
                    <a:rect b="b" l="l" r="r" t="t"/>
                    <a:pathLst>
                      <a:path extrusionOk="0" h="116279" w="103455">
                        <a:moveTo>
                          <a:pt x="103237" y="57254"/>
                        </a:moveTo>
                        <a:cubicBezTo>
                          <a:pt x="98898" y="3830"/>
                          <a:pt x="49635" y="-5081"/>
                          <a:pt x="71408" y="5369"/>
                        </a:cubicBezTo>
                        <a:cubicBezTo>
                          <a:pt x="54906" y="-2934"/>
                          <a:pt x="38911" y="-1213"/>
                          <a:pt x="25308" y="7819"/>
                        </a:cubicBezTo>
                        <a:cubicBezTo>
                          <a:pt x="-29592" y="44252"/>
                          <a:pt x="14462" y="136033"/>
                          <a:pt x="66117" y="112460"/>
                        </a:cubicBezTo>
                        <a:cubicBezTo>
                          <a:pt x="110413" y="92249"/>
                          <a:pt x="102730" y="50996"/>
                          <a:pt x="103237" y="572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986" name="Google Shape;986;p11"/>
                <p:cNvGrpSpPr/>
                <p:nvPr/>
              </p:nvGrpSpPr>
              <p:grpSpPr>
                <a:xfrm>
                  <a:off x="11825880" y="9238145"/>
                  <a:ext cx="103487" cy="116262"/>
                  <a:chOff x="11825880" y="9238145"/>
                  <a:chExt cx="103487" cy="116262"/>
                </a:xfrm>
              </p:grpSpPr>
              <p:sp>
                <p:nvSpPr>
                  <p:cNvPr id="987" name="Google Shape;987;p11"/>
                  <p:cNvSpPr/>
                  <p:nvPr/>
                </p:nvSpPr>
                <p:spPr>
                  <a:xfrm>
                    <a:off x="11892742" y="9240930"/>
                    <a:ext cx="44" cy="46"/>
                  </a:xfrm>
                  <a:custGeom>
                    <a:rect b="b" l="l" r="r" t="t"/>
                    <a:pathLst>
                      <a:path extrusionOk="0" h="46" w="44">
                        <a:moveTo>
                          <a:pt x="45" y="47"/>
                        </a:moveTo>
                        <a:cubicBezTo>
                          <a:pt x="45" y="6"/>
                          <a:pt x="-56" y="-34"/>
                          <a:pt x="45" y="47"/>
                        </a:cubicBezTo>
                        <a:lnTo>
                          <a:pt x="45" y="47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88" name="Google Shape;988;p11"/>
                  <p:cNvSpPr/>
                  <p:nvPr/>
                </p:nvSpPr>
                <p:spPr>
                  <a:xfrm>
                    <a:off x="11825880" y="9238145"/>
                    <a:ext cx="103487" cy="116262"/>
                  </a:xfrm>
                  <a:custGeom>
                    <a:rect b="b" l="l" r="r" t="t"/>
                    <a:pathLst>
                      <a:path extrusionOk="0" h="116262" w="103487">
                        <a:moveTo>
                          <a:pt x="103297" y="57289"/>
                        </a:moveTo>
                        <a:cubicBezTo>
                          <a:pt x="98796" y="3844"/>
                          <a:pt x="49837" y="-4965"/>
                          <a:pt x="71468" y="5404"/>
                        </a:cubicBezTo>
                        <a:cubicBezTo>
                          <a:pt x="55290" y="-2758"/>
                          <a:pt x="39539" y="-1462"/>
                          <a:pt x="25368" y="7854"/>
                        </a:cubicBezTo>
                        <a:cubicBezTo>
                          <a:pt x="-29775" y="44814"/>
                          <a:pt x="14744" y="135805"/>
                          <a:pt x="66177" y="112495"/>
                        </a:cubicBezTo>
                        <a:cubicBezTo>
                          <a:pt x="110453" y="92142"/>
                          <a:pt x="102729" y="50099"/>
                          <a:pt x="103297" y="57289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</p:grpSp>
        <p:sp>
          <p:nvSpPr>
            <p:cNvPr id="989" name="Google Shape;989;p11"/>
            <p:cNvSpPr/>
            <p:nvPr/>
          </p:nvSpPr>
          <p:spPr>
            <a:xfrm>
              <a:off x="5655999" y="7970752"/>
              <a:ext cx="1858643" cy="2155424"/>
            </a:xfrm>
            <a:custGeom>
              <a:rect b="b" l="l" r="r" t="t"/>
              <a:pathLst>
                <a:path extrusionOk="0" h="2155424" w="1858643">
                  <a:moveTo>
                    <a:pt x="1260916" y="1723194"/>
                  </a:moveTo>
                  <a:cubicBezTo>
                    <a:pt x="1385574" y="1843812"/>
                    <a:pt x="1521261" y="1952604"/>
                    <a:pt x="1666780" y="2047058"/>
                  </a:cubicBezTo>
                  <a:cubicBezTo>
                    <a:pt x="1741081" y="2095297"/>
                    <a:pt x="1812381" y="2137947"/>
                    <a:pt x="1858643" y="2155425"/>
                  </a:cubicBezTo>
                  <a:cubicBezTo>
                    <a:pt x="1704103" y="1989017"/>
                    <a:pt x="1656198" y="1740732"/>
                    <a:pt x="1581026" y="1515169"/>
                  </a:cubicBezTo>
                  <a:cubicBezTo>
                    <a:pt x="1488642" y="1235514"/>
                    <a:pt x="1554671" y="967887"/>
                    <a:pt x="1474390" y="951362"/>
                  </a:cubicBezTo>
                  <a:cubicBezTo>
                    <a:pt x="822149" y="818005"/>
                    <a:pt x="301418" y="566176"/>
                    <a:pt x="0" y="0"/>
                  </a:cubicBezTo>
                  <a:cubicBezTo>
                    <a:pt x="16685" y="68066"/>
                    <a:pt x="41742" y="146703"/>
                    <a:pt x="74584" y="232246"/>
                  </a:cubicBezTo>
                  <a:cubicBezTo>
                    <a:pt x="214650" y="597080"/>
                    <a:pt x="436152" y="925217"/>
                    <a:pt x="717135" y="1197055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90" name="Google Shape;990;p11"/>
          <p:cNvSpPr txBox="1"/>
          <p:nvPr/>
        </p:nvSpPr>
        <p:spPr>
          <a:xfrm>
            <a:off x="2228926" y="1843124"/>
            <a:ext cx="4647600" cy="14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Fun Social Media Presentation</a:t>
            </a:r>
            <a:endParaRPr b="1" sz="48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pSp>
        <p:nvGrpSpPr>
          <p:cNvPr id="991" name="Google Shape;991;p11"/>
          <p:cNvGrpSpPr/>
          <p:nvPr/>
        </p:nvGrpSpPr>
        <p:grpSpPr>
          <a:xfrm>
            <a:off x="6879399" y="3666094"/>
            <a:ext cx="1642784" cy="1648970"/>
            <a:chOff x="13758798" y="7332188"/>
            <a:chExt cx="3285569" cy="3297940"/>
          </a:xfrm>
        </p:grpSpPr>
        <p:sp>
          <p:nvSpPr>
            <p:cNvPr id="992" name="Google Shape;992;p11"/>
            <p:cNvSpPr/>
            <p:nvPr/>
          </p:nvSpPr>
          <p:spPr>
            <a:xfrm>
              <a:off x="13758803" y="7332188"/>
              <a:ext cx="3285564" cy="3297940"/>
            </a:xfrm>
            <a:custGeom>
              <a:rect b="b" l="l" r="r" t="t"/>
              <a:pathLst>
                <a:path extrusionOk="0" h="3297940" w="3285564">
                  <a:moveTo>
                    <a:pt x="3282170" y="1537772"/>
                  </a:moveTo>
                  <a:cubicBezTo>
                    <a:pt x="3281320" y="1524488"/>
                    <a:pt x="3280238" y="1511211"/>
                    <a:pt x="3279005" y="1498006"/>
                  </a:cubicBezTo>
                  <a:cubicBezTo>
                    <a:pt x="3278385" y="1491443"/>
                    <a:pt x="3277692" y="1484801"/>
                    <a:pt x="3276999" y="1478159"/>
                  </a:cubicBezTo>
                  <a:cubicBezTo>
                    <a:pt x="3265028" y="1365113"/>
                    <a:pt x="3240399" y="1254462"/>
                    <a:pt x="3204801" y="1147827"/>
                  </a:cubicBezTo>
                  <a:cubicBezTo>
                    <a:pt x="3204571" y="1147286"/>
                    <a:pt x="3204412" y="1146824"/>
                    <a:pt x="3204261" y="1146283"/>
                  </a:cubicBezTo>
                  <a:cubicBezTo>
                    <a:pt x="3198159" y="1127907"/>
                    <a:pt x="3191676" y="1109683"/>
                    <a:pt x="3184803" y="1091538"/>
                  </a:cubicBezTo>
                  <a:cubicBezTo>
                    <a:pt x="3177310" y="1071691"/>
                    <a:pt x="3169514" y="1052082"/>
                    <a:pt x="3161328" y="1032545"/>
                  </a:cubicBezTo>
                  <a:cubicBezTo>
                    <a:pt x="3156698" y="1021583"/>
                    <a:pt x="3151982" y="1010693"/>
                    <a:pt x="3147121" y="999882"/>
                  </a:cubicBezTo>
                  <a:cubicBezTo>
                    <a:pt x="3147121" y="999803"/>
                    <a:pt x="3147042" y="999731"/>
                    <a:pt x="3147042" y="999651"/>
                  </a:cubicBezTo>
                  <a:cubicBezTo>
                    <a:pt x="2885886" y="414648"/>
                    <a:pt x="2286912" y="-15994"/>
                    <a:pt x="1622231" y="456"/>
                  </a:cubicBezTo>
                  <a:cubicBezTo>
                    <a:pt x="1518221" y="-395"/>
                    <a:pt x="1414904" y="9723"/>
                    <a:pt x="1313902" y="29873"/>
                  </a:cubicBezTo>
                  <a:cubicBezTo>
                    <a:pt x="1303092" y="32037"/>
                    <a:pt x="1292281" y="34273"/>
                    <a:pt x="1281550" y="36667"/>
                  </a:cubicBezTo>
                  <a:cubicBezTo>
                    <a:pt x="1254289" y="42689"/>
                    <a:pt x="1227187" y="49410"/>
                    <a:pt x="1200315" y="56896"/>
                  </a:cubicBezTo>
                  <a:cubicBezTo>
                    <a:pt x="1195375" y="58288"/>
                    <a:pt x="1190507" y="59752"/>
                    <a:pt x="1185567" y="61144"/>
                  </a:cubicBezTo>
                  <a:cubicBezTo>
                    <a:pt x="865267" y="153347"/>
                    <a:pt x="575242" y="346005"/>
                    <a:pt x="366062" y="605610"/>
                  </a:cubicBezTo>
                  <a:cubicBezTo>
                    <a:pt x="359960" y="613175"/>
                    <a:pt x="353938" y="620747"/>
                    <a:pt x="348068" y="628392"/>
                  </a:cubicBezTo>
                  <a:cubicBezTo>
                    <a:pt x="342587" y="635344"/>
                    <a:pt x="337258" y="642369"/>
                    <a:pt x="332007" y="649393"/>
                  </a:cubicBezTo>
                  <a:cubicBezTo>
                    <a:pt x="330154" y="651787"/>
                    <a:pt x="328380" y="654182"/>
                    <a:pt x="326678" y="656576"/>
                  </a:cubicBezTo>
                  <a:cubicBezTo>
                    <a:pt x="322819" y="661675"/>
                    <a:pt x="319112" y="666846"/>
                    <a:pt x="315406" y="671944"/>
                  </a:cubicBezTo>
                  <a:cubicBezTo>
                    <a:pt x="313473" y="674569"/>
                    <a:pt x="311547" y="677195"/>
                    <a:pt x="309766" y="679820"/>
                  </a:cubicBezTo>
                  <a:cubicBezTo>
                    <a:pt x="305828" y="685301"/>
                    <a:pt x="301891" y="690861"/>
                    <a:pt x="298032" y="696421"/>
                  </a:cubicBezTo>
                  <a:cubicBezTo>
                    <a:pt x="297570" y="697114"/>
                    <a:pt x="297030" y="697813"/>
                    <a:pt x="296568" y="698585"/>
                  </a:cubicBezTo>
                  <a:cubicBezTo>
                    <a:pt x="237957" y="783295"/>
                    <a:pt x="187611" y="874100"/>
                    <a:pt x="147001" y="969851"/>
                  </a:cubicBezTo>
                  <a:cubicBezTo>
                    <a:pt x="-187269" y="1689595"/>
                    <a:pt x="73101" y="2547554"/>
                    <a:pt x="679568" y="2990860"/>
                  </a:cubicBezTo>
                  <a:cubicBezTo>
                    <a:pt x="680188" y="2991322"/>
                    <a:pt x="680801" y="2991790"/>
                    <a:pt x="681421" y="2992252"/>
                  </a:cubicBezTo>
                  <a:cubicBezTo>
                    <a:pt x="690768" y="2999125"/>
                    <a:pt x="700259" y="3005839"/>
                    <a:pt x="709757" y="3012409"/>
                  </a:cubicBezTo>
                  <a:cubicBezTo>
                    <a:pt x="714546" y="3015726"/>
                    <a:pt x="719334" y="3018972"/>
                    <a:pt x="724116" y="3022289"/>
                  </a:cubicBezTo>
                  <a:cubicBezTo>
                    <a:pt x="728905" y="3025534"/>
                    <a:pt x="733693" y="3028773"/>
                    <a:pt x="738555" y="3031939"/>
                  </a:cubicBezTo>
                  <a:cubicBezTo>
                    <a:pt x="746661" y="3037268"/>
                    <a:pt x="754767" y="3042598"/>
                    <a:pt x="762952" y="3047848"/>
                  </a:cubicBezTo>
                  <a:cubicBezTo>
                    <a:pt x="767820" y="3050862"/>
                    <a:pt x="772681" y="3053949"/>
                    <a:pt x="777549" y="3056957"/>
                  </a:cubicBezTo>
                  <a:cubicBezTo>
                    <a:pt x="783109" y="3060433"/>
                    <a:pt x="788749" y="3063830"/>
                    <a:pt x="794382" y="3067227"/>
                  </a:cubicBezTo>
                  <a:cubicBezTo>
                    <a:pt x="800094" y="3070624"/>
                    <a:pt x="805733" y="3074020"/>
                    <a:pt x="811445" y="3077345"/>
                  </a:cubicBezTo>
                  <a:cubicBezTo>
                    <a:pt x="952827" y="3160201"/>
                    <a:pt x="1109656" y="3221820"/>
                    <a:pt x="1279307" y="3256646"/>
                  </a:cubicBezTo>
                  <a:cubicBezTo>
                    <a:pt x="1332588" y="3269000"/>
                    <a:pt x="1385869" y="3278498"/>
                    <a:pt x="1438913" y="3285219"/>
                  </a:cubicBezTo>
                  <a:cubicBezTo>
                    <a:pt x="1445865" y="3286149"/>
                    <a:pt x="1452890" y="3286993"/>
                    <a:pt x="1459842" y="3287765"/>
                  </a:cubicBezTo>
                  <a:cubicBezTo>
                    <a:pt x="1467255" y="3288695"/>
                    <a:pt x="1474590" y="3289466"/>
                    <a:pt x="1481924" y="3290159"/>
                  </a:cubicBezTo>
                  <a:cubicBezTo>
                    <a:pt x="1482465" y="3290159"/>
                    <a:pt x="1483006" y="3290238"/>
                    <a:pt x="1483468" y="3290238"/>
                  </a:cubicBezTo>
                  <a:cubicBezTo>
                    <a:pt x="1489569" y="3290931"/>
                    <a:pt x="1495670" y="3291472"/>
                    <a:pt x="1501692" y="3291940"/>
                  </a:cubicBezTo>
                  <a:cubicBezTo>
                    <a:pt x="1508024" y="3292560"/>
                    <a:pt x="1514277" y="3293022"/>
                    <a:pt x="1520536" y="3293483"/>
                  </a:cubicBezTo>
                  <a:cubicBezTo>
                    <a:pt x="1524243" y="3293793"/>
                    <a:pt x="1528029" y="3294103"/>
                    <a:pt x="1531736" y="3294334"/>
                  </a:cubicBezTo>
                  <a:cubicBezTo>
                    <a:pt x="1537758" y="3294723"/>
                    <a:pt x="1543707" y="3295106"/>
                    <a:pt x="1549650" y="3295416"/>
                  </a:cubicBezTo>
                  <a:cubicBezTo>
                    <a:pt x="1553667" y="3295647"/>
                    <a:pt x="1557684" y="3295878"/>
                    <a:pt x="1561622" y="3296036"/>
                  </a:cubicBezTo>
                  <a:cubicBezTo>
                    <a:pt x="1572043" y="3296577"/>
                    <a:pt x="1582550" y="3296966"/>
                    <a:pt x="1592972" y="3297269"/>
                  </a:cubicBezTo>
                  <a:cubicBezTo>
                    <a:pt x="2131561" y="3312948"/>
                    <a:pt x="2638800" y="3052722"/>
                    <a:pt x="2954463" y="2636908"/>
                  </a:cubicBezTo>
                  <a:cubicBezTo>
                    <a:pt x="2958018" y="2632278"/>
                    <a:pt x="2961488" y="2627562"/>
                    <a:pt x="2965043" y="2622852"/>
                  </a:cubicBezTo>
                  <a:cubicBezTo>
                    <a:pt x="2968598" y="2618222"/>
                    <a:pt x="2971995" y="2613506"/>
                    <a:pt x="2975392" y="2608724"/>
                  </a:cubicBezTo>
                  <a:cubicBezTo>
                    <a:pt x="2978868" y="2604015"/>
                    <a:pt x="2982265" y="2599226"/>
                    <a:pt x="2985662" y="2594438"/>
                  </a:cubicBezTo>
                  <a:cubicBezTo>
                    <a:pt x="2989058" y="2589649"/>
                    <a:pt x="2992455" y="2584860"/>
                    <a:pt x="2995780" y="2580078"/>
                  </a:cubicBezTo>
                  <a:cubicBezTo>
                    <a:pt x="3009215" y="2560852"/>
                    <a:pt x="3022110" y="2541315"/>
                    <a:pt x="3034622" y="2521468"/>
                  </a:cubicBezTo>
                  <a:cubicBezTo>
                    <a:pt x="3175470" y="2298925"/>
                    <a:pt x="3264190" y="2039867"/>
                    <a:pt x="3280634" y="1759564"/>
                  </a:cubicBezTo>
                  <a:cubicBezTo>
                    <a:pt x="3281946" y="1743193"/>
                    <a:pt x="3283028" y="1726822"/>
                    <a:pt x="3283800" y="1710451"/>
                  </a:cubicBezTo>
                  <a:cubicBezTo>
                    <a:pt x="3284110" y="1704429"/>
                    <a:pt x="3284340" y="1698407"/>
                    <a:pt x="3284571" y="1692306"/>
                  </a:cubicBezTo>
                  <a:cubicBezTo>
                    <a:pt x="3284802" y="1686284"/>
                    <a:pt x="3284960" y="1680262"/>
                    <a:pt x="3285112" y="1674240"/>
                  </a:cubicBezTo>
                  <a:cubicBezTo>
                    <a:pt x="3285191" y="1670533"/>
                    <a:pt x="3285264" y="1666826"/>
                    <a:pt x="3285343" y="1663119"/>
                  </a:cubicBezTo>
                  <a:cubicBezTo>
                    <a:pt x="3285422" y="1659874"/>
                    <a:pt x="3285495" y="1656636"/>
                    <a:pt x="3285495" y="1653470"/>
                  </a:cubicBezTo>
                  <a:cubicBezTo>
                    <a:pt x="3285871" y="1614680"/>
                    <a:pt x="3284716" y="1576153"/>
                    <a:pt x="3282170" y="153777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3" name="Google Shape;993;p11"/>
            <p:cNvSpPr/>
            <p:nvPr/>
          </p:nvSpPr>
          <p:spPr>
            <a:xfrm>
              <a:off x="13758798" y="7937785"/>
              <a:ext cx="968899" cy="2471727"/>
            </a:xfrm>
            <a:custGeom>
              <a:rect b="b" l="l" r="r" t="t"/>
              <a:pathLst>
                <a:path extrusionOk="0" h="2471727" w="968899">
                  <a:moveTo>
                    <a:pt x="968899" y="1363127"/>
                  </a:moveTo>
                  <a:cubicBezTo>
                    <a:pt x="968049" y="1412082"/>
                    <a:pt x="964269" y="1462889"/>
                    <a:pt x="963260" y="1513545"/>
                  </a:cubicBezTo>
                  <a:cubicBezTo>
                    <a:pt x="895310" y="1540727"/>
                    <a:pt x="801332" y="1544275"/>
                    <a:pt x="744193" y="1570454"/>
                  </a:cubicBezTo>
                  <a:cubicBezTo>
                    <a:pt x="704506" y="1632923"/>
                    <a:pt x="703496" y="1716472"/>
                    <a:pt x="697244" y="1785115"/>
                  </a:cubicBezTo>
                  <a:cubicBezTo>
                    <a:pt x="740024" y="1836464"/>
                    <a:pt x="812994" y="1851832"/>
                    <a:pt x="852450" y="1905727"/>
                  </a:cubicBezTo>
                  <a:cubicBezTo>
                    <a:pt x="896154" y="1988115"/>
                    <a:pt x="861796" y="2088734"/>
                    <a:pt x="854224" y="2176683"/>
                  </a:cubicBezTo>
                  <a:cubicBezTo>
                    <a:pt x="839245" y="2274902"/>
                    <a:pt x="822254" y="2372890"/>
                    <a:pt x="811444" y="2471728"/>
                  </a:cubicBezTo>
                  <a:cubicBezTo>
                    <a:pt x="805732" y="2468410"/>
                    <a:pt x="800092" y="2465013"/>
                    <a:pt x="794380" y="2461610"/>
                  </a:cubicBezTo>
                  <a:cubicBezTo>
                    <a:pt x="788741" y="2458213"/>
                    <a:pt x="783108" y="2454816"/>
                    <a:pt x="777548" y="2451340"/>
                  </a:cubicBezTo>
                  <a:cubicBezTo>
                    <a:pt x="772680" y="2448326"/>
                    <a:pt x="767819" y="2445239"/>
                    <a:pt x="762951" y="2442232"/>
                  </a:cubicBezTo>
                  <a:cubicBezTo>
                    <a:pt x="754766" y="2436981"/>
                    <a:pt x="746660" y="2431652"/>
                    <a:pt x="738553" y="2426322"/>
                  </a:cubicBezTo>
                  <a:cubicBezTo>
                    <a:pt x="733686" y="2423156"/>
                    <a:pt x="728904" y="2419911"/>
                    <a:pt x="724115" y="2416673"/>
                  </a:cubicBezTo>
                  <a:cubicBezTo>
                    <a:pt x="719326" y="2413355"/>
                    <a:pt x="714538" y="2410110"/>
                    <a:pt x="709756" y="2406792"/>
                  </a:cubicBezTo>
                  <a:cubicBezTo>
                    <a:pt x="700258" y="2400229"/>
                    <a:pt x="690760" y="2393508"/>
                    <a:pt x="681420" y="2386635"/>
                  </a:cubicBezTo>
                  <a:cubicBezTo>
                    <a:pt x="680800" y="2386173"/>
                    <a:pt x="680187" y="2385712"/>
                    <a:pt x="679567" y="2385244"/>
                  </a:cubicBezTo>
                  <a:cubicBezTo>
                    <a:pt x="73107" y="1941944"/>
                    <a:pt x="-187270" y="1083985"/>
                    <a:pt x="147000" y="364241"/>
                  </a:cubicBezTo>
                  <a:cubicBezTo>
                    <a:pt x="187617" y="268490"/>
                    <a:pt x="237963" y="177685"/>
                    <a:pt x="296567" y="92975"/>
                  </a:cubicBezTo>
                  <a:cubicBezTo>
                    <a:pt x="297028" y="92203"/>
                    <a:pt x="297569" y="91511"/>
                    <a:pt x="298031" y="90811"/>
                  </a:cubicBezTo>
                  <a:cubicBezTo>
                    <a:pt x="301890" y="85251"/>
                    <a:pt x="305827" y="79691"/>
                    <a:pt x="309765" y="74210"/>
                  </a:cubicBezTo>
                  <a:cubicBezTo>
                    <a:pt x="311539" y="71585"/>
                    <a:pt x="313472" y="68959"/>
                    <a:pt x="315404" y="66334"/>
                  </a:cubicBezTo>
                  <a:cubicBezTo>
                    <a:pt x="319111" y="61236"/>
                    <a:pt x="322818" y="56065"/>
                    <a:pt x="326677" y="50966"/>
                  </a:cubicBezTo>
                  <a:cubicBezTo>
                    <a:pt x="328378" y="48572"/>
                    <a:pt x="330153" y="46177"/>
                    <a:pt x="332006" y="43783"/>
                  </a:cubicBezTo>
                  <a:cubicBezTo>
                    <a:pt x="337256" y="36759"/>
                    <a:pt x="342586" y="29727"/>
                    <a:pt x="348067" y="22782"/>
                  </a:cubicBezTo>
                  <a:cubicBezTo>
                    <a:pt x="353937" y="15137"/>
                    <a:pt x="359959" y="7572"/>
                    <a:pt x="366060" y="0"/>
                  </a:cubicBezTo>
                  <a:cubicBezTo>
                    <a:pt x="379496" y="9036"/>
                    <a:pt x="391619" y="20929"/>
                    <a:pt x="403663" y="30730"/>
                  </a:cubicBezTo>
                  <a:cubicBezTo>
                    <a:pt x="444742" y="67179"/>
                    <a:pt x="487674" y="101226"/>
                    <a:pt x="529604" y="136672"/>
                  </a:cubicBezTo>
                  <a:cubicBezTo>
                    <a:pt x="551766" y="178371"/>
                    <a:pt x="573387" y="220842"/>
                    <a:pt x="586823" y="266168"/>
                  </a:cubicBezTo>
                  <a:cubicBezTo>
                    <a:pt x="613615" y="374346"/>
                    <a:pt x="571072" y="483151"/>
                    <a:pt x="560644" y="590558"/>
                  </a:cubicBezTo>
                  <a:cubicBezTo>
                    <a:pt x="563579" y="614494"/>
                    <a:pt x="573156" y="637817"/>
                    <a:pt x="568909" y="662294"/>
                  </a:cubicBezTo>
                  <a:cubicBezTo>
                    <a:pt x="554160" y="746536"/>
                    <a:pt x="503353" y="841285"/>
                    <a:pt x="565743" y="918423"/>
                  </a:cubicBezTo>
                  <a:cubicBezTo>
                    <a:pt x="605357" y="969310"/>
                    <a:pt x="661567" y="1003747"/>
                    <a:pt x="713997" y="1040037"/>
                  </a:cubicBezTo>
                  <a:cubicBezTo>
                    <a:pt x="746429" y="1065134"/>
                    <a:pt x="799321" y="1076327"/>
                    <a:pt x="808977" y="1121271"/>
                  </a:cubicBezTo>
                  <a:cubicBezTo>
                    <a:pt x="815157" y="1174473"/>
                    <a:pt x="830367" y="1228374"/>
                    <a:pt x="874381" y="1263194"/>
                  </a:cubicBezTo>
                  <a:cubicBezTo>
                    <a:pt x="905428" y="1296179"/>
                    <a:pt x="962106" y="1313474"/>
                    <a:pt x="968899" y="13631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4" name="Google Shape;994;p11"/>
            <p:cNvSpPr/>
            <p:nvPr/>
          </p:nvSpPr>
          <p:spPr>
            <a:xfrm>
              <a:off x="15103173" y="8810360"/>
              <a:ext cx="1941191" cy="1819748"/>
            </a:xfrm>
            <a:custGeom>
              <a:rect b="b" l="l" r="r" t="t"/>
              <a:pathLst>
                <a:path extrusionOk="0" h="1819748" w="1941191">
                  <a:moveTo>
                    <a:pt x="1937800" y="59600"/>
                  </a:moveTo>
                  <a:cubicBezTo>
                    <a:pt x="1940346" y="97974"/>
                    <a:pt x="1941507" y="136507"/>
                    <a:pt x="1941118" y="175271"/>
                  </a:cubicBezTo>
                  <a:cubicBezTo>
                    <a:pt x="1941118" y="178437"/>
                    <a:pt x="1941039" y="181682"/>
                    <a:pt x="1940966" y="184921"/>
                  </a:cubicBezTo>
                  <a:cubicBezTo>
                    <a:pt x="1940887" y="188628"/>
                    <a:pt x="1940814" y="192334"/>
                    <a:pt x="1940735" y="196041"/>
                  </a:cubicBezTo>
                  <a:cubicBezTo>
                    <a:pt x="1940584" y="202063"/>
                    <a:pt x="1940425" y="208085"/>
                    <a:pt x="1940194" y="214107"/>
                  </a:cubicBezTo>
                  <a:cubicBezTo>
                    <a:pt x="1939964" y="220208"/>
                    <a:pt x="1939733" y="226230"/>
                    <a:pt x="1939423" y="232252"/>
                  </a:cubicBezTo>
                  <a:cubicBezTo>
                    <a:pt x="1938651" y="248623"/>
                    <a:pt x="1937569" y="264994"/>
                    <a:pt x="1936257" y="281365"/>
                  </a:cubicBezTo>
                  <a:cubicBezTo>
                    <a:pt x="1919807" y="561661"/>
                    <a:pt x="1831086" y="820726"/>
                    <a:pt x="1690246" y="1043269"/>
                  </a:cubicBezTo>
                  <a:cubicBezTo>
                    <a:pt x="1677733" y="1063116"/>
                    <a:pt x="1664838" y="1082653"/>
                    <a:pt x="1651403" y="1101880"/>
                  </a:cubicBezTo>
                  <a:cubicBezTo>
                    <a:pt x="1648085" y="1106668"/>
                    <a:pt x="1644688" y="1111457"/>
                    <a:pt x="1641285" y="1116245"/>
                  </a:cubicBezTo>
                  <a:cubicBezTo>
                    <a:pt x="1637881" y="1121034"/>
                    <a:pt x="1634491" y="1125823"/>
                    <a:pt x="1631015" y="1130532"/>
                  </a:cubicBezTo>
                  <a:cubicBezTo>
                    <a:pt x="1627618" y="1135321"/>
                    <a:pt x="1624221" y="1140030"/>
                    <a:pt x="1620666" y="1144660"/>
                  </a:cubicBezTo>
                  <a:cubicBezTo>
                    <a:pt x="1617111" y="1149370"/>
                    <a:pt x="1613641" y="1154079"/>
                    <a:pt x="1610086" y="1158716"/>
                  </a:cubicBezTo>
                  <a:cubicBezTo>
                    <a:pt x="1294423" y="1574530"/>
                    <a:pt x="787184" y="1834756"/>
                    <a:pt x="248595" y="1819077"/>
                  </a:cubicBezTo>
                  <a:cubicBezTo>
                    <a:pt x="238173" y="1818767"/>
                    <a:pt x="227666" y="1818385"/>
                    <a:pt x="217245" y="1817844"/>
                  </a:cubicBezTo>
                  <a:cubicBezTo>
                    <a:pt x="213307" y="1817692"/>
                    <a:pt x="209290" y="1817455"/>
                    <a:pt x="205273" y="1817224"/>
                  </a:cubicBezTo>
                  <a:cubicBezTo>
                    <a:pt x="199331" y="1816914"/>
                    <a:pt x="193381" y="1816531"/>
                    <a:pt x="187359" y="1816142"/>
                  </a:cubicBezTo>
                  <a:cubicBezTo>
                    <a:pt x="183652" y="1815911"/>
                    <a:pt x="179866" y="1815601"/>
                    <a:pt x="176159" y="1815291"/>
                  </a:cubicBezTo>
                  <a:cubicBezTo>
                    <a:pt x="169907" y="1814830"/>
                    <a:pt x="163647" y="1814361"/>
                    <a:pt x="157315" y="1813748"/>
                  </a:cubicBezTo>
                  <a:cubicBezTo>
                    <a:pt x="151293" y="1813286"/>
                    <a:pt x="145192" y="1812745"/>
                    <a:pt x="139091" y="1812046"/>
                  </a:cubicBezTo>
                  <a:cubicBezTo>
                    <a:pt x="138629" y="1812046"/>
                    <a:pt x="138088" y="1811967"/>
                    <a:pt x="137547" y="1811967"/>
                  </a:cubicBezTo>
                  <a:cubicBezTo>
                    <a:pt x="130213" y="1811274"/>
                    <a:pt x="122878" y="1810503"/>
                    <a:pt x="115465" y="1809573"/>
                  </a:cubicBezTo>
                  <a:cubicBezTo>
                    <a:pt x="108513" y="1808801"/>
                    <a:pt x="101488" y="1807950"/>
                    <a:pt x="94536" y="1807027"/>
                  </a:cubicBezTo>
                  <a:cubicBezTo>
                    <a:pt x="77545" y="1758145"/>
                    <a:pt x="59868" y="1709659"/>
                    <a:pt x="40173" y="1661780"/>
                  </a:cubicBezTo>
                  <a:cubicBezTo>
                    <a:pt x="25115" y="1620780"/>
                    <a:pt x="-3762" y="1580625"/>
                    <a:pt x="407" y="1535298"/>
                  </a:cubicBezTo>
                  <a:cubicBezTo>
                    <a:pt x="21639" y="1432060"/>
                    <a:pt x="198935" y="1310440"/>
                    <a:pt x="176232" y="1205038"/>
                  </a:cubicBezTo>
                  <a:cubicBezTo>
                    <a:pt x="138471" y="1108205"/>
                    <a:pt x="65501" y="1028600"/>
                    <a:pt x="32760" y="929141"/>
                  </a:cubicBezTo>
                  <a:cubicBezTo>
                    <a:pt x="-523" y="839491"/>
                    <a:pt x="14074" y="734710"/>
                    <a:pt x="87736" y="669536"/>
                  </a:cubicBezTo>
                  <a:cubicBezTo>
                    <a:pt x="156306" y="599422"/>
                    <a:pt x="222713" y="525371"/>
                    <a:pt x="303947" y="469544"/>
                  </a:cubicBezTo>
                  <a:cubicBezTo>
                    <a:pt x="481005" y="345226"/>
                    <a:pt x="457531" y="532244"/>
                    <a:pt x="569343" y="527304"/>
                  </a:cubicBezTo>
                  <a:cubicBezTo>
                    <a:pt x="706557" y="521282"/>
                    <a:pt x="844080" y="508769"/>
                    <a:pt x="980297" y="497497"/>
                  </a:cubicBezTo>
                  <a:cubicBezTo>
                    <a:pt x="1058978" y="516724"/>
                    <a:pt x="1076662" y="613557"/>
                    <a:pt x="1116586" y="673474"/>
                  </a:cubicBezTo>
                  <a:cubicBezTo>
                    <a:pt x="1187393" y="678342"/>
                    <a:pt x="1256042" y="697641"/>
                    <a:pt x="1325074" y="712858"/>
                  </a:cubicBezTo>
                  <a:cubicBezTo>
                    <a:pt x="1357354" y="718959"/>
                    <a:pt x="1391870" y="722507"/>
                    <a:pt x="1417811" y="744828"/>
                  </a:cubicBezTo>
                  <a:cubicBezTo>
                    <a:pt x="1444993" y="769766"/>
                    <a:pt x="1449392" y="808609"/>
                    <a:pt x="1457888" y="843435"/>
                  </a:cubicBezTo>
                  <a:cubicBezTo>
                    <a:pt x="1544451" y="764754"/>
                    <a:pt x="1645064" y="700583"/>
                    <a:pt x="1720659" y="611091"/>
                  </a:cubicBezTo>
                  <a:cubicBezTo>
                    <a:pt x="1700040" y="514257"/>
                    <a:pt x="1675181" y="408163"/>
                    <a:pt x="1697494" y="310176"/>
                  </a:cubicBezTo>
                  <a:cubicBezTo>
                    <a:pt x="1769303" y="215736"/>
                    <a:pt x="1847912" y="130492"/>
                    <a:pt x="1907064" y="28336"/>
                  </a:cubicBezTo>
                  <a:cubicBezTo>
                    <a:pt x="1912934" y="14979"/>
                    <a:pt x="1922043" y="5633"/>
                    <a:pt x="1932623" y="0"/>
                  </a:cubicBezTo>
                  <a:cubicBezTo>
                    <a:pt x="1933315" y="6642"/>
                    <a:pt x="1934014" y="13284"/>
                    <a:pt x="1934628" y="19847"/>
                  </a:cubicBezTo>
                  <a:cubicBezTo>
                    <a:pt x="1935868" y="33039"/>
                    <a:pt x="1936949" y="46323"/>
                    <a:pt x="1937800" y="5960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5" name="Google Shape;995;p11"/>
            <p:cNvSpPr/>
            <p:nvPr/>
          </p:nvSpPr>
          <p:spPr>
            <a:xfrm>
              <a:off x="14667495" y="7332194"/>
              <a:ext cx="2296101" cy="1601237"/>
            </a:xfrm>
            <a:custGeom>
              <a:rect b="b" l="l" r="r" t="t"/>
              <a:pathLst>
                <a:path extrusionOk="0" h="1601237" w="2296101">
                  <a:moveTo>
                    <a:pt x="2295561" y="1146277"/>
                  </a:moveTo>
                  <a:cubicBezTo>
                    <a:pt x="2295713" y="1146818"/>
                    <a:pt x="2295871" y="1147279"/>
                    <a:pt x="2296102" y="1147820"/>
                  </a:cubicBezTo>
                  <a:cubicBezTo>
                    <a:pt x="2184520" y="1150597"/>
                    <a:pt x="2074027" y="1082726"/>
                    <a:pt x="1959899" y="1096313"/>
                  </a:cubicBezTo>
                  <a:cubicBezTo>
                    <a:pt x="1983215" y="1156157"/>
                    <a:pt x="1971402" y="1237082"/>
                    <a:pt x="1904613" y="1261480"/>
                  </a:cubicBezTo>
                  <a:cubicBezTo>
                    <a:pt x="1864154" y="1284954"/>
                    <a:pt x="1827086" y="1314062"/>
                    <a:pt x="1784925" y="1334990"/>
                  </a:cubicBezTo>
                  <a:cubicBezTo>
                    <a:pt x="1764616" y="1472362"/>
                    <a:pt x="1773963" y="1648417"/>
                    <a:pt x="1577981" y="1589576"/>
                  </a:cubicBezTo>
                  <a:cubicBezTo>
                    <a:pt x="1526632" y="1578224"/>
                    <a:pt x="1497987" y="1532047"/>
                    <a:pt x="1469644" y="1492050"/>
                  </a:cubicBezTo>
                  <a:cubicBezTo>
                    <a:pt x="1422926" y="1435761"/>
                    <a:pt x="1400692" y="1352825"/>
                    <a:pt x="1340228" y="1310744"/>
                  </a:cubicBezTo>
                  <a:cubicBezTo>
                    <a:pt x="1338684" y="1310665"/>
                    <a:pt x="1337213" y="1310592"/>
                    <a:pt x="1335670" y="1310513"/>
                  </a:cubicBezTo>
                  <a:cubicBezTo>
                    <a:pt x="1334898" y="1258775"/>
                    <a:pt x="1367943" y="1210824"/>
                    <a:pt x="1362231" y="1158783"/>
                  </a:cubicBezTo>
                  <a:cubicBezTo>
                    <a:pt x="1350187" y="1095852"/>
                    <a:pt x="1329648" y="1034537"/>
                    <a:pt x="1322617" y="970683"/>
                  </a:cubicBezTo>
                  <a:cubicBezTo>
                    <a:pt x="1374506" y="888367"/>
                    <a:pt x="1500988" y="788915"/>
                    <a:pt x="1462303" y="680189"/>
                  </a:cubicBezTo>
                  <a:cubicBezTo>
                    <a:pt x="1449408" y="646214"/>
                    <a:pt x="1430333" y="593164"/>
                    <a:pt x="1385007" y="600808"/>
                  </a:cubicBezTo>
                  <a:cubicBezTo>
                    <a:pt x="1301457" y="620655"/>
                    <a:pt x="1229490" y="670843"/>
                    <a:pt x="1148183" y="696019"/>
                  </a:cubicBezTo>
                  <a:cubicBezTo>
                    <a:pt x="1104169" y="710847"/>
                    <a:pt x="1060076" y="698565"/>
                    <a:pt x="1016530" y="690459"/>
                  </a:cubicBezTo>
                  <a:cubicBezTo>
                    <a:pt x="1003326" y="689298"/>
                    <a:pt x="990972" y="694396"/>
                    <a:pt x="980009" y="701118"/>
                  </a:cubicBezTo>
                  <a:cubicBezTo>
                    <a:pt x="906730" y="740963"/>
                    <a:pt x="848047" y="801348"/>
                    <a:pt x="801018" y="869608"/>
                  </a:cubicBezTo>
                  <a:cubicBezTo>
                    <a:pt x="783183" y="893465"/>
                    <a:pt x="769358" y="920106"/>
                    <a:pt x="754458" y="945975"/>
                  </a:cubicBezTo>
                  <a:cubicBezTo>
                    <a:pt x="723570" y="960261"/>
                    <a:pt x="692141" y="970683"/>
                    <a:pt x="660019" y="957788"/>
                  </a:cubicBezTo>
                  <a:cubicBezTo>
                    <a:pt x="626816" y="941958"/>
                    <a:pt x="602490" y="913622"/>
                    <a:pt x="572071" y="893696"/>
                  </a:cubicBezTo>
                  <a:cubicBezTo>
                    <a:pt x="518479" y="876171"/>
                    <a:pt x="456169" y="894619"/>
                    <a:pt x="403890" y="868599"/>
                  </a:cubicBezTo>
                  <a:cubicBezTo>
                    <a:pt x="360569" y="865354"/>
                    <a:pt x="326521" y="841418"/>
                    <a:pt x="292777" y="816400"/>
                  </a:cubicBezTo>
                  <a:cubicBezTo>
                    <a:pt x="218105" y="774470"/>
                    <a:pt x="129695" y="770763"/>
                    <a:pt x="46455" y="777636"/>
                  </a:cubicBezTo>
                  <a:cubicBezTo>
                    <a:pt x="-415" y="772537"/>
                    <a:pt x="2211" y="716400"/>
                    <a:pt x="2751" y="680802"/>
                  </a:cubicBezTo>
                  <a:cubicBezTo>
                    <a:pt x="3754" y="656404"/>
                    <a:pt x="-1879" y="636096"/>
                    <a:pt x="667" y="613314"/>
                  </a:cubicBezTo>
                  <a:cubicBezTo>
                    <a:pt x="18271" y="548991"/>
                    <a:pt x="146224" y="550225"/>
                    <a:pt x="201121" y="529844"/>
                  </a:cubicBezTo>
                  <a:cubicBezTo>
                    <a:pt x="295171" y="511389"/>
                    <a:pt x="285132" y="449691"/>
                    <a:pt x="304359" y="375488"/>
                  </a:cubicBezTo>
                  <a:cubicBezTo>
                    <a:pt x="316482" y="342674"/>
                    <a:pt x="346058" y="323368"/>
                    <a:pt x="373622" y="303679"/>
                  </a:cubicBezTo>
                  <a:cubicBezTo>
                    <a:pt x="303660" y="249936"/>
                    <a:pt x="267449" y="167779"/>
                    <a:pt x="276096" y="75041"/>
                  </a:cubicBezTo>
                  <a:cubicBezTo>
                    <a:pt x="276558" y="70484"/>
                    <a:pt x="276788" y="65853"/>
                    <a:pt x="276868" y="61144"/>
                  </a:cubicBezTo>
                  <a:cubicBezTo>
                    <a:pt x="281808" y="59752"/>
                    <a:pt x="286676" y="58288"/>
                    <a:pt x="291616" y="56896"/>
                  </a:cubicBezTo>
                  <a:cubicBezTo>
                    <a:pt x="318487" y="49403"/>
                    <a:pt x="345590" y="42689"/>
                    <a:pt x="372850" y="36667"/>
                  </a:cubicBezTo>
                  <a:cubicBezTo>
                    <a:pt x="383582" y="34273"/>
                    <a:pt x="394392" y="32037"/>
                    <a:pt x="405203" y="29873"/>
                  </a:cubicBezTo>
                  <a:cubicBezTo>
                    <a:pt x="506205" y="9716"/>
                    <a:pt x="609522" y="-395"/>
                    <a:pt x="713531" y="456"/>
                  </a:cubicBezTo>
                  <a:cubicBezTo>
                    <a:pt x="1378219" y="-15994"/>
                    <a:pt x="1977193" y="414648"/>
                    <a:pt x="2238342" y="999645"/>
                  </a:cubicBezTo>
                  <a:cubicBezTo>
                    <a:pt x="2238342" y="999724"/>
                    <a:pt x="2238421" y="999797"/>
                    <a:pt x="2238421" y="999876"/>
                  </a:cubicBezTo>
                  <a:cubicBezTo>
                    <a:pt x="2243289" y="1010686"/>
                    <a:pt x="2247998" y="1021576"/>
                    <a:pt x="2252629" y="1032538"/>
                  </a:cubicBezTo>
                  <a:cubicBezTo>
                    <a:pt x="2260814" y="1052075"/>
                    <a:pt x="2268610" y="1071685"/>
                    <a:pt x="2276103" y="1091531"/>
                  </a:cubicBezTo>
                  <a:cubicBezTo>
                    <a:pt x="2282976" y="1109677"/>
                    <a:pt x="2289460" y="1127901"/>
                    <a:pt x="2295561" y="114627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96" name="Google Shape;996;p11"/>
          <p:cNvGrpSpPr/>
          <p:nvPr/>
        </p:nvGrpSpPr>
        <p:grpSpPr>
          <a:xfrm rot="-450953">
            <a:off x="1242227" y="3689439"/>
            <a:ext cx="1428862" cy="1039917"/>
            <a:chOff x="2484846" y="7378706"/>
            <a:chExt cx="2857748" cy="2079852"/>
          </a:xfrm>
        </p:grpSpPr>
        <p:sp>
          <p:nvSpPr>
            <p:cNvPr id="997" name="Google Shape;997;p11"/>
            <p:cNvSpPr/>
            <p:nvPr/>
          </p:nvSpPr>
          <p:spPr>
            <a:xfrm>
              <a:off x="2707079" y="7449115"/>
              <a:ext cx="438505" cy="179765"/>
            </a:xfrm>
            <a:custGeom>
              <a:rect b="b" l="l" r="r" t="t"/>
              <a:pathLst>
                <a:path extrusionOk="0" h="179765" w="438505">
                  <a:moveTo>
                    <a:pt x="4883" y="140254"/>
                  </a:moveTo>
                  <a:cubicBezTo>
                    <a:pt x="-8108" y="89522"/>
                    <a:pt x="2557" y="18464"/>
                    <a:pt x="64576" y="9648"/>
                  </a:cubicBezTo>
                  <a:cubicBezTo>
                    <a:pt x="147416" y="-3405"/>
                    <a:pt x="232308" y="3858"/>
                    <a:pt x="315909" y="1574"/>
                  </a:cubicBezTo>
                  <a:cubicBezTo>
                    <a:pt x="426550" y="-10274"/>
                    <a:pt x="442902" y="45522"/>
                    <a:pt x="437649" y="143108"/>
                  </a:cubicBezTo>
                  <a:cubicBezTo>
                    <a:pt x="441244" y="174044"/>
                    <a:pt x="403888" y="193623"/>
                    <a:pt x="383506" y="167820"/>
                  </a:cubicBezTo>
                  <a:cubicBezTo>
                    <a:pt x="369469" y="142069"/>
                    <a:pt x="382563" y="108741"/>
                    <a:pt x="376065" y="80489"/>
                  </a:cubicBezTo>
                  <a:cubicBezTo>
                    <a:pt x="374293" y="73706"/>
                    <a:pt x="373441" y="64553"/>
                    <a:pt x="366103" y="61584"/>
                  </a:cubicBezTo>
                  <a:cubicBezTo>
                    <a:pt x="324614" y="60756"/>
                    <a:pt x="282999" y="62315"/>
                    <a:pt x="241413" y="61778"/>
                  </a:cubicBezTo>
                  <a:cubicBezTo>
                    <a:pt x="197170" y="61807"/>
                    <a:pt x="152960" y="62315"/>
                    <a:pt x="112586" y="64034"/>
                  </a:cubicBezTo>
                  <a:cubicBezTo>
                    <a:pt x="96097" y="66803"/>
                    <a:pt x="72669" y="63063"/>
                    <a:pt x="61615" y="77686"/>
                  </a:cubicBezTo>
                  <a:cubicBezTo>
                    <a:pt x="49847" y="101969"/>
                    <a:pt x="63118" y="147608"/>
                    <a:pt x="29523" y="155190"/>
                  </a:cubicBezTo>
                  <a:cubicBezTo>
                    <a:pt x="19326" y="156309"/>
                    <a:pt x="8107" y="150223"/>
                    <a:pt x="4883" y="140254"/>
                  </a:cubicBezTo>
                  <a:close/>
                </a:path>
              </a:pathLst>
            </a:custGeom>
            <a:solidFill>
              <a:srgbClr val="1D355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8" name="Google Shape;998;p11"/>
            <p:cNvSpPr/>
            <p:nvPr/>
          </p:nvSpPr>
          <p:spPr>
            <a:xfrm>
              <a:off x="2725683" y="7463518"/>
              <a:ext cx="403187" cy="145323"/>
            </a:xfrm>
            <a:custGeom>
              <a:rect b="b" l="l" r="r" t="t"/>
              <a:pathLst>
                <a:path extrusionOk="0" h="145323" w="403187">
                  <a:moveTo>
                    <a:pt x="26230" y="128191"/>
                  </a:moveTo>
                  <a:cubicBezTo>
                    <a:pt x="25573" y="126769"/>
                    <a:pt x="24984" y="125376"/>
                    <a:pt x="24464" y="123983"/>
                  </a:cubicBezTo>
                  <a:cubicBezTo>
                    <a:pt x="-2879" y="121648"/>
                    <a:pt x="-5542" y="89616"/>
                    <a:pt x="7803" y="70802"/>
                  </a:cubicBezTo>
                  <a:cubicBezTo>
                    <a:pt x="15342" y="56607"/>
                    <a:pt x="26905" y="37000"/>
                    <a:pt x="45840" y="42447"/>
                  </a:cubicBezTo>
                  <a:cubicBezTo>
                    <a:pt x="52916" y="21150"/>
                    <a:pt x="85226" y="19077"/>
                    <a:pt x="91730" y="41830"/>
                  </a:cubicBezTo>
                  <a:cubicBezTo>
                    <a:pt x="92753" y="41499"/>
                    <a:pt x="93804" y="41231"/>
                    <a:pt x="94873" y="41014"/>
                  </a:cubicBezTo>
                  <a:cubicBezTo>
                    <a:pt x="101429" y="39644"/>
                    <a:pt x="107956" y="40951"/>
                    <a:pt x="113169" y="44234"/>
                  </a:cubicBezTo>
                  <a:cubicBezTo>
                    <a:pt x="115220" y="42499"/>
                    <a:pt x="117450" y="41003"/>
                    <a:pt x="120056" y="39495"/>
                  </a:cubicBezTo>
                  <a:cubicBezTo>
                    <a:pt x="128240" y="34728"/>
                    <a:pt x="137780" y="36258"/>
                    <a:pt x="144804" y="41488"/>
                  </a:cubicBezTo>
                  <a:cubicBezTo>
                    <a:pt x="150891" y="13972"/>
                    <a:pt x="185138" y="1679"/>
                    <a:pt x="200513" y="28852"/>
                  </a:cubicBezTo>
                  <a:cubicBezTo>
                    <a:pt x="204142" y="24907"/>
                    <a:pt x="208669" y="22269"/>
                    <a:pt x="214270" y="21641"/>
                  </a:cubicBezTo>
                  <a:cubicBezTo>
                    <a:pt x="220288" y="20927"/>
                    <a:pt x="226501" y="22840"/>
                    <a:pt x="231045" y="26762"/>
                  </a:cubicBezTo>
                  <a:cubicBezTo>
                    <a:pt x="238018" y="16348"/>
                    <a:pt x="254307" y="11723"/>
                    <a:pt x="264681" y="19694"/>
                  </a:cubicBezTo>
                  <a:cubicBezTo>
                    <a:pt x="270779" y="-7045"/>
                    <a:pt x="308113" y="-6634"/>
                    <a:pt x="311616" y="21407"/>
                  </a:cubicBezTo>
                  <a:cubicBezTo>
                    <a:pt x="319469" y="14486"/>
                    <a:pt x="331341" y="13333"/>
                    <a:pt x="340388" y="20487"/>
                  </a:cubicBezTo>
                  <a:cubicBezTo>
                    <a:pt x="341829" y="21641"/>
                    <a:pt x="343080" y="22840"/>
                    <a:pt x="344166" y="24096"/>
                  </a:cubicBezTo>
                  <a:cubicBezTo>
                    <a:pt x="356986" y="17946"/>
                    <a:pt x="372292" y="25500"/>
                    <a:pt x="376179" y="38867"/>
                  </a:cubicBezTo>
                  <a:cubicBezTo>
                    <a:pt x="409529" y="32952"/>
                    <a:pt x="403402" y="74393"/>
                    <a:pt x="401481" y="95303"/>
                  </a:cubicBezTo>
                  <a:cubicBezTo>
                    <a:pt x="405093" y="121459"/>
                    <a:pt x="384512" y="144972"/>
                    <a:pt x="358506" y="130424"/>
                  </a:cubicBezTo>
                  <a:cubicBezTo>
                    <a:pt x="354557" y="134586"/>
                    <a:pt x="349264" y="137372"/>
                    <a:pt x="343183" y="138029"/>
                  </a:cubicBezTo>
                  <a:cubicBezTo>
                    <a:pt x="335867" y="138874"/>
                    <a:pt x="328952" y="136430"/>
                    <a:pt x="323762" y="131840"/>
                  </a:cubicBezTo>
                  <a:cubicBezTo>
                    <a:pt x="318246" y="136916"/>
                    <a:pt x="310639" y="139456"/>
                    <a:pt x="302940" y="138337"/>
                  </a:cubicBezTo>
                  <a:cubicBezTo>
                    <a:pt x="294298" y="137098"/>
                    <a:pt x="287577" y="131588"/>
                    <a:pt x="283896" y="124109"/>
                  </a:cubicBezTo>
                  <a:cubicBezTo>
                    <a:pt x="280798" y="126027"/>
                    <a:pt x="277255" y="127255"/>
                    <a:pt x="273808" y="127660"/>
                  </a:cubicBezTo>
                  <a:cubicBezTo>
                    <a:pt x="266361" y="128499"/>
                    <a:pt x="259491" y="125667"/>
                    <a:pt x="254376" y="120534"/>
                  </a:cubicBezTo>
                  <a:cubicBezTo>
                    <a:pt x="246780" y="132685"/>
                    <a:pt x="227804" y="135591"/>
                    <a:pt x="216899" y="126227"/>
                  </a:cubicBezTo>
                  <a:cubicBezTo>
                    <a:pt x="215985" y="125428"/>
                    <a:pt x="215105" y="124628"/>
                    <a:pt x="214276" y="123812"/>
                  </a:cubicBezTo>
                  <a:cubicBezTo>
                    <a:pt x="202279" y="137281"/>
                    <a:pt x="178943" y="131023"/>
                    <a:pt x="173427" y="114271"/>
                  </a:cubicBezTo>
                  <a:cubicBezTo>
                    <a:pt x="170501" y="131834"/>
                    <a:pt x="147913" y="142049"/>
                    <a:pt x="133476" y="131931"/>
                  </a:cubicBezTo>
                  <a:cubicBezTo>
                    <a:pt x="125617" y="146953"/>
                    <a:pt x="103246" y="149820"/>
                    <a:pt x="91495" y="138075"/>
                  </a:cubicBezTo>
                  <a:cubicBezTo>
                    <a:pt x="84563" y="139576"/>
                    <a:pt x="77247" y="138246"/>
                    <a:pt x="71005" y="134209"/>
                  </a:cubicBezTo>
                  <a:cubicBezTo>
                    <a:pt x="59009" y="147376"/>
                    <a:pt x="33929" y="144984"/>
                    <a:pt x="26230" y="128191"/>
                  </a:cubicBezTo>
                  <a:close/>
                </a:path>
              </a:pathLst>
            </a:custGeom>
            <a:solidFill>
              <a:srgbClr val="1D355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9" name="Google Shape;999;p11"/>
            <p:cNvSpPr/>
            <p:nvPr/>
          </p:nvSpPr>
          <p:spPr>
            <a:xfrm>
              <a:off x="2803673" y="7378706"/>
              <a:ext cx="246597" cy="123865"/>
            </a:xfrm>
            <a:custGeom>
              <a:rect b="b" l="l" r="r" t="t"/>
              <a:pathLst>
                <a:path extrusionOk="0" h="123865" w="246597">
                  <a:moveTo>
                    <a:pt x="0" y="93983"/>
                  </a:moveTo>
                  <a:cubicBezTo>
                    <a:pt x="2503" y="60347"/>
                    <a:pt x="1166" y="5150"/>
                    <a:pt x="46364" y="3300"/>
                  </a:cubicBezTo>
                  <a:cubicBezTo>
                    <a:pt x="81349" y="1416"/>
                    <a:pt x="116442" y="234"/>
                    <a:pt x="151426" y="0"/>
                  </a:cubicBezTo>
                  <a:cubicBezTo>
                    <a:pt x="178535" y="320"/>
                    <a:pt x="212199" y="-2267"/>
                    <a:pt x="230432" y="21817"/>
                  </a:cubicBezTo>
                  <a:cubicBezTo>
                    <a:pt x="237873" y="33676"/>
                    <a:pt x="243937" y="47426"/>
                    <a:pt x="246538" y="61232"/>
                  </a:cubicBezTo>
                  <a:cubicBezTo>
                    <a:pt x="248287" y="91928"/>
                    <a:pt x="211079" y="98757"/>
                    <a:pt x="195870" y="74370"/>
                  </a:cubicBezTo>
                  <a:cubicBezTo>
                    <a:pt x="193710" y="94503"/>
                    <a:pt x="174003" y="108326"/>
                    <a:pt x="154890" y="110102"/>
                  </a:cubicBezTo>
                  <a:cubicBezTo>
                    <a:pt x="124415" y="113054"/>
                    <a:pt x="80771" y="125707"/>
                    <a:pt x="60110" y="95976"/>
                  </a:cubicBezTo>
                  <a:cubicBezTo>
                    <a:pt x="57738" y="134420"/>
                    <a:pt x="103" y="132518"/>
                    <a:pt x="0" y="93983"/>
                  </a:cubicBezTo>
                  <a:close/>
                </a:path>
              </a:pathLst>
            </a:custGeom>
            <a:solidFill>
              <a:srgbClr val="1D355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0" name="Google Shape;1000;p11"/>
            <p:cNvSpPr/>
            <p:nvPr/>
          </p:nvSpPr>
          <p:spPr>
            <a:xfrm>
              <a:off x="2486732" y="8110460"/>
              <a:ext cx="2808892" cy="1274123"/>
            </a:xfrm>
            <a:custGeom>
              <a:rect b="b" l="l" r="r" t="t"/>
              <a:pathLst>
                <a:path extrusionOk="0" h="1274123" w="2808892">
                  <a:moveTo>
                    <a:pt x="0" y="1266655"/>
                  </a:moveTo>
                  <a:cubicBezTo>
                    <a:pt x="0" y="1165963"/>
                    <a:pt x="0" y="1065265"/>
                    <a:pt x="0" y="964573"/>
                  </a:cubicBezTo>
                  <a:cubicBezTo>
                    <a:pt x="0" y="878972"/>
                    <a:pt x="0" y="793290"/>
                    <a:pt x="0" y="707609"/>
                  </a:cubicBezTo>
                  <a:cubicBezTo>
                    <a:pt x="0" y="677033"/>
                    <a:pt x="0" y="646452"/>
                    <a:pt x="0" y="615876"/>
                  </a:cubicBezTo>
                  <a:cubicBezTo>
                    <a:pt x="0" y="517068"/>
                    <a:pt x="0" y="418180"/>
                    <a:pt x="0" y="319292"/>
                  </a:cubicBezTo>
                  <a:cubicBezTo>
                    <a:pt x="0" y="293901"/>
                    <a:pt x="0" y="268515"/>
                    <a:pt x="0" y="243124"/>
                  </a:cubicBezTo>
                  <a:cubicBezTo>
                    <a:pt x="0" y="183696"/>
                    <a:pt x="80" y="124349"/>
                    <a:pt x="0" y="64921"/>
                  </a:cubicBezTo>
                  <a:cubicBezTo>
                    <a:pt x="411676" y="52582"/>
                    <a:pt x="822334" y="15869"/>
                    <a:pt x="1234250" y="7698"/>
                  </a:cubicBezTo>
                  <a:cubicBezTo>
                    <a:pt x="1735317" y="-8655"/>
                    <a:pt x="2236457" y="5420"/>
                    <a:pt x="2737524" y="10056"/>
                  </a:cubicBezTo>
                  <a:cubicBezTo>
                    <a:pt x="2761363" y="10136"/>
                    <a:pt x="2785128" y="10216"/>
                    <a:pt x="2808893" y="10370"/>
                  </a:cubicBezTo>
                  <a:cubicBezTo>
                    <a:pt x="2808893" y="116800"/>
                    <a:pt x="2808893" y="223317"/>
                    <a:pt x="2808893" y="329827"/>
                  </a:cubicBezTo>
                  <a:cubicBezTo>
                    <a:pt x="2808893" y="445690"/>
                    <a:pt x="2808893" y="561559"/>
                    <a:pt x="2808893" y="677342"/>
                  </a:cubicBezTo>
                  <a:cubicBezTo>
                    <a:pt x="2808893" y="791795"/>
                    <a:pt x="2808893" y="906162"/>
                    <a:pt x="2808893" y="1020614"/>
                  </a:cubicBezTo>
                  <a:cubicBezTo>
                    <a:pt x="2808893" y="1101419"/>
                    <a:pt x="2808893" y="1182310"/>
                    <a:pt x="2808893" y="1263195"/>
                  </a:cubicBezTo>
                  <a:cubicBezTo>
                    <a:pt x="2795359" y="1262332"/>
                    <a:pt x="2781745" y="1261859"/>
                    <a:pt x="2768136" y="1261859"/>
                  </a:cubicBezTo>
                  <a:cubicBezTo>
                    <a:pt x="2048326" y="1246688"/>
                    <a:pt x="1329071" y="1272861"/>
                    <a:pt x="609186" y="1274123"/>
                  </a:cubicBezTo>
                  <a:cubicBezTo>
                    <a:pt x="406172" y="1266889"/>
                    <a:pt x="202849" y="1263903"/>
                    <a:pt x="0" y="1266655"/>
                  </a:cubicBezTo>
                  <a:close/>
                </a:path>
              </a:pathLst>
            </a:custGeom>
            <a:solidFill>
              <a:srgbClr val="1D355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1" name="Google Shape;1001;p11"/>
            <p:cNvSpPr/>
            <p:nvPr/>
          </p:nvSpPr>
          <p:spPr>
            <a:xfrm>
              <a:off x="2484846" y="7569018"/>
              <a:ext cx="2814231" cy="606213"/>
            </a:xfrm>
            <a:custGeom>
              <a:rect b="b" l="l" r="r" t="t"/>
              <a:pathLst>
                <a:path extrusionOk="0" h="606213" w="2814231">
                  <a:moveTo>
                    <a:pt x="1812" y="572092"/>
                  </a:moveTo>
                  <a:cubicBezTo>
                    <a:pt x="1812" y="551657"/>
                    <a:pt x="1732" y="531136"/>
                    <a:pt x="1732" y="510701"/>
                  </a:cubicBezTo>
                  <a:cubicBezTo>
                    <a:pt x="1497" y="395466"/>
                    <a:pt x="1572" y="280151"/>
                    <a:pt x="629" y="164836"/>
                  </a:cubicBezTo>
                  <a:cubicBezTo>
                    <a:pt x="160" y="109891"/>
                    <a:pt x="0" y="54945"/>
                    <a:pt x="0" y="0"/>
                  </a:cubicBezTo>
                  <a:cubicBezTo>
                    <a:pt x="7082" y="0"/>
                    <a:pt x="14163" y="0"/>
                    <a:pt x="21245" y="0"/>
                  </a:cubicBezTo>
                  <a:cubicBezTo>
                    <a:pt x="114801" y="0"/>
                    <a:pt x="208358" y="0"/>
                    <a:pt x="301990" y="0"/>
                  </a:cubicBezTo>
                  <a:cubicBezTo>
                    <a:pt x="397747" y="0"/>
                    <a:pt x="493510" y="0"/>
                    <a:pt x="589268" y="0"/>
                  </a:cubicBezTo>
                  <a:cubicBezTo>
                    <a:pt x="686917" y="0"/>
                    <a:pt x="784641" y="0"/>
                    <a:pt x="882290" y="0"/>
                  </a:cubicBezTo>
                  <a:cubicBezTo>
                    <a:pt x="981277" y="0"/>
                    <a:pt x="1080338" y="0"/>
                    <a:pt x="1179324" y="0"/>
                  </a:cubicBezTo>
                  <a:cubicBezTo>
                    <a:pt x="1272881" y="0"/>
                    <a:pt x="1366438" y="0"/>
                    <a:pt x="1459995" y="0"/>
                  </a:cubicBezTo>
                  <a:cubicBezTo>
                    <a:pt x="1558668" y="0"/>
                    <a:pt x="1657334" y="0"/>
                    <a:pt x="1756007" y="0"/>
                  </a:cubicBezTo>
                  <a:cubicBezTo>
                    <a:pt x="1853736" y="0"/>
                    <a:pt x="1951460" y="0"/>
                    <a:pt x="2049183" y="0"/>
                  </a:cubicBezTo>
                  <a:cubicBezTo>
                    <a:pt x="2147227" y="0"/>
                    <a:pt x="2245345" y="0"/>
                    <a:pt x="2343463" y="0"/>
                  </a:cubicBezTo>
                  <a:cubicBezTo>
                    <a:pt x="2440009" y="0"/>
                    <a:pt x="2536555" y="0"/>
                    <a:pt x="2633102" y="0"/>
                  </a:cubicBezTo>
                  <a:cubicBezTo>
                    <a:pt x="2680786" y="0"/>
                    <a:pt x="2728390" y="0"/>
                    <a:pt x="2776069" y="0"/>
                  </a:cubicBezTo>
                  <a:cubicBezTo>
                    <a:pt x="2788814" y="0"/>
                    <a:pt x="2801560" y="0"/>
                    <a:pt x="2814231" y="0"/>
                  </a:cubicBezTo>
                  <a:cubicBezTo>
                    <a:pt x="2812031" y="6052"/>
                    <a:pt x="2810848" y="12579"/>
                    <a:pt x="2810848" y="19339"/>
                  </a:cubicBezTo>
                  <a:cubicBezTo>
                    <a:pt x="2810848" y="73810"/>
                    <a:pt x="2810848" y="128208"/>
                    <a:pt x="2810848" y="182685"/>
                  </a:cubicBezTo>
                  <a:cubicBezTo>
                    <a:pt x="2810848" y="296663"/>
                    <a:pt x="2810848" y="410722"/>
                    <a:pt x="2810848" y="524781"/>
                  </a:cubicBezTo>
                  <a:cubicBezTo>
                    <a:pt x="2810848" y="533740"/>
                    <a:pt x="2810848" y="542704"/>
                    <a:pt x="2810848" y="551743"/>
                  </a:cubicBezTo>
                  <a:cubicBezTo>
                    <a:pt x="2787083" y="551583"/>
                    <a:pt x="2763243" y="551429"/>
                    <a:pt x="2739404" y="551349"/>
                  </a:cubicBezTo>
                  <a:cubicBezTo>
                    <a:pt x="2238338" y="546712"/>
                    <a:pt x="1737197" y="532638"/>
                    <a:pt x="1236131" y="548990"/>
                  </a:cubicBezTo>
                  <a:cubicBezTo>
                    <a:pt x="824215" y="557167"/>
                    <a:pt x="413562" y="593875"/>
                    <a:pt x="1880" y="606214"/>
                  </a:cubicBezTo>
                  <a:cubicBezTo>
                    <a:pt x="1886" y="594812"/>
                    <a:pt x="1812" y="583489"/>
                    <a:pt x="1812" y="57209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2" name="Google Shape;1002;p11"/>
            <p:cNvSpPr/>
            <p:nvPr/>
          </p:nvSpPr>
          <p:spPr>
            <a:xfrm>
              <a:off x="5335353" y="7448747"/>
              <a:ext cx="7241" cy="3460"/>
            </a:xfrm>
            <a:custGeom>
              <a:rect b="b" l="l" r="r" t="t"/>
              <a:pathLst>
                <a:path extrusionOk="0" h="3460" w="7241">
                  <a:moveTo>
                    <a:pt x="0" y="3460"/>
                  </a:moveTo>
                  <a:cubicBezTo>
                    <a:pt x="789" y="2358"/>
                    <a:pt x="1497" y="1182"/>
                    <a:pt x="2126" y="0"/>
                  </a:cubicBezTo>
                  <a:cubicBezTo>
                    <a:pt x="3858" y="1102"/>
                    <a:pt x="5590" y="2278"/>
                    <a:pt x="7242" y="3460"/>
                  </a:cubicBezTo>
                  <a:cubicBezTo>
                    <a:pt x="4881" y="3460"/>
                    <a:pt x="2441" y="3460"/>
                    <a:pt x="0" y="3460"/>
                  </a:cubicBezTo>
                  <a:close/>
                </a:path>
              </a:pathLst>
            </a:custGeom>
            <a:solidFill>
              <a:srgbClr val="F1FAEE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3" name="Google Shape;1003;p11"/>
            <p:cNvSpPr/>
            <p:nvPr/>
          </p:nvSpPr>
          <p:spPr>
            <a:xfrm>
              <a:off x="2486720" y="9367608"/>
              <a:ext cx="2808881" cy="90950"/>
            </a:xfrm>
            <a:custGeom>
              <a:rect b="b" l="l" r="r" t="t"/>
              <a:pathLst>
                <a:path extrusionOk="0" h="90950" w="2808881">
                  <a:moveTo>
                    <a:pt x="2783876" y="90391"/>
                  </a:moveTo>
                  <a:cubicBezTo>
                    <a:pt x="2737375" y="89209"/>
                    <a:pt x="2690874" y="86776"/>
                    <a:pt x="2644367" y="85281"/>
                  </a:cubicBezTo>
                  <a:cubicBezTo>
                    <a:pt x="2627294" y="84732"/>
                    <a:pt x="2610217" y="84338"/>
                    <a:pt x="2593224" y="84104"/>
                  </a:cubicBezTo>
                  <a:cubicBezTo>
                    <a:pt x="2590630" y="83710"/>
                    <a:pt x="2588029" y="83556"/>
                    <a:pt x="2585354" y="83556"/>
                  </a:cubicBezTo>
                  <a:cubicBezTo>
                    <a:pt x="2564818" y="83556"/>
                    <a:pt x="2544283" y="83556"/>
                    <a:pt x="2523747" y="83556"/>
                  </a:cubicBezTo>
                  <a:cubicBezTo>
                    <a:pt x="2425703" y="83556"/>
                    <a:pt x="2327665" y="83556"/>
                    <a:pt x="2229622" y="83556"/>
                  </a:cubicBezTo>
                  <a:cubicBezTo>
                    <a:pt x="2130240" y="83556"/>
                    <a:pt x="2030785" y="83556"/>
                    <a:pt x="1931404" y="83556"/>
                  </a:cubicBezTo>
                  <a:cubicBezTo>
                    <a:pt x="1832263" y="83556"/>
                    <a:pt x="1733116" y="83556"/>
                    <a:pt x="1633895" y="83556"/>
                  </a:cubicBezTo>
                  <a:cubicBezTo>
                    <a:pt x="1534045" y="83556"/>
                    <a:pt x="1434196" y="83556"/>
                    <a:pt x="1334340" y="83556"/>
                  </a:cubicBezTo>
                  <a:cubicBezTo>
                    <a:pt x="1234570" y="83556"/>
                    <a:pt x="1134875" y="83556"/>
                    <a:pt x="1035180" y="83556"/>
                  </a:cubicBezTo>
                  <a:cubicBezTo>
                    <a:pt x="937690" y="83556"/>
                    <a:pt x="840121" y="83556"/>
                    <a:pt x="742632" y="83556"/>
                  </a:cubicBezTo>
                  <a:cubicBezTo>
                    <a:pt x="643805" y="83556"/>
                    <a:pt x="544978" y="83556"/>
                    <a:pt x="446226" y="83556"/>
                  </a:cubicBezTo>
                  <a:cubicBezTo>
                    <a:pt x="349131" y="83556"/>
                    <a:pt x="252031" y="83556"/>
                    <a:pt x="154936" y="83556"/>
                  </a:cubicBezTo>
                  <a:cubicBezTo>
                    <a:pt x="107171" y="83556"/>
                    <a:pt x="59413" y="83556"/>
                    <a:pt x="11648" y="83556"/>
                  </a:cubicBezTo>
                  <a:cubicBezTo>
                    <a:pt x="7716" y="83556"/>
                    <a:pt x="3858" y="83556"/>
                    <a:pt x="0" y="83556"/>
                  </a:cubicBezTo>
                  <a:cubicBezTo>
                    <a:pt x="0" y="73261"/>
                    <a:pt x="0" y="62961"/>
                    <a:pt x="0" y="52666"/>
                  </a:cubicBezTo>
                  <a:cubicBezTo>
                    <a:pt x="0" y="52506"/>
                    <a:pt x="0" y="52432"/>
                    <a:pt x="0" y="52272"/>
                  </a:cubicBezTo>
                  <a:cubicBezTo>
                    <a:pt x="0" y="38043"/>
                    <a:pt x="0" y="23740"/>
                    <a:pt x="0" y="9512"/>
                  </a:cubicBezTo>
                  <a:cubicBezTo>
                    <a:pt x="202849" y="6759"/>
                    <a:pt x="406172" y="9746"/>
                    <a:pt x="609175" y="16980"/>
                  </a:cubicBezTo>
                  <a:cubicBezTo>
                    <a:pt x="1329059" y="15724"/>
                    <a:pt x="2048320" y="-10455"/>
                    <a:pt x="2768124" y="4715"/>
                  </a:cubicBezTo>
                  <a:cubicBezTo>
                    <a:pt x="2781739" y="4715"/>
                    <a:pt x="2795347" y="5189"/>
                    <a:pt x="2808882" y="6051"/>
                  </a:cubicBezTo>
                  <a:cubicBezTo>
                    <a:pt x="2808882" y="21616"/>
                    <a:pt x="2808882" y="37181"/>
                    <a:pt x="2808882" y="52746"/>
                  </a:cubicBezTo>
                  <a:cubicBezTo>
                    <a:pt x="2808882" y="65479"/>
                    <a:pt x="2808882" y="78212"/>
                    <a:pt x="2808882" y="90950"/>
                  </a:cubicBezTo>
                  <a:cubicBezTo>
                    <a:pt x="2800560" y="90705"/>
                    <a:pt x="2792221" y="90551"/>
                    <a:pt x="2783876" y="903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4" name="Google Shape;1004;p11"/>
            <p:cNvSpPr/>
            <p:nvPr/>
          </p:nvSpPr>
          <p:spPr>
            <a:xfrm>
              <a:off x="3168413" y="7718845"/>
              <a:ext cx="1572910" cy="1570252"/>
            </a:xfrm>
            <a:custGeom>
              <a:rect b="b" l="l" r="r" t="t"/>
              <a:pathLst>
                <a:path extrusionOk="0" h="1570252" w="1572910">
                  <a:moveTo>
                    <a:pt x="1535338" y="539357"/>
                  </a:moveTo>
                  <a:cubicBezTo>
                    <a:pt x="1710489" y="1091093"/>
                    <a:pt x="1248060" y="1647861"/>
                    <a:pt x="671303" y="1561312"/>
                  </a:cubicBezTo>
                  <a:cubicBezTo>
                    <a:pt x="113351" y="1481055"/>
                    <a:pt x="-180535" y="843403"/>
                    <a:pt x="119883" y="367286"/>
                  </a:cubicBezTo>
                  <a:cubicBezTo>
                    <a:pt x="475142" y="-194979"/>
                    <a:pt x="1325488" y="-91381"/>
                    <a:pt x="1535338" y="539357"/>
                  </a:cubicBezTo>
                  <a:close/>
                </a:path>
              </a:pathLst>
            </a:custGeom>
            <a:solidFill>
              <a:srgbClr val="A8DAD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5" name="Google Shape;1005;p11"/>
            <p:cNvSpPr/>
            <p:nvPr/>
          </p:nvSpPr>
          <p:spPr>
            <a:xfrm>
              <a:off x="3342428" y="7889930"/>
              <a:ext cx="1221878" cy="1220987"/>
            </a:xfrm>
            <a:custGeom>
              <a:rect b="b" l="l" r="r" t="t"/>
              <a:pathLst>
                <a:path extrusionOk="0" h="1220987" w="1221878">
                  <a:moveTo>
                    <a:pt x="536553" y="1120764"/>
                  </a:moveTo>
                  <a:cubicBezTo>
                    <a:pt x="950750" y="1187266"/>
                    <a:pt x="1269189" y="747150"/>
                    <a:pt x="1076171" y="374952"/>
                  </a:cubicBezTo>
                  <a:cubicBezTo>
                    <a:pt x="915337" y="54159"/>
                    <a:pt x="464395" y="-1889"/>
                    <a:pt x="229523" y="269229"/>
                  </a:cubicBezTo>
                  <a:cubicBezTo>
                    <a:pt x="-40363" y="570289"/>
                    <a:pt x="136680" y="1060401"/>
                    <a:pt x="536553" y="1120764"/>
                  </a:cubicBezTo>
                  <a:close/>
                  <a:moveTo>
                    <a:pt x="1205375" y="472030"/>
                  </a:moveTo>
                  <a:cubicBezTo>
                    <a:pt x="1315770" y="939895"/>
                    <a:pt x="852712" y="1349510"/>
                    <a:pt x="401142" y="1183258"/>
                  </a:cubicBezTo>
                  <a:cubicBezTo>
                    <a:pt x="-19033" y="1033433"/>
                    <a:pt x="-138321" y="481148"/>
                    <a:pt x="183816" y="172540"/>
                  </a:cubicBezTo>
                  <a:cubicBezTo>
                    <a:pt x="519870" y="-158942"/>
                    <a:pt x="1101433" y="12340"/>
                    <a:pt x="1205375" y="472030"/>
                  </a:cubicBezTo>
                  <a:close/>
                </a:path>
              </a:pathLst>
            </a:custGeom>
            <a:solidFill>
              <a:srgbClr val="1D355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6" name="Google Shape;1006;p11"/>
            <p:cNvSpPr/>
            <p:nvPr/>
          </p:nvSpPr>
          <p:spPr>
            <a:xfrm>
              <a:off x="3442722" y="7985930"/>
              <a:ext cx="1033680" cy="1031483"/>
            </a:xfrm>
            <a:custGeom>
              <a:rect b="b" l="l" r="r" t="t"/>
              <a:pathLst>
                <a:path extrusionOk="0" h="1031483" w="1033680">
                  <a:moveTo>
                    <a:pt x="975876" y="278952"/>
                  </a:moveTo>
                  <a:cubicBezTo>
                    <a:pt x="1168889" y="651150"/>
                    <a:pt x="850455" y="1091266"/>
                    <a:pt x="436259" y="1024764"/>
                  </a:cubicBezTo>
                  <a:cubicBezTo>
                    <a:pt x="36385" y="964395"/>
                    <a:pt x="-140658" y="474283"/>
                    <a:pt x="129234" y="173224"/>
                  </a:cubicBezTo>
                  <a:cubicBezTo>
                    <a:pt x="364106" y="-97883"/>
                    <a:pt x="815048" y="-41841"/>
                    <a:pt x="975876" y="27895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7" name="Google Shape;1007;p11"/>
            <p:cNvSpPr/>
            <p:nvPr/>
          </p:nvSpPr>
          <p:spPr>
            <a:xfrm>
              <a:off x="4194222" y="8196930"/>
              <a:ext cx="185935" cy="357656"/>
            </a:xfrm>
            <a:custGeom>
              <a:rect b="b" l="l" r="r" t="t"/>
              <a:pathLst>
                <a:path extrusionOk="0" h="357656" w="185935">
                  <a:moveTo>
                    <a:pt x="90611" y="350381"/>
                  </a:moveTo>
                  <a:cubicBezTo>
                    <a:pt x="44618" y="307295"/>
                    <a:pt x="77545" y="233582"/>
                    <a:pt x="55958" y="179481"/>
                  </a:cubicBezTo>
                  <a:cubicBezTo>
                    <a:pt x="44635" y="144629"/>
                    <a:pt x="27300" y="112397"/>
                    <a:pt x="9736" y="80365"/>
                  </a:cubicBezTo>
                  <a:cubicBezTo>
                    <a:pt x="-511" y="63516"/>
                    <a:pt x="-4255" y="43172"/>
                    <a:pt x="6353" y="25574"/>
                  </a:cubicBezTo>
                  <a:cubicBezTo>
                    <a:pt x="73413" y="-58948"/>
                    <a:pt x="154024" y="88182"/>
                    <a:pt x="170416" y="146867"/>
                  </a:cubicBezTo>
                  <a:cubicBezTo>
                    <a:pt x="184568" y="204901"/>
                    <a:pt x="199668" y="276359"/>
                    <a:pt x="163409" y="329152"/>
                  </a:cubicBezTo>
                  <a:cubicBezTo>
                    <a:pt x="146766" y="350335"/>
                    <a:pt x="115565" y="368167"/>
                    <a:pt x="90611" y="350381"/>
                  </a:cubicBezTo>
                  <a:close/>
                  <a:moveTo>
                    <a:pt x="121223" y="281070"/>
                  </a:moveTo>
                  <a:cubicBezTo>
                    <a:pt x="121223" y="280630"/>
                    <a:pt x="121206" y="280185"/>
                    <a:pt x="121263" y="280939"/>
                  </a:cubicBezTo>
                  <a:cubicBezTo>
                    <a:pt x="125207" y="267526"/>
                    <a:pt x="125481" y="253475"/>
                    <a:pt x="125732" y="239588"/>
                  </a:cubicBezTo>
                  <a:cubicBezTo>
                    <a:pt x="123469" y="237761"/>
                    <a:pt x="121509" y="235529"/>
                    <a:pt x="119931" y="232988"/>
                  </a:cubicBezTo>
                  <a:cubicBezTo>
                    <a:pt x="120446" y="249706"/>
                    <a:pt x="120594" y="265682"/>
                    <a:pt x="121223" y="281070"/>
                  </a:cubicBezTo>
                  <a:close/>
                </a:path>
              </a:pathLst>
            </a:custGeom>
            <a:solidFill>
              <a:srgbClr val="F1FAEE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8" name="Google Shape;1008;p11"/>
            <p:cNvSpPr/>
            <p:nvPr/>
          </p:nvSpPr>
          <p:spPr>
            <a:xfrm>
              <a:off x="4242621" y="8253719"/>
              <a:ext cx="105623" cy="273987"/>
            </a:xfrm>
            <a:custGeom>
              <a:rect b="b" l="l" r="r" t="t"/>
              <a:pathLst>
                <a:path extrusionOk="0" h="273987" w="105623">
                  <a:moveTo>
                    <a:pt x="68171" y="273825"/>
                  </a:moveTo>
                  <a:cubicBezTo>
                    <a:pt x="52986" y="271712"/>
                    <a:pt x="44515" y="257706"/>
                    <a:pt x="44984" y="243294"/>
                  </a:cubicBezTo>
                  <a:cubicBezTo>
                    <a:pt x="45241" y="196229"/>
                    <a:pt x="49076" y="147792"/>
                    <a:pt x="35953" y="101966"/>
                  </a:cubicBezTo>
                  <a:cubicBezTo>
                    <a:pt x="28237" y="76620"/>
                    <a:pt x="19504" y="56036"/>
                    <a:pt x="4124" y="35566"/>
                  </a:cubicBezTo>
                  <a:cubicBezTo>
                    <a:pt x="-3038" y="25660"/>
                    <a:pt x="-597" y="11277"/>
                    <a:pt x="9319" y="4123"/>
                  </a:cubicBezTo>
                  <a:cubicBezTo>
                    <a:pt x="36285" y="-12596"/>
                    <a:pt x="52288" y="25797"/>
                    <a:pt x="65342" y="43195"/>
                  </a:cubicBezTo>
                  <a:cubicBezTo>
                    <a:pt x="93828" y="74359"/>
                    <a:pt x="138169" y="280596"/>
                    <a:pt x="68171" y="273825"/>
                  </a:cubicBezTo>
                  <a:close/>
                </a:path>
              </a:pathLst>
            </a:custGeom>
            <a:solidFill>
              <a:srgbClr val="F1FAEE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9" name="Google Shape;1009;p11"/>
            <p:cNvSpPr/>
            <p:nvPr/>
          </p:nvSpPr>
          <p:spPr>
            <a:xfrm>
              <a:off x="4276701" y="8382812"/>
              <a:ext cx="55316" cy="127428"/>
            </a:xfrm>
            <a:custGeom>
              <a:rect b="b" l="l" r="r" t="t"/>
              <a:pathLst>
                <a:path extrusionOk="0" h="127428" w="55316">
                  <a:moveTo>
                    <a:pt x="25399" y="127425"/>
                  </a:moveTo>
                  <a:cubicBezTo>
                    <a:pt x="-3430" y="125456"/>
                    <a:pt x="-1344" y="97900"/>
                    <a:pt x="1634" y="76648"/>
                  </a:cubicBezTo>
                  <a:cubicBezTo>
                    <a:pt x="3188" y="57349"/>
                    <a:pt x="5652" y="44519"/>
                    <a:pt x="5235" y="26830"/>
                  </a:cubicBezTo>
                  <a:cubicBezTo>
                    <a:pt x="3245" y="15017"/>
                    <a:pt x="11487" y="3078"/>
                    <a:pt x="23198" y="320"/>
                  </a:cubicBezTo>
                  <a:cubicBezTo>
                    <a:pt x="62315" y="-4602"/>
                    <a:pt x="54965" y="48533"/>
                    <a:pt x="54434" y="73662"/>
                  </a:cubicBezTo>
                  <a:cubicBezTo>
                    <a:pt x="53462" y="94743"/>
                    <a:pt x="54451" y="127819"/>
                    <a:pt x="25399" y="127425"/>
                  </a:cubicBezTo>
                  <a:close/>
                </a:path>
              </a:pathLst>
            </a:custGeom>
            <a:solidFill>
              <a:srgbClr val="F1FAEE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0" name="Google Shape;1010;p11"/>
            <p:cNvSpPr/>
            <p:nvPr/>
          </p:nvSpPr>
          <p:spPr>
            <a:xfrm>
              <a:off x="4218586" y="8651123"/>
              <a:ext cx="86828" cy="88921"/>
            </a:xfrm>
            <a:custGeom>
              <a:rect b="b" l="l" r="r" t="t"/>
              <a:pathLst>
                <a:path extrusionOk="0" h="88921" w="86828">
                  <a:moveTo>
                    <a:pt x="34497" y="88402"/>
                  </a:moveTo>
                  <a:cubicBezTo>
                    <a:pt x="-25556" y="80842"/>
                    <a:pt x="313" y="-20918"/>
                    <a:pt x="54713" y="3886"/>
                  </a:cubicBezTo>
                  <a:cubicBezTo>
                    <a:pt x="112359" y="10538"/>
                    <a:pt x="84228" y="96356"/>
                    <a:pt x="34497" y="88402"/>
                  </a:cubicBezTo>
                  <a:close/>
                </a:path>
              </a:pathLst>
            </a:custGeom>
            <a:solidFill>
              <a:srgbClr val="F1FAEE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1" name="Google Shape;1011;p11"/>
            <p:cNvSpPr/>
            <p:nvPr/>
          </p:nvSpPr>
          <p:spPr>
            <a:xfrm>
              <a:off x="2627823" y="7705658"/>
              <a:ext cx="658013" cy="246825"/>
            </a:xfrm>
            <a:custGeom>
              <a:rect b="b" l="l" r="r" t="t"/>
              <a:pathLst>
                <a:path extrusionOk="0" h="246825" w="658013">
                  <a:moveTo>
                    <a:pt x="592567" y="2222"/>
                  </a:moveTo>
                  <a:cubicBezTo>
                    <a:pt x="653232" y="10713"/>
                    <a:pt x="663068" y="69352"/>
                    <a:pt x="656066" y="120837"/>
                  </a:cubicBezTo>
                  <a:cubicBezTo>
                    <a:pt x="652843" y="143003"/>
                    <a:pt x="654883" y="166744"/>
                    <a:pt x="644104" y="187339"/>
                  </a:cubicBezTo>
                  <a:cubicBezTo>
                    <a:pt x="606490" y="244095"/>
                    <a:pt x="523164" y="222317"/>
                    <a:pt x="464780" y="227976"/>
                  </a:cubicBezTo>
                  <a:cubicBezTo>
                    <a:pt x="324956" y="221375"/>
                    <a:pt x="188516" y="254938"/>
                    <a:pt x="49086" y="244957"/>
                  </a:cubicBezTo>
                  <a:cubicBezTo>
                    <a:pt x="7540" y="242599"/>
                    <a:pt x="11084" y="192450"/>
                    <a:pt x="3842" y="162262"/>
                  </a:cubicBezTo>
                  <a:cubicBezTo>
                    <a:pt x="-719" y="125948"/>
                    <a:pt x="-8275" y="73749"/>
                    <a:pt x="29573" y="52765"/>
                  </a:cubicBezTo>
                  <a:cubicBezTo>
                    <a:pt x="123050" y="19357"/>
                    <a:pt x="227153" y="27534"/>
                    <a:pt x="325036" y="17159"/>
                  </a:cubicBezTo>
                  <a:cubicBezTo>
                    <a:pt x="413403" y="6859"/>
                    <a:pt x="503811" y="-5012"/>
                    <a:pt x="592567" y="2222"/>
                  </a:cubicBezTo>
                  <a:close/>
                </a:path>
              </a:pathLst>
            </a:custGeom>
            <a:solidFill>
              <a:srgbClr val="1D355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2" name="Google Shape;1012;p11"/>
            <p:cNvSpPr/>
            <p:nvPr/>
          </p:nvSpPr>
          <p:spPr>
            <a:xfrm>
              <a:off x="2682773" y="7750576"/>
              <a:ext cx="548334" cy="146378"/>
            </a:xfrm>
            <a:custGeom>
              <a:rect b="b" l="l" r="r" t="t"/>
              <a:pathLst>
                <a:path extrusionOk="0" h="146378" w="548334">
                  <a:moveTo>
                    <a:pt x="105965" y="146379"/>
                  </a:moveTo>
                  <a:cubicBezTo>
                    <a:pt x="35253" y="142970"/>
                    <a:pt x="-1572" y="163457"/>
                    <a:pt x="51" y="70130"/>
                  </a:cubicBezTo>
                  <a:cubicBezTo>
                    <a:pt x="10814" y="29477"/>
                    <a:pt x="122580" y="36300"/>
                    <a:pt x="159948" y="29916"/>
                  </a:cubicBezTo>
                  <a:cubicBezTo>
                    <a:pt x="227060" y="20352"/>
                    <a:pt x="294382" y="12262"/>
                    <a:pt x="362385" y="11177"/>
                  </a:cubicBezTo>
                  <a:cubicBezTo>
                    <a:pt x="408412" y="4314"/>
                    <a:pt x="455182" y="6820"/>
                    <a:pt x="501186" y="1282"/>
                  </a:cubicBezTo>
                  <a:cubicBezTo>
                    <a:pt x="539063" y="-7677"/>
                    <a:pt x="547145" y="32252"/>
                    <a:pt x="547373" y="61177"/>
                  </a:cubicBezTo>
                  <a:cubicBezTo>
                    <a:pt x="558153" y="137631"/>
                    <a:pt x="475809" y="127908"/>
                    <a:pt x="424313" y="128781"/>
                  </a:cubicBezTo>
                  <a:cubicBezTo>
                    <a:pt x="317650" y="131699"/>
                    <a:pt x="212319" y="141006"/>
                    <a:pt x="105965" y="146379"/>
                  </a:cubicBezTo>
                  <a:close/>
                  <a:moveTo>
                    <a:pt x="237445" y="79723"/>
                  </a:moveTo>
                  <a:cubicBezTo>
                    <a:pt x="226328" y="80922"/>
                    <a:pt x="215274" y="82726"/>
                    <a:pt x="204226" y="84570"/>
                  </a:cubicBezTo>
                  <a:cubicBezTo>
                    <a:pt x="300264" y="80265"/>
                    <a:pt x="397844" y="76520"/>
                    <a:pt x="493739" y="75423"/>
                  </a:cubicBezTo>
                  <a:cubicBezTo>
                    <a:pt x="494036" y="72557"/>
                    <a:pt x="494328" y="69691"/>
                    <a:pt x="494602" y="66824"/>
                  </a:cubicBezTo>
                  <a:cubicBezTo>
                    <a:pt x="494694" y="65505"/>
                    <a:pt x="494779" y="64186"/>
                    <a:pt x="494859" y="62868"/>
                  </a:cubicBezTo>
                  <a:cubicBezTo>
                    <a:pt x="407412" y="66921"/>
                    <a:pt x="324006" y="72169"/>
                    <a:pt x="237445" y="7972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3" name="Google Shape;1013;p11"/>
            <p:cNvSpPr/>
            <p:nvPr/>
          </p:nvSpPr>
          <p:spPr>
            <a:xfrm>
              <a:off x="2736824" y="7790859"/>
              <a:ext cx="454276" cy="80698"/>
            </a:xfrm>
            <a:custGeom>
              <a:rect b="b" l="l" r="r" t="t"/>
              <a:pathLst>
                <a:path extrusionOk="0" h="80698" w="454276">
                  <a:moveTo>
                    <a:pt x="25195" y="80698"/>
                  </a:moveTo>
                  <a:cubicBezTo>
                    <a:pt x="-6481" y="77501"/>
                    <a:pt x="-9133" y="29008"/>
                    <a:pt x="22046" y="22139"/>
                  </a:cubicBezTo>
                  <a:cubicBezTo>
                    <a:pt x="138287" y="7293"/>
                    <a:pt x="254763" y="-3224"/>
                    <a:pt x="372114" y="904"/>
                  </a:cubicBezTo>
                  <a:cubicBezTo>
                    <a:pt x="396982" y="4393"/>
                    <a:pt x="442866" y="-9494"/>
                    <a:pt x="453629" y="19615"/>
                  </a:cubicBezTo>
                  <a:cubicBezTo>
                    <a:pt x="456303" y="30304"/>
                    <a:pt x="450479" y="41466"/>
                    <a:pt x="440254" y="45634"/>
                  </a:cubicBezTo>
                  <a:cubicBezTo>
                    <a:pt x="374777" y="53411"/>
                    <a:pt x="307203" y="53982"/>
                    <a:pt x="241183" y="57271"/>
                  </a:cubicBezTo>
                  <a:cubicBezTo>
                    <a:pt x="168865" y="61045"/>
                    <a:pt x="97456" y="78089"/>
                    <a:pt x="25195" y="80698"/>
                  </a:cubicBezTo>
                  <a:close/>
                </a:path>
              </a:pathLst>
            </a:custGeom>
            <a:solidFill>
              <a:srgbClr val="1D355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4" name="Google Shape;1014;p11"/>
            <p:cNvSpPr/>
            <p:nvPr/>
          </p:nvSpPr>
          <p:spPr>
            <a:xfrm>
              <a:off x="3237959" y="8305407"/>
              <a:ext cx="1443919" cy="915753"/>
            </a:xfrm>
            <a:custGeom>
              <a:rect b="b" l="l" r="r" t="t"/>
              <a:pathLst>
                <a:path extrusionOk="0" h="915753" w="1443919">
                  <a:moveTo>
                    <a:pt x="622430" y="908127"/>
                  </a:moveTo>
                  <a:cubicBezTo>
                    <a:pt x="301374" y="868279"/>
                    <a:pt x="34871" y="592022"/>
                    <a:pt x="4591" y="270555"/>
                  </a:cubicBezTo>
                  <a:cubicBezTo>
                    <a:pt x="2567" y="242280"/>
                    <a:pt x="-11596" y="76382"/>
                    <a:pt x="22852" y="80642"/>
                  </a:cubicBezTo>
                  <a:cubicBezTo>
                    <a:pt x="29853" y="81116"/>
                    <a:pt x="36226" y="87168"/>
                    <a:pt x="36392" y="94391"/>
                  </a:cubicBezTo>
                  <a:cubicBezTo>
                    <a:pt x="-37630" y="578598"/>
                    <a:pt x="417873" y="987670"/>
                    <a:pt x="890899" y="866383"/>
                  </a:cubicBezTo>
                  <a:cubicBezTo>
                    <a:pt x="1191928" y="795387"/>
                    <a:pt x="1416987" y="507003"/>
                    <a:pt x="1414941" y="199177"/>
                  </a:cubicBezTo>
                  <a:cubicBezTo>
                    <a:pt x="1415381" y="140006"/>
                    <a:pt x="1408620" y="84507"/>
                    <a:pt x="1395663" y="27735"/>
                  </a:cubicBezTo>
                  <a:cubicBezTo>
                    <a:pt x="1394668" y="21357"/>
                    <a:pt x="1391439" y="14779"/>
                    <a:pt x="1393462" y="8322"/>
                  </a:cubicBezTo>
                  <a:cubicBezTo>
                    <a:pt x="1396532" y="-89"/>
                    <a:pt x="1406917" y="-2681"/>
                    <a:pt x="1413604" y="3131"/>
                  </a:cubicBezTo>
                  <a:cubicBezTo>
                    <a:pt x="1565082" y="493328"/>
                    <a:pt x="1125228" y="984107"/>
                    <a:pt x="620618" y="907887"/>
                  </a:cubicBezTo>
                  <a:cubicBezTo>
                    <a:pt x="620618" y="907893"/>
                    <a:pt x="622430" y="908127"/>
                    <a:pt x="622430" y="9081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5" name="Google Shape;1015;p11"/>
            <p:cNvSpPr/>
            <p:nvPr/>
          </p:nvSpPr>
          <p:spPr>
            <a:xfrm>
              <a:off x="3328978" y="7777636"/>
              <a:ext cx="1235489" cy="391611"/>
            </a:xfrm>
            <a:custGeom>
              <a:rect b="b" l="l" r="r" t="t"/>
              <a:pathLst>
                <a:path extrusionOk="0" h="391611" w="1235489">
                  <a:moveTo>
                    <a:pt x="681" y="382945"/>
                  </a:moveTo>
                  <a:cubicBezTo>
                    <a:pt x="-891" y="378622"/>
                    <a:pt x="521" y="374220"/>
                    <a:pt x="2253" y="370286"/>
                  </a:cubicBezTo>
                  <a:cubicBezTo>
                    <a:pt x="19331" y="335970"/>
                    <a:pt x="41690" y="299565"/>
                    <a:pt x="64335" y="270376"/>
                  </a:cubicBezTo>
                  <a:cubicBezTo>
                    <a:pt x="133475" y="183308"/>
                    <a:pt x="223534" y="112563"/>
                    <a:pt x="324624" y="66240"/>
                  </a:cubicBezTo>
                  <a:cubicBezTo>
                    <a:pt x="615017" y="-72405"/>
                    <a:pt x="989114" y="12636"/>
                    <a:pt x="1189293" y="264872"/>
                  </a:cubicBezTo>
                  <a:cubicBezTo>
                    <a:pt x="1204719" y="286506"/>
                    <a:pt x="1226553" y="306588"/>
                    <a:pt x="1235480" y="331534"/>
                  </a:cubicBezTo>
                  <a:cubicBezTo>
                    <a:pt x="1235875" y="343090"/>
                    <a:pt x="1224226" y="350479"/>
                    <a:pt x="1213761" y="345762"/>
                  </a:cubicBezTo>
                  <a:cubicBezTo>
                    <a:pt x="1168998" y="287820"/>
                    <a:pt x="1120570" y="225400"/>
                    <a:pt x="1061038" y="181480"/>
                  </a:cubicBezTo>
                  <a:cubicBezTo>
                    <a:pt x="799833" y="-33505"/>
                    <a:pt x="391038" y="-10905"/>
                    <a:pt x="152679" y="226770"/>
                  </a:cubicBezTo>
                  <a:cubicBezTo>
                    <a:pt x="105395" y="273574"/>
                    <a:pt x="66312" y="321913"/>
                    <a:pt x="30425" y="376258"/>
                  </a:cubicBezTo>
                  <a:cubicBezTo>
                    <a:pt x="25589" y="388546"/>
                    <a:pt x="7900" y="400091"/>
                    <a:pt x="681" y="3829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16" name="Google Shape;1016;p11"/>
          <p:cNvGrpSpPr/>
          <p:nvPr/>
        </p:nvGrpSpPr>
        <p:grpSpPr>
          <a:xfrm rot="480805">
            <a:off x="340369" y="350818"/>
            <a:ext cx="2295546" cy="1558601"/>
            <a:chOff x="680506" y="701426"/>
            <a:chExt cx="4591256" cy="3117400"/>
          </a:xfrm>
        </p:grpSpPr>
        <p:sp>
          <p:nvSpPr>
            <p:cNvPr id="1017" name="Google Shape;1017;p11"/>
            <p:cNvSpPr/>
            <p:nvPr/>
          </p:nvSpPr>
          <p:spPr>
            <a:xfrm>
              <a:off x="2618981" y="716778"/>
              <a:ext cx="1084090" cy="932026"/>
            </a:xfrm>
            <a:custGeom>
              <a:rect b="b" l="l" r="r" t="t"/>
              <a:pathLst>
                <a:path extrusionOk="0" h="932026" w="1084090">
                  <a:moveTo>
                    <a:pt x="1048878" y="868785"/>
                  </a:moveTo>
                  <a:cubicBezTo>
                    <a:pt x="1014955" y="809901"/>
                    <a:pt x="983828" y="742928"/>
                    <a:pt x="942157" y="689212"/>
                  </a:cubicBezTo>
                  <a:cubicBezTo>
                    <a:pt x="908564" y="645915"/>
                    <a:pt x="886216" y="596474"/>
                    <a:pt x="858189" y="548819"/>
                  </a:cubicBezTo>
                  <a:cubicBezTo>
                    <a:pt x="740427" y="348566"/>
                    <a:pt x="571682" y="169030"/>
                    <a:pt x="354872" y="77323"/>
                  </a:cubicBezTo>
                  <a:cubicBezTo>
                    <a:pt x="335946" y="69318"/>
                    <a:pt x="316716" y="62022"/>
                    <a:pt x="297238" y="55500"/>
                  </a:cubicBezTo>
                  <a:cubicBezTo>
                    <a:pt x="256965" y="42013"/>
                    <a:pt x="216122" y="30130"/>
                    <a:pt x="174727" y="20632"/>
                  </a:cubicBezTo>
                  <a:cubicBezTo>
                    <a:pt x="136866" y="11945"/>
                    <a:pt x="92278" y="-492"/>
                    <a:pt x="53413" y="15"/>
                  </a:cubicBezTo>
                  <a:cubicBezTo>
                    <a:pt x="38112" y="218"/>
                    <a:pt x="22213" y="5192"/>
                    <a:pt x="12037" y="16634"/>
                  </a:cubicBezTo>
                  <a:cubicBezTo>
                    <a:pt x="1695" y="28269"/>
                    <a:pt x="-1323" y="45016"/>
                    <a:pt x="499" y="60484"/>
                  </a:cubicBezTo>
                  <a:cubicBezTo>
                    <a:pt x="3351" y="84748"/>
                    <a:pt x="14843" y="110054"/>
                    <a:pt x="23492" y="132817"/>
                  </a:cubicBezTo>
                  <a:cubicBezTo>
                    <a:pt x="55999" y="218343"/>
                    <a:pt x="102243" y="298461"/>
                    <a:pt x="140969" y="381232"/>
                  </a:cubicBezTo>
                  <a:cubicBezTo>
                    <a:pt x="193184" y="492837"/>
                    <a:pt x="237882" y="607077"/>
                    <a:pt x="284448" y="721040"/>
                  </a:cubicBezTo>
                  <a:cubicBezTo>
                    <a:pt x="312134" y="790472"/>
                    <a:pt x="335789" y="861784"/>
                    <a:pt x="361322" y="932026"/>
                  </a:cubicBezTo>
                  <a:lnTo>
                    <a:pt x="380294" y="932026"/>
                  </a:lnTo>
                  <a:lnTo>
                    <a:pt x="409167" y="932026"/>
                  </a:lnTo>
                  <a:lnTo>
                    <a:pt x="411053" y="932026"/>
                  </a:lnTo>
                  <a:lnTo>
                    <a:pt x="417475" y="932026"/>
                  </a:lnTo>
                  <a:lnTo>
                    <a:pt x="1084090" y="932026"/>
                  </a:lnTo>
                  <a:cubicBezTo>
                    <a:pt x="1073068" y="910497"/>
                    <a:pt x="1060978" y="889770"/>
                    <a:pt x="1048878" y="86878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8" name="Google Shape;1018;p11"/>
            <p:cNvSpPr/>
            <p:nvPr/>
          </p:nvSpPr>
          <p:spPr>
            <a:xfrm>
              <a:off x="1259050" y="874104"/>
              <a:ext cx="444877" cy="722820"/>
            </a:xfrm>
            <a:custGeom>
              <a:rect b="b" l="l" r="r" t="t"/>
              <a:pathLst>
                <a:path extrusionOk="0" h="722820" w="444877">
                  <a:moveTo>
                    <a:pt x="429417" y="207352"/>
                  </a:moveTo>
                  <a:cubicBezTo>
                    <a:pt x="456790" y="267185"/>
                    <a:pt x="440330" y="333678"/>
                    <a:pt x="436171" y="396459"/>
                  </a:cubicBezTo>
                  <a:cubicBezTo>
                    <a:pt x="428010" y="468802"/>
                    <a:pt x="413969" y="540233"/>
                    <a:pt x="403351" y="612244"/>
                  </a:cubicBezTo>
                  <a:cubicBezTo>
                    <a:pt x="398134" y="644910"/>
                    <a:pt x="389449" y="676904"/>
                    <a:pt x="383081" y="709285"/>
                  </a:cubicBezTo>
                  <a:cubicBezTo>
                    <a:pt x="381729" y="717696"/>
                    <a:pt x="373862" y="723877"/>
                    <a:pt x="365462" y="722670"/>
                  </a:cubicBezTo>
                  <a:cubicBezTo>
                    <a:pt x="339396" y="716581"/>
                    <a:pt x="358846" y="682174"/>
                    <a:pt x="358175" y="664099"/>
                  </a:cubicBezTo>
                  <a:cubicBezTo>
                    <a:pt x="289297" y="667913"/>
                    <a:pt x="220805" y="660138"/>
                    <a:pt x="152019" y="660525"/>
                  </a:cubicBezTo>
                  <a:cubicBezTo>
                    <a:pt x="104036" y="659512"/>
                    <a:pt x="45831" y="668162"/>
                    <a:pt x="5908" y="636454"/>
                  </a:cubicBezTo>
                  <a:cubicBezTo>
                    <a:pt x="-1093" y="627850"/>
                    <a:pt x="-275" y="614943"/>
                    <a:pt x="498" y="604119"/>
                  </a:cubicBezTo>
                  <a:cubicBezTo>
                    <a:pt x="1612" y="569325"/>
                    <a:pt x="3056" y="534531"/>
                    <a:pt x="10445" y="500409"/>
                  </a:cubicBezTo>
                  <a:cubicBezTo>
                    <a:pt x="25267" y="421147"/>
                    <a:pt x="37477" y="341168"/>
                    <a:pt x="54949" y="262441"/>
                  </a:cubicBezTo>
                  <a:cubicBezTo>
                    <a:pt x="64362" y="222911"/>
                    <a:pt x="76378" y="184101"/>
                    <a:pt x="86030" y="144663"/>
                  </a:cubicBezTo>
                  <a:cubicBezTo>
                    <a:pt x="102058" y="72265"/>
                    <a:pt x="127057" y="-38981"/>
                    <a:pt x="225047" y="13694"/>
                  </a:cubicBezTo>
                  <a:cubicBezTo>
                    <a:pt x="269597" y="39497"/>
                    <a:pt x="307294" y="75213"/>
                    <a:pt x="344852" y="109961"/>
                  </a:cubicBezTo>
                  <a:cubicBezTo>
                    <a:pt x="376172" y="139357"/>
                    <a:pt x="410592" y="167823"/>
                    <a:pt x="429417" y="20735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9" name="Google Shape;1019;p11"/>
            <p:cNvSpPr/>
            <p:nvPr/>
          </p:nvSpPr>
          <p:spPr>
            <a:xfrm>
              <a:off x="680506" y="715029"/>
              <a:ext cx="4591256" cy="2040308"/>
            </a:xfrm>
            <a:custGeom>
              <a:rect b="b" l="l" r="r" t="t"/>
              <a:pathLst>
                <a:path extrusionOk="0" h="2040308" w="4591256">
                  <a:moveTo>
                    <a:pt x="4514033" y="1858657"/>
                  </a:moveTo>
                  <a:cubicBezTo>
                    <a:pt x="4440509" y="1939447"/>
                    <a:pt x="4328681" y="1975697"/>
                    <a:pt x="4225502" y="1999943"/>
                  </a:cubicBezTo>
                  <a:cubicBezTo>
                    <a:pt x="3975274" y="2058707"/>
                    <a:pt x="3707629" y="2038671"/>
                    <a:pt x="3451843" y="2029385"/>
                  </a:cubicBezTo>
                  <a:cubicBezTo>
                    <a:pt x="2657547" y="2000560"/>
                    <a:pt x="1857068" y="1896261"/>
                    <a:pt x="1089086" y="1687919"/>
                  </a:cubicBezTo>
                  <a:cubicBezTo>
                    <a:pt x="856155" y="1624944"/>
                    <a:pt x="635094" y="1562099"/>
                    <a:pt x="457158" y="1391361"/>
                  </a:cubicBezTo>
                  <a:cubicBezTo>
                    <a:pt x="238443" y="1181536"/>
                    <a:pt x="147372" y="890184"/>
                    <a:pt x="75826" y="603769"/>
                  </a:cubicBezTo>
                  <a:cubicBezTo>
                    <a:pt x="42344" y="469659"/>
                    <a:pt x="19112" y="332453"/>
                    <a:pt x="3166" y="195376"/>
                  </a:cubicBezTo>
                  <a:cubicBezTo>
                    <a:pt x="-39342" y="-168605"/>
                    <a:pt x="357687" y="70045"/>
                    <a:pt x="501396" y="163576"/>
                  </a:cubicBezTo>
                  <a:cubicBezTo>
                    <a:pt x="648932" y="259834"/>
                    <a:pt x="767311" y="388868"/>
                    <a:pt x="847139" y="546368"/>
                  </a:cubicBezTo>
                  <a:cubicBezTo>
                    <a:pt x="886933" y="624929"/>
                    <a:pt x="910533" y="730712"/>
                    <a:pt x="982447" y="785764"/>
                  </a:cubicBezTo>
                  <a:cubicBezTo>
                    <a:pt x="1059551" y="844657"/>
                    <a:pt x="1180524" y="845772"/>
                    <a:pt x="1272589" y="849236"/>
                  </a:cubicBezTo>
                  <a:cubicBezTo>
                    <a:pt x="1993112" y="877075"/>
                    <a:pt x="2715255" y="859876"/>
                    <a:pt x="3435033" y="902316"/>
                  </a:cubicBezTo>
                  <a:cubicBezTo>
                    <a:pt x="3518191" y="908258"/>
                    <a:pt x="3601358" y="915554"/>
                    <a:pt x="3684267" y="924711"/>
                  </a:cubicBezTo>
                  <a:cubicBezTo>
                    <a:pt x="3951296" y="953784"/>
                    <a:pt x="4218574" y="1054740"/>
                    <a:pt x="4405656" y="1254054"/>
                  </a:cubicBezTo>
                  <a:cubicBezTo>
                    <a:pt x="4408996" y="1257518"/>
                    <a:pt x="4412207" y="1261111"/>
                    <a:pt x="4415538" y="1264814"/>
                  </a:cubicBezTo>
                  <a:cubicBezTo>
                    <a:pt x="4470522" y="1325808"/>
                    <a:pt x="4523041" y="1404249"/>
                    <a:pt x="4556155" y="1487877"/>
                  </a:cubicBezTo>
                  <a:cubicBezTo>
                    <a:pt x="4606098" y="1613936"/>
                    <a:pt x="4611536" y="1751768"/>
                    <a:pt x="4514033" y="185865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0" name="Google Shape;1020;p11"/>
            <p:cNvSpPr/>
            <p:nvPr/>
          </p:nvSpPr>
          <p:spPr>
            <a:xfrm>
              <a:off x="875892" y="1847565"/>
              <a:ext cx="659858" cy="681088"/>
            </a:xfrm>
            <a:custGeom>
              <a:rect b="b" l="l" r="r" t="t"/>
              <a:pathLst>
                <a:path extrusionOk="0" h="681088" w="659858">
                  <a:moveTo>
                    <a:pt x="646812" y="1484"/>
                  </a:moveTo>
                  <a:cubicBezTo>
                    <a:pt x="680846" y="18886"/>
                    <a:pt x="638218" y="65564"/>
                    <a:pt x="632329" y="90501"/>
                  </a:cubicBezTo>
                  <a:cubicBezTo>
                    <a:pt x="604478" y="156276"/>
                    <a:pt x="582368" y="224316"/>
                    <a:pt x="553505" y="289658"/>
                  </a:cubicBezTo>
                  <a:cubicBezTo>
                    <a:pt x="524403" y="355387"/>
                    <a:pt x="493414" y="420139"/>
                    <a:pt x="460447" y="483988"/>
                  </a:cubicBezTo>
                  <a:cubicBezTo>
                    <a:pt x="439156" y="525554"/>
                    <a:pt x="414305" y="567358"/>
                    <a:pt x="375642" y="594903"/>
                  </a:cubicBezTo>
                  <a:cubicBezTo>
                    <a:pt x="289964" y="654293"/>
                    <a:pt x="184641" y="678512"/>
                    <a:pt x="81830" y="681073"/>
                  </a:cubicBezTo>
                  <a:cubicBezTo>
                    <a:pt x="2279" y="682188"/>
                    <a:pt x="-10317" y="624676"/>
                    <a:pt x="6529" y="558220"/>
                  </a:cubicBezTo>
                  <a:cubicBezTo>
                    <a:pt x="23229" y="482395"/>
                    <a:pt x="49728" y="408744"/>
                    <a:pt x="76033" y="335719"/>
                  </a:cubicBezTo>
                  <a:cubicBezTo>
                    <a:pt x="111852" y="255297"/>
                    <a:pt x="132600" y="169182"/>
                    <a:pt x="167499" y="88327"/>
                  </a:cubicBezTo>
                  <a:cubicBezTo>
                    <a:pt x="179378" y="65029"/>
                    <a:pt x="183279" y="27913"/>
                    <a:pt x="214130" y="23565"/>
                  </a:cubicBezTo>
                  <a:cubicBezTo>
                    <a:pt x="293681" y="8052"/>
                    <a:pt x="376360" y="16417"/>
                    <a:pt x="456684" y="10272"/>
                  </a:cubicBezTo>
                  <a:cubicBezTo>
                    <a:pt x="513886" y="7859"/>
                    <a:pt x="571852" y="2930"/>
                    <a:pt x="628621" y="2350"/>
                  </a:cubicBezTo>
                  <a:cubicBezTo>
                    <a:pt x="634216" y="-349"/>
                    <a:pt x="640978" y="-838"/>
                    <a:pt x="646812" y="148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1" name="Google Shape;1021;p11"/>
            <p:cNvSpPr/>
            <p:nvPr/>
          </p:nvSpPr>
          <p:spPr>
            <a:xfrm>
              <a:off x="2678926" y="2288923"/>
              <a:ext cx="1092324" cy="1514287"/>
            </a:xfrm>
            <a:custGeom>
              <a:rect b="b" l="l" r="r" t="t"/>
              <a:pathLst>
                <a:path extrusionOk="0" h="1514287" w="1092324">
                  <a:moveTo>
                    <a:pt x="1047553" y="43404"/>
                  </a:moveTo>
                  <a:cubicBezTo>
                    <a:pt x="1116845" y="49926"/>
                    <a:pt x="1167450" y="-60961"/>
                    <a:pt x="705086" y="1072594"/>
                  </a:cubicBezTo>
                  <a:cubicBezTo>
                    <a:pt x="636898" y="1183130"/>
                    <a:pt x="607731" y="1301571"/>
                    <a:pt x="515731" y="1384600"/>
                  </a:cubicBezTo>
                  <a:cubicBezTo>
                    <a:pt x="418855" y="1469416"/>
                    <a:pt x="206856" y="1529636"/>
                    <a:pt x="79911" y="1510834"/>
                  </a:cubicBezTo>
                  <a:cubicBezTo>
                    <a:pt x="-49591" y="1497707"/>
                    <a:pt x="1897" y="1413093"/>
                    <a:pt x="69386" y="1176406"/>
                  </a:cubicBezTo>
                  <a:cubicBezTo>
                    <a:pt x="130811" y="927659"/>
                    <a:pt x="422130" y="2032"/>
                    <a:pt x="429951" y="1212"/>
                  </a:cubicBezTo>
                  <a:cubicBezTo>
                    <a:pt x="504515" y="-7235"/>
                    <a:pt x="946932" y="30793"/>
                    <a:pt x="1047553" y="4340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2" name="Google Shape;1022;p11"/>
            <p:cNvSpPr/>
            <p:nvPr/>
          </p:nvSpPr>
          <p:spPr>
            <a:xfrm>
              <a:off x="1052082" y="1844602"/>
              <a:ext cx="480734" cy="59794"/>
            </a:xfrm>
            <a:custGeom>
              <a:rect b="b" l="l" r="r" t="t"/>
              <a:pathLst>
                <a:path extrusionOk="0" h="59794" w="480734">
                  <a:moveTo>
                    <a:pt x="14036" y="58909"/>
                  </a:moveTo>
                  <a:cubicBezTo>
                    <a:pt x="-3409" y="53327"/>
                    <a:pt x="-5167" y="26492"/>
                    <a:pt x="12002" y="19371"/>
                  </a:cubicBezTo>
                  <a:cubicBezTo>
                    <a:pt x="53784" y="11154"/>
                    <a:pt x="97479" y="11863"/>
                    <a:pt x="139969" y="7146"/>
                  </a:cubicBezTo>
                  <a:cubicBezTo>
                    <a:pt x="205930" y="2421"/>
                    <a:pt x="272177" y="-702"/>
                    <a:pt x="338349" y="136"/>
                  </a:cubicBezTo>
                  <a:cubicBezTo>
                    <a:pt x="382137" y="1343"/>
                    <a:pt x="427644" y="-1495"/>
                    <a:pt x="469877" y="11642"/>
                  </a:cubicBezTo>
                  <a:cubicBezTo>
                    <a:pt x="487754" y="18008"/>
                    <a:pt x="482252" y="45672"/>
                    <a:pt x="462875" y="44023"/>
                  </a:cubicBezTo>
                  <a:cubicBezTo>
                    <a:pt x="353209" y="33696"/>
                    <a:pt x="242384" y="42355"/>
                    <a:pt x="132764" y="50702"/>
                  </a:cubicBezTo>
                  <a:cubicBezTo>
                    <a:pt x="93375" y="52203"/>
                    <a:pt x="53149" y="62898"/>
                    <a:pt x="14036" y="58909"/>
                  </a:cubicBezTo>
                  <a:close/>
                </a:path>
              </a:pathLst>
            </a:custGeom>
            <a:solidFill>
              <a:srgbClr val="1D355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3" name="Google Shape;1023;p11"/>
            <p:cNvSpPr/>
            <p:nvPr/>
          </p:nvSpPr>
          <p:spPr>
            <a:xfrm>
              <a:off x="1078503" y="1987267"/>
              <a:ext cx="424633" cy="537840"/>
            </a:xfrm>
            <a:custGeom>
              <a:rect b="b" l="l" r="r" t="t"/>
              <a:pathLst>
                <a:path extrusionOk="0" h="537840" w="424633">
                  <a:moveTo>
                    <a:pt x="883" y="528207"/>
                  </a:moveTo>
                  <a:cubicBezTo>
                    <a:pt x="-7573" y="504707"/>
                    <a:pt x="47108" y="497669"/>
                    <a:pt x="62428" y="488917"/>
                  </a:cubicBezTo>
                  <a:cubicBezTo>
                    <a:pt x="89239" y="479097"/>
                    <a:pt x="116483" y="469618"/>
                    <a:pt x="141261" y="455192"/>
                  </a:cubicBezTo>
                  <a:cubicBezTo>
                    <a:pt x="201150" y="419126"/>
                    <a:pt x="235322" y="354282"/>
                    <a:pt x="267038" y="294256"/>
                  </a:cubicBezTo>
                  <a:cubicBezTo>
                    <a:pt x="310632" y="214617"/>
                    <a:pt x="347960" y="131486"/>
                    <a:pt x="382785" y="47637"/>
                  </a:cubicBezTo>
                  <a:cubicBezTo>
                    <a:pt x="388453" y="34169"/>
                    <a:pt x="394415" y="20719"/>
                    <a:pt x="400166" y="7288"/>
                  </a:cubicBezTo>
                  <a:cubicBezTo>
                    <a:pt x="402576" y="1392"/>
                    <a:pt x="410057" y="-1316"/>
                    <a:pt x="415853" y="618"/>
                  </a:cubicBezTo>
                  <a:cubicBezTo>
                    <a:pt x="422607" y="2839"/>
                    <a:pt x="426085" y="10190"/>
                    <a:pt x="424060" y="16905"/>
                  </a:cubicBezTo>
                  <a:cubicBezTo>
                    <a:pt x="393596" y="107839"/>
                    <a:pt x="352799" y="195188"/>
                    <a:pt x="309951" y="280870"/>
                  </a:cubicBezTo>
                  <a:cubicBezTo>
                    <a:pt x="265400" y="363365"/>
                    <a:pt x="219800" y="458204"/>
                    <a:pt x="129180" y="497669"/>
                  </a:cubicBezTo>
                  <a:cubicBezTo>
                    <a:pt x="93140" y="513302"/>
                    <a:pt x="55886" y="527314"/>
                    <a:pt x="17923" y="537493"/>
                  </a:cubicBezTo>
                  <a:cubicBezTo>
                    <a:pt x="10921" y="539087"/>
                    <a:pt x="3367" y="535070"/>
                    <a:pt x="883" y="528207"/>
                  </a:cubicBezTo>
                  <a:close/>
                </a:path>
              </a:pathLst>
            </a:custGeom>
            <a:solidFill>
              <a:srgbClr val="1D355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4" name="Google Shape;1024;p11"/>
            <p:cNvSpPr/>
            <p:nvPr/>
          </p:nvSpPr>
          <p:spPr>
            <a:xfrm>
              <a:off x="2895320" y="2400869"/>
              <a:ext cx="864057" cy="1417957"/>
            </a:xfrm>
            <a:custGeom>
              <a:rect b="b" l="l" r="r" t="t"/>
              <a:pathLst>
                <a:path extrusionOk="0" h="1417957" w="864057">
                  <a:moveTo>
                    <a:pt x="15636" y="1417957"/>
                  </a:moveTo>
                  <a:cubicBezTo>
                    <a:pt x="1034" y="1416612"/>
                    <a:pt x="-5618" y="1397792"/>
                    <a:pt x="5736" y="1387944"/>
                  </a:cubicBezTo>
                  <a:cubicBezTo>
                    <a:pt x="27790" y="1373905"/>
                    <a:pt x="55697" y="1369962"/>
                    <a:pt x="79591" y="1358806"/>
                  </a:cubicBezTo>
                  <a:cubicBezTo>
                    <a:pt x="138017" y="1337351"/>
                    <a:pt x="196176" y="1314256"/>
                    <a:pt x="247655" y="1278587"/>
                  </a:cubicBezTo>
                  <a:cubicBezTo>
                    <a:pt x="304811" y="1238109"/>
                    <a:pt x="335929" y="1176139"/>
                    <a:pt x="366209" y="1115034"/>
                  </a:cubicBezTo>
                  <a:cubicBezTo>
                    <a:pt x="397722" y="1057247"/>
                    <a:pt x="427579" y="998630"/>
                    <a:pt x="455945" y="939165"/>
                  </a:cubicBezTo>
                  <a:cubicBezTo>
                    <a:pt x="563007" y="723656"/>
                    <a:pt x="649799" y="499119"/>
                    <a:pt x="737116" y="275145"/>
                  </a:cubicBezTo>
                  <a:cubicBezTo>
                    <a:pt x="760348" y="198334"/>
                    <a:pt x="792643" y="125245"/>
                    <a:pt x="823025" y="51142"/>
                  </a:cubicBezTo>
                  <a:cubicBezTo>
                    <a:pt x="832069" y="34975"/>
                    <a:pt x="834434" y="-9566"/>
                    <a:pt x="858945" y="1848"/>
                  </a:cubicBezTo>
                  <a:cubicBezTo>
                    <a:pt x="876537" y="12580"/>
                    <a:pt x="843488" y="87033"/>
                    <a:pt x="838427" y="105420"/>
                  </a:cubicBezTo>
                  <a:cubicBezTo>
                    <a:pt x="810788" y="167556"/>
                    <a:pt x="790546" y="232207"/>
                    <a:pt x="768482" y="296406"/>
                  </a:cubicBezTo>
                  <a:cubicBezTo>
                    <a:pt x="674062" y="539929"/>
                    <a:pt x="577793" y="782872"/>
                    <a:pt x="459322" y="1015912"/>
                  </a:cubicBezTo>
                  <a:cubicBezTo>
                    <a:pt x="438280" y="1060987"/>
                    <a:pt x="413124" y="1103915"/>
                    <a:pt x="390628" y="1148281"/>
                  </a:cubicBezTo>
                  <a:cubicBezTo>
                    <a:pt x="361240" y="1210012"/>
                    <a:pt x="325182" y="1268942"/>
                    <a:pt x="268412" y="1309116"/>
                  </a:cubicBezTo>
                  <a:cubicBezTo>
                    <a:pt x="213777" y="1346830"/>
                    <a:pt x="153649" y="1371068"/>
                    <a:pt x="92473" y="1393407"/>
                  </a:cubicBezTo>
                  <a:cubicBezTo>
                    <a:pt x="67096" y="1401550"/>
                    <a:pt x="42180" y="1415765"/>
                    <a:pt x="15636" y="141795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5" name="Google Shape;1025;p11"/>
            <p:cNvSpPr/>
            <p:nvPr/>
          </p:nvSpPr>
          <p:spPr>
            <a:xfrm>
              <a:off x="1556367" y="2328121"/>
              <a:ext cx="1286333" cy="280239"/>
            </a:xfrm>
            <a:custGeom>
              <a:rect b="b" l="l" r="r" t="t"/>
              <a:pathLst>
                <a:path extrusionOk="0" h="280239" w="1286333">
                  <a:moveTo>
                    <a:pt x="1260059" y="278940"/>
                  </a:moveTo>
                  <a:cubicBezTo>
                    <a:pt x="989985" y="247683"/>
                    <a:pt x="724069" y="191793"/>
                    <a:pt x="458117" y="136622"/>
                  </a:cubicBezTo>
                  <a:cubicBezTo>
                    <a:pt x="308988" y="104932"/>
                    <a:pt x="162409" y="62298"/>
                    <a:pt x="12406" y="35859"/>
                  </a:cubicBezTo>
                  <a:cubicBezTo>
                    <a:pt x="-8554" y="29097"/>
                    <a:pt x="-1174" y="-3661"/>
                    <a:pt x="21239" y="337"/>
                  </a:cubicBezTo>
                  <a:cubicBezTo>
                    <a:pt x="115861" y="16735"/>
                    <a:pt x="212636" y="39710"/>
                    <a:pt x="305014" y="63505"/>
                  </a:cubicBezTo>
                  <a:cubicBezTo>
                    <a:pt x="507986" y="111611"/>
                    <a:pt x="712872" y="151960"/>
                    <a:pt x="917693" y="191231"/>
                  </a:cubicBezTo>
                  <a:cubicBezTo>
                    <a:pt x="1036689" y="213635"/>
                    <a:pt x="1156586" y="231138"/>
                    <a:pt x="1275553" y="253284"/>
                  </a:cubicBezTo>
                  <a:cubicBezTo>
                    <a:pt x="1289401" y="255753"/>
                    <a:pt x="1290293" y="276720"/>
                    <a:pt x="1275986" y="279723"/>
                  </a:cubicBezTo>
                  <a:cubicBezTo>
                    <a:pt x="1270824" y="281031"/>
                    <a:pt x="1265101" y="279511"/>
                    <a:pt x="1260059" y="27894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6" name="Google Shape;1026;p11"/>
            <p:cNvSpPr/>
            <p:nvPr/>
          </p:nvSpPr>
          <p:spPr>
            <a:xfrm>
              <a:off x="2659087" y="701426"/>
              <a:ext cx="903056" cy="706773"/>
            </a:xfrm>
            <a:custGeom>
              <a:rect b="b" l="l" r="r" t="t"/>
              <a:pathLst>
                <a:path extrusionOk="0" h="706773" w="903056">
                  <a:moveTo>
                    <a:pt x="871651" y="701432"/>
                  </a:moveTo>
                  <a:cubicBezTo>
                    <a:pt x="807033" y="595603"/>
                    <a:pt x="731429" y="496471"/>
                    <a:pt x="658254" y="396243"/>
                  </a:cubicBezTo>
                  <a:cubicBezTo>
                    <a:pt x="615396" y="343061"/>
                    <a:pt x="585006" y="278926"/>
                    <a:pt x="532653" y="234238"/>
                  </a:cubicBezTo>
                  <a:cubicBezTo>
                    <a:pt x="476610" y="184686"/>
                    <a:pt x="416068" y="145525"/>
                    <a:pt x="345368" y="123858"/>
                  </a:cubicBezTo>
                  <a:cubicBezTo>
                    <a:pt x="279738" y="102081"/>
                    <a:pt x="214218" y="79041"/>
                    <a:pt x="146840" y="62681"/>
                  </a:cubicBezTo>
                  <a:cubicBezTo>
                    <a:pt x="102252" y="51313"/>
                    <a:pt x="57720" y="39816"/>
                    <a:pt x="13233" y="28209"/>
                  </a:cubicBezTo>
                  <a:cubicBezTo>
                    <a:pt x="2054" y="27628"/>
                    <a:pt x="-4681" y="13138"/>
                    <a:pt x="3867" y="4976"/>
                  </a:cubicBezTo>
                  <a:cubicBezTo>
                    <a:pt x="15414" y="-5213"/>
                    <a:pt x="36521" y="3179"/>
                    <a:pt x="49237" y="4543"/>
                  </a:cubicBezTo>
                  <a:cubicBezTo>
                    <a:pt x="62376" y="6919"/>
                    <a:pt x="79627" y="10871"/>
                    <a:pt x="91763" y="13294"/>
                  </a:cubicBezTo>
                  <a:cubicBezTo>
                    <a:pt x="181086" y="30558"/>
                    <a:pt x="268412" y="58544"/>
                    <a:pt x="354219" y="87959"/>
                  </a:cubicBezTo>
                  <a:cubicBezTo>
                    <a:pt x="424873" y="109239"/>
                    <a:pt x="488525" y="147626"/>
                    <a:pt x="544338" y="195538"/>
                  </a:cubicBezTo>
                  <a:cubicBezTo>
                    <a:pt x="613335" y="250231"/>
                    <a:pt x="651022" y="331132"/>
                    <a:pt x="705556" y="397745"/>
                  </a:cubicBezTo>
                  <a:cubicBezTo>
                    <a:pt x="760440" y="473395"/>
                    <a:pt x="815884" y="549460"/>
                    <a:pt x="868320" y="626528"/>
                  </a:cubicBezTo>
                  <a:cubicBezTo>
                    <a:pt x="879785" y="644501"/>
                    <a:pt x="890209" y="663137"/>
                    <a:pt x="901434" y="681230"/>
                  </a:cubicBezTo>
                  <a:cubicBezTo>
                    <a:pt x="909559" y="698696"/>
                    <a:pt x="885222" y="715730"/>
                    <a:pt x="871651" y="7014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7" name="Google Shape;1027;p11"/>
            <p:cNvSpPr/>
            <p:nvPr/>
          </p:nvSpPr>
          <p:spPr>
            <a:xfrm>
              <a:off x="903543" y="736464"/>
              <a:ext cx="853772" cy="834861"/>
            </a:xfrm>
            <a:custGeom>
              <a:rect b="b" l="l" r="r" t="t"/>
              <a:pathLst>
                <a:path extrusionOk="0" h="834861" w="853772">
                  <a:moveTo>
                    <a:pt x="832290" y="834212"/>
                  </a:moveTo>
                  <a:cubicBezTo>
                    <a:pt x="802930" y="825442"/>
                    <a:pt x="769319" y="823996"/>
                    <a:pt x="750034" y="796618"/>
                  </a:cubicBezTo>
                  <a:cubicBezTo>
                    <a:pt x="710047" y="743445"/>
                    <a:pt x="687551" y="678647"/>
                    <a:pt x="651805" y="622444"/>
                  </a:cubicBezTo>
                  <a:cubicBezTo>
                    <a:pt x="423926" y="240250"/>
                    <a:pt x="457611" y="238481"/>
                    <a:pt x="45649" y="41977"/>
                  </a:cubicBezTo>
                  <a:cubicBezTo>
                    <a:pt x="33136" y="36284"/>
                    <a:pt x="20945" y="29651"/>
                    <a:pt x="8045" y="24962"/>
                  </a:cubicBezTo>
                  <a:cubicBezTo>
                    <a:pt x="2009" y="22880"/>
                    <a:pt x="-1128" y="15732"/>
                    <a:pt x="371" y="9790"/>
                  </a:cubicBezTo>
                  <a:cubicBezTo>
                    <a:pt x="2009" y="3166"/>
                    <a:pt x="9250" y="-1523"/>
                    <a:pt x="16013" y="458"/>
                  </a:cubicBezTo>
                  <a:cubicBezTo>
                    <a:pt x="85600" y="25349"/>
                    <a:pt x="150632" y="63294"/>
                    <a:pt x="217430" y="94459"/>
                  </a:cubicBezTo>
                  <a:cubicBezTo>
                    <a:pt x="303606" y="138778"/>
                    <a:pt x="394253" y="184913"/>
                    <a:pt x="458835" y="258960"/>
                  </a:cubicBezTo>
                  <a:cubicBezTo>
                    <a:pt x="519772" y="333882"/>
                    <a:pt x="566375" y="418533"/>
                    <a:pt x="615416" y="501378"/>
                  </a:cubicBezTo>
                  <a:cubicBezTo>
                    <a:pt x="667300" y="586056"/>
                    <a:pt x="715209" y="672806"/>
                    <a:pt x="762777" y="759870"/>
                  </a:cubicBezTo>
                  <a:cubicBezTo>
                    <a:pt x="779652" y="792095"/>
                    <a:pt x="812619" y="791551"/>
                    <a:pt x="843157" y="801058"/>
                  </a:cubicBezTo>
                  <a:cubicBezTo>
                    <a:pt x="862681" y="808547"/>
                    <a:pt x="853048" y="839721"/>
                    <a:pt x="832290" y="83421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8" name="Google Shape;1028;p11"/>
            <p:cNvSpPr/>
            <p:nvPr/>
          </p:nvSpPr>
          <p:spPr>
            <a:xfrm>
              <a:off x="4319809" y="1974316"/>
              <a:ext cx="916870" cy="234336"/>
            </a:xfrm>
            <a:custGeom>
              <a:rect b="b" l="l" r="r" t="t"/>
              <a:pathLst>
                <a:path extrusionOk="0" h="234336" w="916870">
                  <a:moveTo>
                    <a:pt x="916870" y="228581"/>
                  </a:moveTo>
                  <a:cubicBezTo>
                    <a:pt x="801086" y="224500"/>
                    <a:pt x="684934" y="228701"/>
                    <a:pt x="569149" y="231796"/>
                  </a:cubicBezTo>
                  <a:cubicBezTo>
                    <a:pt x="474822" y="234320"/>
                    <a:pt x="380374" y="235969"/>
                    <a:pt x="286065" y="231750"/>
                  </a:cubicBezTo>
                  <a:cubicBezTo>
                    <a:pt x="198058" y="227816"/>
                    <a:pt x="105791" y="225449"/>
                    <a:pt x="31338" y="172092"/>
                  </a:cubicBezTo>
                  <a:cubicBezTo>
                    <a:pt x="-8907" y="143249"/>
                    <a:pt x="-11695" y="70123"/>
                    <a:pt x="30583" y="41344"/>
                  </a:cubicBezTo>
                  <a:cubicBezTo>
                    <a:pt x="86681" y="3151"/>
                    <a:pt x="177632" y="1179"/>
                    <a:pt x="242673" y="387"/>
                  </a:cubicBezTo>
                  <a:cubicBezTo>
                    <a:pt x="346340" y="-875"/>
                    <a:pt x="449859" y="1290"/>
                    <a:pt x="553204" y="2045"/>
                  </a:cubicBezTo>
                  <a:cubicBezTo>
                    <a:pt x="627594" y="2543"/>
                    <a:pt x="701854" y="3031"/>
                    <a:pt x="776244" y="5509"/>
                  </a:cubicBezTo>
                  <a:cubicBezTo>
                    <a:pt x="831237" y="66512"/>
                    <a:pt x="883756" y="144953"/>
                    <a:pt x="916870" y="22858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29" name="Google Shape;1029;p11"/>
            <p:cNvGrpSpPr/>
            <p:nvPr/>
          </p:nvGrpSpPr>
          <p:grpSpPr>
            <a:xfrm>
              <a:off x="2010683" y="1944929"/>
              <a:ext cx="2163456" cy="191197"/>
              <a:chOff x="2010683" y="1944929"/>
              <a:chExt cx="2163456" cy="191197"/>
            </a:xfrm>
          </p:grpSpPr>
          <p:sp>
            <p:nvSpPr>
              <p:cNvPr id="1030" name="Google Shape;1030;p11"/>
              <p:cNvSpPr/>
              <p:nvPr/>
            </p:nvSpPr>
            <p:spPr>
              <a:xfrm>
                <a:off x="4030550" y="1992362"/>
                <a:ext cx="143589" cy="143764"/>
              </a:xfrm>
              <a:custGeom>
                <a:rect b="b" l="l" r="r" t="t"/>
                <a:pathLst>
                  <a:path extrusionOk="0" h="143764" w="143589">
                    <a:moveTo>
                      <a:pt x="143589" y="71882"/>
                    </a:moveTo>
                    <a:cubicBezTo>
                      <a:pt x="143589" y="111582"/>
                      <a:pt x="111446" y="143765"/>
                      <a:pt x="71795" y="143765"/>
                    </a:cubicBezTo>
                    <a:cubicBezTo>
                      <a:pt x="32143" y="143765"/>
                      <a:pt x="0" y="111582"/>
                      <a:pt x="0" y="71882"/>
                    </a:cubicBezTo>
                    <a:cubicBezTo>
                      <a:pt x="0" y="32183"/>
                      <a:pt x="32143" y="0"/>
                      <a:pt x="71795" y="0"/>
                    </a:cubicBezTo>
                    <a:cubicBezTo>
                      <a:pt x="111446" y="0"/>
                      <a:pt x="143589" y="32183"/>
                      <a:pt x="143589" y="7188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1" name="Google Shape;1031;p11"/>
              <p:cNvSpPr/>
              <p:nvPr/>
            </p:nvSpPr>
            <p:spPr>
              <a:xfrm>
                <a:off x="3693907" y="1984458"/>
                <a:ext cx="143589" cy="143764"/>
              </a:xfrm>
              <a:custGeom>
                <a:rect b="b" l="l" r="r" t="t"/>
                <a:pathLst>
                  <a:path extrusionOk="0" h="143764" w="143589">
                    <a:moveTo>
                      <a:pt x="143589" y="71882"/>
                    </a:moveTo>
                    <a:cubicBezTo>
                      <a:pt x="143589" y="111582"/>
                      <a:pt x="111446" y="143765"/>
                      <a:pt x="71795" y="143765"/>
                    </a:cubicBezTo>
                    <a:cubicBezTo>
                      <a:pt x="32144" y="143765"/>
                      <a:pt x="0" y="111582"/>
                      <a:pt x="0" y="71882"/>
                    </a:cubicBezTo>
                    <a:cubicBezTo>
                      <a:pt x="0" y="32183"/>
                      <a:pt x="32144" y="0"/>
                      <a:pt x="71795" y="0"/>
                    </a:cubicBezTo>
                    <a:cubicBezTo>
                      <a:pt x="111446" y="0"/>
                      <a:pt x="143589" y="32183"/>
                      <a:pt x="143589" y="7188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2" name="Google Shape;1032;p11"/>
              <p:cNvSpPr/>
              <p:nvPr/>
            </p:nvSpPr>
            <p:spPr>
              <a:xfrm>
                <a:off x="3357264" y="1976554"/>
                <a:ext cx="143589" cy="143764"/>
              </a:xfrm>
              <a:custGeom>
                <a:rect b="b" l="l" r="r" t="t"/>
                <a:pathLst>
                  <a:path extrusionOk="0" h="143764" w="143589">
                    <a:moveTo>
                      <a:pt x="143589" y="71882"/>
                    </a:moveTo>
                    <a:cubicBezTo>
                      <a:pt x="143589" y="111582"/>
                      <a:pt x="111446" y="143765"/>
                      <a:pt x="71795" y="143765"/>
                    </a:cubicBezTo>
                    <a:cubicBezTo>
                      <a:pt x="32143" y="143765"/>
                      <a:pt x="0" y="111582"/>
                      <a:pt x="0" y="71882"/>
                    </a:cubicBezTo>
                    <a:cubicBezTo>
                      <a:pt x="0" y="32183"/>
                      <a:pt x="32143" y="0"/>
                      <a:pt x="71795" y="0"/>
                    </a:cubicBezTo>
                    <a:cubicBezTo>
                      <a:pt x="111446" y="0"/>
                      <a:pt x="143589" y="32183"/>
                      <a:pt x="143589" y="7188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3" name="Google Shape;1033;p11"/>
              <p:cNvSpPr/>
              <p:nvPr/>
            </p:nvSpPr>
            <p:spPr>
              <a:xfrm>
                <a:off x="3020621" y="1968650"/>
                <a:ext cx="143589" cy="143764"/>
              </a:xfrm>
              <a:custGeom>
                <a:rect b="b" l="l" r="r" t="t"/>
                <a:pathLst>
                  <a:path extrusionOk="0" h="143764" w="143589">
                    <a:moveTo>
                      <a:pt x="143590" y="71882"/>
                    </a:moveTo>
                    <a:cubicBezTo>
                      <a:pt x="143590" y="111582"/>
                      <a:pt x="111446" y="143765"/>
                      <a:pt x="71795" y="143765"/>
                    </a:cubicBezTo>
                    <a:cubicBezTo>
                      <a:pt x="32144" y="143765"/>
                      <a:pt x="0" y="111582"/>
                      <a:pt x="0" y="71882"/>
                    </a:cubicBezTo>
                    <a:cubicBezTo>
                      <a:pt x="0" y="32183"/>
                      <a:pt x="32144" y="0"/>
                      <a:pt x="71795" y="0"/>
                    </a:cubicBezTo>
                    <a:cubicBezTo>
                      <a:pt x="111446" y="0"/>
                      <a:pt x="143590" y="32183"/>
                      <a:pt x="143590" y="7188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4" name="Google Shape;1034;p11"/>
              <p:cNvSpPr/>
              <p:nvPr/>
            </p:nvSpPr>
            <p:spPr>
              <a:xfrm>
                <a:off x="2683969" y="1960746"/>
                <a:ext cx="143589" cy="143764"/>
              </a:xfrm>
              <a:custGeom>
                <a:rect b="b" l="l" r="r" t="t"/>
                <a:pathLst>
                  <a:path extrusionOk="0" h="143764" w="143589">
                    <a:moveTo>
                      <a:pt x="143589" y="71882"/>
                    </a:moveTo>
                    <a:cubicBezTo>
                      <a:pt x="143589" y="111582"/>
                      <a:pt x="111446" y="143765"/>
                      <a:pt x="71795" y="143765"/>
                    </a:cubicBezTo>
                    <a:cubicBezTo>
                      <a:pt x="32144" y="143765"/>
                      <a:pt x="0" y="111582"/>
                      <a:pt x="0" y="71882"/>
                    </a:cubicBezTo>
                    <a:cubicBezTo>
                      <a:pt x="0" y="32183"/>
                      <a:pt x="32144" y="0"/>
                      <a:pt x="71795" y="0"/>
                    </a:cubicBezTo>
                    <a:cubicBezTo>
                      <a:pt x="111446" y="0"/>
                      <a:pt x="143589" y="32183"/>
                      <a:pt x="143589" y="7188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5" name="Google Shape;1035;p11"/>
              <p:cNvSpPr/>
              <p:nvPr/>
            </p:nvSpPr>
            <p:spPr>
              <a:xfrm>
                <a:off x="2347326" y="1952833"/>
                <a:ext cx="143589" cy="143764"/>
              </a:xfrm>
              <a:custGeom>
                <a:rect b="b" l="l" r="r" t="t"/>
                <a:pathLst>
                  <a:path extrusionOk="0" h="143764" w="143589">
                    <a:moveTo>
                      <a:pt x="143590" y="71882"/>
                    </a:moveTo>
                    <a:cubicBezTo>
                      <a:pt x="143590" y="111582"/>
                      <a:pt x="111446" y="143765"/>
                      <a:pt x="71795" y="143765"/>
                    </a:cubicBezTo>
                    <a:cubicBezTo>
                      <a:pt x="32144" y="143765"/>
                      <a:pt x="0" y="111582"/>
                      <a:pt x="0" y="71882"/>
                    </a:cubicBezTo>
                    <a:cubicBezTo>
                      <a:pt x="0" y="32183"/>
                      <a:pt x="32144" y="0"/>
                      <a:pt x="71795" y="0"/>
                    </a:cubicBezTo>
                    <a:cubicBezTo>
                      <a:pt x="111446" y="0"/>
                      <a:pt x="143590" y="32183"/>
                      <a:pt x="143590" y="7188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6" name="Google Shape;1036;p11"/>
              <p:cNvSpPr/>
              <p:nvPr/>
            </p:nvSpPr>
            <p:spPr>
              <a:xfrm>
                <a:off x="2010683" y="1944929"/>
                <a:ext cx="143589" cy="143764"/>
              </a:xfrm>
              <a:custGeom>
                <a:rect b="b" l="l" r="r" t="t"/>
                <a:pathLst>
                  <a:path extrusionOk="0" h="143764" w="143589">
                    <a:moveTo>
                      <a:pt x="143589" y="71882"/>
                    </a:moveTo>
                    <a:cubicBezTo>
                      <a:pt x="143589" y="111582"/>
                      <a:pt x="111446" y="143765"/>
                      <a:pt x="71795" y="143765"/>
                    </a:cubicBezTo>
                    <a:cubicBezTo>
                      <a:pt x="32144" y="143765"/>
                      <a:pt x="0" y="111582"/>
                      <a:pt x="0" y="71882"/>
                    </a:cubicBezTo>
                    <a:cubicBezTo>
                      <a:pt x="0" y="32183"/>
                      <a:pt x="32144" y="0"/>
                      <a:pt x="71795" y="0"/>
                    </a:cubicBezTo>
                    <a:cubicBezTo>
                      <a:pt x="111446" y="0"/>
                      <a:pt x="143589" y="32183"/>
                      <a:pt x="143589" y="7188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037" name="Google Shape;1037;p11"/>
          <p:cNvGrpSpPr/>
          <p:nvPr/>
        </p:nvGrpSpPr>
        <p:grpSpPr>
          <a:xfrm rot="391344">
            <a:off x="6597194" y="972525"/>
            <a:ext cx="1611757" cy="427023"/>
            <a:chOff x="13193500" y="1942907"/>
            <a:chExt cx="3223279" cy="854003"/>
          </a:xfrm>
        </p:grpSpPr>
        <p:sp>
          <p:nvSpPr>
            <p:cNvPr id="1038" name="Google Shape;1038;p11"/>
            <p:cNvSpPr/>
            <p:nvPr/>
          </p:nvSpPr>
          <p:spPr>
            <a:xfrm>
              <a:off x="13193500" y="1942907"/>
              <a:ext cx="3223279" cy="854003"/>
            </a:xfrm>
            <a:custGeom>
              <a:rect b="b" l="l" r="r" t="t"/>
              <a:pathLst>
                <a:path extrusionOk="0" h="854003" w="3223279">
                  <a:moveTo>
                    <a:pt x="214184" y="826553"/>
                  </a:moveTo>
                  <a:cubicBezTo>
                    <a:pt x="256622" y="844560"/>
                    <a:pt x="301838" y="853354"/>
                    <a:pt x="348892" y="853354"/>
                  </a:cubicBezTo>
                  <a:cubicBezTo>
                    <a:pt x="405692" y="853354"/>
                    <a:pt x="466438" y="840333"/>
                    <a:pt x="520570" y="808237"/>
                  </a:cubicBezTo>
                  <a:cubicBezTo>
                    <a:pt x="569828" y="841601"/>
                    <a:pt x="624837" y="853354"/>
                    <a:pt x="674346" y="853354"/>
                  </a:cubicBezTo>
                  <a:cubicBezTo>
                    <a:pt x="704046" y="853354"/>
                    <a:pt x="733377" y="849314"/>
                    <a:pt x="761613" y="840906"/>
                  </a:cubicBezTo>
                  <a:cubicBezTo>
                    <a:pt x="785878" y="848999"/>
                    <a:pt x="811716" y="853354"/>
                    <a:pt x="838005" y="853354"/>
                  </a:cubicBezTo>
                  <a:cubicBezTo>
                    <a:pt x="859053" y="853354"/>
                    <a:pt x="877497" y="849893"/>
                    <a:pt x="881545" y="849205"/>
                  </a:cubicBezTo>
                  <a:cubicBezTo>
                    <a:pt x="890609" y="847558"/>
                    <a:pt x="899570" y="845403"/>
                    <a:pt x="908382" y="842726"/>
                  </a:cubicBezTo>
                  <a:cubicBezTo>
                    <a:pt x="929424" y="850073"/>
                    <a:pt x="951884" y="853998"/>
                    <a:pt x="974956" y="853998"/>
                  </a:cubicBezTo>
                  <a:cubicBezTo>
                    <a:pt x="993915" y="853998"/>
                    <a:pt x="1012778" y="851354"/>
                    <a:pt x="1030964" y="846149"/>
                  </a:cubicBezTo>
                  <a:cubicBezTo>
                    <a:pt x="1052611" y="850935"/>
                    <a:pt x="1074994" y="853354"/>
                    <a:pt x="1097866" y="853354"/>
                  </a:cubicBezTo>
                  <a:cubicBezTo>
                    <a:pt x="1154783" y="853354"/>
                    <a:pt x="1206678" y="838422"/>
                    <a:pt x="1251101" y="812792"/>
                  </a:cubicBezTo>
                  <a:cubicBezTo>
                    <a:pt x="1258411" y="814484"/>
                    <a:pt x="1265948" y="815777"/>
                    <a:pt x="1273696" y="816633"/>
                  </a:cubicBezTo>
                  <a:cubicBezTo>
                    <a:pt x="1280949" y="820602"/>
                    <a:pt x="1288465" y="824333"/>
                    <a:pt x="1296246" y="827788"/>
                  </a:cubicBezTo>
                  <a:cubicBezTo>
                    <a:pt x="1334539" y="844791"/>
                    <a:pt x="1376951" y="854049"/>
                    <a:pt x="1420916" y="853341"/>
                  </a:cubicBezTo>
                  <a:cubicBezTo>
                    <a:pt x="1471451" y="852769"/>
                    <a:pt x="1522579" y="839432"/>
                    <a:pt x="1567466" y="812219"/>
                  </a:cubicBezTo>
                  <a:cubicBezTo>
                    <a:pt x="1614745" y="839317"/>
                    <a:pt x="1669019" y="853354"/>
                    <a:pt x="1726471" y="853354"/>
                  </a:cubicBezTo>
                  <a:cubicBezTo>
                    <a:pt x="1763732" y="853354"/>
                    <a:pt x="1802179" y="847333"/>
                    <a:pt x="1838873" y="833559"/>
                  </a:cubicBezTo>
                  <a:cubicBezTo>
                    <a:pt x="1861056" y="842122"/>
                    <a:pt x="1885404" y="847005"/>
                    <a:pt x="1911178" y="847005"/>
                  </a:cubicBezTo>
                  <a:cubicBezTo>
                    <a:pt x="1919835" y="847005"/>
                    <a:pt x="1994538" y="847037"/>
                    <a:pt x="2008289" y="847481"/>
                  </a:cubicBezTo>
                  <a:cubicBezTo>
                    <a:pt x="2010732" y="847583"/>
                    <a:pt x="2013175" y="847635"/>
                    <a:pt x="2015625" y="847635"/>
                  </a:cubicBezTo>
                  <a:cubicBezTo>
                    <a:pt x="2042726" y="847635"/>
                    <a:pt x="2069563" y="842218"/>
                    <a:pt x="2094569" y="831597"/>
                  </a:cubicBezTo>
                  <a:cubicBezTo>
                    <a:pt x="2101332" y="828721"/>
                    <a:pt x="2107888" y="825504"/>
                    <a:pt x="2114212" y="821960"/>
                  </a:cubicBezTo>
                  <a:cubicBezTo>
                    <a:pt x="2142725" y="837972"/>
                    <a:pt x="2176151" y="847641"/>
                    <a:pt x="2212413" y="847641"/>
                  </a:cubicBezTo>
                  <a:lnTo>
                    <a:pt x="2345509" y="847641"/>
                  </a:lnTo>
                  <a:cubicBezTo>
                    <a:pt x="2363024" y="847641"/>
                    <a:pt x="2379888" y="845390"/>
                    <a:pt x="2395863" y="841253"/>
                  </a:cubicBezTo>
                  <a:cubicBezTo>
                    <a:pt x="2418071" y="849552"/>
                    <a:pt x="2441949" y="854004"/>
                    <a:pt x="2466530" y="854004"/>
                  </a:cubicBezTo>
                  <a:cubicBezTo>
                    <a:pt x="2485489" y="854004"/>
                    <a:pt x="2504352" y="851360"/>
                    <a:pt x="2522538" y="846155"/>
                  </a:cubicBezTo>
                  <a:cubicBezTo>
                    <a:pt x="2544185" y="850942"/>
                    <a:pt x="2566568" y="853361"/>
                    <a:pt x="2589447" y="853361"/>
                  </a:cubicBezTo>
                  <a:cubicBezTo>
                    <a:pt x="2638382" y="853361"/>
                    <a:pt x="2685384" y="842244"/>
                    <a:pt x="2727841" y="820821"/>
                  </a:cubicBezTo>
                  <a:cubicBezTo>
                    <a:pt x="2737382" y="816002"/>
                    <a:pt x="2746511" y="810766"/>
                    <a:pt x="2755226" y="805162"/>
                  </a:cubicBezTo>
                  <a:cubicBezTo>
                    <a:pt x="2764999" y="811119"/>
                    <a:pt x="2774953" y="816498"/>
                    <a:pt x="2784990" y="821297"/>
                  </a:cubicBezTo>
                  <a:cubicBezTo>
                    <a:pt x="2825977" y="840893"/>
                    <a:pt x="2873605" y="853361"/>
                    <a:pt x="2923798" y="853361"/>
                  </a:cubicBezTo>
                  <a:cubicBezTo>
                    <a:pt x="2968898" y="853361"/>
                    <a:pt x="3035317" y="847532"/>
                    <a:pt x="3098164" y="808765"/>
                  </a:cubicBezTo>
                  <a:cubicBezTo>
                    <a:pt x="3142330" y="781526"/>
                    <a:pt x="3176329" y="743151"/>
                    <a:pt x="3199104" y="697687"/>
                  </a:cubicBezTo>
                  <a:cubicBezTo>
                    <a:pt x="3205815" y="684363"/>
                    <a:pt x="3220720" y="651952"/>
                    <a:pt x="3220720" y="607883"/>
                  </a:cubicBezTo>
                  <a:cubicBezTo>
                    <a:pt x="3220720" y="591504"/>
                    <a:pt x="3218696" y="575865"/>
                    <a:pt x="3215073" y="561113"/>
                  </a:cubicBezTo>
                  <a:cubicBezTo>
                    <a:pt x="3218721" y="548677"/>
                    <a:pt x="3221158" y="535560"/>
                    <a:pt x="3221996" y="521889"/>
                  </a:cubicBezTo>
                  <a:cubicBezTo>
                    <a:pt x="3223363" y="505748"/>
                    <a:pt x="3223279" y="491652"/>
                    <a:pt x="3223279" y="485862"/>
                  </a:cubicBezTo>
                  <a:cubicBezTo>
                    <a:pt x="3223279" y="407195"/>
                    <a:pt x="3204429" y="323607"/>
                    <a:pt x="3149911" y="255954"/>
                  </a:cubicBezTo>
                  <a:cubicBezTo>
                    <a:pt x="3123364" y="223015"/>
                    <a:pt x="3090042" y="196239"/>
                    <a:pt x="3051336" y="177731"/>
                  </a:cubicBezTo>
                  <a:cubicBezTo>
                    <a:pt x="3009982" y="157961"/>
                    <a:pt x="2966474" y="149508"/>
                    <a:pt x="2924442" y="149508"/>
                  </a:cubicBezTo>
                  <a:cubicBezTo>
                    <a:pt x="2863006" y="149508"/>
                    <a:pt x="2807746" y="167315"/>
                    <a:pt x="2761544" y="196471"/>
                  </a:cubicBezTo>
                  <a:cubicBezTo>
                    <a:pt x="2726262" y="173922"/>
                    <a:pt x="2685984" y="158913"/>
                    <a:pt x="2642134" y="152718"/>
                  </a:cubicBezTo>
                  <a:cubicBezTo>
                    <a:pt x="2631833" y="132974"/>
                    <a:pt x="2618520" y="115520"/>
                    <a:pt x="2603158" y="100794"/>
                  </a:cubicBezTo>
                  <a:cubicBezTo>
                    <a:pt x="2566696" y="65829"/>
                    <a:pt x="2517007" y="44644"/>
                    <a:pt x="2455480" y="44818"/>
                  </a:cubicBezTo>
                  <a:cubicBezTo>
                    <a:pt x="2455480" y="44818"/>
                    <a:pt x="2451297" y="45004"/>
                    <a:pt x="2448602" y="45146"/>
                  </a:cubicBezTo>
                  <a:cubicBezTo>
                    <a:pt x="2441549" y="44676"/>
                    <a:pt x="2430810" y="44014"/>
                    <a:pt x="2414951" y="44014"/>
                  </a:cubicBezTo>
                  <a:cubicBezTo>
                    <a:pt x="2408956" y="44014"/>
                    <a:pt x="2403012" y="44284"/>
                    <a:pt x="2397133" y="44805"/>
                  </a:cubicBezTo>
                  <a:cubicBezTo>
                    <a:pt x="2364378" y="21130"/>
                    <a:pt x="2325105" y="5523"/>
                    <a:pt x="2281965" y="1200"/>
                  </a:cubicBezTo>
                  <a:cubicBezTo>
                    <a:pt x="2172509" y="-9763"/>
                    <a:pt x="2072993" y="55458"/>
                    <a:pt x="2036286" y="153715"/>
                  </a:cubicBezTo>
                  <a:cubicBezTo>
                    <a:pt x="2025707" y="155606"/>
                    <a:pt x="2015361" y="158115"/>
                    <a:pt x="2005278" y="161178"/>
                  </a:cubicBezTo>
                  <a:cubicBezTo>
                    <a:pt x="1993597" y="158476"/>
                    <a:pt x="1981510" y="156739"/>
                    <a:pt x="1969100" y="156063"/>
                  </a:cubicBezTo>
                  <a:cubicBezTo>
                    <a:pt x="1953280" y="155336"/>
                    <a:pt x="1938376" y="155626"/>
                    <a:pt x="1930072" y="155754"/>
                  </a:cubicBezTo>
                  <a:cubicBezTo>
                    <a:pt x="1925289" y="155832"/>
                    <a:pt x="1922227" y="155870"/>
                    <a:pt x="1919461" y="155870"/>
                  </a:cubicBezTo>
                  <a:lnTo>
                    <a:pt x="1900992" y="155870"/>
                  </a:lnTo>
                  <a:cubicBezTo>
                    <a:pt x="1877178" y="155870"/>
                    <a:pt x="1854557" y="160039"/>
                    <a:pt x="1833735" y="167444"/>
                  </a:cubicBezTo>
                  <a:cubicBezTo>
                    <a:pt x="1795829" y="154667"/>
                    <a:pt x="1757466" y="149508"/>
                    <a:pt x="1722641" y="149508"/>
                  </a:cubicBezTo>
                  <a:cubicBezTo>
                    <a:pt x="1685709" y="149508"/>
                    <a:pt x="1649035" y="155355"/>
                    <a:pt x="1614023" y="167849"/>
                  </a:cubicBezTo>
                  <a:cubicBezTo>
                    <a:pt x="1586496" y="155992"/>
                    <a:pt x="1554083" y="149276"/>
                    <a:pt x="1518060" y="152544"/>
                  </a:cubicBezTo>
                  <a:cubicBezTo>
                    <a:pt x="1509370" y="153329"/>
                    <a:pt x="1501060" y="154641"/>
                    <a:pt x="1493124" y="156372"/>
                  </a:cubicBezTo>
                  <a:cubicBezTo>
                    <a:pt x="1471064" y="151643"/>
                    <a:pt x="1447599" y="149012"/>
                    <a:pt x="1423308" y="149514"/>
                  </a:cubicBezTo>
                  <a:cubicBezTo>
                    <a:pt x="1368809" y="150093"/>
                    <a:pt x="1314903" y="165379"/>
                    <a:pt x="1268707" y="195680"/>
                  </a:cubicBezTo>
                  <a:cubicBezTo>
                    <a:pt x="1263859" y="192617"/>
                    <a:pt x="1258863" y="189665"/>
                    <a:pt x="1253712" y="186827"/>
                  </a:cubicBezTo>
                  <a:cubicBezTo>
                    <a:pt x="1221447" y="169046"/>
                    <a:pt x="1186648" y="157813"/>
                    <a:pt x="1150528" y="152711"/>
                  </a:cubicBezTo>
                  <a:cubicBezTo>
                    <a:pt x="1140227" y="132980"/>
                    <a:pt x="1126927" y="115533"/>
                    <a:pt x="1111572" y="100801"/>
                  </a:cubicBezTo>
                  <a:cubicBezTo>
                    <a:pt x="1075097" y="65810"/>
                    <a:pt x="1025388" y="44638"/>
                    <a:pt x="963874" y="44811"/>
                  </a:cubicBezTo>
                  <a:cubicBezTo>
                    <a:pt x="963874" y="44811"/>
                    <a:pt x="959697" y="44998"/>
                    <a:pt x="957002" y="45139"/>
                  </a:cubicBezTo>
                  <a:cubicBezTo>
                    <a:pt x="949950" y="44670"/>
                    <a:pt x="939216" y="44007"/>
                    <a:pt x="923358" y="44007"/>
                  </a:cubicBezTo>
                  <a:cubicBezTo>
                    <a:pt x="866776" y="44007"/>
                    <a:pt x="816551" y="67579"/>
                    <a:pt x="781179" y="102879"/>
                  </a:cubicBezTo>
                  <a:cubicBezTo>
                    <a:pt x="765159" y="118866"/>
                    <a:pt x="751770" y="137638"/>
                    <a:pt x="741797" y="158398"/>
                  </a:cubicBezTo>
                  <a:cubicBezTo>
                    <a:pt x="741539" y="158405"/>
                    <a:pt x="741320" y="158418"/>
                    <a:pt x="741120" y="158424"/>
                  </a:cubicBezTo>
                  <a:cubicBezTo>
                    <a:pt x="718176" y="158720"/>
                    <a:pt x="695594" y="162895"/>
                    <a:pt x="674275" y="170693"/>
                  </a:cubicBezTo>
                  <a:cubicBezTo>
                    <a:pt x="660622" y="138223"/>
                    <a:pt x="639432" y="112715"/>
                    <a:pt x="617758" y="94342"/>
                  </a:cubicBezTo>
                  <a:cubicBezTo>
                    <a:pt x="596704" y="76637"/>
                    <a:pt x="567907" y="59531"/>
                    <a:pt x="531484" y="51451"/>
                  </a:cubicBezTo>
                  <a:cubicBezTo>
                    <a:pt x="506226" y="45834"/>
                    <a:pt x="481239" y="45480"/>
                    <a:pt x="457748" y="49218"/>
                  </a:cubicBezTo>
                  <a:cubicBezTo>
                    <a:pt x="427417" y="41492"/>
                    <a:pt x="397531" y="38288"/>
                    <a:pt x="369914" y="38288"/>
                  </a:cubicBezTo>
                  <a:cubicBezTo>
                    <a:pt x="286727" y="38288"/>
                    <a:pt x="207480" y="67566"/>
                    <a:pt x="147430" y="122198"/>
                  </a:cubicBezTo>
                  <a:cubicBezTo>
                    <a:pt x="116725" y="150132"/>
                    <a:pt x="91442" y="184415"/>
                    <a:pt x="74107" y="223594"/>
                  </a:cubicBezTo>
                  <a:cubicBezTo>
                    <a:pt x="57668" y="260740"/>
                    <a:pt x="48778" y="301418"/>
                    <a:pt x="48778" y="343499"/>
                  </a:cubicBezTo>
                  <a:cubicBezTo>
                    <a:pt x="48778" y="380008"/>
                    <a:pt x="55541" y="417662"/>
                    <a:pt x="69955" y="453921"/>
                  </a:cubicBezTo>
                  <a:cubicBezTo>
                    <a:pt x="63360" y="461171"/>
                    <a:pt x="57552" y="467559"/>
                    <a:pt x="57455" y="467662"/>
                  </a:cubicBezTo>
                  <a:cubicBezTo>
                    <a:pt x="41468" y="485309"/>
                    <a:pt x="10763" y="523787"/>
                    <a:pt x="2202" y="580735"/>
                  </a:cubicBezTo>
                  <a:cubicBezTo>
                    <a:pt x="-2272" y="610489"/>
                    <a:pt x="-312" y="643621"/>
                    <a:pt x="11646" y="676733"/>
                  </a:cubicBezTo>
                  <a:cubicBezTo>
                    <a:pt x="24539" y="712425"/>
                    <a:pt x="45826" y="739278"/>
                    <a:pt x="67531" y="758662"/>
                  </a:cubicBezTo>
                  <a:cubicBezTo>
                    <a:pt x="96296" y="784164"/>
                    <a:pt x="134047" y="803058"/>
                    <a:pt x="177181" y="808076"/>
                  </a:cubicBezTo>
                  <a:cubicBezTo>
                    <a:pt x="188785" y="814786"/>
                    <a:pt x="201104" y="821001"/>
                    <a:pt x="214184" y="82655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39" name="Google Shape;1039;p11"/>
            <p:cNvGrpSpPr/>
            <p:nvPr/>
          </p:nvGrpSpPr>
          <p:grpSpPr>
            <a:xfrm>
              <a:off x="13372606" y="2122973"/>
              <a:ext cx="2865060" cy="495181"/>
              <a:chOff x="13372606" y="2122973"/>
              <a:chExt cx="2865060" cy="495181"/>
            </a:xfrm>
          </p:grpSpPr>
          <p:sp>
            <p:nvSpPr>
              <p:cNvPr id="1040" name="Google Shape;1040;p11"/>
              <p:cNvSpPr/>
              <p:nvPr/>
            </p:nvSpPr>
            <p:spPr>
              <a:xfrm>
                <a:off x="13372606" y="2159945"/>
                <a:ext cx="331212" cy="457558"/>
              </a:xfrm>
              <a:custGeom>
                <a:rect b="b" l="l" r="r" t="t"/>
                <a:pathLst>
                  <a:path extrusionOk="0" h="457558" w="331212">
                    <a:moveTo>
                      <a:pt x="286327" y="22871"/>
                    </a:moveTo>
                    <a:lnTo>
                      <a:pt x="282504" y="27329"/>
                    </a:lnTo>
                    <a:cubicBezTo>
                      <a:pt x="255757" y="8254"/>
                      <a:pt x="222641" y="0"/>
                      <a:pt x="190801" y="0"/>
                    </a:cubicBezTo>
                    <a:cubicBezTo>
                      <a:pt x="108646" y="0"/>
                      <a:pt x="48784" y="57199"/>
                      <a:pt x="48784" y="126460"/>
                    </a:cubicBezTo>
                    <a:cubicBezTo>
                      <a:pt x="48784" y="164597"/>
                      <a:pt x="67253" y="206543"/>
                      <a:pt x="111199" y="233228"/>
                    </a:cubicBezTo>
                    <a:cubicBezTo>
                      <a:pt x="125208" y="242125"/>
                      <a:pt x="144309" y="249118"/>
                      <a:pt x="197171" y="268180"/>
                    </a:cubicBezTo>
                    <a:cubicBezTo>
                      <a:pt x="248118" y="286612"/>
                      <a:pt x="258935" y="317112"/>
                      <a:pt x="258935" y="342531"/>
                    </a:cubicBezTo>
                    <a:cubicBezTo>
                      <a:pt x="258935" y="388922"/>
                      <a:pt x="223911" y="413072"/>
                      <a:pt x="171049" y="413072"/>
                    </a:cubicBezTo>
                    <a:cubicBezTo>
                      <a:pt x="133479" y="413072"/>
                      <a:pt x="103547" y="401003"/>
                      <a:pt x="73616" y="367955"/>
                    </a:cubicBezTo>
                    <a:lnTo>
                      <a:pt x="74892" y="366681"/>
                    </a:lnTo>
                    <a:cubicBezTo>
                      <a:pt x="86992" y="353339"/>
                      <a:pt x="91447" y="339996"/>
                      <a:pt x="79347" y="329188"/>
                    </a:cubicBezTo>
                    <a:cubicBezTo>
                      <a:pt x="67885" y="319010"/>
                      <a:pt x="54515" y="322838"/>
                      <a:pt x="42408" y="336181"/>
                    </a:cubicBezTo>
                    <a:lnTo>
                      <a:pt x="11207" y="370490"/>
                    </a:lnTo>
                    <a:cubicBezTo>
                      <a:pt x="-894" y="383846"/>
                      <a:pt x="-4710" y="397188"/>
                      <a:pt x="7384" y="407996"/>
                    </a:cubicBezTo>
                    <a:cubicBezTo>
                      <a:pt x="18846" y="418161"/>
                      <a:pt x="32222" y="413716"/>
                      <a:pt x="43684" y="401003"/>
                    </a:cubicBezTo>
                    <a:cubicBezTo>
                      <a:pt x="77432" y="435956"/>
                      <a:pt x="116279" y="457559"/>
                      <a:pt x="169773" y="457559"/>
                    </a:cubicBezTo>
                    <a:cubicBezTo>
                      <a:pt x="245559" y="457559"/>
                      <a:pt x="303507" y="414346"/>
                      <a:pt x="303507" y="341900"/>
                    </a:cubicBezTo>
                    <a:cubicBezTo>
                      <a:pt x="303507" y="301859"/>
                      <a:pt x="285676" y="253557"/>
                      <a:pt x="211804" y="226229"/>
                    </a:cubicBezTo>
                    <a:cubicBezTo>
                      <a:pt x="155764" y="205893"/>
                      <a:pt x="145579" y="202078"/>
                      <a:pt x="134749" y="195085"/>
                    </a:cubicBezTo>
                    <a:cubicBezTo>
                      <a:pt x="108640" y="178570"/>
                      <a:pt x="93362" y="156317"/>
                      <a:pt x="93362" y="127728"/>
                    </a:cubicBezTo>
                    <a:cubicBezTo>
                      <a:pt x="93362" y="83872"/>
                      <a:pt x="129018" y="44474"/>
                      <a:pt x="194618" y="44474"/>
                    </a:cubicBezTo>
                    <a:cubicBezTo>
                      <a:pt x="221996" y="44474"/>
                      <a:pt x="237288" y="51467"/>
                      <a:pt x="253842" y="62275"/>
                    </a:cubicBezTo>
                    <a:cubicBezTo>
                      <a:pt x="243012" y="76891"/>
                      <a:pt x="244289" y="87687"/>
                      <a:pt x="253842" y="95953"/>
                    </a:cubicBezTo>
                    <a:cubicBezTo>
                      <a:pt x="265304" y="105481"/>
                      <a:pt x="278681" y="101673"/>
                      <a:pt x="290781" y="87056"/>
                    </a:cubicBezTo>
                    <a:lnTo>
                      <a:pt x="320713" y="51473"/>
                    </a:lnTo>
                    <a:cubicBezTo>
                      <a:pt x="332175" y="37487"/>
                      <a:pt x="335991" y="24775"/>
                      <a:pt x="323259" y="13980"/>
                    </a:cubicBezTo>
                    <a:cubicBezTo>
                      <a:pt x="311165" y="3809"/>
                      <a:pt x="298427" y="8254"/>
                      <a:pt x="286327" y="2287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1" name="Google Shape;1041;p11"/>
              <p:cNvSpPr/>
              <p:nvPr/>
            </p:nvSpPr>
            <p:spPr>
              <a:xfrm>
                <a:off x="13707378" y="2277229"/>
                <a:ext cx="380817" cy="340275"/>
              </a:xfrm>
              <a:custGeom>
                <a:rect b="b" l="l" r="r" t="t"/>
                <a:pathLst>
                  <a:path extrusionOk="0" h="340275" w="380817">
                    <a:moveTo>
                      <a:pt x="358526" y="237972"/>
                    </a:moveTo>
                    <a:cubicBezTo>
                      <a:pt x="345787" y="237972"/>
                      <a:pt x="336233" y="248150"/>
                      <a:pt x="336233" y="259582"/>
                    </a:cubicBezTo>
                    <a:cubicBezTo>
                      <a:pt x="336233" y="265932"/>
                      <a:pt x="336872" y="271020"/>
                      <a:pt x="336872" y="275459"/>
                    </a:cubicBezTo>
                    <a:cubicBezTo>
                      <a:pt x="336872" y="288815"/>
                      <a:pt x="334325" y="295165"/>
                      <a:pt x="322863" y="295795"/>
                    </a:cubicBezTo>
                    <a:cubicBezTo>
                      <a:pt x="308855" y="296439"/>
                      <a:pt x="308217" y="284357"/>
                      <a:pt x="305670" y="262760"/>
                    </a:cubicBezTo>
                    <a:cubicBezTo>
                      <a:pt x="305032" y="255124"/>
                      <a:pt x="304394" y="232247"/>
                      <a:pt x="304394" y="203014"/>
                    </a:cubicBezTo>
                    <a:cubicBezTo>
                      <a:pt x="304394" y="167431"/>
                      <a:pt x="305032" y="124848"/>
                      <a:pt x="305670" y="92431"/>
                    </a:cubicBezTo>
                    <a:cubicBezTo>
                      <a:pt x="306302" y="78458"/>
                      <a:pt x="306302" y="65115"/>
                      <a:pt x="306302" y="52402"/>
                    </a:cubicBezTo>
                    <a:cubicBezTo>
                      <a:pt x="306302" y="40964"/>
                      <a:pt x="306940" y="26978"/>
                      <a:pt x="302479" y="15539"/>
                    </a:cubicBezTo>
                    <a:cubicBezTo>
                      <a:pt x="299301" y="7273"/>
                      <a:pt x="291649" y="2197"/>
                      <a:pt x="282740" y="1553"/>
                    </a:cubicBezTo>
                    <a:cubicBezTo>
                      <a:pt x="271910" y="923"/>
                      <a:pt x="234977" y="2827"/>
                      <a:pt x="229885" y="2827"/>
                    </a:cubicBezTo>
                    <a:cubicBezTo>
                      <a:pt x="217146" y="2827"/>
                      <a:pt x="207599" y="12992"/>
                      <a:pt x="207599" y="25067"/>
                    </a:cubicBezTo>
                    <a:cubicBezTo>
                      <a:pt x="207599" y="37779"/>
                      <a:pt x="217146" y="47307"/>
                      <a:pt x="229885" y="47307"/>
                    </a:cubicBezTo>
                    <a:cubicBezTo>
                      <a:pt x="235615" y="47307"/>
                      <a:pt x="243255" y="47307"/>
                      <a:pt x="261724" y="46033"/>
                    </a:cubicBezTo>
                    <a:cubicBezTo>
                      <a:pt x="261086" y="60650"/>
                      <a:pt x="260454" y="97513"/>
                      <a:pt x="260454" y="138185"/>
                    </a:cubicBezTo>
                    <a:cubicBezTo>
                      <a:pt x="255355" y="220165"/>
                      <a:pt x="236254" y="295789"/>
                      <a:pt x="160474" y="295789"/>
                    </a:cubicBezTo>
                    <a:cubicBezTo>
                      <a:pt x="106981" y="295789"/>
                      <a:pt x="99973" y="228432"/>
                      <a:pt x="99973" y="150897"/>
                    </a:cubicBezTo>
                    <a:lnTo>
                      <a:pt x="100612" y="100061"/>
                    </a:lnTo>
                    <a:cubicBezTo>
                      <a:pt x="100612" y="73993"/>
                      <a:pt x="99973" y="47307"/>
                      <a:pt x="98065" y="20622"/>
                    </a:cubicBezTo>
                    <a:cubicBezTo>
                      <a:pt x="96795" y="11724"/>
                      <a:pt x="89788" y="916"/>
                      <a:pt x="76418" y="286"/>
                    </a:cubicBezTo>
                    <a:cubicBezTo>
                      <a:pt x="38841" y="-357"/>
                      <a:pt x="31840" y="286"/>
                      <a:pt x="24832" y="286"/>
                    </a:cubicBezTo>
                    <a:cubicBezTo>
                      <a:pt x="12100" y="286"/>
                      <a:pt x="0" y="9170"/>
                      <a:pt x="0" y="22526"/>
                    </a:cubicBezTo>
                    <a:cubicBezTo>
                      <a:pt x="0" y="33965"/>
                      <a:pt x="8271" y="43492"/>
                      <a:pt x="19739" y="44766"/>
                    </a:cubicBezTo>
                    <a:cubicBezTo>
                      <a:pt x="23562" y="45397"/>
                      <a:pt x="28017" y="45397"/>
                      <a:pt x="33110" y="45397"/>
                    </a:cubicBezTo>
                    <a:lnTo>
                      <a:pt x="54764" y="44766"/>
                    </a:lnTo>
                    <a:cubicBezTo>
                      <a:pt x="55395" y="63198"/>
                      <a:pt x="56034" y="81629"/>
                      <a:pt x="56034" y="100061"/>
                    </a:cubicBezTo>
                    <a:lnTo>
                      <a:pt x="55395" y="150267"/>
                    </a:lnTo>
                    <a:cubicBezTo>
                      <a:pt x="55395" y="285000"/>
                      <a:pt x="87241" y="340275"/>
                      <a:pt x="160474" y="340275"/>
                    </a:cubicBezTo>
                    <a:cubicBezTo>
                      <a:pt x="208869" y="340275"/>
                      <a:pt x="241346" y="316768"/>
                      <a:pt x="263001" y="281172"/>
                    </a:cubicBezTo>
                    <a:cubicBezTo>
                      <a:pt x="264915" y="295158"/>
                      <a:pt x="269370" y="308501"/>
                      <a:pt x="278924" y="319940"/>
                    </a:cubicBezTo>
                    <a:cubicBezTo>
                      <a:pt x="289116" y="332652"/>
                      <a:pt x="306940" y="340275"/>
                      <a:pt x="324133" y="340275"/>
                    </a:cubicBezTo>
                    <a:cubicBezTo>
                      <a:pt x="327963" y="340275"/>
                      <a:pt x="331779" y="339645"/>
                      <a:pt x="335602" y="339014"/>
                    </a:cubicBezTo>
                    <a:cubicBezTo>
                      <a:pt x="370626" y="332652"/>
                      <a:pt x="380818" y="302151"/>
                      <a:pt x="380818" y="265295"/>
                    </a:cubicBezTo>
                    <a:lnTo>
                      <a:pt x="380818" y="257671"/>
                    </a:lnTo>
                    <a:cubicBezTo>
                      <a:pt x="379535" y="246239"/>
                      <a:pt x="369981" y="237972"/>
                      <a:pt x="358526" y="23797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2" name="Google Shape;1042;p11"/>
              <p:cNvSpPr/>
              <p:nvPr/>
            </p:nvSpPr>
            <p:spPr>
              <a:xfrm>
                <a:off x="14094598" y="2165665"/>
                <a:ext cx="338779" cy="452489"/>
              </a:xfrm>
              <a:custGeom>
                <a:rect b="b" l="l" r="r" t="t"/>
                <a:pathLst>
                  <a:path extrusionOk="0" h="452489" w="338779">
                    <a:moveTo>
                      <a:pt x="203138" y="105494"/>
                    </a:moveTo>
                    <a:cubicBezTo>
                      <a:pt x="152190" y="105494"/>
                      <a:pt x="116535" y="128371"/>
                      <a:pt x="93604" y="160789"/>
                    </a:cubicBezTo>
                    <a:lnTo>
                      <a:pt x="93604" y="81343"/>
                    </a:lnTo>
                    <a:cubicBezTo>
                      <a:pt x="93604" y="58466"/>
                      <a:pt x="93604" y="40672"/>
                      <a:pt x="92966" y="22240"/>
                    </a:cubicBezTo>
                    <a:cubicBezTo>
                      <a:pt x="92966" y="10171"/>
                      <a:pt x="82774" y="630"/>
                      <a:pt x="70680" y="630"/>
                    </a:cubicBezTo>
                    <a:lnTo>
                      <a:pt x="56033" y="1274"/>
                    </a:lnTo>
                    <a:cubicBezTo>
                      <a:pt x="46486" y="1274"/>
                      <a:pt x="40755" y="0"/>
                      <a:pt x="22286" y="0"/>
                    </a:cubicBezTo>
                    <a:cubicBezTo>
                      <a:pt x="10185" y="0"/>
                      <a:pt x="0" y="10178"/>
                      <a:pt x="0" y="22877"/>
                    </a:cubicBezTo>
                    <a:cubicBezTo>
                      <a:pt x="0" y="34328"/>
                      <a:pt x="9547" y="44487"/>
                      <a:pt x="21009" y="44487"/>
                    </a:cubicBezTo>
                    <a:cubicBezTo>
                      <a:pt x="35024" y="45117"/>
                      <a:pt x="42663" y="45760"/>
                      <a:pt x="49032" y="45760"/>
                    </a:cubicBezTo>
                    <a:lnTo>
                      <a:pt x="49032" y="299961"/>
                    </a:lnTo>
                    <a:cubicBezTo>
                      <a:pt x="49032" y="316488"/>
                      <a:pt x="49664" y="345091"/>
                      <a:pt x="50303" y="372407"/>
                    </a:cubicBezTo>
                    <a:cubicBezTo>
                      <a:pt x="50941" y="396571"/>
                      <a:pt x="51573" y="419441"/>
                      <a:pt x="51573" y="430249"/>
                    </a:cubicBezTo>
                    <a:cubicBezTo>
                      <a:pt x="51573" y="442962"/>
                      <a:pt x="61764" y="452489"/>
                      <a:pt x="73858" y="452489"/>
                    </a:cubicBezTo>
                    <a:cubicBezTo>
                      <a:pt x="86597" y="452489"/>
                      <a:pt x="96150" y="442962"/>
                      <a:pt x="96150" y="430249"/>
                    </a:cubicBezTo>
                    <a:cubicBezTo>
                      <a:pt x="96150" y="423256"/>
                      <a:pt x="96150" y="411174"/>
                      <a:pt x="95512" y="397832"/>
                    </a:cubicBezTo>
                    <a:cubicBezTo>
                      <a:pt x="117160" y="428976"/>
                      <a:pt x="149638" y="451846"/>
                      <a:pt x="196768" y="451846"/>
                    </a:cubicBezTo>
                    <a:cubicBezTo>
                      <a:pt x="287194" y="451846"/>
                      <a:pt x="338780" y="366688"/>
                      <a:pt x="338780" y="274549"/>
                    </a:cubicBezTo>
                    <a:cubicBezTo>
                      <a:pt x="338780" y="202091"/>
                      <a:pt x="306940" y="105494"/>
                      <a:pt x="203138" y="105494"/>
                    </a:cubicBezTo>
                    <a:close/>
                    <a:moveTo>
                      <a:pt x="195498" y="407359"/>
                    </a:moveTo>
                    <a:cubicBezTo>
                      <a:pt x="132451" y="407359"/>
                      <a:pt x="94880" y="343811"/>
                      <a:pt x="93604" y="275810"/>
                    </a:cubicBezTo>
                    <a:lnTo>
                      <a:pt x="93604" y="268817"/>
                    </a:lnTo>
                    <a:cubicBezTo>
                      <a:pt x="94874" y="200180"/>
                      <a:pt x="134991" y="149981"/>
                      <a:pt x="198045" y="149981"/>
                    </a:cubicBezTo>
                    <a:cubicBezTo>
                      <a:pt x="270001" y="149981"/>
                      <a:pt x="294202" y="214173"/>
                      <a:pt x="294202" y="272002"/>
                    </a:cubicBezTo>
                    <a:cubicBezTo>
                      <a:pt x="294202" y="338729"/>
                      <a:pt x="261730" y="407359"/>
                      <a:pt x="195498" y="40735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3" name="Google Shape;1043;p11"/>
              <p:cNvSpPr/>
              <p:nvPr/>
            </p:nvSpPr>
            <p:spPr>
              <a:xfrm>
                <a:off x="14468150" y="2271127"/>
                <a:ext cx="282626" cy="346393"/>
              </a:xfrm>
              <a:custGeom>
                <a:rect b="b" l="l" r="r" t="t"/>
                <a:pathLst>
                  <a:path extrusionOk="0" h="346393" w="282626">
                    <a:moveTo>
                      <a:pt x="274766" y="7655"/>
                    </a:moveTo>
                    <a:cubicBezTo>
                      <a:pt x="263304" y="-1873"/>
                      <a:pt x="250566" y="1305"/>
                      <a:pt x="237827" y="16552"/>
                    </a:cubicBezTo>
                    <a:lnTo>
                      <a:pt x="232096" y="23545"/>
                    </a:lnTo>
                    <a:cubicBezTo>
                      <a:pt x="211719" y="10833"/>
                      <a:pt x="181155" y="-606"/>
                      <a:pt x="150579" y="25"/>
                    </a:cubicBezTo>
                    <a:cubicBezTo>
                      <a:pt x="91355" y="655"/>
                      <a:pt x="49317" y="42607"/>
                      <a:pt x="50600" y="99169"/>
                    </a:cubicBezTo>
                    <a:cubicBezTo>
                      <a:pt x="51231" y="150649"/>
                      <a:pt x="87538" y="175430"/>
                      <a:pt x="134025" y="195135"/>
                    </a:cubicBezTo>
                    <a:cubicBezTo>
                      <a:pt x="147395" y="200211"/>
                      <a:pt x="160133" y="205300"/>
                      <a:pt x="170963" y="213567"/>
                    </a:cubicBezTo>
                    <a:cubicBezTo>
                      <a:pt x="187525" y="224362"/>
                      <a:pt x="197072" y="240252"/>
                      <a:pt x="197072" y="256149"/>
                    </a:cubicBezTo>
                    <a:cubicBezTo>
                      <a:pt x="197717" y="286650"/>
                      <a:pt x="172872" y="302540"/>
                      <a:pt x="144223" y="303171"/>
                    </a:cubicBezTo>
                    <a:cubicBezTo>
                      <a:pt x="114292" y="303801"/>
                      <a:pt x="90085" y="286013"/>
                      <a:pt x="75445" y="266938"/>
                    </a:cubicBezTo>
                    <a:lnTo>
                      <a:pt x="76708" y="265677"/>
                    </a:lnTo>
                    <a:cubicBezTo>
                      <a:pt x="91355" y="251691"/>
                      <a:pt x="93269" y="238979"/>
                      <a:pt x="82439" y="228814"/>
                    </a:cubicBezTo>
                    <a:cubicBezTo>
                      <a:pt x="72254" y="218006"/>
                      <a:pt x="59515" y="219917"/>
                      <a:pt x="44869" y="234533"/>
                    </a:cubicBezTo>
                    <a:lnTo>
                      <a:pt x="13029" y="266938"/>
                    </a:lnTo>
                    <a:cubicBezTo>
                      <a:pt x="-1618" y="281555"/>
                      <a:pt x="-4164" y="294267"/>
                      <a:pt x="6653" y="304444"/>
                    </a:cubicBezTo>
                    <a:cubicBezTo>
                      <a:pt x="16852" y="314609"/>
                      <a:pt x="30222" y="312698"/>
                      <a:pt x="44237" y="298725"/>
                    </a:cubicBezTo>
                    <a:lnTo>
                      <a:pt x="44237" y="298082"/>
                    </a:lnTo>
                    <a:cubicBezTo>
                      <a:pt x="70345" y="327952"/>
                      <a:pt x="104093" y="347027"/>
                      <a:pt x="144217" y="346377"/>
                    </a:cubicBezTo>
                    <a:cubicBezTo>
                      <a:pt x="199625" y="345747"/>
                      <a:pt x="242920" y="308253"/>
                      <a:pt x="241644" y="255500"/>
                    </a:cubicBezTo>
                    <a:cubicBezTo>
                      <a:pt x="241012" y="226260"/>
                      <a:pt x="225733" y="197670"/>
                      <a:pt x="197066" y="178608"/>
                    </a:cubicBezTo>
                    <a:cubicBezTo>
                      <a:pt x="182419" y="167800"/>
                      <a:pt x="166502" y="161438"/>
                      <a:pt x="151211" y="155718"/>
                    </a:cubicBezTo>
                    <a:cubicBezTo>
                      <a:pt x="123194" y="143649"/>
                      <a:pt x="95822" y="128402"/>
                      <a:pt x="95171" y="97259"/>
                    </a:cubicBezTo>
                    <a:cubicBezTo>
                      <a:pt x="94539" y="66745"/>
                      <a:pt x="117457" y="44505"/>
                      <a:pt x="150579" y="43875"/>
                    </a:cubicBezTo>
                    <a:cubicBezTo>
                      <a:pt x="165858" y="43875"/>
                      <a:pt x="184972" y="47690"/>
                      <a:pt x="203441" y="57848"/>
                    </a:cubicBezTo>
                    <a:cubicBezTo>
                      <a:pt x="195157" y="71203"/>
                      <a:pt x="195802" y="81999"/>
                      <a:pt x="205349" y="89635"/>
                    </a:cubicBezTo>
                    <a:cubicBezTo>
                      <a:pt x="216811" y="99163"/>
                      <a:pt x="229550" y="95985"/>
                      <a:pt x="242288" y="80738"/>
                    </a:cubicBezTo>
                    <a:lnTo>
                      <a:pt x="272220" y="45136"/>
                    </a:lnTo>
                    <a:cubicBezTo>
                      <a:pt x="284964" y="29901"/>
                      <a:pt x="286228" y="16552"/>
                      <a:pt x="274766" y="7655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4" name="Google Shape;1044;p11"/>
              <p:cNvSpPr/>
              <p:nvPr/>
            </p:nvSpPr>
            <p:spPr>
              <a:xfrm>
                <a:off x="14776038" y="2271165"/>
                <a:ext cx="261098" cy="346352"/>
              </a:xfrm>
              <a:custGeom>
                <a:rect b="b" l="l" r="r" t="t"/>
                <a:pathLst>
                  <a:path extrusionOk="0" h="346352" w="261098">
                    <a:moveTo>
                      <a:pt x="216527" y="226235"/>
                    </a:moveTo>
                    <a:cubicBezTo>
                      <a:pt x="216527" y="284708"/>
                      <a:pt x="182780" y="301865"/>
                      <a:pt x="145196" y="301865"/>
                    </a:cubicBezTo>
                    <a:cubicBezTo>
                      <a:pt x="84076" y="301865"/>
                      <a:pt x="44584" y="257379"/>
                      <a:pt x="44584" y="172221"/>
                    </a:cubicBezTo>
                    <a:cubicBezTo>
                      <a:pt x="44584" y="102310"/>
                      <a:pt x="71338" y="44480"/>
                      <a:pt x="141380" y="44480"/>
                    </a:cubicBezTo>
                    <a:cubicBezTo>
                      <a:pt x="173864" y="44480"/>
                      <a:pt x="199341" y="57192"/>
                      <a:pt x="207612" y="67370"/>
                    </a:cubicBezTo>
                    <a:cubicBezTo>
                      <a:pt x="225449" y="90247"/>
                      <a:pt x="259829" y="63542"/>
                      <a:pt x="242004" y="38767"/>
                    </a:cubicBezTo>
                    <a:cubicBezTo>
                      <a:pt x="218435" y="12082"/>
                      <a:pt x="177680" y="0"/>
                      <a:pt x="140110" y="0"/>
                    </a:cubicBezTo>
                    <a:cubicBezTo>
                      <a:pt x="45861" y="0"/>
                      <a:pt x="0" y="77535"/>
                      <a:pt x="0" y="171590"/>
                    </a:cubicBezTo>
                    <a:cubicBezTo>
                      <a:pt x="0" y="267556"/>
                      <a:pt x="47763" y="346352"/>
                      <a:pt x="143926" y="346352"/>
                    </a:cubicBezTo>
                    <a:cubicBezTo>
                      <a:pt x="217153" y="346352"/>
                      <a:pt x="261099" y="300605"/>
                      <a:pt x="261099" y="226885"/>
                    </a:cubicBezTo>
                    <a:cubicBezTo>
                      <a:pt x="261105" y="197639"/>
                      <a:pt x="216527" y="197639"/>
                      <a:pt x="216527" y="226235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5" name="Google Shape;1045;p11"/>
              <p:cNvSpPr/>
              <p:nvPr/>
            </p:nvSpPr>
            <p:spPr>
              <a:xfrm>
                <a:off x="15072219" y="2271159"/>
                <a:ext cx="296110" cy="340632"/>
              </a:xfrm>
              <a:custGeom>
                <a:rect b="b" l="l" r="r" t="t"/>
                <a:pathLst>
                  <a:path extrusionOk="0" h="340632" w="296110">
                    <a:moveTo>
                      <a:pt x="205039" y="0"/>
                    </a:moveTo>
                    <a:cubicBezTo>
                      <a:pt x="163653" y="0"/>
                      <a:pt x="125437" y="28603"/>
                      <a:pt x="105704" y="75000"/>
                    </a:cubicBezTo>
                    <a:lnTo>
                      <a:pt x="103796" y="27335"/>
                    </a:lnTo>
                    <a:cubicBezTo>
                      <a:pt x="103152" y="15897"/>
                      <a:pt x="93598" y="6999"/>
                      <a:pt x="82142" y="6369"/>
                    </a:cubicBezTo>
                    <a:cubicBezTo>
                      <a:pt x="68140" y="5726"/>
                      <a:pt x="54126" y="6369"/>
                      <a:pt x="40755" y="6369"/>
                    </a:cubicBezTo>
                    <a:lnTo>
                      <a:pt x="22286" y="6369"/>
                    </a:lnTo>
                    <a:cubicBezTo>
                      <a:pt x="10179" y="6369"/>
                      <a:pt x="0" y="16534"/>
                      <a:pt x="0" y="28609"/>
                    </a:cubicBezTo>
                    <a:cubicBezTo>
                      <a:pt x="0" y="41309"/>
                      <a:pt x="10186" y="50849"/>
                      <a:pt x="22286" y="50849"/>
                    </a:cubicBezTo>
                    <a:lnTo>
                      <a:pt x="60488" y="50849"/>
                    </a:lnTo>
                    <a:cubicBezTo>
                      <a:pt x="61765" y="81350"/>
                      <a:pt x="61765" y="117576"/>
                      <a:pt x="61765" y="148720"/>
                    </a:cubicBezTo>
                    <a:lnTo>
                      <a:pt x="61765" y="295522"/>
                    </a:lnTo>
                    <a:lnTo>
                      <a:pt x="32465" y="295522"/>
                    </a:lnTo>
                    <a:cubicBezTo>
                      <a:pt x="20371" y="295522"/>
                      <a:pt x="10179" y="305050"/>
                      <a:pt x="10179" y="317762"/>
                    </a:cubicBezTo>
                    <a:cubicBezTo>
                      <a:pt x="10179" y="329831"/>
                      <a:pt x="20378" y="340002"/>
                      <a:pt x="32465" y="340002"/>
                    </a:cubicBezTo>
                    <a:cubicBezTo>
                      <a:pt x="38841" y="340002"/>
                      <a:pt x="122897" y="340002"/>
                      <a:pt x="136912" y="340633"/>
                    </a:cubicBezTo>
                    <a:cubicBezTo>
                      <a:pt x="149651" y="340633"/>
                      <a:pt x="159198" y="330468"/>
                      <a:pt x="159198" y="317756"/>
                    </a:cubicBezTo>
                    <a:cubicBezTo>
                      <a:pt x="159198" y="305674"/>
                      <a:pt x="149651" y="295516"/>
                      <a:pt x="136912" y="295516"/>
                    </a:cubicBezTo>
                    <a:lnTo>
                      <a:pt x="112712" y="296146"/>
                    </a:lnTo>
                    <a:lnTo>
                      <a:pt x="106336" y="296146"/>
                    </a:lnTo>
                    <a:lnTo>
                      <a:pt x="106336" y="181755"/>
                    </a:lnTo>
                    <a:cubicBezTo>
                      <a:pt x="108244" y="110583"/>
                      <a:pt x="168120" y="44487"/>
                      <a:pt x="205039" y="44487"/>
                    </a:cubicBezTo>
                    <a:cubicBezTo>
                      <a:pt x="229885" y="44487"/>
                      <a:pt x="250262" y="59734"/>
                      <a:pt x="251539" y="83884"/>
                    </a:cubicBezTo>
                    <a:cubicBezTo>
                      <a:pt x="252170" y="95966"/>
                      <a:pt x="261724" y="105494"/>
                      <a:pt x="273824" y="105494"/>
                    </a:cubicBezTo>
                    <a:cubicBezTo>
                      <a:pt x="285918" y="105494"/>
                      <a:pt x="296110" y="95329"/>
                      <a:pt x="296110" y="83254"/>
                    </a:cubicBezTo>
                    <a:cubicBezTo>
                      <a:pt x="296117" y="34322"/>
                      <a:pt x="248354" y="0"/>
                      <a:pt x="2050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6" name="Google Shape;1046;p11"/>
              <p:cNvSpPr/>
              <p:nvPr/>
            </p:nvSpPr>
            <p:spPr>
              <a:xfrm>
                <a:off x="15394508" y="2122973"/>
                <a:ext cx="115170" cy="114175"/>
              </a:xfrm>
              <a:custGeom>
                <a:rect b="b" l="l" r="r" t="t"/>
                <a:pathLst>
                  <a:path extrusionOk="0" h="114175" w="115170">
                    <a:moveTo>
                      <a:pt x="26058" y="104973"/>
                    </a:moveTo>
                    <a:cubicBezTo>
                      <a:pt x="37520" y="113227"/>
                      <a:pt x="52166" y="115781"/>
                      <a:pt x="67445" y="113227"/>
                    </a:cubicBezTo>
                    <a:cubicBezTo>
                      <a:pt x="98021" y="108138"/>
                      <a:pt x="119030" y="78918"/>
                      <a:pt x="114575" y="48405"/>
                    </a:cubicBezTo>
                    <a:cubicBezTo>
                      <a:pt x="109476" y="17261"/>
                      <a:pt x="80183" y="-4336"/>
                      <a:pt x="48975" y="740"/>
                    </a:cubicBezTo>
                    <a:cubicBezTo>
                      <a:pt x="17780" y="5829"/>
                      <a:pt x="-3874" y="34431"/>
                      <a:pt x="581" y="64932"/>
                    </a:cubicBezTo>
                    <a:cubicBezTo>
                      <a:pt x="3772" y="81459"/>
                      <a:pt x="12687" y="96076"/>
                      <a:pt x="26058" y="104973"/>
                    </a:cubicBezTo>
                    <a:close/>
                    <a:moveTo>
                      <a:pt x="54081" y="38877"/>
                    </a:moveTo>
                    <a:cubicBezTo>
                      <a:pt x="66187" y="36973"/>
                      <a:pt x="75735" y="42692"/>
                      <a:pt x="77649" y="53493"/>
                    </a:cubicBezTo>
                    <a:cubicBezTo>
                      <a:pt x="78926" y="64932"/>
                      <a:pt x="71919" y="73829"/>
                      <a:pt x="59812" y="75733"/>
                    </a:cubicBezTo>
                    <a:cubicBezTo>
                      <a:pt x="48350" y="77638"/>
                      <a:pt x="38802" y="70645"/>
                      <a:pt x="36888" y="59206"/>
                    </a:cubicBezTo>
                    <a:cubicBezTo>
                      <a:pt x="35611" y="49042"/>
                      <a:pt x="42619" y="40151"/>
                      <a:pt x="54081" y="3887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7" name="Google Shape;1047;p11"/>
              <p:cNvSpPr/>
              <p:nvPr/>
            </p:nvSpPr>
            <p:spPr>
              <a:xfrm>
                <a:off x="15384278" y="2277528"/>
                <a:ext cx="177035" cy="334263"/>
              </a:xfrm>
              <a:custGeom>
                <a:rect b="b" l="l" r="r" t="t"/>
                <a:pathLst>
                  <a:path extrusionOk="0" h="334263" w="177035">
                    <a:moveTo>
                      <a:pt x="154743" y="289784"/>
                    </a:moveTo>
                    <a:lnTo>
                      <a:pt x="108257" y="289784"/>
                    </a:lnTo>
                    <a:lnTo>
                      <a:pt x="109534" y="118193"/>
                    </a:lnTo>
                    <a:cubicBezTo>
                      <a:pt x="109534" y="51467"/>
                      <a:pt x="108257" y="44487"/>
                      <a:pt x="107625" y="35583"/>
                    </a:cubicBezTo>
                    <a:lnTo>
                      <a:pt x="106349" y="20966"/>
                    </a:lnTo>
                    <a:cubicBezTo>
                      <a:pt x="105717" y="9528"/>
                      <a:pt x="96151" y="0"/>
                      <a:pt x="84063" y="0"/>
                    </a:cubicBezTo>
                    <a:lnTo>
                      <a:pt x="25470" y="0"/>
                    </a:lnTo>
                    <a:cubicBezTo>
                      <a:pt x="13377" y="0"/>
                      <a:pt x="3185" y="9528"/>
                      <a:pt x="3185" y="22240"/>
                    </a:cubicBezTo>
                    <a:cubicBezTo>
                      <a:pt x="3185" y="34309"/>
                      <a:pt x="12732" y="43837"/>
                      <a:pt x="24839" y="44480"/>
                    </a:cubicBezTo>
                    <a:cubicBezTo>
                      <a:pt x="36932" y="45111"/>
                      <a:pt x="53487" y="45111"/>
                      <a:pt x="63041" y="45111"/>
                    </a:cubicBezTo>
                    <a:cubicBezTo>
                      <a:pt x="63686" y="52104"/>
                      <a:pt x="64962" y="66077"/>
                      <a:pt x="64962" y="118830"/>
                    </a:cubicBezTo>
                    <a:lnTo>
                      <a:pt x="63686" y="289777"/>
                    </a:lnTo>
                    <a:lnTo>
                      <a:pt x="22286" y="289777"/>
                    </a:lnTo>
                    <a:cubicBezTo>
                      <a:pt x="10192" y="289777"/>
                      <a:pt x="0" y="299955"/>
                      <a:pt x="0" y="312667"/>
                    </a:cubicBezTo>
                    <a:cubicBezTo>
                      <a:pt x="0" y="324106"/>
                      <a:pt x="9567" y="334264"/>
                      <a:pt x="21654" y="334264"/>
                    </a:cubicBezTo>
                    <a:lnTo>
                      <a:pt x="154750" y="334264"/>
                    </a:lnTo>
                    <a:cubicBezTo>
                      <a:pt x="166844" y="334264"/>
                      <a:pt x="177036" y="324099"/>
                      <a:pt x="177036" y="312024"/>
                    </a:cubicBezTo>
                    <a:cubicBezTo>
                      <a:pt x="177029" y="299311"/>
                      <a:pt x="166831" y="289784"/>
                      <a:pt x="154743" y="289784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8" name="Google Shape;1048;p11"/>
              <p:cNvSpPr/>
              <p:nvPr/>
            </p:nvSpPr>
            <p:spPr>
              <a:xfrm>
                <a:off x="15586170" y="2165665"/>
                <a:ext cx="338786" cy="452489"/>
              </a:xfrm>
              <a:custGeom>
                <a:rect b="b" l="l" r="r" t="t"/>
                <a:pathLst>
                  <a:path extrusionOk="0" h="452489" w="338786">
                    <a:moveTo>
                      <a:pt x="203144" y="105494"/>
                    </a:moveTo>
                    <a:cubicBezTo>
                      <a:pt x="152203" y="105494"/>
                      <a:pt x="116535" y="128371"/>
                      <a:pt x="93611" y="160789"/>
                    </a:cubicBezTo>
                    <a:lnTo>
                      <a:pt x="93611" y="81343"/>
                    </a:lnTo>
                    <a:cubicBezTo>
                      <a:pt x="93611" y="58466"/>
                      <a:pt x="93611" y="40672"/>
                      <a:pt x="92979" y="22240"/>
                    </a:cubicBezTo>
                    <a:cubicBezTo>
                      <a:pt x="92979" y="10171"/>
                      <a:pt x="82780" y="630"/>
                      <a:pt x="70693" y="630"/>
                    </a:cubicBezTo>
                    <a:lnTo>
                      <a:pt x="56046" y="1274"/>
                    </a:lnTo>
                    <a:cubicBezTo>
                      <a:pt x="46480" y="1274"/>
                      <a:pt x="40755" y="0"/>
                      <a:pt x="22286" y="0"/>
                    </a:cubicBezTo>
                    <a:cubicBezTo>
                      <a:pt x="10192" y="0"/>
                      <a:pt x="0" y="10178"/>
                      <a:pt x="0" y="22877"/>
                    </a:cubicBezTo>
                    <a:cubicBezTo>
                      <a:pt x="0" y="34328"/>
                      <a:pt x="9567" y="44487"/>
                      <a:pt x="21022" y="44487"/>
                    </a:cubicBezTo>
                    <a:cubicBezTo>
                      <a:pt x="35024" y="45117"/>
                      <a:pt x="42663" y="45760"/>
                      <a:pt x="49039" y="45760"/>
                    </a:cubicBezTo>
                    <a:lnTo>
                      <a:pt x="49039" y="299961"/>
                    </a:lnTo>
                    <a:cubicBezTo>
                      <a:pt x="49039" y="316488"/>
                      <a:pt x="49671" y="345091"/>
                      <a:pt x="50316" y="372407"/>
                    </a:cubicBezTo>
                    <a:cubicBezTo>
                      <a:pt x="50947" y="396571"/>
                      <a:pt x="51579" y="419441"/>
                      <a:pt x="51579" y="430249"/>
                    </a:cubicBezTo>
                    <a:cubicBezTo>
                      <a:pt x="51579" y="442962"/>
                      <a:pt x="61777" y="452489"/>
                      <a:pt x="73865" y="452489"/>
                    </a:cubicBezTo>
                    <a:cubicBezTo>
                      <a:pt x="86603" y="452489"/>
                      <a:pt x="96151" y="442962"/>
                      <a:pt x="96151" y="430249"/>
                    </a:cubicBezTo>
                    <a:cubicBezTo>
                      <a:pt x="96151" y="423256"/>
                      <a:pt x="96151" y="411174"/>
                      <a:pt x="95519" y="397832"/>
                    </a:cubicBezTo>
                    <a:cubicBezTo>
                      <a:pt x="117173" y="428976"/>
                      <a:pt x="149644" y="451846"/>
                      <a:pt x="196781" y="451846"/>
                    </a:cubicBezTo>
                    <a:cubicBezTo>
                      <a:pt x="287201" y="451846"/>
                      <a:pt x="338786" y="366688"/>
                      <a:pt x="338786" y="274549"/>
                    </a:cubicBezTo>
                    <a:cubicBezTo>
                      <a:pt x="338786" y="202091"/>
                      <a:pt x="306947" y="105494"/>
                      <a:pt x="203144" y="105494"/>
                    </a:cubicBezTo>
                    <a:close/>
                    <a:moveTo>
                      <a:pt x="195505" y="407359"/>
                    </a:moveTo>
                    <a:cubicBezTo>
                      <a:pt x="132458" y="407359"/>
                      <a:pt x="94893" y="343811"/>
                      <a:pt x="93611" y="275810"/>
                    </a:cubicBezTo>
                    <a:lnTo>
                      <a:pt x="93611" y="268817"/>
                    </a:lnTo>
                    <a:cubicBezTo>
                      <a:pt x="94887" y="200180"/>
                      <a:pt x="134998" y="149981"/>
                      <a:pt x="198045" y="149981"/>
                    </a:cubicBezTo>
                    <a:cubicBezTo>
                      <a:pt x="270008" y="149981"/>
                      <a:pt x="294208" y="214173"/>
                      <a:pt x="294208" y="272002"/>
                    </a:cubicBezTo>
                    <a:cubicBezTo>
                      <a:pt x="294208" y="338729"/>
                      <a:pt x="261737" y="407359"/>
                      <a:pt x="195505" y="40735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9" name="Google Shape;1049;p11"/>
              <p:cNvSpPr/>
              <p:nvPr/>
            </p:nvSpPr>
            <p:spPr>
              <a:xfrm>
                <a:off x="15974016" y="2271165"/>
                <a:ext cx="263651" cy="346358"/>
              </a:xfrm>
              <a:custGeom>
                <a:rect b="b" l="l" r="r" t="t"/>
                <a:pathLst>
                  <a:path extrusionOk="0" h="346358" w="263651">
                    <a:moveTo>
                      <a:pt x="242629" y="198919"/>
                    </a:moveTo>
                    <a:cubicBezTo>
                      <a:pt x="252828" y="198276"/>
                      <a:pt x="262375" y="188741"/>
                      <a:pt x="263007" y="178583"/>
                    </a:cubicBezTo>
                    <a:cubicBezTo>
                      <a:pt x="263652" y="170960"/>
                      <a:pt x="263652" y="163967"/>
                      <a:pt x="263652" y="157604"/>
                    </a:cubicBezTo>
                    <a:cubicBezTo>
                      <a:pt x="263652" y="53384"/>
                      <a:pt x="213343" y="0"/>
                      <a:pt x="143926" y="0"/>
                    </a:cubicBezTo>
                    <a:cubicBezTo>
                      <a:pt x="56685" y="0"/>
                      <a:pt x="0" y="84528"/>
                      <a:pt x="0" y="179220"/>
                    </a:cubicBezTo>
                    <a:cubicBezTo>
                      <a:pt x="0" y="239597"/>
                      <a:pt x="17838" y="275186"/>
                      <a:pt x="31853" y="292987"/>
                    </a:cubicBezTo>
                    <a:cubicBezTo>
                      <a:pt x="57961" y="325392"/>
                      <a:pt x="101894" y="346358"/>
                      <a:pt x="143294" y="346358"/>
                    </a:cubicBezTo>
                    <a:cubicBezTo>
                      <a:pt x="195511" y="346358"/>
                      <a:pt x="236267" y="333659"/>
                      <a:pt x="258559" y="289160"/>
                    </a:cubicBezTo>
                    <a:cubicBezTo>
                      <a:pt x="259835" y="286625"/>
                      <a:pt x="261099" y="283440"/>
                      <a:pt x="261099" y="279632"/>
                    </a:cubicBezTo>
                    <a:cubicBezTo>
                      <a:pt x="261099" y="270104"/>
                      <a:pt x="252196" y="258035"/>
                      <a:pt x="239458" y="258035"/>
                    </a:cubicBezTo>
                    <a:cubicBezTo>
                      <a:pt x="231174" y="258035"/>
                      <a:pt x="222897" y="263111"/>
                      <a:pt x="219712" y="270747"/>
                    </a:cubicBezTo>
                    <a:cubicBezTo>
                      <a:pt x="212705" y="285994"/>
                      <a:pt x="197426" y="303152"/>
                      <a:pt x="143294" y="303152"/>
                    </a:cubicBezTo>
                    <a:cubicBezTo>
                      <a:pt x="91077" y="303152"/>
                      <a:pt x="47131" y="261850"/>
                      <a:pt x="45854" y="200193"/>
                    </a:cubicBezTo>
                    <a:lnTo>
                      <a:pt x="124180" y="200193"/>
                    </a:lnTo>
                    <a:cubicBezTo>
                      <a:pt x="156033" y="200180"/>
                      <a:pt x="209526" y="199550"/>
                      <a:pt x="242629" y="198919"/>
                    </a:cubicBezTo>
                    <a:close/>
                    <a:moveTo>
                      <a:pt x="44572" y="156337"/>
                    </a:moveTo>
                    <a:cubicBezTo>
                      <a:pt x="50316" y="93419"/>
                      <a:pt x="88518" y="43850"/>
                      <a:pt x="145196" y="43850"/>
                    </a:cubicBezTo>
                    <a:cubicBezTo>
                      <a:pt x="196782" y="43850"/>
                      <a:pt x="219699" y="90241"/>
                      <a:pt x="219067" y="156337"/>
                    </a:cubicBezTo>
                    <a:lnTo>
                      <a:pt x="44572" y="156337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050" name="Google Shape;1050;p11"/>
          <p:cNvGrpSpPr/>
          <p:nvPr/>
        </p:nvGrpSpPr>
        <p:grpSpPr>
          <a:xfrm rot="-810493">
            <a:off x="7605349" y="1677911"/>
            <a:ext cx="995682" cy="371618"/>
            <a:chOff x="15208913" y="3353899"/>
            <a:chExt cx="1991233" cy="743152"/>
          </a:xfrm>
        </p:grpSpPr>
        <p:sp>
          <p:nvSpPr>
            <p:cNvPr id="1051" name="Google Shape;1051;p11"/>
            <p:cNvSpPr/>
            <p:nvPr/>
          </p:nvSpPr>
          <p:spPr>
            <a:xfrm>
              <a:off x="15208913" y="3353899"/>
              <a:ext cx="1991233" cy="743152"/>
            </a:xfrm>
            <a:custGeom>
              <a:rect b="b" l="l" r="r" t="t"/>
              <a:pathLst>
                <a:path extrusionOk="0" h="743152" w="1991233">
                  <a:moveTo>
                    <a:pt x="64986" y="684707"/>
                  </a:moveTo>
                  <a:cubicBezTo>
                    <a:pt x="103198" y="721027"/>
                    <a:pt x="150517" y="735005"/>
                    <a:pt x="192182" y="735005"/>
                  </a:cubicBezTo>
                  <a:cubicBezTo>
                    <a:pt x="193269" y="735009"/>
                    <a:pt x="196073" y="735052"/>
                    <a:pt x="201935" y="735156"/>
                  </a:cubicBezTo>
                  <a:cubicBezTo>
                    <a:pt x="211684" y="735328"/>
                    <a:pt x="226857" y="735595"/>
                    <a:pt x="241095" y="735595"/>
                  </a:cubicBezTo>
                  <a:lnTo>
                    <a:pt x="284057" y="735595"/>
                  </a:lnTo>
                  <a:cubicBezTo>
                    <a:pt x="310557" y="735595"/>
                    <a:pt x="335881" y="729825"/>
                    <a:pt x="358601" y="719618"/>
                  </a:cubicBezTo>
                  <a:cubicBezTo>
                    <a:pt x="380712" y="709682"/>
                    <a:pt x="399676" y="695872"/>
                    <a:pt x="415128" y="679907"/>
                  </a:cubicBezTo>
                  <a:cubicBezTo>
                    <a:pt x="430513" y="691854"/>
                    <a:pt x="447346" y="702328"/>
                    <a:pt x="465542" y="711059"/>
                  </a:cubicBezTo>
                  <a:cubicBezTo>
                    <a:pt x="507972" y="731417"/>
                    <a:pt x="553443" y="740240"/>
                    <a:pt x="598764" y="740240"/>
                  </a:cubicBezTo>
                  <a:cubicBezTo>
                    <a:pt x="636040" y="740240"/>
                    <a:pt x="673252" y="734227"/>
                    <a:pt x="708652" y="720672"/>
                  </a:cubicBezTo>
                  <a:cubicBezTo>
                    <a:pt x="729910" y="729418"/>
                    <a:pt x="753467" y="734426"/>
                    <a:pt x="777425" y="734426"/>
                  </a:cubicBezTo>
                  <a:cubicBezTo>
                    <a:pt x="777425" y="734426"/>
                    <a:pt x="900503" y="735005"/>
                    <a:pt x="901268" y="735005"/>
                  </a:cubicBezTo>
                  <a:cubicBezTo>
                    <a:pt x="913319" y="735005"/>
                    <a:pt x="925031" y="733827"/>
                    <a:pt x="936314" y="731625"/>
                  </a:cubicBezTo>
                  <a:cubicBezTo>
                    <a:pt x="946533" y="733456"/>
                    <a:pt x="957074" y="734426"/>
                    <a:pt x="967867" y="734426"/>
                  </a:cubicBezTo>
                  <a:cubicBezTo>
                    <a:pt x="967867" y="734426"/>
                    <a:pt x="1090945" y="735005"/>
                    <a:pt x="1091709" y="735005"/>
                  </a:cubicBezTo>
                  <a:cubicBezTo>
                    <a:pt x="1117910" y="735005"/>
                    <a:pt x="1142522" y="729446"/>
                    <a:pt x="1164589" y="719838"/>
                  </a:cubicBezTo>
                  <a:cubicBezTo>
                    <a:pt x="1200148" y="733584"/>
                    <a:pt x="1238392" y="740240"/>
                    <a:pt x="1277519" y="740240"/>
                  </a:cubicBezTo>
                  <a:cubicBezTo>
                    <a:pt x="1328523" y="740240"/>
                    <a:pt x="1377408" y="728860"/>
                    <a:pt x="1420558" y="705437"/>
                  </a:cubicBezTo>
                  <a:cubicBezTo>
                    <a:pt x="1449164" y="726234"/>
                    <a:pt x="1486487" y="740830"/>
                    <a:pt x="1528363" y="740830"/>
                  </a:cubicBezTo>
                  <a:cubicBezTo>
                    <a:pt x="1557614" y="740830"/>
                    <a:pt x="1584472" y="733676"/>
                    <a:pt x="1607503" y="722591"/>
                  </a:cubicBezTo>
                  <a:cubicBezTo>
                    <a:pt x="1632198" y="735463"/>
                    <a:pt x="1660768" y="743153"/>
                    <a:pt x="1691513" y="743153"/>
                  </a:cubicBezTo>
                  <a:cubicBezTo>
                    <a:pt x="1729262" y="743153"/>
                    <a:pt x="1768283" y="731497"/>
                    <a:pt x="1801552" y="706562"/>
                  </a:cubicBezTo>
                  <a:cubicBezTo>
                    <a:pt x="1834240" y="682062"/>
                    <a:pt x="1856885" y="648077"/>
                    <a:pt x="1867601" y="611594"/>
                  </a:cubicBezTo>
                  <a:cubicBezTo>
                    <a:pt x="1867601" y="611594"/>
                    <a:pt x="1883862" y="557494"/>
                    <a:pt x="1884260" y="556146"/>
                  </a:cubicBezTo>
                  <a:cubicBezTo>
                    <a:pt x="1884260" y="556146"/>
                    <a:pt x="1891464" y="531410"/>
                    <a:pt x="1891448" y="531346"/>
                  </a:cubicBezTo>
                  <a:cubicBezTo>
                    <a:pt x="1895248" y="519244"/>
                    <a:pt x="1898043" y="507883"/>
                    <a:pt x="1899521" y="501982"/>
                  </a:cubicBezTo>
                  <a:cubicBezTo>
                    <a:pt x="1900660" y="497441"/>
                    <a:pt x="1901197" y="495330"/>
                    <a:pt x="1901671" y="493610"/>
                  </a:cubicBezTo>
                  <a:cubicBezTo>
                    <a:pt x="1902747" y="489732"/>
                    <a:pt x="1903679" y="485813"/>
                    <a:pt x="1904467" y="481867"/>
                  </a:cubicBezTo>
                  <a:cubicBezTo>
                    <a:pt x="1905303" y="477673"/>
                    <a:pt x="1906407" y="473328"/>
                    <a:pt x="1909039" y="463396"/>
                  </a:cubicBezTo>
                  <a:cubicBezTo>
                    <a:pt x="1909326" y="462315"/>
                    <a:pt x="1909636" y="461150"/>
                    <a:pt x="1909509" y="461541"/>
                  </a:cubicBezTo>
                  <a:lnTo>
                    <a:pt x="1917888" y="433146"/>
                  </a:lnTo>
                  <a:cubicBezTo>
                    <a:pt x="1923491" y="428920"/>
                    <a:pt x="1928828" y="424391"/>
                    <a:pt x="1933878" y="419591"/>
                  </a:cubicBezTo>
                  <a:cubicBezTo>
                    <a:pt x="1966299" y="388762"/>
                    <a:pt x="1988425" y="345073"/>
                    <a:pt x="1991010" y="295466"/>
                  </a:cubicBezTo>
                  <a:cubicBezTo>
                    <a:pt x="1991157" y="292625"/>
                    <a:pt x="1991233" y="289780"/>
                    <a:pt x="1991233" y="286931"/>
                  </a:cubicBezTo>
                  <a:cubicBezTo>
                    <a:pt x="1991233" y="236195"/>
                    <a:pt x="1970520" y="189517"/>
                    <a:pt x="1937099" y="156031"/>
                  </a:cubicBezTo>
                  <a:cubicBezTo>
                    <a:pt x="1906343" y="125214"/>
                    <a:pt x="1861281" y="102382"/>
                    <a:pt x="1815248" y="102534"/>
                  </a:cubicBezTo>
                  <a:cubicBezTo>
                    <a:pt x="1800807" y="101907"/>
                    <a:pt x="1787156" y="102154"/>
                    <a:pt x="1779143" y="102274"/>
                  </a:cubicBezTo>
                  <a:cubicBezTo>
                    <a:pt x="1774603" y="102342"/>
                    <a:pt x="1771532" y="102382"/>
                    <a:pt x="1768717" y="102382"/>
                  </a:cubicBezTo>
                  <a:cubicBezTo>
                    <a:pt x="1766144" y="102382"/>
                    <a:pt x="1763571" y="102442"/>
                    <a:pt x="1761003" y="102565"/>
                  </a:cubicBezTo>
                  <a:cubicBezTo>
                    <a:pt x="1753954" y="102901"/>
                    <a:pt x="1747486" y="102901"/>
                    <a:pt x="1740437" y="102565"/>
                  </a:cubicBezTo>
                  <a:cubicBezTo>
                    <a:pt x="1737869" y="102442"/>
                    <a:pt x="1735296" y="102382"/>
                    <a:pt x="1732723" y="102382"/>
                  </a:cubicBezTo>
                  <a:cubicBezTo>
                    <a:pt x="1716921" y="102382"/>
                    <a:pt x="1701580" y="104401"/>
                    <a:pt x="1686949" y="108164"/>
                  </a:cubicBezTo>
                  <a:cubicBezTo>
                    <a:pt x="1675392" y="105885"/>
                    <a:pt x="1663508" y="104704"/>
                    <a:pt x="1651441" y="104704"/>
                  </a:cubicBezTo>
                  <a:cubicBezTo>
                    <a:pt x="1644376" y="104704"/>
                    <a:pt x="1636136" y="104345"/>
                    <a:pt x="1623162" y="103731"/>
                  </a:cubicBezTo>
                  <a:cubicBezTo>
                    <a:pt x="1620593" y="103607"/>
                    <a:pt x="1618020" y="103547"/>
                    <a:pt x="1615448" y="103547"/>
                  </a:cubicBezTo>
                  <a:cubicBezTo>
                    <a:pt x="1611608" y="103547"/>
                    <a:pt x="1607200" y="103455"/>
                    <a:pt x="1600438" y="103300"/>
                  </a:cubicBezTo>
                  <a:cubicBezTo>
                    <a:pt x="1594245" y="103160"/>
                    <a:pt x="1585762" y="102957"/>
                    <a:pt x="1577128" y="102957"/>
                  </a:cubicBezTo>
                  <a:cubicBezTo>
                    <a:pt x="1565046" y="102957"/>
                    <a:pt x="1553238" y="104154"/>
                    <a:pt x="1541840" y="106400"/>
                  </a:cubicBezTo>
                  <a:cubicBezTo>
                    <a:pt x="1531529" y="104549"/>
                    <a:pt x="1520812" y="103547"/>
                    <a:pt x="1509781" y="103547"/>
                  </a:cubicBezTo>
                  <a:lnTo>
                    <a:pt x="1439526" y="103547"/>
                  </a:lnTo>
                  <a:cubicBezTo>
                    <a:pt x="1417551" y="103547"/>
                    <a:pt x="1396699" y="107458"/>
                    <a:pt x="1377535" y="114381"/>
                  </a:cubicBezTo>
                  <a:cubicBezTo>
                    <a:pt x="1343616" y="101827"/>
                    <a:pt x="1308037" y="95978"/>
                    <a:pt x="1272294" y="95978"/>
                  </a:cubicBezTo>
                  <a:cubicBezTo>
                    <a:pt x="1245301" y="95978"/>
                    <a:pt x="1218360" y="99309"/>
                    <a:pt x="1192147" y="106428"/>
                  </a:cubicBezTo>
                  <a:cubicBezTo>
                    <a:pt x="1181773" y="84115"/>
                    <a:pt x="1167340" y="64897"/>
                    <a:pt x="1150483" y="49332"/>
                  </a:cubicBezTo>
                  <a:cubicBezTo>
                    <a:pt x="1115935" y="17433"/>
                    <a:pt x="1071092" y="583"/>
                    <a:pt x="1025529" y="583"/>
                  </a:cubicBezTo>
                  <a:lnTo>
                    <a:pt x="1011017" y="583"/>
                  </a:lnTo>
                  <a:cubicBezTo>
                    <a:pt x="1006576" y="583"/>
                    <a:pt x="1001929" y="662"/>
                    <a:pt x="998834" y="714"/>
                  </a:cubicBezTo>
                  <a:cubicBezTo>
                    <a:pt x="990455" y="854"/>
                    <a:pt x="985242" y="906"/>
                    <a:pt x="973860" y="583"/>
                  </a:cubicBezTo>
                  <a:cubicBezTo>
                    <a:pt x="949113" y="583"/>
                    <a:pt x="925788" y="5538"/>
                    <a:pt x="904693" y="14181"/>
                  </a:cubicBezTo>
                  <a:cubicBezTo>
                    <a:pt x="882606" y="5199"/>
                    <a:pt x="858946" y="583"/>
                    <a:pt x="835091" y="583"/>
                  </a:cubicBezTo>
                  <a:lnTo>
                    <a:pt x="820579" y="583"/>
                  </a:lnTo>
                  <a:cubicBezTo>
                    <a:pt x="816139" y="583"/>
                    <a:pt x="811491" y="662"/>
                    <a:pt x="808397" y="714"/>
                  </a:cubicBezTo>
                  <a:cubicBezTo>
                    <a:pt x="800018" y="854"/>
                    <a:pt x="794805" y="906"/>
                    <a:pt x="783423" y="583"/>
                  </a:cubicBezTo>
                  <a:cubicBezTo>
                    <a:pt x="731384" y="583"/>
                    <a:pt x="685641" y="22501"/>
                    <a:pt x="653670" y="54527"/>
                  </a:cubicBezTo>
                  <a:cubicBezTo>
                    <a:pt x="641360" y="66857"/>
                    <a:pt x="630548" y="81234"/>
                    <a:pt x="621902" y="97230"/>
                  </a:cubicBezTo>
                  <a:cubicBezTo>
                    <a:pt x="612479" y="96393"/>
                    <a:pt x="603021" y="95982"/>
                    <a:pt x="593547" y="95982"/>
                  </a:cubicBezTo>
                  <a:cubicBezTo>
                    <a:pt x="585482" y="95982"/>
                    <a:pt x="577422" y="96281"/>
                    <a:pt x="569385" y="96887"/>
                  </a:cubicBezTo>
                  <a:cubicBezTo>
                    <a:pt x="560146" y="80040"/>
                    <a:pt x="548390" y="64874"/>
                    <a:pt x="534722" y="51921"/>
                  </a:cubicBezTo>
                  <a:cubicBezTo>
                    <a:pt x="501930" y="20845"/>
                    <a:pt x="457354" y="1744"/>
                    <a:pt x="408888" y="1744"/>
                  </a:cubicBezTo>
                  <a:cubicBezTo>
                    <a:pt x="392480" y="1744"/>
                    <a:pt x="376925" y="1500"/>
                    <a:pt x="359318" y="1217"/>
                  </a:cubicBezTo>
                  <a:cubicBezTo>
                    <a:pt x="340640" y="918"/>
                    <a:pt x="319979" y="587"/>
                    <a:pt x="297112" y="591"/>
                  </a:cubicBezTo>
                  <a:cubicBezTo>
                    <a:pt x="297112" y="591"/>
                    <a:pt x="185057" y="0"/>
                    <a:pt x="184201" y="0"/>
                  </a:cubicBezTo>
                  <a:cubicBezTo>
                    <a:pt x="159653" y="-8"/>
                    <a:pt x="135707" y="4880"/>
                    <a:pt x="113620" y="14050"/>
                  </a:cubicBezTo>
                  <a:cubicBezTo>
                    <a:pt x="91023" y="23431"/>
                    <a:pt x="70788" y="37117"/>
                    <a:pt x="53891" y="54060"/>
                  </a:cubicBezTo>
                  <a:cubicBezTo>
                    <a:pt x="20382" y="87650"/>
                    <a:pt x="0" y="134144"/>
                    <a:pt x="0" y="184557"/>
                  </a:cubicBezTo>
                  <a:cubicBezTo>
                    <a:pt x="0" y="232759"/>
                    <a:pt x="18761" y="277889"/>
                    <a:pt x="50721" y="311367"/>
                  </a:cubicBezTo>
                  <a:cubicBezTo>
                    <a:pt x="50804" y="352515"/>
                    <a:pt x="50896" y="398052"/>
                    <a:pt x="50968" y="433290"/>
                  </a:cubicBezTo>
                  <a:cubicBezTo>
                    <a:pt x="20119" y="469992"/>
                    <a:pt x="5751" y="516251"/>
                    <a:pt x="8351" y="560818"/>
                  </a:cubicBezTo>
                  <a:cubicBezTo>
                    <a:pt x="10518" y="601990"/>
                    <a:pt x="26806" y="648420"/>
                    <a:pt x="64986" y="68470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52" name="Google Shape;1052;p11"/>
            <p:cNvGrpSpPr/>
            <p:nvPr/>
          </p:nvGrpSpPr>
          <p:grpSpPr>
            <a:xfrm>
              <a:off x="15372206" y="3517508"/>
              <a:ext cx="1664649" cy="415932"/>
              <a:chOff x="15372206" y="3517508"/>
              <a:chExt cx="1664649" cy="415932"/>
            </a:xfrm>
          </p:grpSpPr>
          <p:sp>
            <p:nvSpPr>
              <p:cNvPr id="1053" name="Google Shape;1053;p11"/>
              <p:cNvSpPr/>
              <p:nvPr/>
            </p:nvSpPr>
            <p:spPr>
              <a:xfrm>
                <a:off x="15372206" y="3517508"/>
                <a:ext cx="266474" cy="408374"/>
              </a:xfrm>
              <a:custGeom>
                <a:rect b="b" l="l" r="r" t="t"/>
                <a:pathLst>
                  <a:path extrusionOk="0" h="408374" w="266474">
                    <a:moveTo>
                      <a:pt x="245583" y="1744"/>
                    </a:moveTo>
                    <a:cubicBezTo>
                      <a:pt x="208426" y="1744"/>
                      <a:pt x="175917" y="591"/>
                      <a:pt x="132951" y="591"/>
                    </a:cubicBezTo>
                    <a:lnTo>
                      <a:pt x="20896" y="0"/>
                    </a:lnTo>
                    <a:cubicBezTo>
                      <a:pt x="9287" y="0"/>
                      <a:pt x="0" y="9313"/>
                      <a:pt x="0" y="20949"/>
                    </a:cubicBezTo>
                    <a:cubicBezTo>
                      <a:pt x="0" y="31994"/>
                      <a:pt x="8706" y="40721"/>
                      <a:pt x="19737" y="40721"/>
                    </a:cubicBezTo>
                    <a:lnTo>
                      <a:pt x="50506" y="40721"/>
                    </a:lnTo>
                    <a:lnTo>
                      <a:pt x="51087" y="329834"/>
                    </a:lnTo>
                    <a:cubicBezTo>
                      <a:pt x="51087" y="341470"/>
                      <a:pt x="51087" y="353684"/>
                      <a:pt x="50506" y="367063"/>
                    </a:cubicBezTo>
                    <a:cubicBezTo>
                      <a:pt x="40056" y="367063"/>
                      <a:pt x="31927" y="367063"/>
                      <a:pt x="27869" y="367654"/>
                    </a:cubicBezTo>
                    <a:cubicBezTo>
                      <a:pt x="14516" y="368807"/>
                      <a:pt x="7551" y="378699"/>
                      <a:pt x="8124" y="388591"/>
                    </a:cubicBezTo>
                    <a:cubicBezTo>
                      <a:pt x="8706" y="399648"/>
                      <a:pt x="16256" y="407784"/>
                      <a:pt x="29028" y="407784"/>
                    </a:cubicBezTo>
                    <a:cubicBezTo>
                      <a:pt x="35416" y="407784"/>
                      <a:pt x="58056" y="408374"/>
                      <a:pt x="77797" y="408374"/>
                    </a:cubicBezTo>
                    <a:lnTo>
                      <a:pt x="120760" y="408374"/>
                    </a:lnTo>
                    <a:cubicBezTo>
                      <a:pt x="132369" y="408374"/>
                      <a:pt x="141079" y="397892"/>
                      <a:pt x="140497" y="386847"/>
                    </a:cubicBezTo>
                    <a:cubicBezTo>
                      <a:pt x="140497" y="375790"/>
                      <a:pt x="130625" y="367063"/>
                      <a:pt x="119593" y="367063"/>
                    </a:cubicBezTo>
                    <a:lnTo>
                      <a:pt x="91724" y="367063"/>
                    </a:lnTo>
                    <a:lnTo>
                      <a:pt x="91724" y="253050"/>
                    </a:lnTo>
                    <a:cubicBezTo>
                      <a:pt x="145718" y="253050"/>
                      <a:pt x="168944" y="253628"/>
                      <a:pt x="184619" y="253628"/>
                    </a:cubicBezTo>
                    <a:lnTo>
                      <a:pt x="184619" y="267008"/>
                    </a:lnTo>
                    <a:cubicBezTo>
                      <a:pt x="184619" y="278643"/>
                      <a:pt x="193910" y="287366"/>
                      <a:pt x="204938" y="287366"/>
                    </a:cubicBezTo>
                    <a:cubicBezTo>
                      <a:pt x="215969" y="287366"/>
                      <a:pt x="225256" y="278643"/>
                      <a:pt x="225256" y="267008"/>
                    </a:cubicBezTo>
                    <a:lnTo>
                      <a:pt x="225256" y="199529"/>
                    </a:lnTo>
                    <a:cubicBezTo>
                      <a:pt x="225256" y="188484"/>
                      <a:pt x="215965" y="179170"/>
                      <a:pt x="204938" y="179170"/>
                    </a:cubicBezTo>
                    <a:cubicBezTo>
                      <a:pt x="193906" y="179170"/>
                      <a:pt x="184619" y="188484"/>
                      <a:pt x="184619" y="199529"/>
                    </a:cubicBezTo>
                    <a:lnTo>
                      <a:pt x="184619" y="212908"/>
                    </a:lnTo>
                    <a:lnTo>
                      <a:pt x="91724" y="212329"/>
                    </a:lnTo>
                    <a:lnTo>
                      <a:pt x="91147" y="40717"/>
                    </a:lnTo>
                    <a:cubicBezTo>
                      <a:pt x="148626" y="40717"/>
                      <a:pt x="219454" y="40717"/>
                      <a:pt x="225256" y="41307"/>
                    </a:cubicBezTo>
                    <a:cubicBezTo>
                      <a:pt x="225838" y="52943"/>
                      <a:pt x="225838" y="63988"/>
                      <a:pt x="225838" y="105299"/>
                    </a:cubicBezTo>
                    <a:cubicBezTo>
                      <a:pt x="225838" y="116922"/>
                      <a:pt x="235129" y="125657"/>
                      <a:pt x="246156" y="125657"/>
                    </a:cubicBezTo>
                    <a:cubicBezTo>
                      <a:pt x="257769" y="125657"/>
                      <a:pt x="266475" y="116344"/>
                      <a:pt x="266475" y="104708"/>
                    </a:cubicBezTo>
                    <a:cubicBezTo>
                      <a:pt x="266475" y="28502"/>
                      <a:pt x="265893" y="31415"/>
                      <a:pt x="265316" y="20358"/>
                    </a:cubicBezTo>
                    <a:cubicBezTo>
                      <a:pt x="264746" y="9892"/>
                      <a:pt x="256037" y="1744"/>
                      <a:pt x="245583" y="174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4" name="Google Shape;1054;p11"/>
              <p:cNvSpPr/>
              <p:nvPr/>
            </p:nvSpPr>
            <p:spPr>
              <a:xfrm>
                <a:off x="15670656" y="3613493"/>
                <a:ext cx="268231" cy="317033"/>
              </a:xfrm>
              <a:custGeom>
                <a:rect b="b" l="l" r="r" t="t"/>
                <a:pathLst>
                  <a:path extrusionOk="0" h="317033" w="268231">
                    <a:moveTo>
                      <a:pt x="131796" y="0"/>
                    </a:moveTo>
                    <a:cubicBezTo>
                      <a:pt x="44126" y="0"/>
                      <a:pt x="0" y="69227"/>
                      <a:pt x="0" y="158812"/>
                    </a:cubicBezTo>
                    <a:cubicBezTo>
                      <a:pt x="0" y="248976"/>
                      <a:pt x="44703" y="317034"/>
                      <a:pt x="137021" y="317034"/>
                    </a:cubicBezTo>
                    <a:cubicBezTo>
                      <a:pt x="232238" y="317034"/>
                      <a:pt x="268231" y="243741"/>
                      <a:pt x="268231" y="162878"/>
                    </a:cubicBezTo>
                    <a:cubicBezTo>
                      <a:pt x="268231" y="68648"/>
                      <a:pt x="218884" y="0"/>
                      <a:pt x="131796" y="0"/>
                    </a:cubicBezTo>
                    <a:close/>
                    <a:moveTo>
                      <a:pt x="137021" y="276313"/>
                    </a:moveTo>
                    <a:cubicBezTo>
                      <a:pt x="67347" y="276313"/>
                      <a:pt x="39478" y="224547"/>
                      <a:pt x="39478" y="158233"/>
                    </a:cubicBezTo>
                    <a:cubicBezTo>
                      <a:pt x="39478" y="96564"/>
                      <a:pt x="63863" y="40721"/>
                      <a:pt x="132373" y="40721"/>
                    </a:cubicBezTo>
                    <a:cubicBezTo>
                      <a:pt x="196240" y="40721"/>
                      <a:pt x="228171" y="89011"/>
                      <a:pt x="228171" y="163469"/>
                    </a:cubicBezTo>
                    <a:cubicBezTo>
                      <a:pt x="228171" y="232692"/>
                      <a:pt x="200884" y="276313"/>
                      <a:pt x="137021" y="27631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5" name="Google Shape;1055;p11"/>
              <p:cNvSpPr/>
              <p:nvPr/>
            </p:nvSpPr>
            <p:spPr>
              <a:xfrm>
                <a:off x="15966792" y="3518094"/>
                <a:ext cx="163715" cy="407189"/>
              </a:xfrm>
              <a:custGeom>
                <a:rect b="b" l="l" r="r" t="t"/>
                <a:pathLst>
                  <a:path extrusionOk="0" h="407189" w="163715">
                    <a:moveTo>
                      <a:pt x="143393" y="366477"/>
                    </a:moveTo>
                    <a:lnTo>
                      <a:pt x="101011" y="366477"/>
                    </a:lnTo>
                    <a:cubicBezTo>
                      <a:pt x="101593" y="343218"/>
                      <a:pt x="101593" y="320525"/>
                      <a:pt x="102170" y="298419"/>
                    </a:cubicBezTo>
                    <a:cubicBezTo>
                      <a:pt x="102752" y="269913"/>
                      <a:pt x="103337" y="240253"/>
                      <a:pt x="103337" y="210578"/>
                    </a:cubicBezTo>
                    <a:cubicBezTo>
                      <a:pt x="103337" y="150664"/>
                      <a:pt x="101011" y="109947"/>
                      <a:pt x="99271" y="69805"/>
                    </a:cubicBezTo>
                    <a:lnTo>
                      <a:pt x="97531" y="19193"/>
                    </a:lnTo>
                    <a:cubicBezTo>
                      <a:pt x="97531" y="8148"/>
                      <a:pt x="88239" y="0"/>
                      <a:pt x="77212" y="0"/>
                    </a:cubicBezTo>
                    <a:lnTo>
                      <a:pt x="62700" y="0"/>
                    </a:lnTo>
                    <a:cubicBezTo>
                      <a:pt x="53409" y="0"/>
                      <a:pt x="40056" y="579"/>
                      <a:pt x="25544" y="0"/>
                    </a:cubicBezTo>
                    <a:cubicBezTo>
                      <a:pt x="14512" y="0"/>
                      <a:pt x="5225" y="9301"/>
                      <a:pt x="5225" y="20358"/>
                    </a:cubicBezTo>
                    <a:cubicBezTo>
                      <a:pt x="5225" y="31994"/>
                      <a:pt x="14516" y="40717"/>
                      <a:pt x="25544" y="40717"/>
                    </a:cubicBezTo>
                    <a:lnTo>
                      <a:pt x="57475" y="40717"/>
                    </a:lnTo>
                    <a:lnTo>
                      <a:pt x="58634" y="70967"/>
                    </a:lnTo>
                    <a:cubicBezTo>
                      <a:pt x="60374" y="111687"/>
                      <a:pt x="62700" y="151239"/>
                      <a:pt x="62700" y="210574"/>
                    </a:cubicBezTo>
                    <a:cubicBezTo>
                      <a:pt x="62700" y="240245"/>
                      <a:pt x="62118" y="269330"/>
                      <a:pt x="61533" y="297836"/>
                    </a:cubicBezTo>
                    <a:cubicBezTo>
                      <a:pt x="60956" y="319942"/>
                      <a:pt x="60956" y="343214"/>
                      <a:pt x="60374" y="365894"/>
                    </a:cubicBezTo>
                    <a:lnTo>
                      <a:pt x="20319" y="365894"/>
                    </a:lnTo>
                    <a:cubicBezTo>
                      <a:pt x="9283" y="365894"/>
                      <a:pt x="0" y="375195"/>
                      <a:pt x="0" y="386252"/>
                    </a:cubicBezTo>
                    <a:cubicBezTo>
                      <a:pt x="0" y="397298"/>
                      <a:pt x="9283" y="406611"/>
                      <a:pt x="20319" y="406611"/>
                    </a:cubicBezTo>
                    <a:lnTo>
                      <a:pt x="143397" y="407189"/>
                    </a:lnTo>
                    <a:cubicBezTo>
                      <a:pt x="154428" y="407189"/>
                      <a:pt x="163715" y="397888"/>
                      <a:pt x="163715" y="386831"/>
                    </a:cubicBezTo>
                    <a:cubicBezTo>
                      <a:pt x="163711" y="375790"/>
                      <a:pt x="154420" y="366477"/>
                      <a:pt x="143393" y="36647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6" name="Google Shape;1056;p11"/>
              <p:cNvSpPr/>
              <p:nvPr/>
            </p:nvSpPr>
            <p:spPr>
              <a:xfrm>
                <a:off x="16157220" y="3518094"/>
                <a:ext cx="163723" cy="407189"/>
              </a:xfrm>
              <a:custGeom>
                <a:rect b="b" l="l" r="r" t="t"/>
                <a:pathLst>
                  <a:path extrusionOk="0" h="407189" w="163723">
                    <a:moveTo>
                      <a:pt x="143401" y="366477"/>
                    </a:moveTo>
                    <a:lnTo>
                      <a:pt x="101019" y="366477"/>
                    </a:lnTo>
                    <a:cubicBezTo>
                      <a:pt x="101597" y="343218"/>
                      <a:pt x="101597" y="320525"/>
                      <a:pt x="102186" y="298419"/>
                    </a:cubicBezTo>
                    <a:cubicBezTo>
                      <a:pt x="102763" y="269913"/>
                      <a:pt x="103337" y="240253"/>
                      <a:pt x="103337" y="210578"/>
                    </a:cubicBezTo>
                    <a:cubicBezTo>
                      <a:pt x="103337" y="150664"/>
                      <a:pt x="101019" y="109947"/>
                      <a:pt x="99279" y="69805"/>
                    </a:cubicBezTo>
                    <a:lnTo>
                      <a:pt x="97539" y="19193"/>
                    </a:lnTo>
                    <a:cubicBezTo>
                      <a:pt x="97539" y="8148"/>
                      <a:pt x="88247" y="0"/>
                      <a:pt x="77220" y="0"/>
                    </a:cubicBezTo>
                    <a:lnTo>
                      <a:pt x="62708" y="0"/>
                    </a:lnTo>
                    <a:cubicBezTo>
                      <a:pt x="53417" y="0"/>
                      <a:pt x="40064" y="579"/>
                      <a:pt x="25552" y="0"/>
                    </a:cubicBezTo>
                    <a:cubicBezTo>
                      <a:pt x="14520" y="0"/>
                      <a:pt x="5233" y="9301"/>
                      <a:pt x="5233" y="20358"/>
                    </a:cubicBezTo>
                    <a:cubicBezTo>
                      <a:pt x="5233" y="31994"/>
                      <a:pt x="14524" y="40717"/>
                      <a:pt x="25552" y="40717"/>
                    </a:cubicBezTo>
                    <a:lnTo>
                      <a:pt x="57483" y="40717"/>
                    </a:lnTo>
                    <a:lnTo>
                      <a:pt x="58642" y="70967"/>
                    </a:lnTo>
                    <a:cubicBezTo>
                      <a:pt x="60382" y="111687"/>
                      <a:pt x="62708" y="151239"/>
                      <a:pt x="62708" y="210574"/>
                    </a:cubicBezTo>
                    <a:cubicBezTo>
                      <a:pt x="62708" y="240245"/>
                      <a:pt x="62126" y="269330"/>
                      <a:pt x="61541" y="297836"/>
                    </a:cubicBezTo>
                    <a:cubicBezTo>
                      <a:pt x="60964" y="319942"/>
                      <a:pt x="60964" y="343214"/>
                      <a:pt x="60382" y="365894"/>
                    </a:cubicBezTo>
                    <a:lnTo>
                      <a:pt x="20327" y="365894"/>
                    </a:lnTo>
                    <a:cubicBezTo>
                      <a:pt x="9295" y="365894"/>
                      <a:pt x="0" y="375195"/>
                      <a:pt x="0" y="386252"/>
                    </a:cubicBezTo>
                    <a:cubicBezTo>
                      <a:pt x="0" y="397298"/>
                      <a:pt x="9295" y="406611"/>
                      <a:pt x="20327" y="406611"/>
                    </a:cubicBezTo>
                    <a:lnTo>
                      <a:pt x="143405" y="407189"/>
                    </a:lnTo>
                    <a:cubicBezTo>
                      <a:pt x="154440" y="407189"/>
                      <a:pt x="163723" y="397888"/>
                      <a:pt x="163723" y="386831"/>
                    </a:cubicBezTo>
                    <a:cubicBezTo>
                      <a:pt x="163723" y="375790"/>
                      <a:pt x="154436" y="366477"/>
                      <a:pt x="143401" y="36647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7" name="Google Shape;1057;p11"/>
              <p:cNvSpPr/>
              <p:nvPr/>
            </p:nvSpPr>
            <p:spPr>
              <a:xfrm>
                <a:off x="16349416" y="3613493"/>
                <a:ext cx="268231" cy="317033"/>
              </a:xfrm>
              <a:custGeom>
                <a:rect b="b" l="l" r="r" t="t"/>
                <a:pathLst>
                  <a:path extrusionOk="0" h="317033" w="268231">
                    <a:moveTo>
                      <a:pt x="131792" y="0"/>
                    </a:moveTo>
                    <a:cubicBezTo>
                      <a:pt x="44122" y="0"/>
                      <a:pt x="0" y="69227"/>
                      <a:pt x="0" y="158812"/>
                    </a:cubicBezTo>
                    <a:cubicBezTo>
                      <a:pt x="0" y="248976"/>
                      <a:pt x="44699" y="317034"/>
                      <a:pt x="137017" y="317034"/>
                    </a:cubicBezTo>
                    <a:cubicBezTo>
                      <a:pt x="232230" y="317034"/>
                      <a:pt x="268231" y="243741"/>
                      <a:pt x="268231" y="162878"/>
                    </a:cubicBezTo>
                    <a:cubicBezTo>
                      <a:pt x="268231" y="68648"/>
                      <a:pt x="218872" y="0"/>
                      <a:pt x="131792" y="0"/>
                    </a:cubicBezTo>
                    <a:close/>
                    <a:moveTo>
                      <a:pt x="137017" y="276313"/>
                    </a:moveTo>
                    <a:cubicBezTo>
                      <a:pt x="67351" y="276313"/>
                      <a:pt x="39474" y="224547"/>
                      <a:pt x="39474" y="158233"/>
                    </a:cubicBezTo>
                    <a:cubicBezTo>
                      <a:pt x="39474" y="96564"/>
                      <a:pt x="63867" y="40721"/>
                      <a:pt x="132369" y="40721"/>
                    </a:cubicBezTo>
                    <a:cubicBezTo>
                      <a:pt x="196236" y="40721"/>
                      <a:pt x="228167" y="89011"/>
                      <a:pt x="228167" y="163469"/>
                    </a:cubicBezTo>
                    <a:cubicBezTo>
                      <a:pt x="228167" y="232692"/>
                      <a:pt x="200884" y="276313"/>
                      <a:pt x="137017" y="27631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8" name="Google Shape;1058;p11"/>
              <p:cNvSpPr/>
              <p:nvPr/>
            </p:nvSpPr>
            <p:spPr>
              <a:xfrm>
                <a:off x="16628123" y="3619637"/>
                <a:ext cx="408732" cy="313803"/>
              </a:xfrm>
              <a:custGeom>
                <a:rect b="b" l="l" r="r" t="t"/>
                <a:pathLst>
                  <a:path extrusionOk="0" h="313803" w="408732">
                    <a:moveTo>
                      <a:pt x="388995" y="257"/>
                    </a:moveTo>
                    <a:cubicBezTo>
                      <a:pt x="375642" y="-321"/>
                      <a:pt x="362285" y="257"/>
                      <a:pt x="349509" y="257"/>
                    </a:cubicBezTo>
                    <a:cubicBezTo>
                      <a:pt x="337319" y="836"/>
                      <a:pt x="325706" y="836"/>
                      <a:pt x="313516" y="257"/>
                    </a:cubicBezTo>
                    <a:cubicBezTo>
                      <a:pt x="302480" y="257"/>
                      <a:pt x="293197" y="8980"/>
                      <a:pt x="292620" y="20041"/>
                    </a:cubicBezTo>
                    <a:cubicBezTo>
                      <a:pt x="292620" y="31664"/>
                      <a:pt x="301325" y="40978"/>
                      <a:pt x="312353" y="40978"/>
                    </a:cubicBezTo>
                    <a:cubicBezTo>
                      <a:pt x="316423" y="41556"/>
                      <a:pt x="320485" y="41556"/>
                      <a:pt x="323966" y="41556"/>
                    </a:cubicBezTo>
                    <a:cubicBezTo>
                      <a:pt x="310612" y="91011"/>
                      <a:pt x="275782" y="214326"/>
                      <a:pt x="269971" y="230040"/>
                    </a:cubicBezTo>
                    <a:cubicBezTo>
                      <a:pt x="263584" y="212579"/>
                      <a:pt x="224109" y="96825"/>
                      <a:pt x="211330" y="42721"/>
                    </a:cubicBezTo>
                    <a:cubicBezTo>
                      <a:pt x="218307" y="43300"/>
                      <a:pt x="225272" y="43300"/>
                      <a:pt x="232238" y="43300"/>
                    </a:cubicBezTo>
                    <a:cubicBezTo>
                      <a:pt x="243261" y="43300"/>
                      <a:pt x="252556" y="33999"/>
                      <a:pt x="252556" y="22942"/>
                    </a:cubicBezTo>
                    <a:cubicBezTo>
                      <a:pt x="252556" y="11306"/>
                      <a:pt x="243261" y="2583"/>
                      <a:pt x="232238" y="2583"/>
                    </a:cubicBezTo>
                    <a:cubicBezTo>
                      <a:pt x="220625" y="2583"/>
                      <a:pt x="208434" y="2005"/>
                      <a:pt x="196244" y="1430"/>
                    </a:cubicBezTo>
                    <a:cubicBezTo>
                      <a:pt x="184042" y="1430"/>
                      <a:pt x="170689" y="840"/>
                      <a:pt x="157921" y="840"/>
                    </a:cubicBezTo>
                    <a:cubicBezTo>
                      <a:pt x="146885" y="840"/>
                      <a:pt x="137602" y="10153"/>
                      <a:pt x="137602" y="21198"/>
                    </a:cubicBezTo>
                    <a:cubicBezTo>
                      <a:pt x="137602" y="32255"/>
                      <a:pt x="146885" y="41556"/>
                      <a:pt x="157921" y="41556"/>
                    </a:cubicBezTo>
                    <a:lnTo>
                      <a:pt x="165464" y="41556"/>
                    </a:lnTo>
                    <a:cubicBezTo>
                      <a:pt x="155591" y="79954"/>
                      <a:pt x="125412" y="182919"/>
                      <a:pt x="112632" y="220148"/>
                    </a:cubicBezTo>
                    <a:cubicBezTo>
                      <a:pt x="97535" y="153834"/>
                      <a:pt x="82441" y="78785"/>
                      <a:pt x="75476" y="42147"/>
                    </a:cubicBezTo>
                    <a:lnTo>
                      <a:pt x="90573" y="42147"/>
                    </a:lnTo>
                    <a:cubicBezTo>
                      <a:pt x="101023" y="42147"/>
                      <a:pt x="110892" y="33412"/>
                      <a:pt x="110892" y="21789"/>
                    </a:cubicBezTo>
                    <a:cubicBezTo>
                      <a:pt x="110892" y="11306"/>
                      <a:pt x="101597" y="1430"/>
                      <a:pt x="90573" y="1430"/>
                    </a:cubicBezTo>
                    <a:lnTo>
                      <a:pt x="20319" y="1430"/>
                    </a:lnTo>
                    <a:cubicBezTo>
                      <a:pt x="9295" y="1430"/>
                      <a:pt x="0" y="10732"/>
                      <a:pt x="0" y="21789"/>
                    </a:cubicBezTo>
                    <a:cubicBezTo>
                      <a:pt x="0" y="33412"/>
                      <a:pt x="9295" y="42147"/>
                      <a:pt x="20319" y="42147"/>
                    </a:cubicBezTo>
                    <a:lnTo>
                      <a:pt x="34261" y="42147"/>
                    </a:lnTo>
                    <a:cubicBezTo>
                      <a:pt x="37746" y="58427"/>
                      <a:pt x="40637" y="74141"/>
                      <a:pt x="43544" y="89846"/>
                    </a:cubicBezTo>
                    <a:cubicBezTo>
                      <a:pt x="48769" y="113117"/>
                      <a:pt x="53417" y="137546"/>
                      <a:pt x="59215" y="161396"/>
                    </a:cubicBezTo>
                    <a:lnTo>
                      <a:pt x="65603" y="190480"/>
                    </a:lnTo>
                    <a:cubicBezTo>
                      <a:pt x="68510" y="204450"/>
                      <a:pt x="84771" y="277165"/>
                      <a:pt x="89406" y="295767"/>
                    </a:cubicBezTo>
                    <a:cubicBezTo>
                      <a:pt x="91736" y="305659"/>
                      <a:pt x="101597" y="311481"/>
                      <a:pt x="109152" y="311481"/>
                    </a:cubicBezTo>
                    <a:cubicBezTo>
                      <a:pt x="116117" y="311481"/>
                      <a:pt x="125989" y="306246"/>
                      <a:pt x="128896" y="296932"/>
                    </a:cubicBezTo>
                    <a:cubicBezTo>
                      <a:pt x="135862" y="274252"/>
                      <a:pt x="132955" y="280652"/>
                      <a:pt x="144567" y="247489"/>
                    </a:cubicBezTo>
                    <a:lnTo>
                      <a:pt x="156758" y="210839"/>
                    </a:lnTo>
                    <a:cubicBezTo>
                      <a:pt x="161983" y="195137"/>
                      <a:pt x="167793" y="178266"/>
                      <a:pt x="187526" y="109618"/>
                    </a:cubicBezTo>
                    <a:cubicBezTo>
                      <a:pt x="193341" y="128245"/>
                      <a:pt x="207845" y="171866"/>
                      <a:pt x="211919" y="185245"/>
                    </a:cubicBezTo>
                    <a:cubicBezTo>
                      <a:pt x="219462" y="213173"/>
                      <a:pt x="230497" y="241679"/>
                      <a:pt x="241521" y="269017"/>
                    </a:cubicBezTo>
                    <a:lnTo>
                      <a:pt x="253723" y="300424"/>
                    </a:lnTo>
                    <a:cubicBezTo>
                      <a:pt x="256618" y="307403"/>
                      <a:pt x="263006" y="313803"/>
                      <a:pt x="272301" y="313803"/>
                    </a:cubicBezTo>
                    <a:cubicBezTo>
                      <a:pt x="281007" y="313803"/>
                      <a:pt x="289127" y="308568"/>
                      <a:pt x="292034" y="298676"/>
                    </a:cubicBezTo>
                    <a:lnTo>
                      <a:pt x="308295" y="244576"/>
                    </a:lnTo>
                    <a:lnTo>
                      <a:pt x="316427" y="216661"/>
                    </a:lnTo>
                    <a:cubicBezTo>
                      <a:pt x="319912" y="205604"/>
                      <a:pt x="322229" y="194555"/>
                      <a:pt x="325133" y="184076"/>
                    </a:cubicBezTo>
                    <a:cubicBezTo>
                      <a:pt x="327450" y="172453"/>
                      <a:pt x="330358" y="161970"/>
                      <a:pt x="333265" y="150925"/>
                    </a:cubicBezTo>
                    <a:lnTo>
                      <a:pt x="357645" y="68319"/>
                    </a:lnTo>
                    <a:lnTo>
                      <a:pt x="360553" y="60761"/>
                    </a:lnTo>
                    <a:lnTo>
                      <a:pt x="366940" y="40978"/>
                    </a:lnTo>
                    <a:cubicBezTo>
                      <a:pt x="373906" y="40399"/>
                      <a:pt x="380871" y="40399"/>
                      <a:pt x="387837" y="40978"/>
                    </a:cubicBezTo>
                    <a:cubicBezTo>
                      <a:pt x="398860" y="40978"/>
                      <a:pt x="408155" y="32255"/>
                      <a:pt x="408732" y="21194"/>
                    </a:cubicBezTo>
                    <a:cubicBezTo>
                      <a:pt x="408725" y="10149"/>
                      <a:pt x="400019" y="257"/>
                      <a:pt x="388995" y="25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059" name="Google Shape;1059;p11"/>
          <p:cNvGrpSpPr/>
          <p:nvPr/>
        </p:nvGrpSpPr>
        <p:grpSpPr>
          <a:xfrm rot="510656">
            <a:off x="7173681" y="2245160"/>
            <a:ext cx="802499" cy="426632"/>
            <a:chOff x="14347269" y="4490086"/>
            <a:chExt cx="1604978" cy="853254"/>
          </a:xfrm>
        </p:grpSpPr>
        <p:sp>
          <p:nvSpPr>
            <p:cNvPr id="1060" name="Google Shape;1060;p11"/>
            <p:cNvSpPr/>
            <p:nvPr/>
          </p:nvSpPr>
          <p:spPr>
            <a:xfrm>
              <a:off x="14347269" y="4490086"/>
              <a:ext cx="1604978" cy="853254"/>
            </a:xfrm>
            <a:custGeom>
              <a:rect b="b" l="l" r="r" t="t"/>
              <a:pathLst>
                <a:path extrusionOk="0" h="853254" w="1604978">
                  <a:moveTo>
                    <a:pt x="54126" y="791900"/>
                  </a:moveTo>
                  <a:cubicBezTo>
                    <a:pt x="88142" y="825974"/>
                    <a:pt x="135326" y="846482"/>
                    <a:pt x="183770" y="846482"/>
                  </a:cubicBezTo>
                  <a:cubicBezTo>
                    <a:pt x="184111" y="846482"/>
                    <a:pt x="354630" y="846482"/>
                    <a:pt x="355834" y="846479"/>
                  </a:cubicBezTo>
                  <a:cubicBezTo>
                    <a:pt x="355834" y="846479"/>
                    <a:pt x="444811" y="845814"/>
                    <a:pt x="444811" y="845810"/>
                  </a:cubicBezTo>
                  <a:cubicBezTo>
                    <a:pt x="462777" y="845810"/>
                    <a:pt x="480441" y="843305"/>
                    <a:pt x="497332" y="838424"/>
                  </a:cubicBezTo>
                  <a:cubicBezTo>
                    <a:pt x="514997" y="844077"/>
                    <a:pt x="533842" y="847161"/>
                    <a:pt x="553308" y="847161"/>
                  </a:cubicBezTo>
                  <a:lnTo>
                    <a:pt x="695008" y="847161"/>
                  </a:lnTo>
                  <a:cubicBezTo>
                    <a:pt x="709321" y="847161"/>
                    <a:pt x="723163" y="845514"/>
                    <a:pt x="736375" y="842466"/>
                  </a:cubicBezTo>
                  <a:cubicBezTo>
                    <a:pt x="749590" y="845514"/>
                    <a:pt x="763428" y="847161"/>
                    <a:pt x="777742" y="847161"/>
                  </a:cubicBezTo>
                  <a:lnTo>
                    <a:pt x="871986" y="847161"/>
                  </a:lnTo>
                  <a:cubicBezTo>
                    <a:pt x="898472" y="847161"/>
                    <a:pt x="923853" y="841553"/>
                    <a:pt x="946855" y="831376"/>
                  </a:cubicBezTo>
                  <a:cubicBezTo>
                    <a:pt x="965383" y="839585"/>
                    <a:pt x="985625" y="844862"/>
                    <a:pt x="1006817" y="846016"/>
                  </a:cubicBezTo>
                  <a:cubicBezTo>
                    <a:pt x="1024524" y="847370"/>
                    <a:pt x="1044470" y="847106"/>
                    <a:pt x="1119452" y="846486"/>
                  </a:cubicBezTo>
                  <a:cubicBezTo>
                    <a:pt x="1143533" y="846486"/>
                    <a:pt x="1167797" y="841858"/>
                    <a:pt x="1190784" y="832315"/>
                  </a:cubicBezTo>
                  <a:cubicBezTo>
                    <a:pt x="1192982" y="831402"/>
                    <a:pt x="1195162" y="830447"/>
                    <a:pt x="1197322" y="829450"/>
                  </a:cubicBezTo>
                  <a:cubicBezTo>
                    <a:pt x="1233319" y="844254"/>
                    <a:pt x="1273559" y="853254"/>
                    <a:pt x="1315433" y="853254"/>
                  </a:cubicBezTo>
                  <a:cubicBezTo>
                    <a:pt x="1361204" y="853254"/>
                    <a:pt x="1425506" y="847228"/>
                    <a:pt x="1485664" y="809984"/>
                  </a:cubicBezTo>
                  <a:cubicBezTo>
                    <a:pt x="1527797" y="783900"/>
                    <a:pt x="1560372" y="747115"/>
                    <a:pt x="1582508" y="702767"/>
                  </a:cubicBezTo>
                  <a:cubicBezTo>
                    <a:pt x="1588601" y="690561"/>
                    <a:pt x="1602256" y="660750"/>
                    <a:pt x="1602256" y="620264"/>
                  </a:cubicBezTo>
                  <a:cubicBezTo>
                    <a:pt x="1602256" y="602261"/>
                    <a:pt x="1599592" y="585264"/>
                    <a:pt x="1594988" y="569515"/>
                  </a:cubicBezTo>
                  <a:cubicBezTo>
                    <a:pt x="1599662" y="555872"/>
                    <a:pt x="1602779" y="541257"/>
                    <a:pt x="1603716" y="525900"/>
                  </a:cubicBezTo>
                  <a:cubicBezTo>
                    <a:pt x="1605055" y="510048"/>
                    <a:pt x="1604978" y="496151"/>
                    <a:pt x="1604978" y="489868"/>
                  </a:cubicBezTo>
                  <a:cubicBezTo>
                    <a:pt x="1604978" y="410159"/>
                    <a:pt x="1585940" y="328088"/>
                    <a:pt x="1533325" y="262563"/>
                  </a:cubicBezTo>
                  <a:cubicBezTo>
                    <a:pt x="1507726" y="230682"/>
                    <a:pt x="1475697" y="204877"/>
                    <a:pt x="1438551" y="187054"/>
                  </a:cubicBezTo>
                  <a:cubicBezTo>
                    <a:pt x="1398853" y="168006"/>
                    <a:pt x="1356918" y="159774"/>
                    <a:pt x="1316107" y="159774"/>
                  </a:cubicBezTo>
                  <a:cubicBezTo>
                    <a:pt x="1264314" y="159774"/>
                    <a:pt x="1217060" y="172864"/>
                    <a:pt x="1176121" y="194993"/>
                  </a:cubicBezTo>
                  <a:cubicBezTo>
                    <a:pt x="1166128" y="188762"/>
                    <a:pt x="1155391" y="183395"/>
                    <a:pt x="1143992" y="179077"/>
                  </a:cubicBezTo>
                  <a:cubicBezTo>
                    <a:pt x="1123191" y="171195"/>
                    <a:pt x="1100494" y="166938"/>
                    <a:pt x="1076965" y="167231"/>
                  </a:cubicBezTo>
                  <a:cubicBezTo>
                    <a:pt x="1063621" y="167115"/>
                    <a:pt x="1002051" y="166578"/>
                    <a:pt x="1000799" y="166572"/>
                  </a:cubicBezTo>
                  <a:cubicBezTo>
                    <a:pt x="999139" y="166572"/>
                    <a:pt x="997480" y="166594"/>
                    <a:pt x="995823" y="166639"/>
                  </a:cubicBezTo>
                  <a:cubicBezTo>
                    <a:pt x="984566" y="138086"/>
                    <a:pt x="966789" y="113266"/>
                    <a:pt x="944355" y="93828"/>
                  </a:cubicBezTo>
                  <a:cubicBezTo>
                    <a:pt x="912159" y="65931"/>
                    <a:pt x="874721" y="52635"/>
                    <a:pt x="839668" y="49111"/>
                  </a:cubicBezTo>
                  <a:lnTo>
                    <a:pt x="839245" y="49072"/>
                  </a:lnTo>
                  <a:cubicBezTo>
                    <a:pt x="836661" y="48834"/>
                    <a:pt x="834067" y="48660"/>
                    <a:pt x="831473" y="48548"/>
                  </a:cubicBezTo>
                  <a:cubicBezTo>
                    <a:pt x="811324" y="47680"/>
                    <a:pt x="800706" y="47696"/>
                    <a:pt x="775033" y="47696"/>
                  </a:cubicBezTo>
                  <a:cubicBezTo>
                    <a:pt x="764215" y="47696"/>
                    <a:pt x="753616" y="48648"/>
                    <a:pt x="743331" y="50448"/>
                  </a:cubicBezTo>
                  <a:cubicBezTo>
                    <a:pt x="710551" y="23544"/>
                    <a:pt x="669759" y="5689"/>
                    <a:pt x="624428" y="1133"/>
                  </a:cubicBezTo>
                  <a:cubicBezTo>
                    <a:pt x="536253" y="-7729"/>
                    <a:pt x="454932" y="36143"/>
                    <a:pt x="411681" y="107179"/>
                  </a:cubicBezTo>
                  <a:cubicBezTo>
                    <a:pt x="410082" y="105449"/>
                    <a:pt x="408455" y="103754"/>
                    <a:pt x="406799" y="102098"/>
                  </a:cubicBezTo>
                  <a:cubicBezTo>
                    <a:pt x="374574" y="69818"/>
                    <a:pt x="328456" y="47696"/>
                    <a:pt x="275976" y="47696"/>
                  </a:cubicBezTo>
                  <a:cubicBezTo>
                    <a:pt x="242863" y="47696"/>
                    <a:pt x="222714" y="48001"/>
                    <a:pt x="208699" y="48213"/>
                  </a:cubicBezTo>
                  <a:cubicBezTo>
                    <a:pt x="200844" y="48332"/>
                    <a:pt x="196385" y="48397"/>
                    <a:pt x="192582" y="48397"/>
                  </a:cubicBezTo>
                  <a:cubicBezTo>
                    <a:pt x="167274" y="48397"/>
                    <a:pt x="142834" y="53609"/>
                    <a:pt x="120557" y="63111"/>
                  </a:cubicBezTo>
                  <a:cubicBezTo>
                    <a:pt x="97056" y="73133"/>
                    <a:pt x="76574" y="87658"/>
                    <a:pt x="59866" y="105069"/>
                  </a:cubicBezTo>
                  <a:cubicBezTo>
                    <a:pt x="27561" y="138745"/>
                    <a:pt x="8134" y="184553"/>
                    <a:pt x="8134" y="233849"/>
                  </a:cubicBezTo>
                  <a:cubicBezTo>
                    <a:pt x="8134" y="277631"/>
                    <a:pt x="23250" y="318113"/>
                    <a:pt x="48901" y="349921"/>
                  </a:cubicBezTo>
                  <a:cubicBezTo>
                    <a:pt x="49228" y="367307"/>
                    <a:pt x="49697" y="388658"/>
                    <a:pt x="50368" y="415082"/>
                  </a:cubicBezTo>
                  <a:cubicBezTo>
                    <a:pt x="50798" y="423928"/>
                    <a:pt x="52743" y="482086"/>
                    <a:pt x="53943" y="529855"/>
                  </a:cubicBezTo>
                  <a:cubicBezTo>
                    <a:pt x="53931" y="529868"/>
                    <a:pt x="53918" y="529881"/>
                    <a:pt x="53905" y="529894"/>
                  </a:cubicBezTo>
                  <a:cubicBezTo>
                    <a:pt x="7592" y="576287"/>
                    <a:pt x="0" y="632088"/>
                    <a:pt x="0" y="660358"/>
                  </a:cubicBezTo>
                  <a:cubicBezTo>
                    <a:pt x="0" y="714040"/>
                    <a:pt x="22235" y="759951"/>
                    <a:pt x="54126" y="79190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61" name="Google Shape;1061;p11"/>
            <p:cNvGrpSpPr/>
            <p:nvPr/>
          </p:nvGrpSpPr>
          <p:grpSpPr>
            <a:xfrm>
              <a:off x="14508669" y="4653182"/>
              <a:ext cx="1282176" cy="528477"/>
              <a:chOff x="14508669" y="4653182"/>
              <a:chExt cx="1282176" cy="528477"/>
            </a:xfrm>
          </p:grpSpPr>
          <p:sp>
            <p:nvSpPr>
              <p:cNvPr id="1062" name="Google Shape;1062;p11"/>
              <p:cNvSpPr/>
              <p:nvPr/>
            </p:nvSpPr>
            <p:spPr>
              <a:xfrm>
                <a:off x="14508669" y="4699465"/>
                <a:ext cx="308651" cy="475426"/>
              </a:xfrm>
              <a:custGeom>
                <a:rect b="b" l="l" r="r" t="t"/>
                <a:pathLst>
                  <a:path extrusionOk="0" h="475426" w="308651">
                    <a:moveTo>
                      <a:pt x="308481" y="406811"/>
                    </a:moveTo>
                    <a:cubicBezTo>
                      <a:pt x="308481" y="419734"/>
                      <a:pt x="307126" y="433982"/>
                      <a:pt x="307126" y="452330"/>
                    </a:cubicBezTo>
                    <a:cubicBezTo>
                      <a:pt x="307126" y="459802"/>
                      <a:pt x="301704" y="474751"/>
                      <a:pt x="283398" y="474751"/>
                    </a:cubicBezTo>
                    <a:lnTo>
                      <a:pt x="193227" y="475426"/>
                    </a:lnTo>
                    <a:lnTo>
                      <a:pt x="22370" y="475426"/>
                    </a:lnTo>
                    <a:cubicBezTo>
                      <a:pt x="15591" y="475426"/>
                      <a:pt x="0" y="468626"/>
                      <a:pt x="0" y="450982"/>
                    </a:cubicBezTo>
                    <a:cubicBezTo>
                      <a:pt x="0" y="445532"/>
                      <a:pt x="3387" y="428561"/>
                      <a:pt x="23728" y="428561"/>
                    </a:cubicBezTo>
                    <a:lnTo>
                      <a:pt x="54910" y="428561"/>
                    </a:lnTo>
                    <a:lnTo>
                      <a:pt x="54910" y="374895"/>
                    </a:lnTo>
                    <a:cubicBezTo>
                      <a:pt x="54910" y="334830"/>
                      <a:pt x="50843" y="211231"/>
                      <a:pt x="50162" y="197632"/>
                    </a:cubicBezTo>
                    <a:cubicBezTo>
                      <a:pt x="48127" y="115477"/>
                      <a:pt x="48127" y="84908"/>
                      <a:pt x="48127" y="69959"/>
                    </a:cubicBezTo>
                    <a:cubicBezTo>
                      <a:pt x="48127" y="62486"/>
                      <a:pt x="48807" y="55010"/>
                      <a:pt x="48807" y="47537"/>
                    </a:cubicBezTo>
                    <a:lnTo>
                      <a:pt x="31178" y="47537"/>
                    </a:lnTo>
                    <a:cubicBezTo>
                      <a:pt x="20332" y="47537"/>
                      <a:pt x="8131" y="39389"/>
                      <a:pt x="8131" y="24470"/>
                    </a:cubicBezTo>
                    <a:cubicBezTo>
                      <a:pt x="8131" y="11547"/>
                      <a:pt x="18300" y="701"/>
                      <a:pt x="31178" y="701"/>
                    </a:cubicBezTo>
                    <a:cubicBezTo>
                      <a:pt x="46092" y="701"/>
                      <a:pt x="65082" y="0"/>
                      <a:pt x="114573" y="0"/>
                    </a:cubicBezTo>
                    <a:cubicBezTo>
                      <a:pt x="127455" y="0"/>
                      <a:pt x="138301" y="10875"/>
                      <a:pt x="138301" y="23769"/>
                    </a:cubicBezTo>
                    <a:cubicBezTo>
                      <a:pt x="138301" y="35315"/>
                      <a:pt x="128132" y="46865"/>
                      <a:pt x="114573" y="46865"/>
                    </a:cubicBezTo>
                    <a:lnTo>
                      <a:pt x="95593" y="46865"/>
                    </a:lnTo>
                    <a:cubicBezTo>
                      <a:pt x="95593" y="56390"/>
                      <a:pt x="96267" y="59788"/>
                      <a:pt x="95593" y="69287"/>
                    </a:cubicBezTo>
                    <a:cubicBezTo>
                      <a:pt x="94912" y="97130"/>
                      <a:pt x="94912" y="110702"/>
                      <a:pt x="97628" y="196960"/>
                    </a:cubicBezTo>
                    <a:cubicBezTo>
                      <a:pt x="98302" y="208507"/>
                      <a:pt x="101695" y="370149"/>
                      <a:pt x="101695" y="375573"/>
                    </a:cubicBezTo>
                    <a:lnTo>
                      <a:pt x="101695" y="428564"/>
                    </a:lnTo>
                    <a:lnTo>
                      <a:pt x="194578" y="428564"/>
                    </a:lnTo>
                    <a:lnTo>
                      <a:pt x="254239" y="428564"/>
                    </a:lnTo>
                    <a:lnTo>
                      <a:pt x="260347" y="428564"/>
                    </a:lnTo>
                    <a:lnTo>
                      <a:pt x="261021" y="407519"/>
                    </a:lnTo>
                    <a:cubicBezTo>
                      <a:pt x="261702" y="385097"/>
                      <a:pt x="261021" y="368801"/>
                      <a:pt x="261021" y="343653"/>
                    </a:cubicBezTo>
                    <a:cubicBezTo>
                      <a:pt x="261021" y="328032"/>
                      <a:pt x="274583" y="319884"/>
                      <a:pt x="284749" y="319884"/>
                    </a:cubicBezTo>
                    <a:cubicBezTo>
                      <a:pt x="295596" y="319884"/>
                      <a:pt x="307126" y="330084"/>
                      <a:pt x="307806" y="342981"/>
                    </a:cubicBezTo>
                    <a:cubicBezTo>
                      <a:pt x="309161" y="374219"/>
                      <a:pt x="308481" y="392567"/>
                      <a:pt x="308481" y="40681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3" name="Google Shape;1063;p11"/>
              <p:cNvSpPr/>
              <p:nvPr/>
            </p:nvSpPr>
            <p:spPr>
              <a:xfrm>
                <a:off x="14877528" y="4653182"/>
                <a:ext cx="188476" cy="522381"/>
              </a:xfrm>
              <a:custGeom>
                <a:rect b="b" l="l" r="r" t="t"/>
                <a:pathLst>
                  <a:path extrusionOk="0" h="522381" w="188476">
                    <a:moveTo>
                      <a:pt x="188476" y="498612"/>
                    </a:moveTo>
                    <a:cubicBezTo>
                      <a:pt x="188476" y="511510"/>
                      <a:pt x="177630" y="522381"/>
                      <a:pt x="164748" y="522381"/>
                    </a:cubicBezTo>
                    <a:lnTo>
                      <a:pt x="23048" y="522381"/>
                    </a:lnTo>
                    <a:cubicBezTo>
                      <a:pt x="10166" y="522381"/>
                      <a:pt x="0" y="511506"/>
                      <a:pt x="0" y="499284"/>
                    </a:cubicBezTo>
                    <a:cubicBezTo>
                      <a:pt x="0" y="485715"/>
                      <a:pt x="10846" y="474840"/>
                      <a:pt x="23728" y="474840"/>
                    </a:cubicBezTo>
                    <a:lnTo>
                      <a:pt x="67801" y="474840"/>
                    </a:lnTo>
                    <a:lnTo>
                      <a:pt x="69155" y="292154"/>
                    </a:lnTo>
                    <a:cubicBezTo>
                      <a:pt x="69155" y="235764"/>
                      <a:pt x="67801" y="220844"/>
                      <a:pt x="67124" y="213371"/>
                    </a:cubicBezTo>
                    <a:cubicBezTo>
                      <a:pt x="56954" y="213371"/>
                      <a:pt x="39328" y="213371"/>
                      <a:pt x="26447" y="212696"/>
                    </a:cubicBezTo>
                    <a:cubicBezTo>
                      <a:pt x="13565" y="211995"/>
                      <a:pt x="3390" y="201821"/>
                      <a:pt x="3390" y="188927"/>
                    </a:cubicBezTo>
                    <a:cubicBezTo>
                      <a:pt x="3390" y="175329"/>
                      <a:pt x="14236" y="165159"/>
                      <a:pt x="27118" y="165159"/>
                    </a:cubicBezTo>
                    <a:lnTo>
                      <a:pt x="89497" y="165159"/>
                    </a:lnTo>
                    <a:cubicBezTo>
                      <a:pt x="102379" y="165159"/>
                      <a:pt x="112544" y="175329"/>
                      <a:pt x="113225" y="187551"/>
                    </a:cubicBezTo>
                    <a:lnTo>
                      <a:pt x="114580" y="203172"/>
                    </a:lnTo>
                    <a:cubicBezTo>
                      <a:pt x="115260" y="212696"/>
                      <a:pt x="116612" y="220143"/>
                      <a:pt x="116612" y="291453"/>
                    </a:cubicBezTo>
                    <a:lnTo>
                      <a:pt x="115257" y="474840"/>
                    </a:lnTo>
                    <a:lnTo>
                      <a:pt x="164748" y="474840"/>
                    </a:lnTo>
                    <a:cubicBezTo>
                      <a:pt x="177630" y="474844"/>
                      <a:pt x="188476" y="485014"/>
                      <a:pt x="188476" y="498612"/>
                    </a:cubicBezTo>
                    <a:close/>
                    <a:moveTo>
                      <a:pt x="11524" y="69376"/>
                    </a:moveTo>
                    <a:cubicBezTo>
                      <a:pt x="6776" y="36784"/>
                      <a:pt x="29827" y="6215"/>
                      <a:pt x="63050" y="790"/>
                    </a:cubicBezTo>
                    <a:cubicBezTo>
                      <a:pt x="96273" y="-4631"/>
                      <a:pt x="127458" y="18434"/>
                      <a:pt x="132883" y="51730"/>
                    </a:cubicBezTo>
                    <a:cubicBezTo>
                      <a:pt x="137624" y="84322"/>
                      <a:pt x="115254" y="115566"/>
                      <a:pt x="82711" y="120988"/>
                    </a:cubicBezTo>
                    <a:cubicBezTo>
                      <a:pt x="66437" y="123714"/>
                      <a:pt x="50839" y="120988"/>
                      <a:pt x="38638" y="112164"/>
                    </a:cubicBezTo>
                    <a:cubicBezTo>
                      <a:pt x="24405" y="102672"/>
                      <a:pt x="14910" y="87048"/>
                      <a:pt x="11524" y="69376"/>
                    </a:cubicBezTo>
                    <a:close/>
                    <a:moveTo>
                      <a:pt x="50168" y="63280"/>
                    </a:moveTo>
                    <a:cubicBezTo>
                      <a:pt x="52200" y="75502"/>
                      <a:pt x="62370" y="82974"/>
                      <a:pt x="74577" y="80923"/>
                    </a:cubicBezTo>
                    <a:cubicBezTo>
                      <a:pt x="87459" y="78900"/>
                      <a:pt x="94912" y="69376"/>
                      <a:pt x="93558" y="57154"/>
                    </a:cubicBezTo>
                    <a:cubicBezTo>
                      <a:pt x="91526" y="45607"/>
                      <a:pt x="81350" y="39511"/>
                      <a:pt x="68468" y="41534"/>
                    </a:cubicBezTo>
                    <a:cubicBezTo>
                      <a:pt x="56267" y="42910"/>
                      <a:pt x="48807" y="52405"/>
                      <a:pt x="50168" y="6328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4" name="Google Shape;1064;p11"/>
              <p:cNvSpPr/>
              <p:nvPr/>
            </p:nvSpPr>
            <p:spPr>
              <a:xfrm>
                <a:off x="15098578" y="4699465"/>
                <a:ext cx="391872" cy="476098"/>
              </a:xfrm>
              <a:custGeom>
                <a:rect b="b" l="l" r="r" t="t"/>
                <a:pathLst>
                  <a:path extrusionOk="0" h="476098" w="391872">
                    <a:moveTo>
                      <a:pt x="391872" y="451654"/>
                    </a:moveTo>
                    <a:cubicBezTo>
                      <a:pt x="391872" y="465224"/>
                      <a:pt x="381703" y="475423"/>
                      <a:pt x="368144" y="475423"/>
                    </a:cubicBezTo>
                    <a:cubicBezTo>
                      <a:pt x="286107" y="476098"/>
                      <a:pt x="276615" y="476098"/>
                      <a:pt x="267801" y="475423"/>
                    </a:cubicBezTo>
                    <a:cubicBezTo>
                      <a:pt x="255600" y="474748"/>
                      <a:pt x="245424" y="463876"/>
                      <a:pt x="245424" y="451654"/>
                    </a:cubicBezTo>
                    <a:cubicBezTo>
                      <a:pt x="245424" y="438731"/>
                      <a:pt x="256271" y="427886"/>
                      <a:pt x="269152" y="427886"/>
                    </a:cubicBezTo>
                    <a:lnTo>
                      <a:pt x="282040" y="427886"/>
                    </a:lnTo>
                    <a:cubicBezTo>
                      <a:pt x="280679" y="426509"/>
                      <a:pt x="279328" y="424487"/>
                      <a:pt x="277967" y="422435"/>
                    </a:cubicBezTo>
                    <a:cubicBezTo>
                      <a:pt x="264411" y="402065"/>
                      <a:pt x="250852" y="381020"/>
                      <a:pt x="237971" y="364724"/>
                    </a:cubicBezTo>
                    <a:cubicBezTo>
                      <a:pt x="228475" y="351801"/>
                      <a:pt x="216274" y="332807"/>
                      <a:pt x="198645" y="313785"/>
                    </a:cubicBezTo>
                    <a:cubicBezTo>
                      <a:pt x="185764" y="319206"/>
                      <a:pt x="172202" y="323280"/>
                      <a:pt x="157288" y="326682"/>
                    </a:cubicBezTo>
                    <a:cubicBezTo>
                      <a:pt x="139659" y="330081"/>
                      <a:pt x="120679" y="332807"/>
                      <a:pt x="101014" y="334155"/>
                    </a:cubicBezTo>
                    <a:lnTo>
                      <a:pt x="99660" y="428561"/>
                    </a:lnTo>
                    <a:lnTo>
                      <a:pt x="120675" y="428561"/>
                    </a:lnTo>
                    <a:cubicBezTo>
                      <a:pt x="134237" y="428561"/>
                      <a:pt x="144403" y="439436"/>
                      <a:pt x="144403" y="452330"/>
                    </a:cubicBezTo>
                    <a:cubicBezTo>
                      <a:pt x="144403" y="465227"/>
                      <a:pt x="134234" y="476098"/>
                      <a:pt x="120675" y="476098"/>
                    </a:cubicBezTo>
                    <a:lnTo>
                      <a:pt x="26431" y="476098"/>
                    </a:lnTo>
                    <a:cubicBezTo>
                      <a:pt x="13549" y="476098"/>
                      <a:pt x="2703" y="465224"/>
                      <a:pt x="2703" y="452330"/>
                    </a:cubicBezTo>
                    <a:cubicBezTo>
                      <a:pt x="2703" y="439432"/>
                      <a:pt x="13549" y="428561"/>
                      <a:pt x="26431" y="428561"/>
                    </a:cubicBezTo>
                    <a:lnTo>
                      <a:pt x="52194" y="428561"/>
                    </a:lnTo>
                    <a:cubicBezTo>
                      <a:pt x="52874" y="286617"/>
                      <a:pt x="53555" y="265572"/>
                      <a:pt x="54229" y="241800"/>
                    </a:cubicBezTo>
                    <a:cubicBezTo>
                      <a:pt x="54910" y="214629"/>
                      <a:pt x="54910" y="187462"/>
                      <a:pt x="54910" y="160291"/>
                    </a:cubicBezTo>
                    <a:cubicBezTo>
                      <a:pt x="54229" y="108676"/>
                      <a:pt x="52874" y="75409"/>
                      <a:pt x="50843" y="47537"/>
                    </a:cubicBezTo>
                    <a:lnTo>
                      <a:pt x="23728" y="47537"/>
                    </a:lnTo>
                    <a:cubicBezTo>
                      <a:pt x="10840" y="47537"/>
                      <a:pt x="0" y="37367"/>
                      <a:pt x="0" y="23769"/>
                    </a:cubicBezTo>
                    <a:cubicBezTo>
                      <a:pt x="0" y="10872"/>
                      <a:pt x="10840" y="0"/>
                      <a:pt x="23728" y="0"/>
                    </a:cubicBezTo>
                    <a:cubicBezTo>
                      <a:pt x="49491" y="0"/>
                      <a:pt x="56945" y="0"/>
                      <a:pt x="73219" y="701"/>
                    </a:cubicBezTo>
                    <a:cubicBezTo>
                      <a:pt x="81353" y="1376"/>
                      <a:pt x="92200" y="6798"/>
                      <a:pt x="95589" y="20396"/>
                    </a:cubicBezTo>
                    <a:lnTo>
                      <a:pt x="97621" y="39389"/>
                    </a:lnTo>
                    <a:cubicBezTo>
                      <a:pt x="98302" y="48238"/>
                      <a:pt x="98982" y="59084"/>
                      <a:pt x="99663" y="74708"/>
                    </a:cubicBezTo>
                    <a:lnTo>
                      <a:pt x="102369" y="160291"/>
                    </a:lnTo>
                    <a:cubicBezTo>
                      <a:pt x="102369" y="188134"/>
                      <a:pt x="102369" y="215305"/>
                      <a:pt x="101695" y="242475"/>
                    </a:cubicBezTo>
                    <a:lnTo>
                      <a:pt x="101014" y="286614"/>
                    </a:lnTo>
                    <a:cubicBezTo>
                      <a:pt x="134911" y="283887"/>
                      <a:pt x="175595" y="276415"/>
                      <a:pt x="206779" y="256044"/>
                    </a:cubicBezTo>
                    <a:cubicBezTo>
                      <a:pt x="225760" y="243823"/>
                      <a:pt x="239322" y="223453"/>
                      <a:pt x="248817" y="194259"/>
                    </a:cubicBezTo>
                    <a:cubicBezTo>
                      <a:pt x="252204" y="185410"/>
                      <a:pt x="254239" y="175912"/>
                      <a:pt x="256951" y="166417"/>
                    </a:cubicBezTo>
                    <a:lnTo>
                      <a:pt x="250172" y="166417"/>
                    </a:lnTo>
                    <a:cubicBezTo>
                      <a:pt x="237290" y="166417"/>
                      <a:pt x="226444" y="156217"/>
                      <a:pt x="225763" y="143320"/>
                    </a:cubicBezTo>
                    <a:cubicBezTo>
                      <a:pt x="225763" y="129722"/>
                      <a:pt x="235939" y="118876"/>
                      <a:pt x="249491" y="118876"/>
                    </a:cubicBezTo>
                    <a:lnTo>
                      <a:pt x="326787" y="119551"/>
                    </a:lnTo>
                    <a:cubicBezTo>
                      <a:pt x="339669" y="118876"/>
                      <a:pt x="350515" y="129722"/>
                      <a:pt x="350515" y="142648"/>
                    </a:cubicBezTo>
                    <a:cubicBezTo>
                      <a:pt x="351196" y="155545"/>
                      <a:pt x="340346" y="166417"/>
                      <a:pt x="327467" y="167092"/>
                    </a:cubicBezTo>
                    <a:cubicBezTo>
                      <a:pt x="323394" y="167092"/>
                      <a:pt x="315260" y="167092"/>
                      <a:pt x="305771" y="166417"/>
                    </a:cubicBezTo>
                    <a:cubicBezTo>
                      <a:pt x="302378" y="180661"/>
                      <a:pt x="298311" y="194935"/>
                      <a:pt x="294244" y="209179"/>
                    </a:cubicBezTo>
                    <a:cubicBezTo>
                      <a:pt x="282043" y="245874"/>
                      <a:pt x="263734" y="272341"/>
                      <a:pt x="240006" y="290688"/>
                    </a:cubicBezTo>
                    <a:cubicBezTo>
                      <a:pt x="252207" y="305637"/>
                      <a:pt x="267120" y="323280"/>
                      <a:pt x="276615" y="336206"/>
                    </a:cubicBezTo>
                    <a:cubicBezTo>
                      <a:pt x="289497" y="353849"/>
                      <a:pt x="303739" y="374895"/>
                      <a:pt x="317292" y="395969"/>
                    </a:cubicBezTo>
                    <a:lnTo>
                      <a:pt x="339669" y="428561"/>
                    </a:lnTo>
                    <a:cubicBezTo>
                      <a:pt x="347803" y="428561"/>
                      <a:pt x="357972" y="428561"/>
                      <a:pt x="368144" y="427886"/>
                    </a:cubicBezTo>
                    <a:cubicBezTo>
                      <a:pt x="381706" y="427886"/>
                      <a:pt x="391872" y="438731"/>
                      <a:pt x="391872" y="45165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5" name="Google Shape;1065;p11"/>
              <p:cNvSpPr/>
              <p:nvPr/>
            </p:nvSpPr>
            <p:spPr>
              <a:xfrm>
                <a:off x="15510156" y="4811543"/>
                <a:ext cx="280688" cy="370116"/>
              </a:xfrm>
              <a:custGeom>
                <a:rect b="b" l="l" r="r" t="t"/>
                <a:pathLst>
                  <a:path extrusionOk="0" h="370116" w="280688">
                    <a:moveTo>
                      <a:pt x="280689" y="168410"/>
                    </a:moveTo>
                    <a:cubicBezTo>
                      <a:pt x="280689" y="175211"/>
                      <a:pt x="280689" y="182684"/>
                      <a:pt x="280002" y="190832"/>
                    </a:cubicBezTo>
                    <a:cubicBezTo>
                      <a:pt x="279328" y="201706"/>
                      <a:pt x="269162" y="211877"/>
                      <a:pt x="258306" y="212578"/>
                    </a:cubicBezTo>
                    <a:cubicBezTo>
                      <a:pt x="223063" y="213253"/>
                      <a:pt x="166109" y="213925"/>
                      <a:pt x="132199" y="213925"/>
                    </a:cubicBezTo>
                    <a:lnTo>
                      <a:pt x="48811" y="213925"/>
                    </a:lnTo>
                    <a:cubicBezTo>
                      <a:pt x="50172" y="279813"/>
                      <a:pt x="96957" y="323952"/>
                      <a:pt x="152550" y="323952"/>
                    </a:cubicBezTo>
                    <a:cubicBezTo>
                      <a:pt x="210176" y="323952"/>
                      <a:pt x="226444" y="305605"/>
                      <a:pt x="233907" y="289309"/>
                    </a:cubicBezTo>
                    <a:cubicBezTo>
                      <a:pt x="237300" y="281161"/>
                      <a:pt x="246108" y="275739"/>
                      <a:pt x="254929" y="275739"/>
                    </a:cubicBezTo>
                    <a:cubicBezTo>
                      <a:pt x="268491" y="275739"/>
                      <a:pt x="277970" y="288636"/>
                      <a:pt x="277970" y="298807"/>
                    </a:cubicBezTo>
                    <a:cubicBezTo>
                      <a:pt x="277970" y="302881"/>
                      <a:pt x="276625" y="306280"/>
                      <a:pt x="275264" y="309007"/>
                    </a:cubicBezTo>
                    <a:cubicBezTo>
                      <a:pt x="251536" y="356547"/>
                      <a:pt x="208144" y="370116"/>
                      <a:pt x="152550" y="370116"/>
                    </a:cubicBezTo>
                    <a:cubicBezTo>
                      <a:pt x="108471" y="370116"/>
                      <a:pt x="61702" y="347724"/>
                      <a:pt x="33904" y="313080"/>
                    </a:cubicBezTo>
                    <a:cubicBezTo>
                      <a:pt x="18980" y="294058"/>
                      <a:pt x="0" y="256044"/>
                      <a:pt x="0" y="191507"/>
                    </a:cubicBezTo>
                    <a:cubicBezTo>
                      <a:pt x="0" y="90329"/>
                      <a:pt x="60341" y="0"/>
                      <a:pt x="153224" y="0"/>
                    </a:cubicBezTo>
                    <a:cubicBezTo>
                      <a:pt x="227130" y="-3"/>
                      <a:pt x="280689" y="57036"/>
                      <a:pt x="280689" y="168410"/>
                    </a:cubicBezTo>
                    <a:close/>
                    <a:moveTo>
                      <a:pt x="47450" y="167063"/>
                    </a:moveTo>
                    <a:lnTo>
                      <a:pt x="233229" y="167063"/>
                    </a:lnTo>
                    <a:cubicBezTo>
                      <a:pt x="233904" y="96429"/>
                      <a:pt x="209501" y="46865"/>
                      <a:pt x="154582" y="46865"/>
                    </a:cubicBezTo>
                    <a:cubicBezTo>
                      <a:pt x="94235" y="46865"/>
                      <a:pt x="53565" y="99827"/>
                      <a:pt x="47450" y="16706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066" name="Google Shape;1066;p11"/>
          <p:cNvGrpSpPr/>
          <p:nvPr/>
        </p:nvGrpSpPr>
        <p:grpSpPr>
          <a:xfrm rot="-1550857">
            <a:off x="516750" y="3596549"/>
            <a:ext cx="378251" cy="371707"/>
            <a:chOff x="1033591" y="7192603"/>
            <a:chExt cx="756465" cy="743378"/>
          </a:xfrm>
        </p:grpSpPr>
        <p:sp>
          <p:nvSpPr>
            <p:cNvPr id="1067" name="Google Shape;1067;p11"/>
            <p:cNvSpPr/>
            <p:nvPr/>
          </p:nvSpPr>
          <p:spPr>
            <a:xfrm>
              <a:off x="1033591" y="7192603"/>
              <a:ext cx="756465" cy="743378"/>
            </a:xfrm>
            <a:custGeom>
              <a:rect b="b" l="l" r="r" t="t"/>
              <a:pathLst>
                <a:path extrusionOk="0" h="743378" w="756465">
                  <a:moveTo>
                    <a:pt x="372409" y="7"/>
                  </a:moveTo>
                  <a:cubicBezTo>
                    <a:pt x="402864" y="-607"/>
                    <a:pt x="419015" y="39384"/>
                    <a:pt x="427412" y="62976"/>
                  </a:cubicBezTo>
                  <a:cubicBezTo>
                    <a:pt x="448906" y="123366"/>
                    <a:pt x="478427" y="180121"/>
                    <a:pt x="500916" y="240206"/>
                  </a:cubicBezTo>
                  <a:cubicBezTo>
                    <a:pt x="501908" y="242855"/>
                    <a:pt x="504399" y="244633"/>
                    <a:pt x="507229" y="244675"/>
                  </a:cubicBezTo>
                  <a:cubicBezTo>
                    <a:pt x="570749" y="245625"/>
                    <a:pt x="677440" y="255794"/>
                    <a:pt x="723649" y="261218"/>
                  </a:cubicBezTo>
                  <a:cubicBezTo>
                    <a:pt x="809695" y="271344"/>
                    <a:pt x="714609" y="342940"/>
                    <a:pt x="576451" y="447186"/>
                  </a:cubicBezTo>
                  <a:cubicBezTo>
                    <a:pt x="574142" y="448928"/>
                    <a:pt x="573168" y="451945"/>
                    <a:pt x="574019" y="454709"/>
                  </a:cubicBezTo>
                  <a:cubicBezTo>
                    <a:pt x="675910" y="785523"/>
                    <a:pt x="658325" y="759559"/>
                    <a:pt x="542239" y="690395"/>
                  </a:cubicBezTo>
                  <a:cubicBezTo>
                    <a:pt x="440062" y="629503"/>
                    <a:pt x="402686" y="601747"/>
                    <a:pt x="388413" y="591719"/>
                  </a:cubicBezTo>
                  <a:cubicBezTo>
                    <a:pt x="385952" y="589990"/>
                    <a:pt x="382659" y="590057"/>
                    <a:pt x="380270" y="591883"/>
                  </a:cubicBezTo>
                  <a:cubicBezTo>
                    <a:pt x="366411" y="602477"/>
                    <a:pt x="330185" y="631716"/>
                    <a:pt x="230545" y="696672"/>
                  </a:cubicBezTo>
                  <a:cubicBezTo>
                    <a:pt x="117340" y="770455"/>
                    <a:pt x="100817" y="797105"/>
                    <a:pt x="189290" y="462458"/>
                  </a:cubicBezTo>
                  <a:cubicBezTo>
                    <a:pt x="190029" y="459662"/>
                    <a:pt x="188935" y="456686"/>
                    <a:pt x="186557" y="455039"/>
                  </a:cubicBezTo>
                  <a:cubicBezTo>
                    <a:pt x="44311" y="356440"/>
                    <a:pt x="-53586" y="288730"/>
                    <a:pt x="31983" y="275147"/>
                  </a:cubicBezTo>
                  <a:cubicBezTo>
                    <a:pt x="77935" y="267868"/>
                    <a:pt x="184130" y="253409"/>
                    <a:pt x="247561" y="249904"/>
                  </a:cubicBezTo>
                  <a:cubicBezTo>
                    <a:pt x="250387" y="249748"/>
                    <a:pt x="252805" y="247870"/>
                    <a:pt x="253690" y="245183"/>
                  </a:cubicBezTo>
                  <a:cubicBezTo>
                    <a:pt x="273739" y="184243"/>
                    <a:pt x="300948" y="126344"/>
                    <a:pt x="319991" y="65137"/>
                  </a:cubicBezTo>
                  <a:cubicBezTo>
                    <a:pt x="327428" y="41227"/>
                    <a:pt x="341954" y="620"/>
                    <a:pt x="372409" y="7"/>
                  </a:cubicBezTo>
                  <a:close/>
                </a:path>
              </a:pathLst>
            </a:custGeom>
            <a:solidFill>
              <a:schemeClr val="accent4"/>
            </a:solidFill>
            <a:ln cap="flat" cmpd="sng" w="9525">
              <a:solidFill>
                <a:schemeClr val="accent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68" name="Google Shape;1068;p11"/>
            <p:cNvGrpSpPr/>
            <p:nvPr/>
          </p:nvGrpSpPr>
          <p:grpSpPr>
            <a:xfrm>
              <a:off x="1131226" y="7300676"/>
              <a:ext cx="546319" cy="510117"/>
              <a:chOff x="1131226" y="7300676"/>
              <a:chExt cx="546319" cy="510117"/>
            </a:xfrm>
          </p:grpSpPr>
          <p:sp>
            <p:nvSpPr>
              <p:cNvPr id="1069" name="Google Shape;1069;p11"/>
              <p:cNvSpPr/>
              <p:nvPr/>
            </p:nvSpPr>
            <p:spPr>
              <a:xfrm>
                <a:off x="1401788" y="7300676"/>
                <a:ext cx="12218" cy="39754"/>
              </a:xfrm>
              <a:custGeom>
                <a:rect b="b" l="l" r="r" t="t"/>
                <a:pathLst>
                  <a:path extrusionOk="0" h="39754" w="12218">
                    <a:moveTo>
                      <a:pt x="4780" y="4"/>
                    </a:moveTo>
                    <a:cubicBezTo>
                      <a:pt x="-472" y="561"/>
                      <a:pt x="-120" y="5609"/>
                      <a:pt x="107" y="9607"/>
                    </a:cubicBezTo>
                    <a:cubicBezTo>
                      <a:pt x="1393" y="32428"/>
                      <a:pt x="118" y="40037"/>
                      <a:pt x="7373" y="39746"/>
                    </a:cubicBezTo>
                    <a:cubicBezTo>
                      <a:pt x="12859" y="39090"/>
                      <a:pt x="12355" y="33994"/>
                      <a:pt x="12047" y="29837"/>
                    </a:cubicBezTo>
                    <a:cubicBezTo>
                      <a:pt x="10353" y="6945"/>
                      <a:pt x="11681" y="-184"/>
                      <a:pt x="4780" y="4"/>
                    </a:cubicBezTo>
                    <a:close/>
                  </a:path>
                </a:pathLst>
              </a:custGeom>
              <a:solidFill>
                <a:schemeClr val="accent4"/>
              </a:solidFill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0" name="Google Shape;1070;p11"/>
              <p:cNvSpPr/>
              <p:nvPr/>
            </p:nvSpPr>
            <p:spPr>
              <a:xfrm>
                <a:off x="1435789" y="7315479"/>
                <a:ext cx="12963" cy="19162"/>
              </a:xfrm>
              <a:custGeom>
                <a:rect b="b" l="l" r="r" t="t"/>
                <a:pathLst>
                  <a:path extrusionOk="0" h="19162" w="12963">
                    <a:moveTo>
                      <a:pt x="9828" y="1348"/>
                    </a:moveTo>
                    <a:cubicBezTo>
                      <a:pt x="7231" y="-503"/>
                      <a:pt x="3759" y="-592"/>
                      <a:pt x="1621" y="1990"/>
                    </a:cubicBezTo>
                    <a:cubicBezTo>
                      <a:pt x="-1589" y="5866"/>
                      <a:pt x="-89" y="18942"/>
                      <a:pt x="6634" y="19159"/>
                    </a:cubicBezTo>
                    <a:cubicBezTo>
                      <a:pt x="14044" y="19400"/>
                      <a:pt x="14731" y="4843"/>
                      <a:pt x="9828" y="1348"/>
                    </a:cubicBezTo>
                    <a:close/>
                  </a:path>
                </a:pathLst>
              </a:custGeom>
              <a:solidFill>
                <a:schemeClr val="accent4"/>
              </a:solidFill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1" name="Google Shape;1071;p11"/>
              <p:cNvSpPr/>
              <p:nvPr/>
            </p:nvSpPr>
            <p:spPr>
              <a:xfrm>
                <a:off x="1367358" y="7310233"/>
                <a:ext cx="13610" cy="19855"/>
              </a:xfrm>
              <a:custGeom>
                <a:rect b="b" l="l" r="r" t="t"/>
                <a:pathLst>
                  <a:path extrusionOk="0" h="19855" w="13610">
                    <a:moveTo>
                      <a:pt x="10919" y="1486"/>
                    </a:moveTo>
                    <a:cubicBezTo>
                      <a:pt x="9056" y="-143"/>
                      <a:pt x="6231" y="-650"/>
                      <a:pt x="3832" y="1079"/>
                    </a:cubicBezTo>
                    <a:cubicBezTo>
                      <a:pt x="-367" y="4104"/>
                      <a:pt x="-2321" y="17722"/>
                      <a:pt x="4369" y="19656"/>
                    </a:cubicBezTo>
                    <a:cubicBezTo>
                      <a:pt x="11877" y="21825"/>
                      <a:pt x="17007" y="5723"/>
                      <a:pt x="10919" y="1486"/>
                    </a:cubicBezTo>
                    <a:close/>
                  </a:path>
                </a:pathLst>
              </a:custGeom>
              <a:solidFill>
                <a:schemeClr val="accent4"/>
              </a:solidFill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2" name="Google Shape;1072;p11"/>
              <p:cNvSpPr/>
              <p:nvPr/>
            </p:nvSpPr>
            <p:spPr>
              <a:xfrm>
                <a:off x="1632137" y="7475429"/>
                <a:ext cx="22487" cy="15164"/>
              </a:xfrm>
              <a:custGeom>
                <a:rect b="b" l="l" r="r" t="t"/>
                <a:pathLst>
                  <a:path extrusionOk="0" h="15164" w="22487">
                    <a:moveTo>
                      <a:pt x="22343" y="7768"/>
                    </a:moveTo>
                    <a:cubicBezTo>
                      <a:pt x="22877" y="5404"/>
                      <a:pt x="21922" y="2634"/>
                      <a:pt x="19575" y="1013"/>
                    </a:cubicBezTo>
                    <a:cubicBezTo>
                      <a:pt x="14765" y="-2308"/>
                      <a:pt x="-1003" y="3009"/>
                      <a:pt x="50" y="10077"/>
                    </a:cubicBezTo>
                    <a:cubicBezTo>
                      <a:pt x="1294" y="18419"/>
                      <a:pt x="21297" y="15689"/>
                      <a:pt x="22343" y="7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3" name="Google Shape;1073;p11"/>
              <p:cNvSpPr/>
              <p:nvPr/>
            </p:nvSpPr>
            <p:spPr>
              <a:xfrm>
                <a:off x="1636359" y="7501046"/>
                <a:ext cx="41186" cy="18729"/>
              </a:xfrm>
              <a:custGeom>
                <a:rect b="b" l="l" r="r" t="t"/>
                <a:pathLst>
                  <a:path extrusionOk="0" h="18729" w="41186">
                    <a:moveTo>
                      <a:pt x="41034" y="3695"/>
                    </a:moveTo>
                    <a:cubicBezTo>
                      <a:pt x="38872" y="-3700"/>
                      <a:pt x="30796" y="1346"/>
                      <a:pt x="8409" y="7146"/>
                    </a:cubicBezTo>
                    <a:cubicBezTo>
                      <a:pt x="4306" y="8209"/>
                      <a:pt x="-942" y="9229"/>
                      <a:pt x="145" y="14788"/>
                    </a:cubicBezTo>
                    <a:cubicBezTo>
                      <a:pt x="2202" y="22168"/>
                      <a:pt x="9323" y="18157"/>
                      <a:pt x="33086" y="11193"/>
                    </a:cubicBezTo>
                    <a:cubicBezTo>
                      <a:pt x="36971" y="10054"/>
                      <a:pt x="42144" y="9012"/>
                      <a:pt x="41034" y="3695"/>
                    </a:cubicBezTo>
                    <a:close/>
                  </a:path>
                </a:pathLst>
              </a:custGeom>
              <a:solidFill>
                <a:schemeClr val="accent4"/>
              </a:solidFill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4" name="Google Shape;1074;p11"/>
              <p:cNvSpPr/>
              <p:nvPr/>
            </p:nvSpPr>
            <p:spPr>
              <a:xfrm>
                <a:off x="1659182" y="7533208"/>
                <a:ext cx="17445" cy="14656"/>
              </a:xfrm>
              <a:custGeom>
                <a:rect b="b" l="l" r="r" t="t"/>
                <a:pathLst>
                  <a:path extrusionOk="0" h="14656" w="17445">
                    <a:moveTo>
                      <a:pt x="13259" y="240"/>
                    </a:moveTo>
                    <a:cubicBezTo>
                      <a:pt x="8423" y="-1391"/>
                      <a:pt x="-1897" y="5632"/>
                      <a:pt x="304" y="11322"/>
                    </a:cubicBezTo>
                    <a:cubicBezTo>
                      <a:pt x="3067" y="18470"/>
                      <a:pt x="18218" y="12977"/>
                      <a:pt x="17415" y="5626"/>
                    </a:cubicBezTo>
                    <a:cubicBezTo>
                      <a:pt x="17309" y="3357"/>
                      <a:pt x="15838" y="1109"/>
                      <a:pt x="13259" y="240"/>
                    </a:cubicBezTo>
                    <a:close/>
                  </a:path>
                </a:pathLst>
              </a:custGeom>
              <a:solidFill>
                <a:schemeClr val="accent4"/>
              </a:solidFill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5" name="Google Shape;1075;p11"/>
              <p:cNvSpPr/>
              <p:nvPr/>
            </p:nvSpPr>
            <p:spPr>
              <a:xfrm>
                <a:off x="1573979" y="7740328"/>
                <a:ext cx="18791" cy="25587"/>
              </a:xfrm>
              <a:custGeom>
                <a:rect b="b" l="l" r="r" t="t"/>
                <a:pathLst>
                  <a:path extrusionOk="0" h="25587" w="18791">
                    <a:moveTo>
                      <a:pt x="2762" y="563"/>
                    </a:moveTo>
                    <a:cubicBezTo>
                      <a:pt x="-2602" y="3512"/>
                      <a:pt x="1166" y="9266"/>
                      <a:pt x="3082" y="13133"/>
                    </a:cubicBezTo>
                    <a:cubicBezTo>
                      <a:pt x="5292" y="17592"/>
                      <a:pt x="9611" y="29114"/>
                      <a:pt x="16580" y="24528"/>
                    </a:cubicBezTo>
                    <a:cubicBezTo>
                      <a:pt x="22091" y="20244"/>
                      <a:pt x="15843" y="14190"/>
                      <a:pt x="13570" y="10054"/>
                    </a:cubicBezTo>
                    <a:cubicBezTo>
                      <a:pt x="11397" y="6099"/>
                      <a:pt x="8955" y="-2234"/>
                      <a:pt x="2762" y="563"/>
                    </a:cubicBezTo>
                    <a:close/>
                  </a:path>
                </a:pathLst>
              </a:custGeom>
              <a:solidFill>
                <a:schemeClr val="accent4"/>
              </a:solidFill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6" name="Google Shape;1076;p11"/>
              <p:cNvSpPr/>
              <p:nvPr/>
            </p:nvSpPr>
            <p:spPr>
              <a:xfrm>
                <a:off x="1545969" y="7756366"/>
                <a:ext cx="21582" cy="33737"/>
              </a:xfrm>
              <a:custGeom>
                <a:rect b="b" l="l" r="r" t="t"/>
                <a:pathLst>
                  <a:path extrusionOk="0" h="33737" w="21582">
                    <a:moveTo>
                      <a:pt x="2942" y="467"/>
                    </a:moveTo>
                    <a:cubicBezTo>
                      <a:pt x="-1646" y="2691"/>
                      <a:pt x="124" y="7042"/>
                      <a:pt x="1652" y="10654"/>
                    </a:cubicBezTo>
                    <a:cubicBezTo>
                      <a:pt x="9551" y="29333"/>
                      <a:pt x="13143" y="36212"/>
                      <a:pt x="19039" y="32963"/>
                    </a:cubicBezTo>
                    <a:cubicBezTo>
                      <a:pt x="25050" y="29007"/>
                      <a:pt x="18905" y="22545"/>
                      <a:pt x="15974" y="16524"/>
                    </a:cubicBezTo>
                    <a:cubicBezTo>
                      <a:pt x="11614" y="7566"/>
                      <a:pt x="9947" y="-2274"/>
                      <a:pt x="2942" y="467"/>
                    </a:cubicBezTo>
                    <a:close/>
                  </a:path>
                </a:pathLst>
              </a:custGeom>
              <a:solidFill>
                <a:schemeClr val="accent4"/>
              </a:solidFill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7" name="Google Shape;1077;p11"/>
              <p:cNvSpPr/>
              <p:nvPr/>
            </p:nvSpPr>
            <p:spPr>
              <a:xfrm>
                <a:off x="1516126" y="7765123"/>
                <a:ext cx="16651" cy="23956"/>
              </a:xfrm>
              <a:custGeom>
                <a:rect b="b" l="l" r="r" t="t"/>
                <a:pathLst>
                  <a:path extrusionOk="0" h="23956" w="16651">
                    <a:moveTo>
                      <a:pt x="16651" y="16224"/>
                    </a:moveTo>
                    <a:cubicBezTo>
                      <a:pt x="16629" y="16165"/>
                      <a:pt x="16605" y="16105"/>
                      <a:pt x="16583" y="16046"/>
                    </a:cubicBezTo>
                    <a:cubicBezTo>
                      <a:pt x="16024" y="12867"/>
                      <a:pt x="14969" y="11855"/>
                      <a:pt x="11985" y="3425"/>
                    </a:cubicBezTo>
                    <a:cubicBezTo>
                      <a:pt x="9655" y="-1807"/>
                      <a:pt x="2707" y="-650"/>
                      <a:pt x="529" y="4231"/>
                    </a:cubicBezTo>
                    <a:cubicBezTo>
                      <a:pt x="-2049" y="10014"/>
                      <a:pt x="5318" y="22211"/>
                      <a:pt x="11272" y="23957"/>
                    </a:cubicBezTo>
                    <a:lnTo>
                      <a:pt x="11783" y="23801"/>
                    </a:lnTo>
                    <a:cubicBezTo>
                      <a:pt x="14954" y="22828"/>
                      <a:pt x="16820" y="19745"/>
                      <a:pt x="16595" y="16437"/>
                    </a:cubicBezTo>
                    <a:cubicBezTo>
                      <a:pt x="16587" y="16316"/>
                      <a:pt x="16599" y="16244"/>
                      <a:pt x="16651" y="16224"/>
                    </a:cubicBezTo>
                    <a:close/>
                  </a:path>
                </a:pathLst>
              </a:custGeom>
              <a:solidFill>
                <a:schemeClr val="accent4"/>
              </a:solidFill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8" name="Google Shape;1078;p11"/>
              <p:cNvSpPr/>
              <p:nvPr/>
            </p:nvSpPr>
            <p:spPr>
              <a:xfrm>
                <a:off x="1290656" y="7774340"/>
                <a:ext cx="20853" cy="25254"/>
              </a:xfrm>
              <a:custGeom>
                <a:rect b="b" l="l" r="r" t="t"/>
                <a:pathLst>
                  <a:path extrusionOk="0" h="25254" w="20853">
                    <a:moveTo>
                      <a:pt x="18708" y="1002"/>
                    </a:moveTo>
                    <a:cubicBezTo>
                      <a:pt x="13846" y="-2189"/>
                      <a:pt x="10786" y="2969"/>
                      <a:pt x="8200" y="6304"/>
                    </a:cubicBezTo>
                    <a:cubicBezTo>
                      <a:pt x="5030" y="10389"/>
                      <a:pt x="-4550" y="19528"/>
                      <a:pt x="2578" y="24381"/>
                    </a:cubicBezTo>
                    <a:cubicBezTo>
                      <a:pt x="8945" y="28021"/>
                      <a:pt x="12286" y="19354"/>
                      <a:pt x="15102" y="15377"/>
                    </a:cubicBezTo>
                    <a:cubicBezTo>
                      <a:pt x="17751" y="11634"/>
                      <a:pt x="24188" y="5250"/>
                      <a:pt x="18708" y="1002"/>
                    </a:cubicBezTo>
                    <a:close/>
                  </a:path>
                </a:pathLst>
              </a:custGeom>
              <a:solidFill>
                <a:schemeClr val="accent4"/>
              </a:solidFill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9" name="Google Shape;1079;p11"/>
              <p:cNvSpPr/>
              <p:nvPr/>
            </p:nvSpPr>
            <p:spPr>
              <a:xfrm>
                <a:off x="1241975" y="7761205"/>
                <a:ext cx="35354" cy="49588"/>
              </a:xfrm>
              <a:custGeom>
                <a:rect b="b" l="l" r="r" t="t"/>
                <a:pathLst>
                  <a:path extrusionOk="0" h="49588" w="35354">
                    <a:moveTo>
                      <a:pt x="32956" y="960"/>
                    </a:moveTo>
                    <a:cubicBezTo>
                      <a:pt x="26878" y="-2456"/>
                      <a:pt x="26714" y="1867"/>
                      <a:pt x="3609" y="36772"/>
                    </a:cubicBezTo>
                    <a:cubicBezTo>
                      <a:pt x="1186" y="40432"/>
                      <a:pt x="-2462" y="45120"/>
                      <a:pt x="2386" y="48629"/>
                    </a:cubicBezTo>
                    <a:cubicBezTo>
                      <a:pt x="7752" y="51904"/>
                      <a:pt x="10784" y="46047"/>
                      <a:pt x="13265" y="42284"/>
                    </a:cubicBezTo>
                    <a:cubicBezTo>
                      <a:pt x="19466" y="32878"/>
                      <a:pt x="25555" y="23374"/>
                      <a:pt x="31367" y="13721"/>
                    </a:cubicBezTo>
                    <a:cubicBezTo>
                      <a:pt x="33624" y="9971"/>
                      <a:pt x="38150" y="4442"/>
                      <a:pt x="32956" y="960"/>
                    </a:cubicBezTo>
                    <a:close/>
                  </a:path>
                </a:pathLst>
              </a:custGeom>
              <a:solidFill>
                <a:schemeClr val="accent4"/>
              </a:solidFill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0" name="Google Shape;1080;p11"/>
              <p:cNvSpPr/>
              <p:nvPr/>
            </p:nvSpPr>
            <p:spPr>
              <a:xfrm>
                <a:off x="1234855" y="7741988"/>
                <a:ext cx="20425" cy="20717"/>
              </a:xfrm>
              <a:custGeom>
                <a:rect b="b" l="l" r="r" t="t"/>
                <a:pathLst>
                  <a:path extrusionOk="0" h="20717" w="20425">
                    <a:moveTo>
                      <a:pt x="20407" y="6185"/>
                    </a:moveTo>
                    <a:cubicBezTo>
                      <a:pt x="20096" y="3164"/>
                      <a:pt x="17915" y="854"/>
                      <a:pt x="15398" y="271"/>
                    </a:cubicBezTo>
                    <a:cubicBezTo>
                      <a:pt x="7748" y="-2329"/>
                      <a:pt x="-4955" y="14515"/>
                      <a:pt x="2024" y="19761"/>
                    </a:cubicBezTo>
                    <a:cubicBezTo>
                      <a:pt x="8008" y="24258"/>
                      <a:pt x="20978" y="11747"/>
                      <a:pt x="20407" y="6185"/>
                    </a:cubicBezTo>
                    <a:close/>
                  </a:path>
                </a:pathLst>
              </a:custGeom>
              <a:solidFill>
                <a:schemeClr val="accent4"/>
              </a:solidFill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1" name="Google Shape;1081;p11"/>
              <p:cNvSpPr/>
              <p:nvPr/>
            </p:nvSpPr>
            <p:spPr>
              <a:xfrm>
                <a:off x="1169738" y="7483476"/>
                <a:ext cx="24791" cy="14853"/>
              </a:xfrm>
              <a:custGeom>
                <a:rect b="b" l="l" r="r" t="t"/>
                <a:pathLst>
                  <a:path extrusionOk="0" h="14853" w="24791">
                    <a:moveTo>
                      <a:pt x="22" y="7767"/>
                    </a:moveTo>
                    <a:cubicBezTo>
                      <a:pt x="655" y="14939"/>
                      <a:pt x="18757" y="16738"/>
                      <a:pt x="22685" y="12838"/>
                    </a:cubicBezTo>
                    <a:cubicBezTo>
                      <a:pt x="25243" y="10298"/>
                      <a:pt x="25405" y="6374"/>
                      <a:pt x="23531" y="3968"/>
                    </a:cubicBezTo>
                    <a:cubicBezTo>
                      <a:pt x="19675" y="-2448"/>
                      <a:pt x="-755" y="-1014"/>
                      <a:pt x="22" y="7767"/>
                    </a:cubicBezTo>
                    <a:close/>
                  </a:path>
                </a:pathLst>
              </a:custGeom>
              <a:solidFill>
                <a:schemeClr val="accent4"/>
              </a:solidFill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2" name="Google Shape;1082;p11"/>
              <p:cNvSpPr/>
              <p:nvPr/>
            </p:nvSpPr>
            <p:spPr>
              <a:xfrm>
                <a:off x="1131226" y="7513511"/>
                <a:ext cx="59962" cy="11705"/>
              </a:xfrm>
              <a:custGeom>
                <a:rect b="b" l="l" r="r" t="t"/>
                <a:pathLst>
                  <a:path extrusionOk="0" h="11705" w="59962">
                    <a:moveTo>
                      <a:pt x="47282" y="821"/>
                    </a:moveTo>
                    <a:cubicBezTo>
                      <a:pt x="35392" y="173"/>
                      <a:pt x="23469" y="-190"/>
                      <a:pt x="11563" y="102"/>
                    </a:cubicBezTo>
                    <a:cubicBezTo>
                      <a:pt x="6975" y="213"/>
                      <a:pt x="-18" y="-331"/>
                      <a:pt x="0" y="6126"/>
                    </a:cubicBezTo>
                    <a:cubicBezTo>
                      <a:pt x="521" y="12500"/>
                      <a:pt x="7283" y="11388"/>
                      <a:pt x="11840" y="11275"/>
                    </a:cubicBezTo>
                    <a:cubicBezTo>
                      <a:pt x="52362" y="10265"/>
                      <a:pt x="59233" y="14928"/>
                      <a:pt x="59962" y="6786"/>
                    </a:cubicBezTo>
                    <a:cubicBezTo>
                      <a:pt x="60034" y="114"/>
                      <a:pt x="51812" y="1068"/>
                      <a:pt x="47282" y="821"/>
                    </a:cubicBezTo>
                    <a:close/>
                  </a:path>
                </a:pathLst>
              </a:custGeom>
              <a:solidFill>
                <a:schemeClr val="accent4"/>
              </a:solidFill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3" name="Google Shape;1083;p11"/>
              <p:cNvSpPr/>
              <p:nvPr/>
            </p:nvSpPr>
            <p:spPr>
              <a:xfrm>
                <a:off x="1166649" y="7543871"/>
                <a:ext cx="21110" cy="13946"/>
              </a:xfrm>
              <a:custGeom>
                <a:rect b="b" l="l" r="r" t="t"/>
                <a:pathLst>
                  <a:path extrusionOk="0" h="13946" w="21110">
                    <a:moveTo>
                      <a:pt x="161" y="9292"/>
                    </a:moveTo>
                    <a:cubicBezTo>
                      <a:pt x="2455" y="18199"/>
                      <a:pt x="27092" y="13295"/>
                      <a:pt x="19748" y="3238"/>
                    </a:cubicBezTo>
                    <a:cubicBezTo>
                      <a:pt x="15885" y="-3638"/>
                      <a:pt x="-1869" y="1411"/>
                      <a:pt x="161" y="9292"/>
                    </a:cubicBezTo>
                    <a:close/>
                  </a:path>
                </a:pathLst>
              </a:custGeom>
              <a:solidFill>
                <a:schemeClr val="accent4"/>
              </a:solidFill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084" name="Google Shape;1084;p11"/>
          <p:cNvGrpSpPr/>
          <p:nvPr/>
        </p:nvGrpSpPr>
        <p:grpSpPr>
          <a:xfrm rot="264977">
            <a:off x="897084" y="3310051"/>
            <a:ext cx="273111" cy="268386"/>
            <a:chOff x="1793967" y="6620364"/>
            <a:chExt cx="546238" cy="536789"/>
          </a:xfrm>
        </p:grpSpPr>
        <p:sp>
          <p:nvSpPr>
            <p:cNvPr id="1085" name="Google Shape;1085;p11"/>
            <p:cNvSpPr/>
            <p:nvPr/>
          </p:nvSpPr>
          <p:spPr>
            <a:xfrm>
              <a:off x="1793967" y="6620364"/>
              <a:ext cx="546238" cy="536789"/>
            </a:xfrm>
            <a:custGeom>
              <a:rect b="b" l="l" r="r" t="t"/>
              <a:pathLst>
                <a:path extrusionOk="0" h="536789" w="546238">
                  <a:moveTo>
                    <a:pt x="268914" y="5"/>
                  </a:moveTo>
                  <a:cubicBezTo>
                    <a:pt x="290906" y="-438"/>
                    <a:pt x="302568" y="28439"/>
                    <a:pt x="308631" y="45474"/>
                  </a:cubicBezTo>
                  <a:cubicBezTo>
                    <a:pt x="324152" y="89082"/>
                    <a:pt x="345469" y="130065"/>
                    <a:pt x="361708" y="173451"/>
                  </a:cubicBezTo>
                  <a:cubicBezTo>
                    <a:pt x="362424" y="175364"/>
                    <a:pt x="364224" y="176648"/>
                    <a:pt x="366267" y="176678"/>
                  </a:cubicBezTo>
                  <a:cubicBezTo>
                    <a:pt x="412134" y="177364"/>
                    <a:pt x="489175" y="184708"/>
                    <a:pt x="522542" y="188624"/>
                  </a:cubicBezTo>
                  <a:cubicBezTo>
                    <a:pt x="584676" y="195936"/>
                    <a:pt x="516014" y="247635"/>
                    <a:pt x="416252" y="322910"/>
                  </a:cubicBezTo>
                  <a:cubicBezTo>
                    <a:pt x="414585" y="324168"/>
                    <a:pt x="413881" y="326347"/>
                    <a:pt x="414495" y="328342"/>
                  </a:cubicBezTo>
                  <a:cubicBezTo>
                    <a:pt x="488070" y="567222"/>
                    <a:pt x="475372" y="548473"/>
                    <a:pt x="391547" y="498530"/>
                  </a:cubicBezTo>
                  <a:cubicBezTo>
                    <a:pt x="317766" y="454561"/>
                    <a:pt x="290777" y="434518"/>
                    <a:pt x="280470" y="427277"/>
                  </a:cubicBezTo>
                  <a:cubicBezTo>
                    <a:pt x="278694" y="426028"/>
                    <a:pt x="276315" y="426077"/>
                    <a:pt x="274590" y="427395"/>
                  </a:cubicBezTo>
                  <a:cubicBezTo>
                    <a:pt x="264583" y="435045"/>
                    <a:pt x="238424" y="456158"/>
                    <a:pt x="166475" y="503063"/>
                  </a:cubicBezTo>
                  <a:cubicBezTo>
                    <a:pt x="84730" y="556341"/>
                    <a:pt x="72799" y="575585"/>
                    <a:pt x="136685" y="333938"/>
                  </a:cubicBezTo>
                  <a:cubicBezTo>
                    <a:pt x="137219" y="331920"/>
                    <a:pt x="136428" y="329770"/>
                    <a:pt x="134712" y="328581"/>
                  </a:cubicBezTo>
                  <a:cubicBezTo>
                    <a:pt x="31996" y="257383"/>
                    <a:pt x="-38694" y="208490"/>
                    <a:pt x="23095" y="198682"/>
                  </a:cubicBezTo>
                  <a:cubicBezTo>
                    <a:pt x="56277" y="193426"/>
                    <a:pt x="132959" y="182986"/>
                    <a:pt x="178762" y="180454"/>
                  </a:cubicBezTo>
                  <a:cubicBezTo>
                    <a:pt x="180803" y="180341"/>
                    <a:pt x="182549" y="178985"/>
                    <a:pt x="183188" y="177045"/>
                  </a:cubicBezTo>
                  <a:cubicBezTo>
                    <a:pt x="197665" y="133041"/>
                    <a:pt x="217313" y="91232"/>
                    <a:pt x="231063" y="47035"/>
                  </a:cubicBezTo>
                  <a:cubicBezTo>
                    <a:pt x="236434" y="29770"/>
                    <a:pt x="246923" y="447"/>
                    <a:pt x="268914" y="5"/>
                  </a:cubicBezTo>
                  <a:close/>
                </a:path>
              </a:pathLst>
            </a:custGeom>
            <a:solidFill>
              <a:schemeClr val="accent4"/>
            </a:solidFill>
            <a:ln cap="flat" cmpd="sng" w="9525">
              <a:solidFill>
                <a:schemeClr val="accent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86" name="Google Shape;1086;p11"/>
            <p:cNvGrpSpPr/>
            <p:nvPr/>
          </p:nvGrpSpPr>
          <p:grpSpPr>
            <a:xfrm>
              <a:off x="1864469" y="6698402"/>
              <a:ext cx="394493" cy="368352"/>
              <a:chOff x="1864469" y="6698402"/>
              <a:chExt cx="394493" cy="368352"/>
            </a:xfrm>
          </p:grpSpPr>
          <p:sp>
            <p:nvSpPr>
              <p:cNvPr id="1087" name="Google Shape;1087;p11"/>
              <p:cNvSpPr/>
              <p:nvPr/>
            </p:nvSpPr>
            <p:spPr>
              <a:xfrm>
                <a:off x="2059840" y="6698402"/>
                <a:ext cx="8822" cy="28706"/>
              </a:xfrm>
              <a:custGeom>
                <a:rect b="b" l="l" r="r" t="t"/>
                <a:pathLst>
                  <a:path extrusionOk="0" h="28706" w="8822">
                    <a:moveTo>
                      <a:pt x="3452" y="3"/>
                    </a:moveTo>
                    <a:cubicBezTo>
                      <a:pt x="-341" y="405"/>
                      <a:pt x="-86" y="4050"/>
                      <a:pt x="77" y="6937"/>
                    </a:cubicBezTo>
                    <a:cubicBezTo>
                      <a:pt x="1006" y="23416"/>
                      <a:pt x="86" y="28911"/>
                      <a:pt x="5324" y="28700"/>
                    </a:cubicBezTo>
                    <a:cubicBezTo>
                      <a:pt x="9286" y="28227"/>
                      <a:pt x="8922" y="24547"/>
                      <a:pt x="8699" y="21545"/>
                    </a:cubicBezTo>
                    <a:cubicBezTo>
                      <a:pt x="7476" y="5015"/>
                      <a:pt x="8435" y="-133"/>
                      <a:pt x="3452" y="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8" name="Google Shape;1088;p11"/>
              <p:cNvSpPr/>
              <p:nvPr/>
            </p:nvSpPr>
            <p:spPr>
              <a:xfrm>
                <a:off x="2084392" y="6709092"/>
                <a:ext cx="9361" cy="13836"/>
              </a:xfrm>
              <a:custGeom>
                <a:rect b="b" l="l" r="r" t="t"/>
                <a:pathLst>
                  <a:path extrusionOk="0" h="13836" w="9361">
                    <a:moveTo>
                      <a:pt x="7097" y="973"/>
                    </a:moveTo>
                    <a:cubicBezTo>
                      <a:pt x="5221" y="-363"/>
                      <a:pt x="2714" y="-428"/>
                      <a:pt x="1171" y="1437"/>
                    </a:cubicBezTo>
                    <a:cubicBezTo>
                      <a:pt x="-1147" y="4236"/>
                      <a:pt x="-65" y="13678"/>
                      <a:pt x="4791" y="13835"/>
                    </a:cubicBezTo>
                    <a:cubicBezTo>
                      <a:pt x="10141" y="14009"/>
                      <a:pt x="10637" y="3497"/>
                      <a:pt x="7097" y="97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9" name="Google Shape;1089;p11"/>
              <p:cNvSpPr/>
              <p:nvPr/>
            </p:nvSpPr>
            <p:spPr>
              <a:xfrm>
                <a:off x="2034978" y="6705303"/>
                <a:ext cx="9827" cy="14337"/>
              </a:xfrm>
              <a:custGeom>
                <a:rect b="b" l="l" r="r" t="t"/>
                <a:pathLst>
                  <a:path extrusionOk="0" h="14337" w="9827">
                    <a:moveTo>
                      <a:pt x="7884" y="1073"/>
                    </a:moveTo>
                    <a:cubicBezTo>
                      <a:pt x="6539" y="-103"/>
                      <a:pt x="4500" y="-470"/>
                      <a:pt x="2767" y="779"/>
                    </a:cubicBezTo>
                    <a:cubicBezTo>
                      <a:pt x="-265" y="2964"/>
                      <a:pt x="-1676" y="12797"/>
                      <a:pt x="3155" y="14193"/>
                    </a:cubicBezTo>
                    <a:cubicBezTo>
                      <a:pt x="8576" y="15760"/>
                      <a:pt x="12281" y="4133"/>
                      <a:pt x="7884" y="107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0" name="Google Shape;1090;p11"/>
              <p:cNvSpPr/>
              <p:nvPr/>
            </p:nvSpPr>
            <p:spPr>
              <a:xfrm>
                <a:off x="2226174" y="6824590"/>
                <a:ext cx="16237" cy="10950"/>
              </a:xfrm>
              <a:custGeom>
                <a:rect b="b" l="l" r="r" t="t"/>
                <a:pathLst>
                  <a:path extrusionOk="0" h="10950" w="16237">
                    <a:moveTo>
                      <a:pt x="16134" y="5609"/>
                    </a:moveTo>
                    <a:cubicBezTo>
                      <a:pt x="16519" y="3902"/>
                      <a:pt x="15830" y="1902"/>
                      <a:pt x="14135" y="732"/>
                    </a:cubicBezTo>
                    <a:cubicBezTo>
                      <a:pt x="10662" y="-1667"/>
                      <a:pt x="-724" y="2173"/>
                      <a:pt x="36" y="7276"/>
                    </a:cubicBezTo>
                    <a:cubicBezTo>
                      <a:pt x="934" y="13300"/>
                      <a:pt x="15379" y="11329"/>
                      <a:pt x="16134" y="560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1" name="Google Shape;1091;p11"/>
              <p:cNvSpPr/>
              <p:nvPr/>
            </p:nvSpPr>
            <p:spPr>
              <a:xfrm>
                <a:off x="2229222" y="6843088"/>
                <a:ext cx="29740" cy="13524"/>
              </a:xfrm>
              <a:custGeom>
                <a:rect b="b" l="l" r="r" t="t"/>
                <a:pathLst>
                  <a:path extrusionOk="0" h="13524" w="29740">
                    <a:moveTo>
                      <a:pt x="29630" y="2668"/>
                    </a:moveTo>
                    <a:cubicBezTo>
                      <a:pt x="28069" y="-2672"/>
                      <a:pt x="22238" y="972"/>
                      <a:pt x="6072" y="5160"/>
                    </a:cubicBezTo>
                    <a:cubicBezTo>
                      <a:pt x="3109" y="5928"/>
                      <a:pt x="-680" y="6664"/>
                      <a:pt x="105" y="10678"/>
                    </a:cubicBezTo>
                    <a:cubicBezTo>
                      <a:pt x="1590" y="16007"/>
                      <a:pt x="6732" y="13111"/>
                      <a:pt x="23891" y="8082"/>
                    </a:cubicBezTo>
                    <a:cubicBezTo>
                      <a:pt x="26697" y="7260"/>
                      <a:pt x="30432" y="6507"/>
                      <a:pt x="29630" y="26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2" name="Google Shape;1092;p11"/>
              <p:cNvSpPr/>
              <p:nvPr/>
            </p:nvSpPr>
            <p:spPr>
              <a:xfrm>
                <a:off x="2245703" y="6866312"/>
                <a:ext cx="12597" cy="10583"/>
              </a:xfrm>
              <a:custGeom>
                <a:rect b="b" l="l" r="r" t="t"/>
                <a:pathLst>
                  <a:path extrusionOk="0" h="10583" w="12597">
                    <a:moveTo>
                      <a:pt x="9574" y="173"/>
                    </a:moveTo>
                    <a:cubicBezTo>
                      <a:pt x="6082" y="-1005"/>
                      <a:pt x="-1370" y="4067"/>
                      <a:pt x="219" y="8175"/>
                    </a:cubicBezTo>
                    <a:cubicBezTo>
                      <a:pt x="2215" y="13337"/>
                      <a:pt x="13155" y="9370"/>
                      <a:pt x="12575" y="4063"/>
                    </a:cubicBezTo>
                    <a:cubicBezTo>
                      <a:pt x="12499" y="2424"/>
                      <a:pt x="11437" y="801"/>
                      <a:pt x="9574" y="17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3" name="Google Shape;1093;p11"/>
              <p:cNvSpPr/>
              <p:nvPr/>
            </p:nvSpPr>
            <p:spPr>
              <a:xfrm>
                <a:off x="2184178" y="7015873"/>
                <a:ext cx="13569" cy="18476"/>
              </a:xfrm>
              <a:custGeom>
                <a:rect b="b" l="l" r="r" t="t"/>
                <a:pathLst>
                  <a:path extrusionOk="0" h="18476" w="13569">
                    <a:moveTo>
                      <a:pt x="1994" y="406"/>
                    </a:moveTo>
                    <a:cubicBezTo>
                      <a:pt x="-1879" y="2536"/>
                      <a:pt x="842" y="6691"/>
                      <a:pt x="2225" y="9483"/>
                    </a:cubicBezTo>
                    <a:cubicBezTo>
                      <a:pt x="3821" y="12703"/>
                      <a:pt x="6940" y="21023"/>
                      <a:pt x="11972" y="17711"/>
                    </a:cubicBezTo>
                    <a:cubicBezTo>
                      <a:pt x="15952" y="14618"/>
                      <a:pt x="11440" y="10247"/>
                      <a:pt x="9799" y="7260"/>
                    </a:cubicBezTo>
                    <a:cubicBezTo>
                      <a:pt x="8230" y="4404"/>
                      <a:pt x="6466" y="-1613"/>
                      <a:pt x="1994" y="40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4" name="Google Shape;1094;p11"/>
              <p:cNvSpPr/>
              <p:nvPr/>
            </p:nvSpPr>
            <p:spPr>
              <a:xfrm>
                <a:off x="2163952" y="7027454"/>
                <a:ext cx="15584" cy="24361"/>
              </a:xfrm>
              <a:custGeom>
                <a:rect b="b" l="l" r="r" t="t"/>
                <a:pathLst>
                  <a:path extrusionOk="0" h="24361" w="15584">
                    <a:moveTo>
                      <a:pt x="2124" y="337"/>
                    </a:moveTo>
                    <a:cubicBezTo>
                      <a:pt x="-1189" y="1943"/>
                      <a:pt x="90" y="5085"/>
                      <a:pt x="1193" y="7693"/>
                    </a:cubicBezTo>
                    <a:cubicBezTo>
                      <a:pt x="6897" y="21181"/>
                      <a:pt x="9491" y="26148"/>
                      <a:pt x="13748" y="23802"/>
                    </a:cubicBezTo>
                    <a:cubicBezTo>
                      <a:pt x="18088" y="20946"/>
                      <a:pt x="13651" y="16280"/>
                      <a:pt x="11535" y="11932"/>
                    </a:cubicBezTo>
                    <a:cubicBezTo>
                      <a:pt x="8386" y="5464"/>
                      <a:pt x="7182" y="-1642"/>
                      <a:pt x="2124" y="33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5" name="Google Shape;1095;p11"/>
              <p:cNvSpPr/>
              <p:nvPr/>
            </p:nvSpPr>
            <p:spPr>
              <a:xfrm>
                <a:off x="2142403" y="7033777"/>
                <a:ext cx="12023" cy="17299"/>
              </a:xfrm>
              <a:custGeom>
                <a:rect b="b" l="l" r="r" t="t"/>
                <a:pathLst>
                  <a:path extrusionOk="0" h="17299" w="12023">
                    <a:moveTo>
                      <a:pt x="12024" y="11715"/>
                    </a:moveTo>
                    <a:cubicBezTo>
                      <a:pt x="12008" y="11673"/>
                      <a:pt x="11991" y="11630"/>
                      <a:pt x="11974" y="11587"/>
                    </a:cubicBezTo>
                    <a:cubicBezTo>
                      <a:pt x="11571" y="9291"/>
                      <a:pt x="10809" y="8560"/>
                      <a:pt x="8654" y="2473"/>
                    </a:cubicBezTo>
                    <a:cubicBezTo>
                      <a:pt x="6972" y="-1305"/>
                      <a:pt x="1955" y="-470"/>
                      <a:pt x="382" y="3055"/>
                    </a:cubicBezTo>
                    <a:cubicBezTo>
                      <a:pt x="-1479" y="7231"/>
                      <a:pt x="3840" y="16039"/>
                      <a:pt x="8140" y="17299"/>
                    </a:cubicBezTo>
                    <a:lnTo>
                      <a:pt x="8508" y="17186"/>
                    </a:lnTo>
                    <a:cubicBezTo>
                      <a:pt x="10798" y="16484"/>
                      <a:pt x="12145" y="14258"/>
                      <a:pt x="11983" y="11869"/>
                    </a:cubicBezTo>
                    <a:cubicBezTo>
                      <a:pt x="11978" y="11782"/>
                      <a:pt x="11986" y="11729"/>
                      <a:pt x="12024" y="1171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6" name="Google Shape;1096;p11"/>
              <p:cNvSpPr/>
              <p:nvPr/>
            </p:nvSpPr>
            <p:spPr>
              <a:xfrm>
                <a:off x="1979592" y="7040433"/>
                <a:ext cx="15057" cy="18235"/>
              </a:xfrm>
              <a:custGeom>
                <a:rect b="b" l="l" r="r" t="t"/>
                <a:pathLst>
                  <a:path extrusionOk="0" h="18235" w="15057">
                    <a:moveTo>
                      <a:pt x="13509" y="723"/>
                    </a:moveTo>
                    <a:cubicBezTo>
                      <a:pt x="9998" y="-1580"/>
                      <a:pt x="7789" y="2144"/>
                      <a:pt x="5921" y="4552"/>
                    </a:cubicBezTo>
                    <a:cubicBezTo>
                      <a:pt x="3632" y="7502"/>
                      <a:pt x="-3286" y="14101"/>
                      <a:pt x="1862" y="17605"/>
                    </a:cubicBezTo>
                    <a:cubicBezTo>
                      <a:pt x="6459" y="20234"/>
                      <a:pt x="8872" y="13976"/>
                      <a:pt x="10905" y="11104"/>
                    </a:cubicBezTo>
                    <a:cubicBezTo>
                      <a:pt x="12818" y="8401"/>
                      <a:pt x="17466" y="3791"/>
                      <a:pt x="13509" y="72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7" name="Google Shape;1097;p11"/>
              <p:cNvSpPr/>
              <p:nvPr/>
            </p:nvSpPr>
            <p:spPr>
              <a:xfrm>
                <a:off x="1944440" y="7030948"/>
                <a:ext cx="25529" cy="35807"/>
              </a:xfrm>
              <a:custGeom>
                <a:rect b="b" l="l" r="r" t="t"/>
                <a:pathLst>
                  <a:path extrusionOk="0" h="35807" w="25529">
                    <a:moveTo>
                      <a:pt x="23797" y="693"/>
                    </a:moveTo>
                    <a:cubicBezTo>
                      <a:pt x="19408" y="-1774"/>
                      <a:pt x="19290" y="1348"/>
                      <a:pt x="2606" y="26553"/>
                    </a:cubicBezTo>
                    <a:cubicBezTo>
                      <a:pt x="856" y="29196"/>
                      <a:pt x="-1778" y="32581"/>
                      <a:pt x="1723" y="35114"/>
                    </a:cubicBezTo>
                    <a:cubicBezTo>
                      <a:pt x="5598" y="37479"/>
                      <a:pt x="7787" y="33251"/>
                      <a:pt x="9578" y="30533"/>
                    </a:cubicBezTo>
                    <a:cubicBezTo>
                      <a:pt x="14057" y="23741"/>
                      <a:pt x="18453" y="16879"/>
                      <a:pt x="22650" y="9908"/>
                    </a:cubicBezTo>
                    <a:cubicBezTo>
                      <a:pt x="24279" y="7200"/>
                      <a:pt x="27548" y="3208"/>
                      <a:pt x="23797" y="69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8" name="Google Shape;1098;p11"/>
              <p:cNvSpPr/>
              <p:nvPr/>
            </p:nvSpPr>
            <p:spPr>
              <a:xfrm>
                <a:off x="1939299" y="7017071"/>
                <a:ext cx="14748" cy="14960"/>
              </a:xfrm>
              <a:custGeom>
                <a:rect b="b" l="l" r="r" t="t"/>
                <a:pathLst>
                  <a:path extrusionOk="0" h="14960" w="14748">
                    <a:moveTo>
                      <a:pt x="14736" y="4466"/>
                    </a:moveTo>
                    <a:cubicBezTo>
                      <a:pt x="14511" y="2285"/>
                      <a:pt x="12936" y="616"/>
                      <a:pt x="11119" y="196"/>
                    </a:cubicBezTo>
                    <a:cubicBezTo>
                      <a:pt x="5595" y="-1682"/>
                      <a:pt x="-3578" y="10482"/>
                      <a:pt x="1461" y="14269"/>
                    </a:cubicBezTo>
                    <a:cubicBezTo>
                      <a:pt x="5783" y="17517"/>
                      <a:pt x="15148" y="8483"/>
                      <a:pt x="14736" y="446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9" name="Google Shape;1099;p11"/>
              <p:cNvSpPr/>
              <p:nvPr/>
            </p:nvSpPr>
            <p:spPr>
              <a:xfrm>
                <a:off x="1892279" y="6830401"/>
                <a:ext cx="17901" cy="10725"/>
              </a:xfrm>
              <a:custGeom>
                <a:rect b="b" l="l" r="r" t="t"/>
                <a:pathLst>
                  <a:path extrusionOk="0" h="10725" w="17901">
                    <a:moveTo>
                      <a:pt x="16" y="5609"/>
                    </a:moveTo>
                    <a:cubicBezTo>
                      <a:pt x="473" y="10787"/>
                      <a:pt x="13545" y="12087"/>
                      <a:pt x="16380" y="9271"/>
                    </a:cubicBezTo>
                    <a:cubicBezTo>
                      <a:pt x="18228" y="7436"/>
                      <a:pt x="18345" y="4603"/>
                      <a:pt x="16992" y="2866"/>
                    </a:cubicBezTo>
                    <a:cubicBezTo>
                      <a:pt x="14207" y="-1768"/>
                      <a:pt x="-545" y="-732"/>
                      <a:pt x="16" y="560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0" name="Google Shape;1100;p11"/>
              <p:cNvSpPr/>
              <p:nvPr/>
            </p:nvSpPr>
            <p:spPr>
              <a:xfrm>
                <a:off x="1864469" y="6852089"/>
                <a:ext cx="43298" cy="8452"/>
              </a:xfrm>
              <a:custGeom>
                <a:rect b="b" l="l" r="r" t="t"/>
                <a:pathLst>
                  <a:path extrusionOk="0" h="8452" w="43298">
                    <a:moveTo>
                      <a:pt x="34142" y="593"/>
                    </a:moveTo>
                    <a:cubicBezTo>
                      <a:pt x="25556" y="125"/>
                      <a:pt x="16947" y="-137"/>
                      <a:pt x="8349" y="74"/>
                    </a:cubicBezTo>
                    <a:cubicBezTo>
                      <a:pt x="5037" y="154"/>
                      <a:pt x="-13" y="-239"/>
                      <a:pt x="0" y="4424"/>
                    </a:cubicBezTo>
                    <a:cubicBezTo>
                      <a:pt x="376" y="9026"/>
                      <a:pt x="5259" y="8223"/>
                      <a:pt x="8549" y="8141"/>
                    </a:cubicBezTo>
                    <a:cubicBezTo>
                      <a:pt x="37810" y="7413"/>
                      <a:pt x="42772" y="10779"/>
                      <a:pt x="43298" y="4900"/>
                    </a:cubicBezTo>
                    <a:cubicBezTo>
                      <a:pt x="43350" y="82"/>
                      <a:pt x="37413" y="771"/>
                      <a:pt x="34142" y="59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1" name="Google Shape;1101;p11"/>
              <p:cNvSpPr/>
              <p:nvPr/>
            </p:nvSpPr>
            <p:spPr>
              <a:xfrm>
                <a:off x="1890048" y="6874012"/>
                <a:ext cx="15243" cy="10070"/>
              </a:xfrm>
              <a:custGeom>
                <a:rect b="b" l="l" r="r" t="t"/>
                <a:pathLst>
                  <a:path extrusionOk="0" h="10070" w="15243">
                    <a:moveTo>
                      <a:pt x="116" y="6710"/>
                    </a:moveTo>
                    <a:cubicBezTo>
                      <a:pt x="1773" y="13142"/>
                      <a:pt x="19563" y="9600"/>
                      <a:pt x="14260" y="2338"/>
                    </a:cubicBezTo>
                    <a:cubicBezTo>
                      <a:pt x="11470" y="-2627"/>
                      <a:pt x="-1350" y="1019"/>
                      <a:pt x="116" y="671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57B9D"/>
        </a:solidFill>
      </p:bgPr>
    </p:bg>
    <p:spTree>
      <p:nvGrpSpPr>
        <p:cNvPr id="1451" name="Shape 1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2" name="Google Shape;1452;p20"/>
          <p:cNvGrpSpPr/>
          <p:nvPr/>
        </p:nvGrpSpPr>
        <p:grpSpPr>
          <a:xfrm>
            <a:off x="3943472" y="406468"/>
            <a:ext cx="4228108" cy="5685698"/>
            <a:chOff x="7886944" y="812936"/>
            <a:chExt cx="8456216" cy="11371396"/>
          </a:xfrm>
        </p:grpSpPr>
        <p:sp>
          <p:nvSpPr>
            <p:cNvPr id="1453" name="Google Shape;1453;p20"/>
            <p:cNvSpPr/>
            <p:nvPr/>
          </p:nvSpPr>
          <p:spPr>
            <a:xfrm>
              <a:off x="7895985" y="812936"/>
              <a:ext cx="8447175" cy="11371396"/>
            </a:xfrm>
            <a:custGeom>
              <a:rect b="b" l="l" r="r" t="t"/>
              <a:pathLst>
                <a:path extrusionOk="0" h="11371396" w="8447175">
                  <a:moveTo>
                    <a:pt x="8399804" y="10959719"/>
                  </a:moveTo>
                  <a:cubicBezTo>
                    <a:pt x="8383597" y="10684054"/>
                    <a:pt x="8427332" y="10359992"/>
                    <a:pt x="8409306" y="10024196"/>
                  </a:cubicBezTo>
                  <a:cubicBezTo>
                    <a:pt x="8365048" y="9246598"/>
                    <a:pt x="8390303" y="9811505"/>
                    <a:pt x="8390303" y="9045074"/>
                  </a:cubicBezTo>
                  <a:cubicBezTo>
                    <a:pt x="8392008" y="8181714"/>
                    <a:pt x="8276326" y="7635001"/>
                    <a:pt x="8317357" y="6239505"/>
                  </a:cubicBezTo>
                  <a:cubicBezTo>
                    <a:pt x="8332678" y="5912487"/>
                    <a:pt x="8338724" y="6085310"/>
                    <a:pt x="8294489" y="5305460"/>
                  </a:cubicBezTo>
                  <a:cubicBezTo>
                    <a:pt x="8217793" y="4200503"/>
                    <a:pt x="8210359" y="14221"/>
                    <a:pt x="8128298" y="12197"/>
                  </a:cubicBezTo>
                  <a:cubicBezTo>
                    <a:pt x="7434187" y="-6907"/>
                    <a:pt x="6635193" y="26888"/>
                    <a:pt x="6639512" y="26888"/>
                  </a:cubicBezTo>
                  <a:cubicBezTo>
                    <a:pt x="5856520" y="26888"/>
                    <a:pt x="6581978" y="-50005"/>
                    <a:pt x="5627272" y="56272"/>
                  </a:cubicBezTo>
                  <a:cubicBezTo>
                    <a:pt x="5202940" y="103281"/>
                    <a:pt x="4156603" y="45014"/>
                    <a:pt x="4107388" y="42058"/>
                  </a:cubicBezTo>
                  <a:cubicBezTo>
                    <a:pt x="4068108" y="44992"/>
                    <a:pt x="3186234" y="114061"/>
                    <a:pt x="3094717" y="106215"/>
                  </a:cubicBezTo>
                  <a:cubicBezTo>
                    <a:pt x="2192020" y="29254"/>
                    <a:pt x="456505" y="147789"/>
                    <a:pt x="564298" y="139556"/>
                  </a:cubicBezTo>
                  <a:cubicBezTo>
                    <a:pt x="536247" y="139556"/>
                    <a:pt x="77818" y="130732"/>
                    <a:pt x="82137" y="131232"/>
                  </a:cubicBezTo>
                  <a:cubicBezTo>
                    <a:pt x="79228" y="131232"/>
                    <a:pt x="76954" y="1491659"/>
                    <a:pt x="76954" y="2491590"/>
                  </a:cubicBezTo>
                  <a:cubicBezTo>
                    <a:pt x="76864" y="2493272"/>
                    <a:pt x="23285" y="3304348"/>
                    <a:pt x="18671" y="3670529"/>
                  </a:cubicBezTo>
                  <a:cubicBezTo>
                    <a:pt x="18671" y="3716583"/>
                    <a:pt x="75659" y="4256701"/>
                    <a:pt x="68316" y="4328340"/>
                  </a:cubicBezTo>
                  <a:cubicBezTo>
                    <a:pt x="-27884" y="5282513"/>
                    <a:pt x="120849" y="6223631"/>
                    <a:pt x="32491" y="8126245"/>
                  </a:cubicBezTo>
                  <a:cubicBezTo>
                    <a:pt x="-2447" y="8807594"/>
                    <a:pt x="44494" y="8706207"/>
                    <a:pt x="32923" y="9060289"/>
                  </a:cubicBezTo>
                  <a:cubicBezTo>
                    <a:pt x="-25247" y="10667725"/>
                    <a:pt x="7032" y="9835294"/>
                    <a:pt x="28604" y="10872546"/>
                  </a:cubicBezTo>
                  <a:cubicBezTo>
                    <a:pt x="38061" y="11314710"/>
                    <a:pt x="20012" y="11333928"/>
                    <a:pt x="48449" y="11334429"/>
                  </a:cubicBezTo>
                  <a:cubicBezTo>
                    <a:pt x="1870004" y="11362243"/>
                    <a:pt x="3433077" y="11379346"/>
                    <a:pt x="5801191" y="11337362"/>
                  </a:cubicBezTo>
                  <a:cubicBezTo>
                    <a:pt x="6740918" y="11319236"/>
                    <a:pt x="6754306" y="11378504"/>
                    <a:pt x="6854872" y="11370680"/>
                  </a:cubicBezTo>
                  <a:cubicBezTo>
                    <a:pt x="8767579" y="11224694"/>
                    <a:pt x="8443404" y="11607728"/>
                    <a:pt x="8399804" y="10959719"/>
                  </a:cubicBezTo>
                  <a:close/>
                  <a:moveTo>
                    <a:pt x="457687" y="1280287"/>
                  </a:moveTo>
                  <a:cubicBezTo>
                    <a:pt x="377830" y="1247970"/>
                    <a:pt x="335527" y="1140215"/>
                    <a:pt x="370056" y="1052519"/>
                  </a:cubicBezTo>
                  <a:cubicBezTo>
                    <a:pt x="427908" y="904099"/>
                    <a:pt x="626901" y="919792"/>
                    <a:pt x="678684" y="1063299"/>
                  </a:cubicBezTo>
                  <a:cubicBezTo>
                    <a:pt x="729625" y="1185769"/>
                    <a:pt x="604874" y="1340533"/>
                    <a:pt x="457687" y="1280287"/>
                  </a:cubicBezTo>
                  <a:close/>
                  <a:moveTo>
                    <a:pt x="442570" y="2210921"/>
                  </a:moveTo>
                  <a:cubicBezTo>
                    <a:pt x="378694" y="2176625"/>
                    <a:pt x="345438" y="2091408"/>
                    <a:pt x="364010" y="2014515"/>
                  </a:cubicBezTo>
                  <a:cubicBezTo>
                    <a:pt x="405018" y="1846514"/>
                    <a:pt x="624310" y="1846013"/>
                    <a:pt x="680411" y="2001779"/>
                  </a:cubicBezTo>
                  <a:cubicBezTo>
                    <a:pt x="734808" y="2132049"/>
                    <a:pt x="591508" y="2291249"/>
                    <a:pt x="442570" y="2210921"/>
                  </a:cubicBezTo>
                  <a:close/>
                  <a:moveTo>
                    <a:pt x="461142" y="3157702"/>
                  </a:moveTo>
                  <a:cubicBezTo>
                    <a:pt x="381286" y="3125385"/>
                    <a:pt x="338982" y="3018607"/>
                    <a:pt x="373080" y="2930434"/>
                  </a:cubicBezTo>
                  <a:cubicBezTo>
                    <a:pt x="430500" y="2781037"/>
                    <a:pt x="630788" y="2797207"/>
                    <a:pt x="682139" y="2940713"/>
                  </a:cubicBezTo>
                  <a:cubicBezTo>
                    <a:pt x="733513" y="3063661"/>
                    <a:pt x="607897" y="3217447"/>
                    <a:pt x="461142" y="3157702"/>
                  </a:cubicBezTo>
                  <a:close/>
                  <a:moveTo>
                    <a:pt x="463301" y="4096637"/>
                  </a:moveTo>
                  <a:cubicBezTo>
                    <a:pt x="383445" y="4064319"/>
                    <a:pt x="341142" y="3957542"/>
                    <a:pt x="375239" y="3869869"/>
                  </a:cubicBezTo>
                  <a:cubicBezTo>
                    <a:pt x="432659" y="3719994"/>
                    <a:pt x="632948" y="3736164"/>
                    <a:pt x="684299" y="3879671"/>
                  </a:cubicBezTo>
                  <a:cubicBezTo>
                    <a:pt x="736104" y="4003574"/>
                    <a:pt x="608761" y="4155905"/>
                    <a:pt x="463301" y="4096637"/>
                  </a:cubicBezTo>
                  <a:close/>
                  <a:moveTo>
                    <a:pt x="369624" y="4831342"/>
                  </a:moveTo>
                  <a:cubicBezTo>
                    <a:pt x="410632" y="4663341"/>
                    <a:pt x="629924" y="4662363"/>
                    <a:pt x="686026" y="4818606"/>
                  </a:cubicBezTo>
                  <a:cubicBezTo>
                    <a:pt x="799116" y="5089472"/>
                    <a:pt x="294519" y="5140416"/>
                    <a:pt x="369624" y="4831342"/>
                  </a:cubicBezTo>
                  <a:close/>
                  <a:moveTo>
                    <a:pt x="371784" y="5769799"/>
                  </a:moveTo>
                  <a:cubicBezTo>
                    <a:pt x="412792" y="5602298"/>
                    <a:pt x="631652" y="5600320"/>
                    <a:pt x="688186" y="5757063"/>
                  </a:cubicBezTo>
                  <a:cubicBezTo>
                    <a:pt x="801707" y="6029385"/>
                    <a:pt x="297110" y="6078873"/>
                    <a:pt x="371784" y="5769799"/>
                  </a:cubicBezTo>
                  <a:close/>
                  <a:moveTo>
                    <a:pt x="468916" y="6912986"/>
                  </a:moveTo>
                  <a:cubicBezTo>
                    <a:pt x="389060" y="6880669"/>
                    <a:pt x="346756" y="6773892"/>
                    <a:pt x="380854" y="6686219"/>
                  </a:cubicBezTo>
                  <a:cubicBezTo>
                    <a:pt x="438274" y="6536344"/>
                    <a:pt x="638562" y="6552514"/>
                    <a:pt x="689913" y="6696021"/>
                  </a:cubicBezTo>
                  <a:cubicBezTo>
                    <a:pt x="741287" y="6819446"/>
                    <a:pt x="614808" y="6972254"/>
                    <a:pt x="468916" y="6912986"/>
                  </a:cubicBezTo>
                  <a:close/>
                  <a:moveTo>
                    <a:pt x="375239" y="7647692"/>
                  </a:moveTo>
                  <a:cubicBezTo>
                    <a:pt x="416247" y="7479190"/>
                    <a:pt x="635539" y="7479190"/>
                    <a:pt x="691641" y="7634956"/>
                  </a:cubicBezTo>
                  <a:cubicBezTo>
                    <a:pt x="804731" y="7905821"/>
                    <a:pt x="300134" y="7956766"/>
                    <a:pt x="375239" y="7647692"/>
                  </a:cubicBezTo>
                  <a:close/>
                  <a:moveTo>
                    <a:pt x="455959" y="8782555"/>
                  </a:moveTo>
                  <a:cubicBezTo>
                    <a:pt x="392083" y="8748259"/>
                    <a:pt x="358827" y="8663041"/>
                    <a:pt x="377399" y="8586148"/>
                  </a:cubicBezTo>
                  <a:cubicBezTo>
                    <a:pt x="418407" y="8418147"/>
                    <a:pt x="637699" y="8417647"/>
                    <a:pt x="693800" y="8573412"/>
                  </a:cubicBezTo>
                  <a:cubicBezTo>
                    <a:pt x="748197" y="8703705"/>
                    <a:pt x="605306" y="8862882"/>
                    <a:pt x="455959" y="8782555"/>
                  </a:cubicBezTo>
                  <a:close/>
                  <a:moveTo>
                    <a:pt x="474508" y="9729336"/>
                  </a:moveTo>
                  <a:cubicBezTo>
                    <a:pt x="394652" y="9697018"/>
                    <a:pt x="352348" y="9590241"/>
                    <a:pt x="386446" y="9502568"/>
                  </a:cubicBezTo>
                  <a:cubicBezTo>
                    <a:pt x="443866" y="9352693"/>
                    <a:pt x="644154" y="9368863"/>
                    <a:pt x="695505" y="9512370"/>
                  </a:cubicBezTo>
                  <a:cubicBezTo>
                    <a:pt x="746901" y="9635795"/>
                    <a:pt x="620423" y="9788603"/>
                    <a:pt x="474508" y="9729336"/>
                  </a:cubicBezTo>
                  <a:close/>
                  <a:moveTo>
                    <a:pt x="476236" y="10668293"/>
                  </a:moveTo>
                  <a:cubicBezTo>
                    <a:pt x="307453" y="10599724"/>
                    <a:pt x="364010" y="10303386"/>
                    <a:pt x="566026" y="10337682"/>
                  </a:cubicBezTo>
                  <a:cubicBezTo>
                    <a:pt x="810777" y="10380279"/>
                    <a:pt x="707189" y="10762335"/>
                    <a:pt x="476236" y="1066829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454" name="Google Shape;1454;p20"/>
            <p:cNvGrpSpPr/>
            <p:nvPr/>
          </p:nvGrpSpPr>
          <p:grpSpPr>
            <a:xfrm>
              <a:off x="7886944" y="1405620"/>
              <a:ext cx="8422489" cy="10367034"/>
              <a:chOff x="7886944" y="1405620"/>
              <a:chExt cx="8422489" cy="10367034"/>
            </a:xfrm>
          </p:grpSpPr>
          <p:sp>
            <p:nvSpPr>
              <p:cNvPr id="1455" name="Google Shape;1455;p20"/>
              <p:cNvSpPr/>
              <p:nvPr/>
            </p:nvSpPr>
            <p:spPr>
              <a:xfrm>
                <a:off x="7963580" y="1405620"/>
                <a:ext cx="8114222" cy="82214"/>
              </a:xfrm>
              <a:custGeom>
                <a:rect b="b" l="l" r="r" t="t"/>
                <a:pathLst>
                  <a:path extrusionOk="0" h="82214" w="8114222">
                    <a:moveTo>
                      <a:pt x="8110326" y="82214"/>
                    </a:moveTo>
                    <a:cubicBezTo>
                      <a:pt x="8108143" y="82237"/>
                      <a:pt x="14383" y="54809"/>
                      <a:pt x="11518" y="54786"/>
                    </a:cubicBezTo>
                    <a:cubicBezTo>
                      <a:pt x="11518" y="-28611"/>
                      <a:pt x="-572526" y="295"/>
                      <a:pt x="6577076" y="30292"/>
                    </a:cubicBezTo>
                    <a:cubicBezTo>
                      <a:pt x="8278540" y="36842"/>
                      <a:pt x="8108325" y="11643"/>
                      <a:pt x="8110326" y="8221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6" name="Google Shape;1456;p20"/>
              <p:cNvSpPr/>
              <p:nvPr/>
            </p:nvSpPr>
            <p:spPr>
              <a:xfrm>
                <a:off x="7964116" y="2336936"/>
                <a:ext cx="8137537" cy="85920"/>
              </a:xfrm>
              <a:custGeom>
                <a:rect b="b" l="l" r="r" t="t"/>
                <a:pathLst>
                  <a:path extrusionOk="0" h="85920" w="8137537">
                    <a:moveTo>
                      <a:pt x="8133113" y="85921"/>
                    </a:moveTo>
                    <a:cubicBezTo>
                      <a:pt x="8130521" y="85966"/>
                      <a:pt x="10915" y="58516"/>
                      <a:pt x="9255" y="58493"/>
                    </a:cubicBezTo>
                    <a:cubicBezTo>
                      <a:pt x="11188" y="-28862"/>
                      <a:pt x="-541441" y="-1957"/>
                      <a:pt x="6598545" y="33999"/>
                    </a:cubicBezTo>
                    <a:cubicBezTo>
                      <a:pt x="8299054" y="40526"/>
                      <a:pt x="8133113" y="14486"/>
                      <a:pt x="8133113" y="8592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7" name="Google Shape;1457;p20"/>
              <p:cNvSpPr/>
              <p:nvPr/>
            </p:nvSpPr>
            <p:spPr>
              <a:xfrm>
                <a:off x="7966462" y="3271685"/>
                <a:ext cx="8191612" cy="68022"/>
              </a:xfrm>
              <a:custGeom>
                <a:rect b="b" l="l" r="r" t="t"/>
                <a:pathLst>
                  <a:path extrusionOk="0" h="68022" w="8191612">
                    <a:moveTo>
                      <a:pt x="1087367" y="62702"/>
                    </a:moveTo>
                    <a:cubicBezTo>
                      <a:pt x="-151235" y="62702"/>
                      <a:pt x="6500" y="79099"/>
                      <a:pt x="6500" y="0"/>
                    </a:cubicBezTo>
                    <a:cubicBezTo>
                      <a:pt x="9978894" y="56766"/>
                      <a:pt x="11422581" y="79281"/>
                      <a:pt x="1087367" y="6270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8" name="Google Shape;1458;p20"/>
              <p:cNvSpPr/>
              <p:nvPr/>
            </p:nvSpPr>
            <p:spPr>
              <a:xfrm>
                <a:off x="7912546" y="4209573"/>
                <a:ext cx="8224042" cy="83352"/>
              </a:xfrm>
              <a:custGeom>
                <a:rect b="b" l="l" r="r" t="t"/>
                <a:pathLst>
                  <a:path extrusionOk="0" h="83352" w="8224042">
                    <a:moveTo>
                      <a:pt x="8219644" y="83353"/>
                    </a:moveTo>
                    <a:cubicBezTo>
                      <a:pt x="8217871" y="83376"/>
                      <a:pt x="11065" y="55447"/>
                      <a:pt x="8588" y="55425"/>
                    </a:cubicBezTo>
                    <a:cubicBezTo>
                      <a:pt x="12611" y="-29292"/>
                      <a:pt x="-546019" y="569"/>
                      <a:pt x="6694578" y="30931"/>
                    </a:cubicBezTo>
                    <a:cubicBezTo>
                      <a:pt x="8384584" y="37458"/>
                      <a:pt x="8219644" y="12236"/>
                      <a:pt x="8219644" y="8335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9" name="Google Shape;1459;p20"/>
              <p:cNvSpPr/>
              <p:nvPr/>
            </p:nvSpPr>
            <p:spPr>
              <a:xfrm>
                <a:off x="7950403" y="5144726"/>
                <a:ext cx="8207265" cy="82745"/>
              </a:xfrm>
              <a:custGeom>
                <a:rect b="b" l="l" r="r" t="t"/>
                <a:pathLst>
                  <a:path extrusionOk="0" h="82745" w="8207265">
                    <a:moveTo>
                      <a:pt x="8203359" y="82745"/>
                    </a:moveTo>
                    <a:cubicBezTo>
                      <a:pt x="8201359" y="82768"/>
                      <a:pt x="8511" y="54840"/>
                      <a:pt x="6124" y="54817"/>
                    </a:cubicBezTo>
                    <a:cubicBezTo>
                      <a:pt x="18695" y="-28967"/>
                      <a:pt x="-548846" y="485"/>
                      <a:pt x="6679157" y="30824"/>
                    </a:cubicBezTo>
                    <a:cubicBezTo>
                      <a:pt x="8371369" y="37351"/>
                      <a:pt x="8201313" y="12720"/>
                      <a:pt x="8203359" y="8274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0" name="Google Shape;1460;p20"/>
              <p:cNvSpPr/>
              <p:nvPr/>
            </p:nvSpPr>
            <p:spPr>
              <a:xfrm>
                <a:off x="7920877" y="6079208"/>
                <a:ext cx="8275423" cy="83286"/>
              </a:xfrm>
              <a:custGeom>
                <a:rect b="b" l="l" r="r" t="t"/>
                <a:pathLst>
                  <a:path extrusionOk="0" h="83286" w="8275423">
                    <a:moveTo>
                      <a:pt x="8273030" y="83286"/>
                    </a:moveTo>
                    <a:cubicBezTo>
                      <a:pt x="8271370" y="83309"/>
                      <a:pt x="202978" y="56200"/>
                      <a:pt x="11055" y="54880"/>
                    </a:cubicBezTo>
                    <a:cubicBezTo>
                      <a:pt x="9191" y="-29427"/>
                      <a:pt x="-560260" y="775"/>
                      <a:pt x="6730710" y="31364"/>
                    </a:cubicBezTo>
                    <a:cubicBezTo>
                      <a:pt x="8441585" y="37914"/>
                      <a:pt x="8266619" y="12715"/>
                      <a:pt x="8273030" y="8328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1" name="Google Shape;1461;p20"/>
              <p:cNvSpPr/>
              <p:nvPr/>
            </p:nvSpPr>
            <p:spPr>
              <a:xfrm>
                <a:off x="7946001" y="7011299"/>
                <a:ext cx="8292539" cy="75822"/>
              </a:xfrm>
              <a:custGeom>
                <a:rect b="b" l="l" r="r" t="t"/>
                <a:pathLst>
                  <a:path extrusionOk="0" h="75822" w="8292539">
                    <a:moveTo>
                      <a:pt x="3029583" y="66136"/>
                    </a:moveTo>
                    <a:cubicBezTo>
                      <a:pt x="-276870" y="53423"/>
                      <a:pt x="7366" y="90994"/>
                      <a:pt x="5366" y="0"/>
                    </a:cubicBezTo>
                    <a:cubicBezTo>
                      <a:pt x="8844974" y="24585"/>
                      <a:pt x="11763307" y="102980"/>
                      <a:pt x="3029583" y="6613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2" name="Google Shape;1462;p20"/>
              <p:cNvSpPr/>
              <p:nvPr/>
            </p:nvSpPr>
            <p:spPr>
              <a:xfrm>
                <a:off x="7944527" y="7947407"/>
                <a:ext cx="8274491" cy="85132"/>
              </a:xfrm>
              <a:custGeom>
                <a:rect b="b" l="l" r="r" t="t"/>
                <a:pathLst>
                  <a:path extrusionOk="0" h="85132" w="8274491">
                    <a:moveTo>
                      <a:pt x="8270110" y="85133"/>
                    </a:moveTo>
                    <a:cubicBezTo>
                      <a:pt x="8268451" y="85155"/>
                      <a:pt x="186988" y="57932"/>
                      <a:pt x="9840" y="56727"/>
                    </a:cubicBezTo>
                    <a:cubicBezTo>
                      <a:pt x="9840" y="-31719"/>
                      <a:pt x="-548767" y="2099"/>
                      <a:pt x="6751523" y="32733"/>
                    </a:cubicBezTo>
                    <a:cubicBezTo>
                      <a:pt x="8434369" y="40875"/>
                      <a:pt x="8270110" y="11036"/>
                      <a:pt x="8270110" y="8513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3" name="Google Shape;1463;p20"/>
              <p:cNvSpPr/>
              <p:nvPr/>
            </p:nvSpPr>
            <p:spPr>
              <a:xfrm>
                <a:off x="7919979" y="8881147"/>
                <a:ext cx="8336674" cy="86415"/>
              </a:xfrm>
              <a:custGeom>
                <a:rect b="b" l="l" r="r" t="t"/>
                <a:pathLst>
                  <a:path extrusionOk="0" h="86415" w="8336674">
                    <a:moveTo>
                      <a:pt x="8334803" y="86416"/>
                    </a:moveTo>
                    <a:cubicBezTo>
                      <a:pt x="8333143" y="86439"/>
                      <a:pt x="155957" y="58965"/>
                      <a:pt x="8497" y="58010"/>
                    </a:cubicBezTo>
                    <a:cubicBezTo>
                      <a:pt x="12748" y="-33529"/>
                      <a:pt x="-550792" y="3177"/>
                      <a:pt x="6798507" y="34017"/>
                    </a:cubicBezTo>
                    <a:cubicBezTo>
                      <a:pt x="8502198" y="40567"/>
                      <a:pt x="8326960" y="15300"/>
                      <a:pt x="8334803" y="8641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4" name="Google Shape;1464;p20"/>
              <p:cNvSpPr/>
              <p:nvPr/>
            </p:nvSpPr>
            <p:spPr>
              <a:xfrm>
                <a:off x="7921626" y="9815413"/>
                <a:ext cx="8387807" cy="77294"/>
              </a:xfrm>
              <a:custGeom>
                <a:rect b="b" l="l" r="r" t="t"/>
                <a:pathLst>
                  <a:path extrusionOk="0" h="77294" w="8387807">
                    <a:moveTo>
                      <a:pt x="3120858" y="66614"/>
                    </a:moveTo>
                    <a:cubicBezTo>
                      <a:pt x="-328033" y="53378"/>
                      <a:pt x="9009" y="94064"/>
                      <a:pt x="9009" y="0"/>
                    </a:cubicBezTo>
                    <a:cubicBezTo>
                      <a:pt x="8795198" y="33864"/>
                      <a:pt x="11979038" y="104003"/>
                      <a:pt x="3120858" y="6661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5" name="Google Shape;1465;p20"/>
              <p:cNvSpPr/>
              <p:nvPr/>
            </p:nvSpPr>
            <p:spPr>
              <a:xfrm>
                <a:off x="7886944" y="10752581"/>
                <a:ext cx="8421509" cy="84550"/>
              </a:xfrm>
              <a:custGeom>
                <a:rect b="b" l="l" r="r" t="t"/>
                <a:pathLst>
                  <a:path extrusionOk="0" h="84550" w="8421509">
                    <a:moveTo>
                      <a:pt x="8418347" y="84550"/>
                    </a:moveTo>
                    <a:cubicBezTo>
                      <a:pt x="8416620" y="84573"/>
                      <a:pt x="357116" y="58101"/>
                      <a:pt x="10458" y="55166"/>
                    </a:cubicBezTo>
                    <a:cubicBezTo>
                      <a:pt x="10458" y="-30483"/>
                      <a:pt x="-567835" y="1403"/>
                      <a:pt x="6876028" y="32628"/>
                    </a:cubicBezTo>
                    <a:cubicBezTo>
                      <a:pt x="8586402" y="39179"/>
                      <a:pt x="8414324" y="13957"/>
                      <a:pt x="8418347" y="8455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6" name="Google Shape;1466;p20"/>
              <p:cNvSpPr/>
              <p:nvPr/>
            </p:nvSpPr>
            <p:spPr>
              <a:xfrm>
                <a:off x="7915124" y="11685260"/>
                <a:ext cx="8383690" cy="87394"/>
              </a:xfrm>
              <a:custGeom>
                <a:rect b="b" l="l" r="r" t="t"/>
                <a:pathLst>
                  <a:path extrusionOk="0" h="87394" w="8383690">
                    <a:moveTo>
                      <a:pt x="8380665" y="87395"/>
                    </a:moveTo>
                    <a:cubicBezTo>
                      <a:pt x="8379029" y="87418"/>
                      <a:pt x="230530" y="59353"/>
                      <a:pt x="10761" y="57511"/>
                    </a:cubicBezTo>
                    <a:cubicBezTo>
                      <a:pt x="8715" y="-28366"/>
                      <a:pt x="-560463" y="-2439"/>
                      <a:pt x="6869852" y="34973"/>
                    </a:cubicBezTo>
                    <a:cubicBezTo>
                      <a:pt x="8546038" y="41523"/>
                      <a:pt x="8376369" y="14391"/>
                      <a:pt x="8380665" y="8739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467" name="Google Shape;1467;p20"/>
            <p:cNvSpPr/>
            <p:nvPr/>
          </p:nvSpPr>
          <p:spPr>
            <a:xfrm>
              <a:off x="8996402" y="912803"/>
              <a:ext cx="226186" cy="11261988"/>
            </a:xfrm>
            <a:custGeom>
              <a:rect b="b" l="l" r="r" t="t"/>
              <a:pathLst>
                <a:path extrusionOk="0" h="11261988" w="226186">
                  <a:moveTo>
                    <a:pt x="226186" y="11261989"/>
                  </a:moveTo>
                  <a:cubicBezTo>
                    <a:pt x="101344" y="11261989"/>
                    <a:pt x="-95216" y="4756309"/>
                    <a:pt x="53085" y="3"/>
                  </a:cubicBezTo>
                  <a:cubicBezTo>
                    <a:pt x="179473" y="-3841"/>
                    <a:pt x="-125018" y="4388127"/>
                    <a:pt x="226186" y="1126198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68" name="Google Shape;1468;p20"/>
          <p:cNvSpPr txBox="1"/>
          <p:nvPr/>
        </p:nvSpPr>
        <p:spPr>
          <a:xfrm>
            <a:off x="760092" y="1828912"/>
            <a:ext cx="2726100" cy="14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200">
                <a:solidFill>
                  <a:schemeClr val="accent1"/>
                </a:solidFill>
                <a:latin typeface="Dosis"/>
                <a:ea typeface="Dosis"/>
                <a:cs typeface="Dosis"/>
                <a:sym typeface="Dosis"/>
              </a:rPr>
              <a:t>Write your topic or idea on social media</a:t>
            </a:r>
            <a:endParaRPr b="1" sz="3200">
              <a:solidFill>
                <a:schemeClr val="accen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pSp>
        <p:nvGrpSpPr>
          <p:cNvPr id="1469" name="Google Shape;1469;p20"/>
          <p:cNvGrpSpPr/>
          <p:nvPr/>
        </p:nvGrpSpPr>
        <p:grpSpPr>
          <a:xfrm>
            <a:off x="5455393" y="900854"/>
            <a:ext cx="2317725" cy="750638"/>
            <a:chOff x="0" y="-47625"/>
            <a:chExt cx="6180600" cy="2001700"/>
          </a:xfrm>
        </p:grpSpPr>
        <p:sp>
          <p:nvSpPr>
            <p:cNvPr id="1470" name="Google Shape;1470;p20"/>
            <p:cNvSpPr txBox="1"/>
            <p:nvPr/>
          </p:nvSpPr>
          <p:spPr>
            <a:xfrm>
              <a:off x="0" y="968875"/>
              <a:ext cx="61806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Briefly elaborate on what you want to discuss. </a:t>
              </a:r>
              <a:endParaRPr sz="12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1471" name="Google Shape;1471;p20"/>
            <p:cNvSpPr txBox="1"/>
            <p:nvPr/>
          </p:nvSpPr>
          <p:spPr>
            <a:xfrm>
              <a:off x="0" y="-47625"/>
              <a:ext cx="61806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Add a main point</a:t>
              </a:r>
              <a:endParaRPr sz="18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</p:grpSp>
      <p:sp>
        <p:nvSpPr>
          <p:cNvPr id="1472" name="Google Shape;1472;p20"/>
          <p:cNvSpPr/>
          <p:nvPr/>
        </p:nvSpPr>
        <p:spPr>
          <a:xfrm rot="1432517">
            <a:off x="6770609" y="341154"/>
            <a:ext cx="1814809" cy="610385"/>
          </a:xfrm>
          <a:custGeom>
            <a:rect b="b" l="l" r="r" t="t"/>
            <a:pathLst>
              <a:path extrusionOk="0" h="1220008" w="3627351">
                <a:moveTo>
                  <a:pt x="3480013" y="1000759"/>
                </a:moveTo>
                <a:cubicBezTo>
                  <a:pt x="3636620" y="910740"/>
                  <a:pt x="3621559" y="923115"/>
                  <a:pt x="3576406" y="856837"/>
                </a:cubicBezTo>
                <a:cubicBezTo>
                  <a:pt x="3538594" y="804554"/>
                  <a:pt x="3493427" y="758850"/>
                  <a:pt x="3447903" y="713438"/>
                </a:cubicBezTo>
                <a:cubicBezTo>
                  <a:pt x="3631201" y="580315"/>
                  <a:pt x="3610068" y="629635"/>
                  <a:pt x="3457835" y="414082"/>
                </a:cubicBezTo>
                <a:cubicBezTo>
                  <a:pt x="3544623" y="362975"/>
                  <a:pt x="3610314" y="339888"/>
                  <a:pt x="3574244" y="300082"/>
                </a:cubicBezTo>
                <a:cubicBezTo>
                  <a:pt x="3476226" y="158977"/>
                  <a:pt x="3510736" y="201369"/>
                  <a:pt x="3527103" y="145694"/>
                </a:cubicBezTo>
                <a:cubicBezTo>
                  <a:pt x="3535112" y="128526"/>
                  <a:pt x="3544347" y="113281"/>
                  <a:pt x="3553873" y="96665"/>
                </a:cubicBezTo>
                <a:cubicBezTo>
                  <a:pt x="3572851" y="68682"/>
                  <a:pt x="3593179" y="1046"/>
                  <a:pt x="3541046" y="0"/>
                </a:cubicBezTo>
                <a:cubicBezTo>
                  <a:pt x="3022422" y="28571"/>
                  <a:pt x="420906" y="92227"/>
                  <a:pt x="420420" y="92213"/>
                </a:cubicBezTo>
                <a:cubicBezTo>
                  <a:pt x="330396" y="97260"/>
                  <a:pt x="145459" y="56975"/>
                  <a:pt x="78201" y="116266"/>
                </a:cubicBezTo>
                <a:cubicBezTo>
                  <a:pt x="56640" y="135490"/>
                  <a:pt x="72129" y="158244"/>
                  <a:pt x="97774" y="219809"/>
                </a:cubicBezTo>
                <a:cubicBezTo>
                  <a:pt x="115207" y="272818"/>
                  <a:pt x="91760" y="260493"/>
                  <a:pt x="36095" y="283697"/>
                </a:cubicBezTo>
                <a:cubicBezTo>
                  <a:pt x="-45289" y="311230"/>
                  <a:pt x="74588" y="370696"/>
                  <a:pt x="126880" y="454542"/>
                </a:cubicBezTo>
                <a:cubicBezTo>
                  <a:pt x="-11431" y="631487"/>
                  <a:pt x="-52667" y="556704"/>
                  <a:pt x="154825" y="771001"/>
                </a:cubicBezTo>
                <a:cubicBezTo>
                  <a:pt x="-28944" y="986778"/>
                  <a:pt x="-69860" y="890085"/>
                  <a:pt x="146170" y="1038735"/>
                </a:cubicBezTo>
                <a:cubicBezTo>
                  <a:pt x="74320" y="1136917"/>
                  <a:pt x="25887" y="1196071"/>
                  <a:pt x="46520" y="1220008"/>
                </a:cubicBezTo>
                <a:cubicBezTo>
                  <a:pt x="426761" y="1094853"/>
                  <a:pt x="2665795" y="1178074"/>
                  <a:pt x="3552995" y="1179861"/>
                </a:cubicBezTo>
                <a:cubicBezTo>
                  <a:pt x="3699881" y="1144136"/>
                  <a:pt x="3604373" y="1087169"/>
                  <a:pt x="3480013" y="1000759"/>
                </a:cubicBezTo>
                <a:close/>
              </a:path>
            </a:pathLst>
          </a:custGeom>
          <a:solidFill>
            <a:srgbClr val="1D3557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473" name="Google Shape;1473;p20"/>
          <p:cNvGrpSpPr/>
          <p:nvPr/>
        </p:nvGrpSpPr>
        <p:grpSpPr>
          <a:xfrm rot="1112402">
            <a:off x="2853411" y="4065658"/>
            <a:ext cx="1513841" cy="1519542"/>
            <a:chOff x="5706696" y="8130252"/>
            <a:chExt cx="3027369" cy="3038769"/>
          </a:xfrm>
        </p:grpSpPr>
        <p:sp>
          <p:nvSpPr>
            <p:cNvPr id="1474" name="Google Shape;1474;p20"/>
            <p:cNvSpPr/>
            <p:nvPr/>
          </p:nvSpPr>
          <p:spPr>
            <a:xfrm>
              <a:off x="5706700" y="8130252"/>
              <a:ext cx="3027365" cy="3038769"/>
            </a:xfrm>
            <a:custGeom>
              <a:rect b="b" l="l" r="r" t="t"/>
              <a:pathLst>
                <a:path extrusionOk="0" h="3038769" w="3027365">
                  <a:moveTo>
                    <a:pt x="3024239" y="1416925"/>
                  </a:moveTo>
                  <a:cubicBezTo>
                    <a:pt x="3023455" y="1404685"/>
                    <a:pt x="3022458" y="1392451"/>
                    <a:pt x="3021322" y="1380284"/>
                  </a:cubicBezTo>
                  <a:cubicBezTo>
                    <a:pt x="3020750" y="1374237"/>
                    <a:pt x="3020112" y="1368117"/>
                    <a:pt x="3019474" y="1361997"/>
                  </a:cubicBezTo>
                  <a:cubicBezTo>
                    <a:pt x="3008443" y="1257835"/>
                    <a:pt x="2985750" y="1155879"/>
                    <a:pt x="2952950" y="1057624"/>
                  </a:cubicBezTo>
                  <a:cubicBezTo>
                    <a:pt x="2952737" y="1057126"/>
                    <a:pt x="2952591" y="1056700"/>
                    <a:pt x="2952451" y="1056202"/>
                  </a:cubicBezTo>
                  <a:cubicBezTo>
                    <a:pt x="2946830" y="1039270"/>
                    <a:pt x="2940856" y="1022478"/>
                    <a:pt x="2934523" y="1005759"/>
                  </a:cubicBezTo>
                  <a:cubicBezTo>
                    <a:pt x="2927619" y="987472"/>
                    <a:pt x="2920435" y="969403"/>
                    <a:pt x="2912893" y="951402"/>
                  </a:cubicBezTo>
                  <a:cubicBezTo>
                    <a:pt x="2908627" y="941301"/>
                    <a:pt x="2904281" y="931267"/>
                    <a:pt x="2899802" y="921306"/>
                  </a:cubicBezTo>
                  <a:cubicBezTo>
                    <a:pt x="2899802" y="921233"/>
                    <a:pt x="2899729" y="921166"/>
                    <a:pt x="2899729" y="921093"/>
                  </a:cubicBezTo>
                  <a:cubicBezTo>
                    <a:pt x="2659097" y="382062"/>
                    <a:pt x="2107194" y="-14737"/>
                    <a:pt x="1494747" y="420"/>
                  </a:cubicBezTo>
                  <a:cubicBezTo>
                    <a:pt x="1398911" y="-364"/>
                    <a:pt x="1303713" y="8959"/>
                    <a:pt x="1210648" y="27526"/>
                  </a:cubicBezTo>
                  <a:cubicBezTo>
                    <a:pt x="1200687" y="29519"/>
                    <a:pt x="1190726" y="31579"/>
                    <a:pt x="1180838" y="33785"/>
                  </a:cubicBezTo>
                  <a:cubicBezTo>
                    <a:pt x="1155720" y="39334"/>
                    <a:pt x="1130747" y="45527"/>
                    <a:pt x="1105988" y="52425"/>
                  </a:cubicBezTo>
                  <a:cubicBezTo>
                    <a:pt x="1101436" y="53707"/>
                    <a:pt x="1096951" y="55057"/>
                    <a:pt x="1092399" y="56339"/>
                  </a:cubicBezTo>
                  <a:cubicBezTo>
                    <a:pt x="797269" y="141296"/>
                    <a:pt x="530036" y="318814"/>
                    <a:pt x="337294" y="558018"/>
                  </a:cubicBezTo>
                  <a:cubicBezTo>
                    <a:pt x="331673" y="564989"/>
                    <a:pt x="326124" y="571966"/>
                    <a:pt x="320715" y="579009"/>
                  </a:cubicBezTo>
                  <a:cubicBezTo>
                    <a:pt x="315665" y="585415"/>
                    <a:pt x="310754" y="591888"/>
                    <a:pt x="305916" y="598360"/>
                  </a:cubicBezTo>
                  <a:cubicBezTo>
                    <a:pt x="304209" y="600566"/>
                    <a:pt x="302574" y="602772"/>
                    <a:pt x="301006" y="604978"/>
                  </a:cubicBezTo>
                  <a:cubicBezTo>
                    <a:pt x="297450" y="609676"/>
                    <a:pt x="294035" y="614441"/>
                    <a:pt x="290619" y="619139"/>
                  </a:cubicBezTo>
                  <a:cubicBezTo>
                    <a:pt x="288839" y="621558"/>
                    <a:pt x="287064" y="623977"/>
                    <a:pt x="285423" y="626396"/>
                  </a:cubicBezTo>
                  <a:cubicBezTo>
                    <a:pt x="281795" y="631446"/>
                    <a:pt x="278166" y="636569"/>
                    <a:pt x="274611" y="641693"/>
                  </a:cubicBezTo>
                  <a:cubicBezTo>
                    <a:pt x="274186" y="642331"/>
                    <a:pt x="273687" y="642975"/>
                    <a:pt x="273262" y="643686"/>
                  </a:cubicBezTo>
                  <a:cubicBezTo>
                    <a:pt x="219257" y="721739"/>
                    <a:pt x="172868" y="805408"/>
                    <a:pt x="135449" y="893635"/>
                  </a:cubicBezTo>
                  <a:cubicBezTo>
                    <a:pt x="-172553" y="1556817"/>
                    <a:pt x="67356" y="2347353"/>
                    <a:pt x="626164" y="2755821"/>
                  </a:cubicBezTo>
                  <a:cubicBezTo>
                    <a:pt x="626735" y="2756247"/>
                    <a:pt x="627300" y="2756678"/>
                    <a:pt x="627871" y="2757104"/>
                  </a:cubicBezTo>
                  <a:cubicBezTo>
                    <a:pt x="636483" y="2763436"/>
                    <a:pt x="645229" y="2769623"/>
                    <a:pt x="653980" y="2775676"/>
                  </a:cubicBezTo>
                  <a:cubicBezTo>
                    <a:pt x="658393" y="2778733"/>
                    <a:pt x="662805" y="2781724"/>
                    <a:pt x="667211" y="2784781"/>
                  </a:cubicBezTo>
                  <a:cubicBezTo>
                    <a:pt x="671623" y="2787771"/>
                    <a:pt x="676036" y="2790755"/>
                    <a:pt x="680515" y="2793672"/>
                  </a:cubicBezTo>
                  <a:cubicBezTo>
                    <a:pt x="687984" y="2798582"/>
                    <a:pt x="695453" y="2803493"/>
                    <a:pt x="702995" y="2808331"/>
                  </a:cubicBezTo>
                  <a:cubicBezTo>
                    <a:pt x="707480" y="2811108"/>
                    <a:pt x="711960" y="2813952"/>
                    <a:pt x="716445" y="2816724"/>
                  </a:cubicBezTo>
                  <a:cubicBezTo>
                    <a:pt x="721568" y="2819927"/>
                    <a:pt x="726764" y="2823057"/>
                    <a:pt x="731955" y="2826186"/>
                  </a:cubicBezTo>
                  <a:cubicBezTo>
                    <a:pt x="737218" y="2829316"/>
                    <a:pt x="742414" y="2832446"/>
                    <a:pt x="747677" y="2835509"/>
                  </a:cubicBezTo>
                  <a:cubicBezTo>
                    <a:pt x="877948" y="2911855"/>
                    <a:pt x="1022453" y="2968631"/>
                    <a:pt x="1178772" y="3000720"/>
                  </a:cubicBezTo>
                  <a:cubicBezTo>
                    <a:pt x="1227866" y="3012103"/>
                    <a:pt x="1276960" y="3020855"/>
                    <a:pt x="1325835" y="3027048"/>
                  </a:cubicBezTo>
                  <a:cubicBezTo>
                    <a:pt x="1332241" y="3027905"/>
                    <a:pt x="1338713" y="3028682"/>
                    <a:pt x="1345119" y="3029393"/>
                  </a:cubicBezTo>
                  <a:cubicBezTo>
                    <a:pt x="1351950" y="3030250"/>
                    <a:pt x="1358708" y="3030961"/>
                    <a:pt x="1365466" y="3031600"/>
                  </a:cubicBezTo>
                  <a:cubicBezTo>
                    <a:pt x="1365965" y="3031600"/>
                    <a:pt x="1366463" y="3031673"/>
                    <a:pt x="1366888" y="3031673"/>
                  </a:cubicBezTo>
                  <a:cubicBezTo>
                    <a:pt x="1372510" y="3032311"/>
                    <a:pt x="1378132" y="3032809"/>
                    <a:pt x="1383681" y="3033240"/>
                  </a:cubicBezTo>
                  <a:cubicBezTo>
                    <a:pt x="1389515" y="3033812"/>
                    <a:pt x="1395276" y="3034237"/>
                    <a:pt x="1401044" y="3034663"/>
                  </a:cubicBezTo>
                  <a:cubicBezTo>
                    <a:pt x="1404460" y="3034948"/>
                    <a:pt x="1407948" y="3035234"/>
                    <a:pt x="1411363" y="3035447"/>
                  </a:cubicBezTo>
                  <a:cubicBezTo>
                    <a:pt x="1416912" y="3035805"/>
                    <a:pt x="1422394" y="3036158"/>
                    <a:pt x="1427870" y="3036443"/>
                  </a:cubicBezTo>
                  <a:cubicBezTo>
                    <a:pt x="1431571" y="3036656"/>
                    <a:pt x="1435272" y="3036869"/>
                    <a:pt x="1438901" y="3037015"/>
                  </a:cubicBezTo>
                  <a:cubicBezTo>
                    <a:pt x="1448503" y="3037513"/>
                    <a:pt x="1458185" y="3037872"/>
                    <a:pt x="1467787" y="3038151"/>
                  </a:cubicBezTo>
                  <a:cubicBezTo>
                    <a:pt x="1964051" y="3052597"/>
                    <a:pt x="2431428" y="2812822"/>
                    <a:pt x="2722285" y="2429685"/>
                  </a:cubicBezTo>
                  <a:cubicBezTo>
                    <a:pt x="2725560" y="2425418"/>
                    <a:pt x="2728757" y="2421073"/>
                    <a:pt x="2732033" y="2416734"/>
                  </a:cubicBezTo>
                  <a:cubicBezTo>
                    <a:pt x="2735309" y="2412467"/>
                    <a:pt x="2738439" y="2408122"/>
                    <a:pt x="2741569" y="2403716"/>
                  </a:cubicBezTo>
                  <a:cubicBezTo>
                    <a:pt x="2744771" y="2399376"/>
                    <a:pt x="2747901" y="2394964"/>
                    <a:pt x="2751031" y="2390552"/>
                  </a:cubicBezTo>
                  <a:cubicBezTo>
                    <a:pt x="2754161" y="2386139"/>
                    <a:pt x="2757291" y="2381727"/>
                    <a:pt x="2760354" y="2377321"/>
                  </a:cubicBezTo>
                  <a:cubicBezTo>
                    <a:pt x="2772734" y="2359605"/>
                    <a:pt x="2784615" y="2341604"/>
                    <a:pt x="2796144" y="2323317"/>
                  </a:cubicBezTo>
                  <a:cubicBezTo>
                    <a:pt x="2925923" y="2118262"/>
                    <a:pt x="3007672" y="1879562"/>
                    <a:pt x="3022823" y="1621287"/>
                  </a:cubicBezTo>
                  <a:cubicBezTo>
                    <a:pt x="3024032" y="1606203"/>
                    <a:pt x="3025029" y="1591118"/>
                    <a:pt x="3025740" y="1576034"/>
                  </a:cubicBezTo>
                  <a:cubicBezTo>
                    <a:pt x="3026026" y="1570485"/>
                    <a:pt x="3026238" y="1564937"/>
                    <a:pt x="3026451" y="1559315"/>
                  </a:cubicBezTo>
                  <a:cubicBezTo>
                    <a:pt x="3026664" y="1553766"/>
                    <a:pt x="3026810" y="1548217"/>
                    <a:pt x="3026949" y="1542669"/>
                  </a:cubicBezTo>
                  <a:cubicBezTo>
                    <a:pt x="3027022" y="1539253"/>
                    <a:pt x="3027089" y="1535838"/>
                    <a:pt x="3027162" y="1532422"/>
                  </a:cubicBezTo>
                  <a:cubicBezTo>
                    <a:pt x="3027235" y="1529432"/>
                    <a:pt x="3027302" y="1526448"/>
                    <a:pt x="3027302" y="1523531"/>
                  </a:cubicBezTo>
                  <a:cubicBezTo>
                    <a:pt x="3027648" y="1487789"/>
                    <a:pt x="3026585" y="1452290"/>
                    <a:pt x="3024239" y="141692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5" name="Google Shape;1475;p20"/>
            <p:cNvSpPr/>
            <p:nvPr/>
          </p:nvSpPr>
          <p:spPr>
            <a:xfrm>
              <a:off x="5706696" y="8688257"/>
              <a:ext cx="892757" cy="2277485"/>
            </a:xfrm>
            <a:custGeom>
              <a:rect b="b" l="l" r="r" t="t"/>
              <a:pathLst>
                <a:path extrusionOk="0" h="2277485" w="892757">
                  <a:moveTo>
                    <a:pt x="892758" y="1256005"/>
                  </a:moveTo>
                  <a:cubicBezTo>
                    <a:pt x="891974" y="1301112"/>
                    <a:pt x="888491" y="1347927"/>
                    <a:pt x="887562" y="1394602"/>
                  </a:cubicBezTo>
                  <a:cubicBezTo>
                    <a:pt x="824951" y="1419648"/>
                    <a:pt x="738359" y="1422917"/>
                    <a:pt x="685710" y="1447039"/>
                  </a:cubicBezTo>
                  <a:cubicBezTo>
                    <a:pt x="649142" y="1504599"/>
                    <a:pt x="648212" y="1581582"/>
                    <a:pt x="642450" y="1644831"/>
                  </a:cubicBezTo>
                  <a:cubicBezTo>
                    <a:pt x="681869" y="1692144"/>
                    <a:pt x="749104" y="1706305"/>
                    <a:pt x="785460" y="1755964"/>
                  </a:cubicBezTo>
                  <a:cubicBezTo>
                    <a:pt x="825729" y="1831878"/>
                    <a:pt x="794071" y="1924590"/>
                    <a:pt x="787094" y="2005627"/>
                  </a:cubicBezTo>
                  <a:cubicBezTo>
                    <a:pt x="773293" y="2096127"/>
                    <a:pt x="757637" y="2186414"/>
                    <a:pt x="747676" y="2277486"/>
                  </a:cubicBezTo>
                  <a:cubicBezTo>
                    <a:pt x="742413" y="2274429"/>
                    <a:pt x="737217" y="2271299"/>
                    <a:pt x="731953" y="2268163"/>
                  </a:cubicBezTo>
                  <a:cubicBezTo>
                    <a:pt x="726757" y="2265033"/>
                    <a:pt x="721567" y="2261903"/>
                    <a:pt x="716444" y="2258700"/>
                  </a:cubicBezTo>
                  <a:cubicBezTo>
                    <a:pt x="711958" y="2255923"/>
                    <a:pt x="707479" y="2253078"/>
                    <a:pt x="702994" y="2250307"/>
                  </a:cubicBezTo>
                  <a:cubicBezTo>
                    <a:pt x="695452" y="2245469"/>
                    <a:pt x="687983" y="2240559"/>
                    <a:pt x="680513" y="2235648"/>
                  </a:cubicBezTo>
                  <a:cubicBezTo>
                    <a:pt x="676028" y="2232731"/>
                    <a:pt x="671622" y="2229741"/>
                    <a:pt x="667210" y="2226757"/>
                  </a:cubicBezTo>
                  <a:cubicBezTo>
                    <a:pt x="662798" y="2223700"/>
                    <a:pt x="658385" y="2220710"/>
                    <a:pt x="653979" y="2217653"/>
                  </a:cubicBezTo>
                  <a:cubicBezTo>
                    <a:pt x="645228" y="2211606"/>
                    <a:pt x="636476" y="2205413"/>
                    <a:pt x="627870" y="2199080"/>
                  </a:cubicBezTo>
                  <a:cubicBezTo>
                    <a:pt x="627299" y="2198654"/>
                    <a:pt x="626734" y="2198229"/>
                    <a:pt x="626163" y="2197797"/>
                  </a:cubicBezTo>
                  <a:cubicBezTo>
                    <a:pt x="67361" y="1789335"/>
                    <a:pt x="-172554" y="998799"/>
                    <a:pt x="135448" y="335617"/>
                  </a:cubicBezTo>
                  <a:cubicBezTo>
                    <a:pt x="172873" y="247390"/>
                    <a:pt x="219262" y="163722"/>
                    <a:pt x="273261" y="85668"/>
                  </a:cubicBezTo>
                  <a:cubicBezTo>
                    <a:pt x="273686" y="84957"/>
                    <a:pt x="274185" y="84319"/>
                    <a:pt x="274610" y="83675"/>
                  </a:cubicBezTo>
                  <a:cubicBezTo>
                    <a:pt x="278165" y="78552"/>
                    <a:pt x="281794" y="73428"/>
                    <a:pt x="285422" y="68378"/>
                  </a:cubicBezTo>
                  <a:cubicBezTo>
                    <a:pt x="287057" y="65959"/>
                    <a:pt x="288837" y="63540"/>
                    <a:pt x="290618" y="61121"/>
                  </a:cubicBezTo>
                  <a:cubicBezTo>
                    <a:pt x="294034" y="56423"/>
                    <a:pt x="297449" y="51659"/>
                    <a:pt x="301005" y="46961"/>
                  </a:cubicBezTo>
                  <a:cubicBezTo>
                    <a:pt x="302573" y="44755"/>
                    <a:pt x="304207" y="42549"/>
                    <a:pt x="305915" y="40342"/>
                  </a:cubicBezTo>
                  <a:cubicBezTo>
                    <a:pt x="310753" y="33870"/>
                    <a:pt x="315663" y="27391"/>
                    <a:pt x="320714" y="20992"/>
                  </a:cubicBezTo>
                  <a:cubicBezTo>
                    <a:pt x="326123" y="13948"/>
                    <a:pt x="331672" y="6977"/>
                    <a:pt x="337293" y="0"/>
                  </a:cubicBezTo>
                  <a:cubicBezTo>
                    <a:pt x="349673" y="8326"/>
                    <a:pt x="360844" y="19284"/>
                    <a:pt x="371941" y="28315"/>
                  </a:cubicBezTo>
                  <a:cubicBezTo>
                    <a:pt x="409792" y="61899"/>
                    <a:pt x="449350" y="93271"/>
                    <a:pt x="487985" y="125932"/>
                  </a:cubicBezTo>
                  <a:cubicBezTo>
                    <a:pt x="508405" y="164354"/>
                    <a:pt x="528327" y="203487"/>
                    <a:pt x="540707" y="245251"/>
                  </a:cubicBezTo>
                  <a:cubicBezTo>
                    <a:pt x="565394" y="344928"/>
                    <a:pt x="526194" y="445182"/>
                    <a:pt x="516585" y="544148"/>
                  </a:cubicBezTo>
                  <a:cubicBezTo>
                    <a:pt x="519290" y="566204"/>
                    <a:pt x="528114" y="587693"/>
                    <a:pt x="524200" y="610247"/>
                  </a:cubicBezTo>
                  <a:cubicBezTo>
                    <a:pt x="510611" y="687869"/>
                    <a:pt x="463796" y="775172"/>
                    <a:pt x="521283" y="846248"/>
                  </a:cubicBezTo>
                  <a:cubicBezTo>
                    <a:pt x="557785" y="893136"/>
                    <a:pt x="609577" y="924867"/>
                    <a:pt x="657887" y="958305"/>
                  </a:cubicBezTo>
                  <a:cubicBezTo>
                    <a:pt x="687770" y="981430"/>
                    <a:pt x="736505" y="991743"/>
                    <a:pt x="745403" y="1033155"/>
                  </a:cubicBezTo>
                  <a:cubicBezTo>
                    <a:pt x="751098" y="1082176"/>
                    <a:pt x="765112" y="1131842"/>
                    <a:pt x="805667" y="1163925"/>
                  </a:cubicBezTo>
                  <a:cubicBezTo>
                    <a:pt x="834274" y="1194318"/>
                    <a:pt x="886498" y="1210254"/>
                    <a:pt x="892758" y="125600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6" name="Google Shape;1476;p20"/>
            <p:cNvSpPr/>
            <p:nvPr/>
          </p:nvSpPr>
          <p:spPr>
            <a:xfrm>
              <a:off x="6945422" y="9492261"/>
              <a:ext cx="1788641" cy="1676741"/>
            </a:xfrm>
            <a:custGeom>
              <a:rect b="b" l="l" r="r" t="t"/>
              <a:pathLst>
                <a:path extrusionOk="0" h="1676741" w="1788641">
                  <a:moveTo>
                    <a:pt x="1785517" y="54916"/>
                  </a:moveTo>
                  <a:cubicBezTo>
                    <a:pt x="1787863" y="90275"/>
                    <a:pt x="1788932" y="125780"/>
                    <a:pt x="1788574" y="161497"/>
                  </a:cubicBezTo>
                  <a:cubicBezTo>
                    <a:pt x="1788574" y="164414"/>
                    <a:pt x="1788501" y="167405"/>
                    <a:pt x="1788434" y="170389"/>
                  </a:cubicBezTo>
                  <a:cubicBezTo>
                    <a:pt x="1788361" y="173804"/>
                    <a:pt x="1788294" y="177220"/>
                    <a:pt x="1788221" y="180635"/>
                  </a:cubicBezTo>
                  <a:cubicBezTo>
                    <a:pt x="1788081" y="186184"/>
                    <a:pt x="1787936" y="191733"/>
                    <a:pt x="1787723" y="197281"/>
                  </a:cubicBezTo>
                  <a:cubicBezTo>
                    <a:pt x="1787510" y="202903"/>
                    <a:pt x="1787297" y="208452"/>
                    <a:pt x="1787012" y="214001"/>
                  </a:cubicBezTo>
                  <a:cubicBezTo>
                    <a:pt x="1786301" y="229085"/>
                    <a:pt x="1785304" y="244169"/>
                    <a:pt x="1784095" y="259254"/>
                  </a:cubicBezTo>
                  <a:cubicBezTo>
                    <a:pt x="1768937" y="517523"/>
                    <a:pt x="1687189" y="756228"/>
                    <a:pt x="1557416" y="961283"/>
                  </a:cubicBezTo>
                  <a:cubicBezTo>
                    <a:pt x="1545887" y="979570"/>
                    <a:pt x="1534006" y="997572"/>
                    <a:pt x="1521626" y="1015288"/>
                  </a:cubicBezTo>
                  <a:cubicBezTo>
                    <a:pt x="1518569" y="1019700"/>
                    <a:pt x="1515439" y="1024112"/>
                    <a:pt x="1512303" y="1028524"/>
                  </a:cubicBezTo>
                  <a:cubicBezTo>
                    <a:pt x="1509167" y="1032937"/>
                    <a:pt x="1506043" y="1037349"/>
                    <a:pt x="1502840" y="1041688"/>
                  </a:cubicBezTo>
                  <a:cubicBezTo>
                    <a:pt x="1499711" y="1046101"/>
                    <a:pt x="1496581" y="1050440"/>
                    <a:pt x="1493305" y="1054706"/>
                  </a:cubicBezTo>
                  <a:cubicBezTo>
                    <a:pt x="1490029" y="1059046"/>
                    <a:pt x="1486832" y="1063385"/>
                    <a:pt x="1483557" y="1067657"/>
                  </a:cubicBezTo>
                  <a:cubicBezTo>
                    <a:pt x="1192700" y="1450795"/>
                    <a:pt x="725323" y="1690570"/>
                    <a:pt x="229059" y="1676124"/>
                  </a:cubicBezTo>
                  <a:cubicBezTo>
                    <a:pt x="219456" y="1675838"/>
                    <a:pt x="209775" y="1675486"/>
                    <a:pt x="200173" y="1674987"/>
                  </a:cubicBezTo>
                  <a:cubicBezTo>
                    <a:pt x="196544" y="1674847"/>
                    <a:pt x="192843" y="1674629"/>
                    <a:pt x="189142" y="1674416"/>
                  </a:cubicBezTo>
                  <a:cubicBezTo>
                    <a:pt x="183666" y="1674130"/>
                    <a:pt x="178184" y="1673778"/>
                    <a:pt x="172635" y="1673419"/>
                  </a:cubicBezTo>
                  <a:cubicBezTo>
                    <a:pt x="169220" y="1673207"/>
                    <a:pt x="165731" y="1672921"/>
                    <a:pt x="162316" y="1672635"/>
                  </a:cubicBezTo>
                  <a:cubicBezTo>
                    <a:pt x="156554" y="1672210"/>
                    <a:pt x="150787" y="1671778"/>
                    <a:pt x="144952" y="1671213"/>
                  </a:cubicBezTo>
                  <a:cubicBezTo>
                    <a:pt x="139404" y="1670788"/>
                    <a:pt x="133782" y="1670289"/>
                    <a:pt x="128160" y="1669645"/>
                  </a:cubicBezTo>
                  <a:cubicBezTo>
                    <a:pt x="127735" y="1669645"/>
                    <a:pt x="127237" y="1669572"/>
                    <a:pt x="126738" y="1669572"/>
                  </a:cubicBezTo>
                  <a:cubicBezTo>
                    <a:pt x="119980" y="1668934"/>
                    <a:pt x="113222" y="1668223"/>
                    <a:pt x="106391" y="1667366"/>
                  </a:cubicBezTo>
                  <a:cubicBezTo>
                    <a:pt x="99985" y="1666655"/>
                    <a:pt x="93513" y="1665871"/>
                    <a:pt x="87107" y="1665020"/>
                  </a:cubicBezTo>
                  <a:cubicBezTo>
                    <a:pt x="71451" y="1619980"/>
                    <a:pt x="55164" y="1575304"/>
                    <a:pt x="37016" y="1531188"/>
                  </a:cubicBezTo>
                  <a:cubicBezTo>
                    <a:pt x="23141" y="1493410"/>
                    <a:pt x="-3466" y="1456410"/>
                    <a:pt x="375" y="1414646"/>
                  </a:cubicBezTo>
                  <a:cubicBezTo>
                    <a:pt x="19938" y="1319521"/>
                    <a:pt x="183301" y="1207458"/>
                    <a:pt x="162383" y="1110340"/>
                  </a:cubicBezTo>
                  <a:cubicBezTo>
                    <a:pt x="127589" y="1021116"/>
                    <a:pt x="60354" y="947767"/>
                    <a:pt x="30185" y="856124"/>
                  </a:cubicBezTo>
                  <a:cubicBezTo>
                    <a:pt x="-482" y="773519"/>
                    <a:pt x="12968" y="676972"/>
                    <a:pt x="80841" y="616920"/>
                  </a:cubicBezTo>
                  <a:cubicBezTo>
                    <a:pt x="144023" y="552316"/>
                    <a:pt x="205211" y="484084"/>
                    <a:pt x="280061" y="432645"/>
                  </a:cubicBezTo>
                  <a:cubicBezTo>
                    <a:pt x="443205" y="318096"/>
                    <a:pt x="421576" y="490417"/>
                    <a:pt x="524601" y="485865"/>
                  </a:cubicBezTo>
                  <a:cubicBezTo>
                    <a:pt x="651031" y="480316"/>
                    <a:pt x="777747" y="468787"/>
                    <a:pt x="903259" y="458401"/>
                  </a:cubicBezTo>
                  <a:cubicBezTo>
                    <a:pt x="975758" y="476117"/>
                    <a:pt x="992052" y="565341"/>
                    <a:pt x="1028839" y="620549"/>
                  </a:cubicBezTo>
                  <a:cubicBezTo>
                    <a:pt x="1094081" y="625034"/>
                    <a:pt x="1157335" y="642816"/>
                    <a:pt x="1220942" y="656837"/>
                  </a:cubicBezTo>
                  <a:cubicBezTo>
                    <a:pt x="1250685" y="662459"/>
                    <a:pt x="1282489" y="665729"/>
                    <a:pt x="1306392" y="686295"/>
                  </a:cubicBezTo>
                  <a:cubicBezTo>
                    <a:pt x="1331437" y="709274"/>
                    <a:pt x="1335491" y="745064"/>
                    <a:pt x="1343319" y="777153"/>
                  </a:cubicBezTo>
                  <a:cubicBezTo>
                    <a:pt x="1423079" y="704655"/>
                    <a:pt x="1515786" y="645527"/>
                    <a:pt x="1585440" y="563068"/>
                  </a:cubicBezTo>
                  <a:cubicBezTo>
                    <a:pt x="1566441" y="473844"/>
                    <a:pt x="1543535" y="376087"/>
                    <a:pt x="1564096" y="285800"/>
                  </a:cubicBezTo>
                  <a:cubicBezTo>
                    <a:pt x="1630261" y="198783"/>
                    <a:pt x="1702693" y="120237"/>
                    <a:pt x="1757196" y="26109"/>
                  </a:cubicBezTo>
                  <a:cubicBezTo>
                    <a:pt x="1762605" y="13802"/>
                    <a:pt x="1770998" y="5190"/>
                    <a:pt x="1780746" y="0"/>
                  </a:cubicBezTo>
                  <a:cubicBezTo>
                    <a:pt x="1781384" y="6120"/>
                    <a:pt x="1782028" y="12240"/>
                    <a:pt x="1782594" y="18287"/>
                  </a:cubicBezTo>
                  <a:cubicBezTo>
                    <a:pt x="1783736" y="30442"/>
                    <a:pt x="1784733" y="42682"/>
                    <a:pt x="1785517" y="5491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7" name="Google Shape;1477;p20"/>
            <p:cNvSpPr/>
            <p:nvPr/>
          </p:nvSpPr>
          <p:spPr>
            <a:xfrm>
              <a:off x="6543983" y="8130258"/>
              <a:ext cx="2115660" cy="1475403"/>
            </a:xfrm>
            <a:custGeom>
              <a:rect b="b" l="l" r="r" t="t"/>
              <a:pathLst>
                <a:path extrusionOk="0" h="1475403" w="2115660">
                  <a:moveTo>
                    <a:pt x="2115163" y="1056196"/>
                  </a:moveTo>
                  <a:cubicBezTo>
                    <a:pt x="2115303" y="1056694"/>
                    <a:pt x="2115448" y="1057120"/>
                    <a:pt x="2115661" y="1057618"/>
                  </a:cubicBezTo>
                  <a:cubicBezTo>
                    <a:pt x="2012848" y="1060177"/>
                    <a:pt x="1911038" y="997639"/>
                    <a:pt x="1805879" y="1010159"/>
                  </a:cubicBezTo>
                  <a:cubicBezTo>
                    <a:pt x="1827363" y="1065300"/>
                    <a:pt x="1816478" y="1139865"/>
                    <a:pt x="1754938" y="1162345"/>
                  </a:cubicBezTo>
                  <a:cubicBezTo>
                    <a:pt x="1717658" y="1183975"/>
                    <a:pt x="1683503" y="1210795"/>
                    <a:pt x="1644655" y="1230079"/>
                  </a:cubicBezTo>
                  <a:cubicBezTo>
                    <a:pt x="1625943" y="1356655"/>
                    <a:pt x="1634555" y="1518875"/>
                    <a:pt x="1453974" y="1464658"/>
                  </a:cubicBezTo>
                  <a:cubicBezTo>
                    <a:pt x="1406661" y="1454199"/>
                    <a:pt x="1380266" y="1411650"/>
                    <a:pt x="1354151" y="1374796"/>
                  </a:cubicBezTo>
                  <a:cubicBezTo>
                    <a:pt x="1311104" y="1322931"/>
                    <a:pt x="1290617" y="1246513"/>
                    <a:pt x="1234905" y="1207738"/>
                  </a:cubicBezTo>
                  <a:cubicBezTo>
                    <a:pt x="1233483" y="1207665"/>
                    <a:pt x="1232127" y="1207598"/>
                    <a:pt x="1230705" y="1207525"/>
                  </a:cubicBezTo>
                  <a:cubicBezTo>
                    <a:pt x="1229994" y="1159854"/>
                    <a:pt x="1260442" y="1115670"/>
                    <a:pt x="1255179" y="1067719"/>
                  </a:cubicBezTo>
                  <a:cubicBezTo>
                    <a:pt x="1244082" y="1009733"/>
                    <a:pt x="1225157" y="953237"/>
                    <a:pt x="1218678" y="894401"/>
                  </a:cubicBezTo>
                  <a:cubicBezTo>
                    <a:pt x="1266490" y="818554"/>
                    <a:pt x="1383031" y="726917"/>
                    <a:pt x="1347387" y="626736"/>
                  </a:cubicBezTo>
                  <a:cubicBezTo>
                    <a:pt x="1335505" y="595431"/>
                    <a:pt x="1317929" y="546549"/>
                    <a:pt x="1276165" y="553593"/>
                  </a:cubicBezTo>
                  <a:cubicBezTo>
                    <a:pt x="1199181" y="571880"/>
                    <a:pt x="1132870" y="618124"/>
                    <a:pt x="1057953" y="641322"/>
                  </a:cubicBezTo>
                  <a:cubicBezTo>
                    <a:pt x="1017397" y="654984"/>
                    <a:pt x="976769" y="643668"/>
                    <a:pt x="936646" y="636199"/>
                  </a:cubicBezTo>
                  <a:cubicBezTo>
                    <a:pt x="924479" y="635129"/>
                    <a:pt x="913095" y="639827"/>
                    <a:pt x="902995" y="646020"/>
                  </a:cubicBezTo>
                  <a:cubicBezTo>
                    <a:pt x="835474" y="682734"/>
                    <a:pt x="781402" y="738373"/>
                    <a:pt x="738070" y="801269"/>
                  </a:cubicBezTo>
                  <a:cubicBezTo>
                    <a:pt x="721636" y="823252"/>
                    <a:pt x="708898" y="847799"/>
                    <a:pt x="695169" y="871635"/>
                  </a:cubicBezTo>
                  <a:cubicBezTo>
                    <a:pt x="666708" y="884798"/>
                    <a:pt x="637749" y="894401"/>
                    <a:pt x="608151" y="882519"/>
                  </a:cubicBezTo>
                  <a:cubicBezTo>
                    <a:pt x="577557" y="867933"/>
                    <a:pt x="555143" y="841824"/>
                    <a:pt x="527114" y="823464"/>
                  </a:cubicBezTo>
                  <a:cubicBezTo>
                    <a:pt x="477734" y="807316"/>
                    <a:pt x="420320" y="824315"/>
                    <a:pt x="372150" y="800340"/>
                  </a:cubicBezTo>
                  <a:cubicBezTo>
                    <a:pt x="332233" y="797349"/>
                    <a:pt x="300861" y="775294"/>
                    <a:pt x="269769" y="752242"/>
                  </a:cubicBezTo>
                  <a:cubicBezTo>
                    <a:pt x="200965" y="713608"/>
                    <a:pt x="119503" y="710192"/>
                    <a:pt x="42805" y="716525"/>
                  </a:cubicBezTo>
                  <a:cubicBezTo>
                    <a:pt x="-382" y="711827"/>
                    <a:pt x="2037" y="660101"/>
                    <a:pt x="2535" y="627301"/>
                  </a:cubicBezTo>
                  <a:cubicBezTo>
                    <a:pt x="3459" y="604820"/>
                    <a:pt x="-1731" y="586108"/>
                    <a:pt x="615" y="565116"/>
                  </a:cubicBezTo>
                  <a:cubicBezTo>
                    <a:pt x="16836" y="505849"/>
                    <a:pt x="134733" y="506985"/>
                    <a:pt x="185316" y="488206"/>
                  </a:cubicBezTo>
                  <a:cubicBezTo>
                    <a:pt x="271975" y="471201"/>
                    <a:pt x="262725" y="414352"/>
                    <a:pt x="280441" y="345980"/>
                  </a:cubicBezTo>
                  <a:cubicBezTo>
                    <a:pt x="291611" y="315745"/>
                    <a:pt x="318863" y="297956"/>
                    <a:pt x="344260" y="279814"/>
                  </a:cubicBezTo>
                  <a:cubicBezTo>
                    <a:pt x="279796" y="230295"/>
                    <a:pt x="246431" y="154594"/>
                    <a:pt x="254399" y="69144"/>
                  </a:cubicBezTo>
                  <a:cubicBezTo>
                    <a:pt x="254824" y="64945"/>
                    <a:pt x="255037" y="60678"/>
                    <a:pt x="255110" y="56339"/>
                  </a:cubicBezTo>
                  <a:cubicBezTo>
                    <a:pt x="259662" y="55057"/>
                    <a:pt x="264147" y="53707"/>
                    <a:pt x="268699" y="52425"/>
                  </a:cubicBezTo>
                  <a:cubicBezTo>
                    <a:pt x="293459" y="45521"/>
                    <a:pt x="318431" y="39334"/>
                    <a:pt x="343549" y="33785"/>
                  </a:cubicBezTo>
                  <a:cubicBezTo>
                    <a:pt x="353437" y="31579"/>
                    <a:pt x="363398" y="29519"/>
                    <a:pt x="373359" y="27526"/>
                  </a:cubicBezTo>
                  <a:cubicBezTo>
                    <a:pt x="466424" y="8953"/>
                    <a:pt x="561622" y="-364"/>
                    <a:pt x="657458" y="420"/>
                  </a:cubicBezTo>
                  <a:cubicBezTo>
                    <a:pt x="1269911" y="-14737"/>
                    <a:pt x="1821814" y="382062"/>
                    <a:pt x="2062440" y="921087"/>
                  </a:cubicBezTo>
                  <a:cubicBezTo>
                    <a:pt x="2062440" y="921160"/>
                    <a:pt x="2062513" y="921227"/>
                    <a:pt x="2062513" y="921300"/>
                  </a:cubicBezTo>
                  <a:cubicBezTo>
                    <a:pt x="2066999" y="931261"/>
                    <a:pt x="2071338" y="941295"/>
                    <a:pt x="2075604" y="951396"/>
                  </a:cubicBezTo>
                  <a:cubicBezTo>
                    <a:pt x="2083146" y="969397"/>
                    <a:pt x="2090330" y="987465"/>
                    <a:pt x="2097234" y="1005753"/>
                  </a:cubicBezTo>
                  <a:cubicBezTo>
                    <a:pt x="2103567" y="1022472"/>
                    <a:pt x="2109541" y="1039264"/>
                    <a:pt x="2115163" y="105619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78" name="Google Shape;1478;p20"/>
          <p:cNvGrpSpPr/>
          <p:nvPr/>
        </p:nvGrpSpPr>
        <p:grpSpPr>
          <a:xfrm rot="548186">
            <a:off x="-79704" y="698212"/>
            <a:ext cx="1091606" cy="917811"/>
            <a:chOff x="-159508" y="1396323"/>
            <a:chExt cx="2183020" cy="1835461"/>
          </a:xfrm>
        </p:grpSpPr>
        <p:sp>
          <p:nvSpPr>
            <p:cNvPr id="1479" name="Google Shape;1479;p20"/>
            <p:cNvSpPr/>
            <p:nvPr/>
          </p:nvSpPr>
          <p:spPr>
            <a:xfrm>
              <a:off x="1085308" y="2828710"/>
              <a:ext cx="198265" cy="387954"/>
            </a:xfrm>
            <a:custGeom>
              <a:rect b="b" l="l" r="r" t="t"/>
              <a:pathLst>
                <a:path extrusionOk="0" h="387954" w="198265">
                  <a:moveTo>
                    <a:pt x="191358" y="264991"/>
                  </a:moveTo>
                  <a:cubicBezTo>
                    <a:pt x="171545" y="274042"/>
                    <a:pt x="150998" y="279644"/>
                    <a:pt x="129932" y="282298"/>
                  </a:cubicBezTo>
                  <a:cubicBezTo>
                    <a:pt x="145628" y="290437"/>
                    <a:pt x="161341" y="298339"/>
                    <a:pt x="177024" y="306717"/>
                  </a:cubicBezTo>
                  <a:cubicBezTo>
                    <a:pt x="185691" y="311210"/>
                    <a:pt x="182403" y="327002"/>
                    <a:pt x="172636" y="327775"/>
                  </a:cubicBezTo>
                  <a:cubicBezTo>
                    <a:pt x="141131" y="330425"/>
                    <a:pt x="110324" y="326565"/>
                    <a:pt x="80683" y="316480"/>
                  </a:cubicBezTo>
                  <a:cubicBezTo>
                    <a:pt x="86128" y="335800"/>
                    <a:pt x="91572" y="355119"/>
                    <a:pt x="97021" y="374434"/>
                  </a:cubicBezTo>
                  <a:cubicBezTo>
                    <a:pt x="100330" y="386079"/>
                    <a:pt x="84346" y="392483"/>
                    <a:pt x="77156" y="384210"/>
                  </a:cubicBezTo>
                  <a:cubicBezTo>
                    <a:pt x="56212" y="360891"/>
                    <a:pt x="34831" y="336817"/>
                    <a:pt x="20799" y="308398"/>
                  </a:cubicBezTo>
                  <a:cubicBezTo>
                    <a:pt x="6317" y="279465"/>
                    <a:pt x="3374" y="248667"/>
                    <a:pt x="2951" y="216590"/>
                  </a:cubicBezTo>
                  <a:cubicBezTo>
                    <a:pt x="1632" y="148759"/>
                    <a:pt x="-1603" y="80553"/>
                    <a:pt x="960" y="12753"/>
                  </a:cubicBezTo>
                  <a:cubicBezTo>
                    <a:pt x="7085" y="11967"/>
                    <a:pt x="12984" y="10924"/>
                    <a:pt x="19144" y="9658"/>
                  </a:cubicBezTo>
                  <a:cubicBezTo>
                    <a:pt x="27269" y="8042"/>
                    <a:pt x="35635" y="6444"/>
                    <a:pt x="43760" y="4829"/>
                  </a:cubicBezTo>
                  <a:cubicBezTo>
                    <a:pt x="50903" y="3388"/>
                    <a:pt x="57818" y="1685"/>
                    <a:pt x="64979" y="0"/>
                  </a:cubicBezTo>
                  <a:cubicBezTo>
                    <a:pt x="64560" y="9439"/>
                    <a:pt x="63900" y="18861"/>
                    <a:pt x="63726" y="28318"/>
                  </a:cubicBezTo>
                  <a:cubicBezTo>
                    <a:pt x="62726" y="53012"/>
                    <a:pt x="61962" y="77724"/>
                    <a:pt x="61447" y="102453"/>
                  </a:cubicBezTo>
                  <a:cubicBezTo>
                    <a:pt x="60862" y="128147"/>
                    <a:pt x="60517" y="153859"/>
                    <a:pt x="60429" y="179343"/>
                  </a:cubicBezTo>
                  <a:cubicBezTo>
                    <a:pt x="60600" y="190769"/>
                    <a:pt x="60530" y="202173"/>
                    <a:pt x="60700" y="213594"/>
                  </a:cubicBezTo>
                  <a:cubicBezTo>
                    <a:pt x="60761" y="219668"/>
                    <a:pt x="61303" y="225776"/>
                    <a:pt x="61124" y="231831"/>
                  </a:cubicBezTo>
                  <a:cubicBezTo>
                    <a:pt x="81535" y="231561"/>
                    <a:pt x="102369" y="235691"/>
                    <a:pt x="122680" y="236870"/>
                  </a:cubicBezTo>
                  <a:cubicBezTo>
                    <a:pt x="143943" y="238359"/>
                    <a:pt x="165445" y="239865"/>
                    <a:pt x="186721" y="241114"/>
                  </a:cubicBezTo>
                  <a:cubicBezTo>
                    <a:pt x="199042" y="241978"/>
                    <a:pt x="202897" y="259730"/>
                    <a:pt x="191358" y="2649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0" name="Google Shape;1480;p20"/>
            <p:cNvSpPr/>
            <p:nvPr/>
          </p:nvSpPr>
          <p:spPr>
            <a:xfrm>
              <a:off x="831413" y="2856705"/>
              <a:ext cx="154444" cy="375079"/>
            </a:xfrm>
            <a:custGeom>
              <a:rect b="b" l="l" r="r" t="t"/>
              <a:pathLst>
                <a:path extrusionOk="0" h="375079" w="154444">
                  <a:moveTo>
                    <a:pt x="149005" y="307049"/>
                  </a:moveTo>
                  <a:cubicBezTo>
                    <a:pt x="141862" y="308490"/>
                    <a:pt x="133475" y="306931"/>
                    <a:pt x="126245" y="306185"/>
                  </a:cubicBezTo>
                  <a:cubicBezTo>
                    <a:pt x="118530" y="305403"/>
                    <a:pt x="111060" y="304635"/>
                    <a:pt x="103328" y="304093"/>
                  </a:cubicBezTo>
                  <a:cubicBezTo>
                    <a:pt x="99721" y="303596"/>
                    <a:pt x="96097" y="303342"/>
                    <a:pt x="92474" y="303089"/>
                  </a:cubicBezTo>
                  <a:cubicBezTo>
                    <a:pt x="95879" y="306486"/>
                    <a:pt x="99525" y="309896"/>
                    <a:pt x="102913" y="313533"/>
                  </a:cubicBezTo>
                  <a:cubicBezTo>
                    <a:pt x="108340" y="319252"/>
                    <a:pt x="114007" y="324993"/>
                    <a:pt x="119434" y="330713"/>
                  </a:cubicBezTo>
                  <a:cubicBezTo>
                    <a:pt x="125293" y="337192"/>
                    <a:pt x="133082" y="343807"/>
                    <a:pt x="134392" y="352884"/>
                  </a:cubicBezTo>
                  <a:cubicBezTo>
                    <a:pt x="135684" y="362201"/>
                    <a:pt x="127978" y="368217"/>
                    <a:pt x="119159" y="365899"/>
                  </a:cubicBezTo>
                  <a:cubicBezTo>
                    <a:pt x="117949" y="365816"/>
                    <a:pt x="116792" y="365004"/>
                    <a:pt x="115618" y="364436"/>
                  </a:cubicBezTo>
                  <a:cubicBezTo>
                    <a:pt x="112754" y="363751"/>
                    <a:pt x="109938" y="362340"/>
                    <a:pt x="107349" y="361183"/>
                  </a:cubicBezTo>
                  <a:cubicBezTo>
                    <a:pt x="103358" y="359206"/>
                    <a:pt x="99372" y="357228"/>
                    <a:pt x="95381" y="355246"/>
                  </a:cubicBezTo>
                  <a:cubicBezTo>
                    <a:pt x="88592" y="351613"/>
                    <a:pt x="81567" y="347967"/>
                    <a:pt x="75058" y="343868"/>
                  </a:cubicBezTo>
                  <a:cubicBezTo>
                    <a:pt x="68321" y="339511"/>
                    <a:pt x="61361" y="334896"/>
                    <a:pt x="55157" y="329848"/>
                  </a:cubicBezTo>
                  <a:cubicBezTo>
                    <a:pt x="52411" y="327469"/>
                    <a:pt x="49420" y="325076"/>
                    <a:pt x="46451" y="322439"/>
                  </a:cubicBezTo>
                  <a:cubicBezTo>
                    <a:pt x="46434" y="322679"/>
                    <a:pt x="46416" y="322924"/>
                    <a:pt x="46159" y="323147"/>
                  </a:cubicBezTo>
                  <a:cubicBezTo>
                    <a:pt x="44094" y="328342"/>
                    <a:pt x="41789" y="333525"/>
                    <a:pt x="39728" y="338720"/>
                  </a:cubicBezTo>
                  <a:cubicBezTo>
                    <a:pt x="37440" y="343658"/>
                    <a:pt x="35379" y="348854"/>
                    <a:pt x="33297" y="354294"/>
                  </a:cubicBezTo>
                  <a:cubicBezTo>
                    <a:pt x="32402" y="356660"/>
                    <a:pt x="31506" y="359022"/>
                    <a:pt x="30354" y="361616"/>
                  </a:cubicBezTo>
                  <a:cubicBezTo>
                    <a:pt x="28289" y="366811"/>
                    <a:pt x="26071" y="370784"/>
                    <a:pt x="21002" y="373827"/>
                  </a:cubicBezTo>
                  <a:cubicBezTo>
                    <a:pt x="15448" y="376840"/>
                    <a:pt x="5922" y="374229"/>
                    <a:pt x="3446" y="367986"/>
                  </a:cubicBezTo>
                  <a:cubicBezTo>
                    <a:pt x="2455" y="364759"/>
                    <a:pt x="1660" y="362275"/>
                    <a:pt x="2123" y="359153"/>
                  </a:cubicBezTo>
                  <a:cubicBezTo>
                    <a:pt x="2158" y="358669"/>
                    <a:pt x="2433" y="358206"/>
                    <a:pt x="2468" y="357721"/>
                  </a:cubicBezTo>
                  <a:cubicBezTo>
                    <a:pt x="-1112" y="339506"/>
                    <a:pt x="32" y="319676"/>
                    <a:pt x="818" y="301522"/>
                  </a:cubicBezTo>
                  <a:cubicBezTo>
                    <a:pt x="1363" y="283350"/>
                    <a:pt x="2372" y="265454"/>
                    <a:pt x="3385" y="247562"/>
                  </a:cubicBezTo>
                  <a:cubicBezTo>
                    <a:pt x="4171" y="229408"/>
                    <a:pt x="5424" y="211529"/>
                    <a:pt x="6677" y="193650"/>
                  </a:cubicBezTo>
                  <a:cubicBezTo>
                    <a:pt x="7384" y="180103"/>
                    <a:pt x="6651" y="162818"/>
                    <a:pt x="11257" y="149056"/>
                  </a:cubicBezTo>
                  <a:cubicBezTo>
                    <a:pt x="11519" y="138390"/>
                    <a:pt x="11279" y="127933"/>
                    <a:pt x="11541" y="117271"/>
                  </a:cubicBezTo>
                  <a:cubicBezTo>
                    <a:pt x="12043" y="92787"/>
                    <a:pt x="13283" y="68106"/>
                    <a:pt x="14767" y="43446"/>
                  </a:cubicBezTo>
                  <a:cubicBezTo>
                    <a:pt x="15715" y="29916"/>
                    <a:pt x="15815" y="14626"/>
                    <a:pt x="18522" y="249"/>
                  </a:cubicBezTo>
                  <a:cubicBezTo>
                    <a:pt x="26512" y="563"/>
                    <a:pt x="34275" y="624"/>
                    <a:pt x="42282" y="698"/>
                  </a:cubicBezTo>
                  <a:cubicBezTo>
                    <a:pt x="43731" y="799"/>
                    <a:pt x="45198" y="659"/>
                    <a:pt x="46648" y="760"/>
                  </a:cubicBezTo>
                  <a:cubicBezTo>
                    <a:pt x="54895" y="851"/>
                    <a:pt x="63160" y="703"/>
                    <a:pt x="71670" y="567"/>
                  </a:cubicBezTo>
                  <a:cubicBezTo>
                    <a:pt x="79192" y="611"/>
                    <a:pt x="86977" y="428"/>
                    <a:pt x="94775" y="0"/>
                  </a:cubicBezTo>
                  <a:cubicBezTo>
                    <a:pt x="94137" y="12583"/>
                    <a:pt x="92757" y="25349"/>
                    <a:pt x="92168" y="37207"/>
                  </a:cubicBezTo>
                  <a:cubicBezTo>
                    <a:pt x="90911" y="62128"/>
                    <a:pt x="88941" y="86753"/>
                    <a:pt x="86955" y="111622"/>
                  </a:cubicBezTo>
                  <a:cubicBezTo>
                    <a:pt x="82881" y="159408"/>
                    <a:pt x="77839" y="207128"/>
                    <a:pt x="72089" y="254552"/>
                  </a:cubicBezTo>
                  <a:cubicBezTo>
                    <a:pt x="72089" y="254552"/>
                    <a:pt x="72329" y="254570"/>
                    <a:pt x="72316" y="254810"/>
                  </a:cubicBezTo>
                  <a:cubicBezTo>
                    <a:pt x="81292" y="258350"/>
                    <a:pt x="90251" y="262136"/>
                    <a:pt x="99215" y="265921"/>
                  </a:cubicBezTo>
                  <a:cubicBezTo>
                    <a:pt x="116893" y="273470"/>
                    <a:pt x="134785" y="281521"/>
                    <a:pt x="151310" y="291663"/>
                  </a:cubicBezTo>
                  <a:cubicBezTo>
                    <a:pt x="153415" y="292781"/>
                    <a:pt x="153746" y="294990"/>
                    <a:pt x="153838" y="297182"/>
                  </a:cubicBezTo>
                  <a:cubicBezTo>
                    <a:pt x="155501" y="300950"/>
                    <a:pt x="153694" y="305918"/>
                    <a:pt x="149005" y="30704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1" name="Google Shape;1481;p20"/>
            <p:cNvSpPr/>
            <p:nvPr/>
          </p:nvSpPr>
          <p:spPr>
            <a:xfrm>
              <a:off x="-159508" y="1396323"/>
              <a:ext cx="1886934" cy="1525868"/>
            </a:xfrm>
            <a:custGeom>
              <a:rect b="b" l="l" r="r" t="t"/>
              <a:pathLst>
                <a:path extrusionOk="0" h="1525868" w="1886934">
                  <a:moveTo>
                    <a:pt x="1873820" y="852972"/>
                  </a:moveTo>
                  <a:cubicBezTo>
                    <a:pt x="1852505" y="987441"/>
                    <a:pt x="1799711" y="1106834"/>
                    <a:pt x="1716416" y="1214627"/>
                  </a:cubicBezTo>
                  <a:cubicBezTo>
                    <a:pt x="1637408" y="1316647"/>
                    <a:pt x="1546857" y="1410089"/>
                    <a:pt x="1424927" y="1459333"/>
                  </a:cubicBezTo>
                  <a:cubicBezTo>
                    <a:pt x="1386192" y="1475073"/>
                    <a:pt x="1346003" y="1487311"/>
                    <a:pt x="1305259" y="1497082"/>
                  </a:cubicBezTo>
                  <a:cubicBezTo>
                    <a:pt x="1298099" y="1498763"/>
                    <a:pt x="1291183" y="1500466"/>
                    <a:pt x="1284040" y="1501907"/>
                  </a:cubicBezTo>
                  <a:cubicBezTo>
                    <a:pt x="1275915" y="1503522"/>
                    <a:pt x="1267550" y="1505120"/>
                    <a:pt x="1259424" y="1506735"/>
                  </a:cubicBezTo>
                  <a:cubicBezTo>
                    <a:pt x="1253264" y="1508006"/>
                    <a:pt x="1247365" y="1509049"/>
                    <a:pt x="1241240" y="1509831"/>
                  </a:cubicBezTo>
                  <a:cubicBezTo>
                    <a:pt x="1188175" y="1518738"/>
                    <a:pt x="1134430" y="1523470"/>
                    <a:pt x="1081147" y="1525081"/>
                  </a:cubicBezTo>
                  <a:cubicBezTo>
                    <a:pt x="1073349" y="1525505"/>
                    <a:pt x="1065569" y="1525688"/>
                    <a:pt x="1058042" y="1525649"/>
                  </a:cubicBezTo>
                  <a:cubicBezTo>
                    <a:pt x="1049532" y="1525780"/>
                    <a:pt x="1041267" y="1525933"/>
                    <a:pt x="1033020" y="1525841"/>
                  </a:cubicBezTo>
                  <a:cubicBezTo>
                    <a:pt x="1031570" y="1525741"/>
                    <a:pt x="1030103" y="1525880"/>
                    <a:pt x="1028654" y="1525780"/>
                  </a:cubicBezTo>
                  <a:cubicBezTo>
                    <a:pt x="1020647" y="1525706"/>
                    <a:pt x="1012879" y="1525645"/>
                    <a:pt x="1004894" y="1525330"/>
                  </a:cubicBezTo>
                  <a:cubicBezTo>
                    <a:pt x="872040" y="1522580"/>
                    <a:pt x="740086" y="1499985"/>
                    <a:pt x="611214" y="1468140"/>
                  </a:cubicBezTo>
                  <a:cubicBezTo>
                    <a:pt x="583992" y="1461621"/>
                    <a:pt x="557045" y="1454636"/>
                    <a:pt x="530137" y="1447165"/>
                  </a:cubicBezTo>
                  <a:cubicBezTo>
                    <a:pt x="466061" y="1429566"/>
                    <a:pt x="402619" y="1409827"/>
                    <a:pt x="339844" y="1387464"/>
                  </a:cubicBezTo>
                  <a:cubicBezTo>
                    <a:pt x="282771" y="1366957"/>
                    <a:pt x="223782" y="1349471"/>
                    <a:pt x="170835" y="1318573"/>
                  </a:cubicBezTo>
                  <a:cubicBezTo>
                    <a:pt x="150062" y="1306680"/>
                    <a:pt x="130371" y="1293158"/>
                    <a:pt x="111732" y="1278502"/>
                  </a:cubicBezTo>
                  <a:cubicBezTo>
                    <a:pt x="94941" y="1265185"/>
                    <a:pt x="78118" y="1252354"/>
                    <a:pt x="74115" y="1229737"/>
                  </a:cubicBezTo>
                  <a:cubicBezTo>
                    <a:pt x="69701" y="1206122"/>
                    <a:pt x="82126" y="1184654"/>
                    <a:pt x="99014" y="1168840"/>
                  </a:cubicBezTo>
                  <a:cubicBezTo>
                    <a:pt x="135392" y="1134728"/>
                    <a:pt x="187810" y="1131602"/>
                    <a:pt x="235007" y="1133694"/>
                  </a:cubicBezTo>
                  <a:cubicBezTo>
                    <a:pt x="246381" y="1134248"/>
                    <a:pt x="257767" y="1134558"/>
                    <a:pt x="269141" y="1135113"/>
                  </a:cubicBezTo>
                  <a:cubicBezTo>
                    <a:pt x="256571" y="1130834"/>
                    <a:pt x="244211" y="1127057"/>
                    <a:pt x="231833" y="1123517"/>
                  </a:cubicBezTo>
                  <a:cubicBezTo>
                    <a:pt x="189679" y="1111824"/>
                    <a:pt x="146028" y="1104153"/>
                    <a:pt x="104494" y="1090562"/>
                  </a:cubicBezTo>
                  <a:cubicBezTo>
                    <a:pt x="67706" y="1078516"/>
                    <a:pt x="28595" y="1058052"/>
                    <a:pt x="9733" y="1022260"/>
                  </a:cubicBezTo>
                  <a:cubicBezTo>
                    <a:pt x="-6133" y="992256"/>
                    <a:pt x="-2902" y="956551"/>
                    <a:pt x="21635" y="932049"/>
                  </a:cubicBezTo>
                  <a:cubicBezTo>
                    <a:pt x="70714" y="883045"/>
                    <a:pt x="149193" y="896064"/>
                    <a:pt x="213491" y="913926"/>
                  </a:cubicBezTo>
                  <a:cubicBezTo>
                    <a:pt x="208283" y="901661"/>
                    <a:pt x="205812" y="888380"/>
                    <a:pt x="210832" y="875623"/>
                  </a:cubicBezTo>
                  <a:cubicBezTo>
                    <a:pt x="229388" y="829094"/>
                    <a:pt x="291538" y="863795"/>
                    <a:pt x="320926" y="877509"/>
                  </a:cubicBezTo>
                  <a:cubicBezTo>
                    <a:pt x="360657" y="896073"/>
                    <a:pt x="398667" y="918401"/>
                    <a:pt x="433731" y="944649"/>
                  </a:cubicBezTo>
                  <a:cubicBezTo>
                    <a:pt x="451282" y="957533"/>
                    <a:pt x="468262" y="971588"/>
                    <a:pt x="484486" y="986079"/>
                  </a:cubicBezTo>
                  <a:cubicBezTo>
                    <a:pt x="486765" y="988179"/>
                    <a:pt x="489031" y="990523"/>
                    <a:pt x="491555" y="992645"/>
                  </a:cubicBezTo>
                  <a:cubicBezTo>
                    <a:pt x="502037" y="960843"/>
                    <a:pt x="515349" y="930215"/>
                    <a:pt x="529185" y="902535"/>
                  </a:cubicBezTo>
                  <a:cubicBezTo>
                    <a:pt x="564511" y="831443"/>
                    <a:pt x="612240" y="767048"/>
                    <a:pt x="671112" y="713390"/>
                  </a:cubicBezTo>
                  <a:cubicBezTo>
                    <a:pt x="768915" y="623852"/>
                    <a:pt x="911138" y="551751"/>
                    <a:pt x="1048489" y="549232"/>
                  </a:cubicBezTo>
                  <a:cubicBezTo>
                    <a:pt x="1059653" y="434929"/>
                    <a:pt x="1084600" y="321356"/>
                    <a:pt x="1142611" y="221021"/>
                  </a:cubicBezTo>
                  <a:cubicBezTo>
                    <a:pt x="1204478" y="114158"/>
                    <a:pt x="1310708" y="29095"/>
                    <a:pt x="1433742" y="5667"/>
                  </a:cubicBezTo>
                  <a:cubicBezTo>
                    <a:pt x="1546687" y="-15801"/>
                    <a:pt x="1656248" y="24890"/>
                    <a:pt x="1734186" y="108041"/>
                  </a:cubicBezTo>
                  <a:cubicBezTo>
                    <a:pt x="1821628" y="201085"/>
                    <a:pt x="1856919" y="328106"/>
                    <a:pt x="1872034" y="452014"/>
                  </a:cubicBezTo>
                  <a:cubicBezTo>
                    <a:pt x="1888044" y="583990"/>
                    <a:pt x="1894689" y="721388"/>
                    <a:pt x="1873820" y="85297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2" name="Google Shape;1482;p20"/>
            <p:cNvSpPr/>
            <p:nvPr/>
          </p:nvSpPr>
          <p:spPr>
            <a:xfrm>
              <a:off x="325840" y="2111306"/>
              <a:ext cx="764334" cy="587758"/>
            </a:xfrm>
            <a:custGeom>
              <a:rect b="b" l="l" r="r" t="t"/>
              <a:pathLst>
                <a:path extrusionOk="0" h="587758" w="764334">
                  <a:moveTo>
                    <a:pt x="763396" y="64828"/>
                  </a:moveTo>
                  <a:cubicBezTo>
                    <a:pt x="762824" y="53424"/>
                    <a:pt x="746089" y="51499"/>
                    <a:pt x="745181" y="63553"/>
                  </a:cubicBezTo>
                  <a:cubicBezTo>
                    <a:pt x="737593" y="164487"/>
                    <a:pt x="727009" y="267914"/>
                    <a:pt x="682153" y="360159"/>
                  </a:cubicBezTo>
                  <a:cubicBezTo>
                    <a:pt x="636991" y="453024"/>
                    <a:pt x="551683" y="532442"/>
                    <a:pt x="448968" y="555049"/>
                  </a:cubicBezTo>
                  <a:cubicBezTo>
                    <a:pt x="399986" y="565829"/>
                    <a:pt x="354391" y="558848"/>
                    <a:pt x="311146" y="539410"/>
                  </a:cubicBezTo>
                  <a:cubicBezTo>
                    <a:pt x="389773" y="521850"/>
                    <a:pt x="459639" y="473230"/>
                    <a:pt x="513900" y="414660"/>
                  </a:cubicBezTo>
                  <a:cubicBezTo>
                    <a:pt x="551709" y="373846"/>
                    <a:pt x="584996" y="327409"/>
                    <a:pt x="611323" y="278357"/>
                  </a:cubicBezTo>
                  <a:cubicBezTo>
                    <a:pt x="616536" y="268651"/>
                    <a:pt x="603717" y="259326"/>
                    <a:pt x="596941" y="268542"/>
                  </a:cubicBezTo>
                  <a:cubicBezTo>
                    <a:pt x="543855" y="340765"/>
                    <a:pt x="492410" y="413883"/>
                    <a:pt x="416389" y="464131"/>
                  </a:cubicBezTo>
                  <a:cubicBezTo>
                    <a:pt x="347785" y="509477"/>
                    <a:pt x="261998" y="533966"/>
                    <a:pt x="181113" y="510250"/>
                  </a:cubicBezTo>
                  <a:cubicBezTo>
                    <a:pt x="150708" y="501334"/>
                    <a:pt x="124057" y="485638"/>
                    <a:pt x="99219" y="466982"/>
                  </a:cubicBezTo>
                  <a:cubicBezTo>
                    <a:pt x="114147" y="466397"/>
                    <a:pt x="128843" y="464673"/>
                    <a:pt x="141875" y="462856"/>
                  </a:cubicBezTo>
                  <a:cubicBezTo>
                    <a:pt x="233514" y="450090"/>
                    <a:pt x="318206" y="403151"/>
                    <a:pt x="384512" y="339660"/>
                  </a:cubicBezTo>
                  <a:cubicBezTo>
                    <a:pt x="422139" y="303632"/>
                    <a:pt x="454142" y="262604"/>
                    <a:pt x="482019" y="218687"/>
                  </a:cubicBezTo>
                  <a:cubicBezTo>
                    <a:pt x="488694" y="208165"/>
                    <a:pt x="473479" y="197830"/>
                    <a:pt x="466074" y="207807"/>
                  </a:cubicBezTo>
                  <a:cubicBezTo>
                    <a:pt x="406591" y="287962"/>
                    <a:pt x="333771" y="361731"/>
                    <a:pt x="241979" y="403880"/>
                  </a:cubicBezTo>
                  <a:cubicBezTo>
                    <a:pt x="196695" y="424671"/>
                    <a:pt x="147162" y="437686"/>
                    <a:pt x="97163" y="438363"/>
                  </a:cubicBezTo>
                  <a:cubicBezTo>
                    <a:pt x="74726" y="438664"/>
                    <a:pt x="41937" y="439476"/>
                    <a:pt x="28782" y="417009"/>
                  </a:cubicBezTo>
                  <a:cubicBezTo>
                    <a:pt x="21818" y="405116"/>
                    <a:pt x="27132" y="392590"/>
                    <a:pt x="32035" y="381059"/>
                  </a:cubicBezTo>
                  <a:cubicBezTo>
                    <a:pt x="36850" y="369725"/>
                    <a:pt x="42566" y="358412"/>
                    <a:pt x="48848" y="347685"/>
                  </a:cubicBezTo>
                  <a:cubicBezTo>
                    <a:pt x="89513" y="328370"/>
                    <a:pt x="129751" y="301069"/>
                    <a:pt x="160601" y="270088"/>
                  </a:cubicBezTo>
                  <a:cubicBezTo>
                    <a:pt x="167796" y="262862"/>
                    <a:pt x="159745" y="247646"/>
                    <a:pt x="149944" y="254073"/>
                  </a:cubicBezTo>
                  <a:cubicBezTo>
                    <a:pt x="127790" y="268599"/>
                    <a:pt x="106144" y="283911"/>
                    <a:pt x="83619" y="297864"/>
                  </a:cubicBezTo>
                  <a:cubicBezTo>
                    <a:pt x="73036" y="304418"/>
                    <a:pt x="62326" y="310740"/>
                    <a:pt x="51394" y="316695"/>
                  </a:cubicBezTo>
                  <a:cubicBezTo>
                    <a:pt x="46207" y="319520"/>
                    <a:pt x="36532" y="326322"/>
                    <a:pt x="28158" y="330252"/>
                  </a:cubicBezTo>
                  <a:cubicBezTo>
                    <a:pt x="29018" y="326279"/>
                    <a:pt x="29908" y="321904"/>
                    <a:pt x="30162" y="320537"/>
                  </a:cubicBezTo>
                  <a:cubicBezTo>
                    <a:pt x="31655" y="312552"/>
                    <a:pt x="33340" y="304610"/>
                    <a:pt x="35200" y="296703"/>
                  </a:cubicBezTo>
                  <a:cubicBezTo>
                    <a:pt x="38671" y="281924"/>
                    <a:pt x="42710" y="267276"/>
                    <a:pt x="47281" y="252803"/>
                  </a:cubicBezTo>
                  <a:cubicBezTo>
                    <a:pt x="56672" y="223061"/>
                    <a:pt x="68281" y="193962"/>
                    <a:pt x="81969" y="165936"/>
                  </a:cubicBezTo>
                  <a:cubicBezTo>
                    <a:pt x="109283" y="110012"/>
                    <a:pt x="145586" y="59440"/>
                    <a:pt x="184208" y="10855"/>
                  </a:cubicBezTo>
                  <a:cubicBezTo>
                    <a:pt x="189233" y="4533"/>
                    <a:pt x="179724" y="-3487"/>
                    <a:pt x="173834" y="1626"/>
                  </a:cubicBezTo>
                  <a:cubicBezTo>
                    <a:pt x="98879" y="66640"/>
                    <a:pt x="47927" y="159514"/>
                    <a:pt x="19884" y="253864"/>
                  </a:cubicBezTo>
                  <a:cubicBezTo>
                    <a:pt x="12829" y="277606"/>
                    <a:pt x="7236" y="301794"/>
                    <a:pt x="3009" y="326200"/>
                  </a:cubicBezTo>
                  <a:cubicBezTo>
                    <a:pt x="1481" y="335028"/>
                    <a:pt x="-824" y="344406"/>
                    <a:pt x="4808" y="352230"/>
                  </a:cubicBezTo>
                  <a:cubicBezTo>
                    <a:pt x="8646" y="357565"/>
                    <a:pt x="14012" y="359133"/>
                    <a:pt x="19618" y="358858"/>
                  </a:cubicBezTo>
                  <a:cubicBezTo>
                    <a:pt x="988" y="385443"/>
                    <a:pt x="-11390" y="416729"/>
                    <a:pt x="15745" y="443441"/>
                  </a:cubicBezTo>
                  <a:cubicBezTo>
                    <a:pt x="29385" y="456866"/>
                    <a:pt x="47604" y="463092"/>
                    <a:pt x="67024" y="465655"/>
                  </a:cubicBezTo>
                  <a:cubicBezTo>
                    <a:pt x="109632" y="530045"/>
                    <a:pt x="202183" y="552133"/>
                    <a:pt x="275039" y="545230"/>
                  </a:cubicBezTo>
                  <a:cubicBezTo>
                    <a:pt x="276340" y="545108"/>
                    <a:pt x="277589" y="544772"/>
                    <a:pt x="278890" y="544632"/>
                  </a:cubicBezTo>
                  <a:cubicBezTo>
                    <a:pt x="313992" y="578390"/>
                    <a:pt x="367874" y="590257"/>
                    <a:pt x="415166" y="587332"/>
                  </a:cubicBezTo>
                  <a:cubicBezTo>
                    <a:pt x="472117" y="583808"/>
                    <a:pt x="526015" y="561000"/>
                    <a:pt x="572880" y="529290"/>
                  </a:cubicBezTo>
                  <a:cubicBezTo>
                    <a:pt x="666754" y="465773"/>
                    <a:pt x="722552" y="363818"/>
                    <a:pt x="747359" y="255156"/>
                  </a:cubicBezTo>
                  <a:cubicBezTo>
                    <a:pt x="761610" y="192709"/>
                    <a:pt x="766618" y="128786"/>
                    <a:pt x="763396" y="648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3" name="Google Shape;1483;p20"/>
            <p:cNvSpPr/>
            <p:nvPr/>
          </p:nvSpPr>
          <p:spPr>
            <a:xfrm>
              <a:off x="-74914" y="2288471"/>
              <a:ext cx="311182" cy="108098"/>
            </a:xfrm>
            <a:custGeom>
              <a:rect b="b" l="l" r="r" t="t"/>
              <a:pathLst>
                <a:path extrusionOk="0" h="108098" w="311182">
                  <a:moveTo>
                    <a:pt x="307839" y="92438"/>
                  </a:moveTo>
                  <a:cubicBezTo>
                    <a:pt x="286201" y="76664"/>
                    <a:pt x="261000" y="64688"/>
                    <a:pt x="236996" y="52912"/>
                  </a:cubicBezTo>
                  <a:cubicBezTo>
                    <a:pt x="212594" y="40941"/>
                    <a:pt x="187572" y="30266"/>
                    <a:pt x="161734" y="21778"/>
                  </a:cubicBezTo>
                  <a:cubicBezTo>
                    <a:pt x="112748" y="5685"/>
                    <a:pt x="56592" y="-6164"/>
                    <a:pt x="5138" y="3463"/>
                  </a:cubicBezTo>
                  <a:cubicBezTo>
                    <a:pt x="-2088" y="4816"/>
                    <a:pt x="-1590" y="16369"/>
                    <a:pt x="5985" y="16561"/>
                  </a:cubicBezTo>
                  <a:cubicBezTo>
                    <a:pt x="59617" y="17932"/>
                    <a:pt x="109910" y="23066"/>
                    <a:pt x="160922" y="41006"/>
                  </a:cubicBezTo>
                  <a:cubicBezTo>
                    <a:pt x="184783" y="49393"/>
                    <a:pt x="208071" y="59435"/>
                    <a:pt x="230766" y="70582"/>
                  </a:cubicBezTo>
                  <a:cubicBezTo>
                    <a:pt x="254277" y="82130"/>
                    <a:pt x="276500" y="96442"/>
                    <a:pt x="300290" y="107339"/>
                  </a:cubicBezTo>
                  <a:cubicBezTo>
                    <a:pt x="309245" y="111439"/>
                    <a:pt x="315266" y="97856"/>
                    <a:pt x="307839" y="92438"/>
                  </a:cubicBezTo>
                  <a:close/>
                </a:path>
              </a:pathLst>
            </a:custGeom>
            <a:solidFill>
              <a:srgbClr val="1D355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4" name="Google Shape;1484;p20"/>
            <p:cNvSpPr/>
            <p:nvPr/>
          </p:nvSpPr>
          <p:spPr>
            <a:xfrm>
              <a:off x="-140432" y="2438418"/>
              <a:ext cx="375024" cy="127195"/>
            </a:xfrm>
            <a:custGeom>
              <a:rect b="b" l="l" r="r" t="t"/>
              <a:pathLst>
                <a:path extrusionOk="0" h="127195" w="375024">
                  <a:moveTo>
                    <a:pt x="369152" y="109932"/>
                  </a:moveTo>
                  <a:cubicBezTo>
                    <a:pt x="337119" y="101016"/>
                    <a:pt x="304133" y="96633"/>
                    <a:pt x="271515" y="90398"/>
                  </a:cubicBezTo>
                  <a:cubicBezTo>
                    <a:pt x="237630" y="83919"/>
                    <a:pt x="203859" y="76846"/>
                    <a:pt x="170345" y="68655"/>
                  </a:cubicBezTo>
                  <a:cubicBezTo>
                    <a:pt x="114045" y="54893"/>
                    <a:pt x="56894" y="36927"/>
                    <a:pt x="10256" y="1235"/>
                  </a:cubicBezTo>
                  <a:cubicBezTo>
                    <a:pt x="4388" y="-3253"/>
                    <a:pt x="-3457" y="5536"/>
                    <a:pt x="1651" y="10910"/>
                  </a:cubicBezTo>
                  <a:cubicBezTo>
                    <a:pt x="43394" y="54889"/>
                    <a:pt x="99982" y="75309"/>
                    <a:pt x="157592" y="89979"/>
                  </a:cubicBezTo>
                  <a:cubicBezTo>
                    <a:pt x="189970" y="98226"/>
                    <a:pt x="222637" y="105421"/>
                    <a:pt x="255408" y="111936"/>
                  </a:cubicBezTo>
                  <a:cubicBezTo>
                    <a:pt x="291690" y="119153"/>
                    <a:pt x="328483" y="126798"/>
                    <a:pt x="365576" y="127195"/>
                  </a:cubicBezTo>
                  <a:cubicBezTo>
                    <a:pt x="375055" y="127295"/>
                    <a:pt x="379338" y="112769"/>
                    <a:pt x="369152" y="109932"/>
                  </a:cubicBezTo>
                  <a:close/>
                </a:path>
              </a:pathLst>
            </a:custGeom>
            <a:solidFill>
              <a:srgbClr val="1D355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5" name="Google Shape;1485;p20"/>
            <p:cNvSpPr/>
            <p:nvPr/>
          </p:nvSpPr>
          <p:spPr>
            <a:xfrm>
              <a:off x="-96169" y="2581125"/>
              <a:ext cx="566666" cy="294994"/>
            </a:xfrm>
            <a:custGeom>
              <a:rect b="b" l="l" r="r" t="t"/>
              <a:pathLst>
                <a:path extrusionOk="0" h="294994" w="566666">
                  <a:moveTo>
                    <a:pt x="561798" y="280156"/>
                  </a:moveTo>
                  <a:cubicBezTo>
                    <a:pt x="534244" y="270424"/>
                    <a:pt x="505311" y="263993"/>
                    <a:pt x="477259" y="255780"/>
                  </a:cubicBezTo>
                  <a:cubicBezTo>
                    <a:pt x="451823" y="248336"/>
                    <a:pt x="426439" y="240695"/>
                    <a:pt x="401006" y="233234"/>
                  </a:cubicBezTo>
                  <a:cubicBezTo>
                    <a:pt x="351448" y="218695"/>
                    <a:pt x="301976" y="203672"/>
                    <a:pt x="253518" y="185749"/>
                  </a:cubicBezTo>
                  <a:cubicBezTo>
                    <a:pt x="204767" y="167717"/>
                    <a:pt x="156282" y="146900"/>
                    <a:pt x="111286" y="120743"/>
                  </a:cubicBezTo>
                  <a:cubicBezTo>
                    <a:pt x="70909" y="97272"/>
                    <a:pt x="7493" y="64365"/>
                    <a:pt x="20599" y="8515"/>
                  </a:cubicBezTo>
                  <a:cubicBezTo>
                    <a:pt x="22232" y="1560"/>
                    <a:pt x="13863" y="-3308"/>
                    <a:pt x="9217" y="2747"/>
                  </a:cubicBezTo>
                  <a:cubicBezTo>
                    <a:pt x="-14901" y="34170"/>
                    <a:pt x="13160" y="73416"/>
                    <a:pt x="37867" y="93905"/>
                  </a:cubicBezTo>
                  <a:cubicBezTo>
                    <a:pt x="70861" y="121272"/>
                    <a:pt x="109649" y="143617"/>
                    <a:pt x="147799" y="162924"/>
                  </a:cubicBezTo>
                  <a:cubicBezTo>
                    <a:pt x="227475" y="203253"/>
                    <a:pt x="313843" y="229187"/>
                    <a:pt x="399264" y="254186"/>
                  </a:cubicBezTo>
                  <a:cubicBezTo>
                    <a:pt x="451076" y="269350"/>
                    <a:pt x="504970" y="288407"/>
                    <a:pt x="558729" y="294935"/>
                  </a:cubicBezTo>
                  <a:cubicBezTo>
                    <a:pt x="567365" y="295987"/>
                    <a:pt x="569788" y="282980"/>
                    <a:pt x="561798" y="28015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6" name="Google Shape;1486;p20"/>
            <p:cNvSpPr/>
            <p:nvPr/>
          </p:nvSpPr>
          <p:spPr>
            <a:xfrm>
              <a:off x="21204" y="2619203"/>
              <a:ext cx="245559" cy="74196"/>
            </a:xfrm>
            <a:custGeom>
              <a:rect b="b" l="l" r="r" t="t"/>
              <a:pathLst>
                <a:path extrusionOk="0" h="74196" w="245559">
                  <a:moveTo>
                    <a:pt x="240579" y="59905"/>
                  </a:moveTo>
                  <a:cubicBezTo>
                    <a:pt x="202591" y="47946"/>
                    <a:pt x="163681" y="38869"/>
                    <a:pt x="125124" y="28923"/>
                  </a:cubicBezTo>
                  <a:cubicBezTo>
                    <a:pt x="86450" y="18943"/>
                    <a:pt x="47793" y="9150"/>
                    <a:pt x="8874" y="199"/>
                  </a:cubicBezTo>
                  <a:cubicBezTo>
                    <a:pt x="697" y="-1683"/>
                    <a:pt x="-3949" y="10324"/>
                    <a:pt x="4439" y="12782"/>
                  </a:cubicBezTo>
                  <a:cubicBezTo>
                    <a:pt x="42676" y="23990"/>
                    <a:pt x="81097" y="34333"/>
                    <a:pt x="119623" y="44523"/>
                  </a:cubicBezTo>
                  <a:cubicBezTo>
                    <a:pt x="158158" y="54718"/>
                    <a:pt x="196579" y="65829"/>
                    <a:pt x="235602" y="74007"/>
                  </a:cubicBezTo>
                  <a:cubicBezTo>
                    <a:pt x="244705" y="75915"/>
                    <a:pt x="250032" y="62882"/>
                    <a:pt x="240579" y="599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7" name="Google Shape;1487;p20"/>
            <p:cNvSpPr/>
            <p:nvPr/>
          </p:nvSpPr>
          <p:spPr>
            <a:xfrm>
              <a:off x="-9215" y="2387415"/>
              <a:ext cx="213352" cy="62542"/>
            </a:xfrm>
            <a:custGeom>
              <a:rect b="b" l="l" r="r" t="t"/>
              <a:pathLst>
                <a:path extrusionOk="0" h="62542" w="213352">
                  <a:moveTo>
                    <a:pt x="208500" y="47685"/>
                  </a:moveTo>
                  <a:cubicBezTo>
                    <a:pt x="176357" y="36359"/>
                    <a:pt x="142411" y="29758"/>
                    <a:pt x="109269" y="22039"/>
                  </a:cubicBezTo>
                  <a:cubicBezTo>
                    <a:pt x="75838" y="14250"/>
                    <a:pt x="42163" y="7749"/>
                    <a:pt x="8702" y="187"/>
                  </a:cubicBezTo>
                  <a:cubicBezTo>
                    <a:pt x="664" y="-1630"/>
                    <a:pt x="-3863" y="10359"/>
                    <a:pt x="4358" y="12503"/>
                  </a:cubicBezTo>
                  <a:cubicBezTo>
                    <a:pt x="38037" y="21283"/>
                    <a:pt x="71420" y="31102"/>
                    <a:pt x="105174" y="39669"/>
                  </a:cubicBezTo>
                  <a:cubicBezTo>
                    <a:pt x="138268" y="48064"/>
                    <a:pt x="171563" y="57731"/>
                    <a:pt x="205431" y="62464"/>
                  </a:cubicBezTo>
                  <a:cubicBezTo>
                    <a:pt x="214071" y="63677"/>
                    <a:pt x="216450" y="50488"/>
                    <a:pt x="208500" y="4768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8" name="Google Shape;1488;p20"/>
            <p:cNvSpPr/>
            <p:nvPr/>
          </p:nvSpPr>
          <p:spPr>
            <a:xfrm>
              <a:off x="1380335" y="2264462"/>
              <a:ext cx="244021" cy="93134"/>
            </a:xfrm>
            <a:custGeom>
              <a:rect b="b" l="l" r="r" t="t"/>
              <a:pathLst>
                <a:path extrusionOk="0" h="93134" w="244021">
                  <a:moveTo>
                    <a:pt x="243773" y="6773"/>
                  </a:moveTo>
                  <a:cubicBezTo>
                    <a:pt x="243049" y="-187"/>
                    <a:pt x="231732" y="-2706"/>
                    <a:pt x="228392" y="3655"/>
                  </a:cubicBezTo>
                  <a:cubicBezTo>
                    <a:pt x="219088" y="21373"/>
                    <a:pt x="213600" y="38356"/>
                    <a:pt x="197921" y="51996"/>
                  </a:cubicBezTo>
                  <a:cubicBezTo>
                    <a:pt x="190573" y="58388"/>
                    <a:pt x="182051" y="63579"/>
                    <a:pt x="172834" y="66818"/>
                  </a:cubicBezTo>
                  <a:cubicBezTo>
                    <a:pt x="167547" y="68674"/>
                    <a:pt x="160321" y="70997"/>
                    <a:pt x="154755" y="69263"/>
                  </a:cubicBezTo>
                  <a:cubicBezTo>
                    <a:pt x="150065" y="67801"/>
                    <a:pt x="145900" y="63378"/>
                    <a:pt x="141975" y="60641"/>
                  </a:cubicBezTo>
                  <a:cubicBezTo>
                    <a:pt x="123524" y="47778"/>
                    <a:pt x="101581" y="53672"/>
                    <a:pt x="81427" y="58628"/>
                  </a:cubicBezTo>
                  <a:cubicBezTo>
                    <a:pt x="56803" y="64683"/>
                    <a:pt x="32563" y="61933"/>
                    <a:pt x="9545" y="51371"/>
                  </a:cubicBezTo>
                  <a:cubicBezTo>
                    <a:pt x="2258" y="48027"/>
                    <a:pt x="-3990" y="60169"/>
                    <a:pt x="3144" y="64011"/>
                  </a:cubicBezTo>
                  <a:cubicBezTo>
                    <a:pt x="26538" y="76611"/>
                    <a:pt x="52769" y="80654"/>
                    <a:pt x="78895" y="75284"/>
                  </a:cubicBezTo>
                  <a:cubicBezTo>
                    <a:pt x="92076" y="72577"/>
                    <a:pt x="109361" y="64068"/>
                    <a:pt x="122022" y="71678"/>
                  </a:cubicBezTo>
                  <a:cubicBezTo>
                    <a:pt x="133060" y="78310"/>
                    <a:pt x="138456" y="89299"/>
                    <a:pt x="152021" y="92211"/>
                  </a:cubicBezTo>
                  <a:cubicBezTo>
                    <a:pt x="174406" y="97014"/>
                    <a:pt x="199895" y="82231"/>
                    <a:pt x="215578" y="67386"/>
                  </a:cubicBezTo>
                  <a:cubicBezTo>
                    <a:pt x="231378" y="52432"/>
                    <a:pt x="246127" y="29358"/>
                    <a:pt x="243773" y="677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9" name="Google Shape;1489;p20"/>
            <p:cNvSpPr/>
            <p:nvPr/>
          </p:nvSpPr>
          <p:spPr>
            <a:xfrm>
              <a:off x="1375329" y="2445651"/>
              <a:ext cx="167345" cy="41583"/>
            </a:xfrm>
            <a:custGeom>
              <a:rect b="b" l="l" r="r" t="t"/>
              <a:pathLst>
                <a:path extrusionOk="0" h="41583" w="167345">
                  <a:moveTo>
                    <a:pt x="156578" y="1717"/>
                  </a:moveTo>
                  <a:cubicBezTo>
                    <a:pt x="146942" y="9843"/>
                    <a:pt x="134971" y="18828"/>
                    <a:pt x="122314" y="21203"/>
                  </a:cubicBezTo>
                  <a:cubicBezTo>
                    <a:pt x="115686" y="22447"/>
                    <a:pt x="110285" y="20618"/>
                    <a:pt x="103876" y="19391"/>
                  </a:cubicBezTo>
                  <a:cubicBezTo>
                    <a:pt x="97563" y="18182"/>
                    <a:pt x="92647" y="19937"/>
                    <a:pt x="86573" y="21513"/>
                  </a:cubicBezTo>
                  <a:cubicBezTo>
                    <a:pt x="61840" y="27931"/>
                    <a:pt x="34203" y="21509"/>
                    <a:pt x="12373" y="9074"/>
                  </a:cubicBezTo>
                  <a:cubicBezTo>
                    <a:pt x="3641" y="4101"/>
                    <a:pt x="-5004" y="16247"/>
                    <a:pt x="3466" y="22124"/>
                  </a:cubicBezTo>
                  <a:cubicBezTo>
                    <a:pt x="28112" y="39230"/>
                    <a:pt x="58133" y="43653"/>
                    <a:pt x="87294" y="37859"/>
                  </a:cubicBezTo>
                  <a:cubicBezTo>
                    <a:pt x="90765" y="37169"/>
                    <a:pt x="93965" y="35868"/>
                    <a:pt x="97454" y="36864"/>
                  </a:cubicBezTo>
                  <a:cubicBezTo>
                    <a:pt x="100959" y="37864"/>
                    <a:pt x="103885" y="40099"/>
                    <a:pt x="107613" y="40854"/>
                  </a:cubicBezTo>
                  <a:cubicBezTo>
                    <a:pt x="114503" y="42247"/>
                    <a:pt x="121842" y="41549"/>
                    <a:pt x="128557" y="39580"/>
                  </a:cubicBezTo>
                  <a:cubicBezTo>
                    <a:pt x="144563" y="34886"/>
                    <a:pt x="154365" y="23421"/>
                    <a:pt x="165336" y="11781"/>
                  </a:cubicBezTo>
                  <a:cubicBezTo>
                    <a:pt x="171108" y="5651"/>
                    <a:pt x="163276" y="-3932"/>
                    <a:pt x="156578" y="171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0" name="Google Shape;1490;p20"/>
            <p:cNvSpPr/>
            <p:nvPr/>
          </p:nvSpPr>
          <p:spPr>
            <a:xfrm>
              <a:off x="1395476" y="1650484"/>
              <a:ext cx="90119" cy="153189"/>
            </a:xfrm>
            <a:custGeom>
              <a:rect b="b" l="l" r="r" t="t"/>
              <a:pathLst>
                <a:path extrusionOk="0" h="153189" w="90119">
                  <a:moveTo>
                    <a:pt x="72805" y="138126"/>
                  </a:moveTo>
                  <a:cubicBezTo>
                    <a:pt x="68299" y="144457"/>
                    <a:pt x="62554" y="149687"/>
                    <a:pt x="55232" y="151988"/>
                  </a:cubicBezTo>
                  <a:cubicBezTo>
                    <a:pt x="40265" y="156691"/>
                    <a:pt x="23819" y="146967"/>
                    <a:pt x="15654" y="133572"/>
                  </a:cubicBezTo>
                  <a:cubicBezTo>
                    <a:pt x="-1430" y="105551"/>
                    <a:pt x="-4211" y="63686"/>
                    <a:pt x="5752" y="32722"/>
                  </a:cubicBezTo>
                  <a:cubicBezTo>
                    <a:pt x="19553" y="-10153"/>
                    <a:pt x="64239" y="-10930"/>
                    <a:pt x="81240" y="30600"/>
                  </a:cubicBezTo>
                  <a:cubicBezTo>
                    <a:pt x="93618" y="60839"/>
                    <a:pt x="93024" y="96134"/>
                    <a:pt x="79647" y="125941"/>
                  </a:cubicBezTo>
                  <a:cubicBezTo>
                    <a:pt x="77761" y="130141"/>
                    <a:pt x="75503" y="134332"/>
                    <a:pt x="72805" y="13812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1" name="Google Shape;1491;p20"/>
            <p:cNvSpPr/>
            <p:nvPr/>
          </p:nvSpPr>
          <p:spPr>
            <a:xfrm>
              <a:off x="1580622" y="1650552"/>
              <a:ext cx="232787" cy="310184"/>
            </a:xfrm>
            <a:custGeom>
              <a:rect b="b" l="l" r="r" t="t"/>
              <a:pathLst>
                <a:path extrusionOk="0" h="310184" w="232787">
                  <a:moveTo>
                    <a:pt x="225301" y="226658"/>
                  </a:moveTo>
                  <a:cubicBezTo>
                    <a:pt x="209750" y="261499"/>
                    <a:pt x="181877" y="295484"/>
                    <a:pt x="144189" y="306678"/>
                  </a:cubicBezTo>
                  <a:cubicBezTo>
                    <a:pt x="104515" y="318467"/>
                    <a:pt x="64597" y="299164"/>
                    <a:pt x="38532" y="269174"/>
                  </a:cubicBezTo>
                  <a:cubicBezTo>
                    <a:pt x="-4124" y="219572"/>
                    <a:pt x="-11354" y="142586"/>
                    <a:pt x="16793" y="83863"/>
                  </a:cubicBezTo>
                  <a:cubicBezTo>
                    <a:pt x="28390" y="46555"/>
                    <a:pt x="59803" y="14037"/>
                    <a:pt x="96696" y="3755"/>
                  </a:cubicBezTo>
                  <a:cubicBezTo>
                    <a:pt x="150184" y="-11194"/>
                    <a:pt x="210640" y="19988"/>
                    <a:pt x="231606" y="70743"/>
                  </a:cubicBezTo>
                  <a:cubicBezTo>
                    <a:pt x="233907" y="76004"/>
                    <a:pt x="232811" y="81265"/>
                    <a:pt x="228642" y="85343"/>
                  </a:cubicBezTo>
                  <a:cubicBezTo>
                    <a:pt x="203572" y="110535"/>
                    <a:pt x="175127" y="131850"/>
                    <a:pt x="144059" y="149100"/>
                  </a:cubicBezTo>
                  <a:cubicBezTo>
                    <a:pt x="164038" y="158513"/>
                    <a:pt x="183772" y="167904"/>
                    <a:pt x="203751" y="177317"/>
                  </a:cubicBezTo>
                  <a:cubicBezTo>
                    <a:pt x="212919" y="181601"/>
                    <a:pt x="222830" y="185696"/>
                    <a:pt x="227467" y="195729"/>
                  </a:cubicBezTo>
                  <a:cubicBezTo>
                    <a:pt x="232348" y="205784"/>
                    <a:pt x="229620" y="217005"/>
                    <a:pt x="225301" y="22665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2" name="Google Shape;1492;p20"/>
            <p:cNvSpPr/>
            <p:nvPr/>
          </p:nvSpPr>
          <p:spPr>
            <a:xfrm>
              <a:off x="1893806" y="1594035"/>
              <a:ext cx="103386" cy="101037"/>
            </a:xfrm>
            <a:custGeom>
              <a:rect b="b" l="l" r="r" t="t"/>
              <a:pathLst>
                <a:path extrusionOk="0" h="101037" w="103386">
                  <a:moveTo>
                    <a:pt x="92853" y="915"/>
                  </a:moveTo>
                  <a:cubicBezTo>
                    <a:pt x="90338" y="2256"/>
                    <a:pt x="87880" y="3081"/>
                    <a:pt x="85513" y="4797"/>
                  </a:cubicBezTo>
                  <a:cubicBezTo>
                    <a:pt x="83361" y="6355"/>
                    <a:pt x="81261" y="7993"/>
                    <a:pt x="79143" y="9599"/>
                  </a:cubicBezTo>
                  <a:cubicBezTo>
                    <a:pt x="75153" y="12634"/>
                    <a:pt x="71315" y="15865"/>
                    <a:pt x="67525" y="19148"/>
                  </a:cubicBezTo>
                  <a:cubicBezTo>
                    <a:pt x="59505" y="26103"/>
                    <a:pt x="51637" y="33211"/>
                    <a:pt x="43800" y="40375"/>
                  </a:cubicBezTo>
                  <a:cubicBezTo>
                    <a:pt x="36190" y="47331"/>
                    <a:pt x="28401" y="54150"/>
                    <a:pt x="21049" y="61376"/>
                  </a:cubicBezTo>
                  <a:cubicBezTo>
                    <a:pt x="13264" y="69025"/>
                    <a:pt x="3764" y="77312"/>
                    <a:pt x="424" y="88048"/>
                  </a:cubicBezTo>
                  <a:cubicBezTo>
                    <a:pt x="-1619" y="94615"/>
                    <a:pt x="3995" y="102757"/>
                    <a:pt x="11439" y="100718"/>
                  </a:cubicBezTo>
                  <a:cubicBezTo>
                    <a:pt x="22167" y="97780"/>
                    <a:pt x="30222" y="89777"/>
                    <a:pt x="38129" y="82377"/>
                  </a:cubicBezTo>
                  <a:cubicBezTo>
                    <a:pt x="45887" y="75111"/>
                    <a:pt x="53183" y="67314"/>
                    <a:pt x="60623" y="59730"/>
                  </a:cubicBezTo>
                  <a:cubicBezTo>
                    <a:pt x="67879" y="52330"/>
                    <a:pt x="75092" y="44912"/>
                    <a:pt x="82156" y="37328"/>
                  </a:cubicBezTo>
                  <a:cubicBezTo>
                    <a:pt x="85810" y="33403"/>
                    <a:pt x="89447" y="29439"/>
                    <a:pt x="92918" y="25348"/>
                  </a:cubicBezTo>
                  <a:cubicBezTo>
                    <a:pt x="94603" y="23357"/>
                    <a:pt x="96223" y="21300"/>
                    <a:pt x="97865" y="19274"/>
                  </a:cubicBezTo>
                  <a:cubicBezTo>
                    <a:pt x="99847" y="16829"/>
                    <a:pt x="100825" y="14454"/>
                    <a:pt x="102344" y="11835"/>
                  </a:cubicBezTo>
                  <a:cubicBezTo>
                    <a:pt x="105868" y="5740"/>
                    <a:pt x="99895" y="-2831"/>
                    <a:pt x="92853" y="91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3" name="Google Shape;1493;p20"/>
            <p:cNvSpPr/>
            <p:nvPr/>
          </p:nvSpPr>
          <p:spPr>
            <a:xfrm>
              <a:off x="1914828" y="1785499"/>
              <a:ext cx="108684" cy="21706"/>
            </a:xfrm>
            <a:custGeom>
              <a:rect b="b" l="l" r="r" t="t"/>
              <a:pathLst>
                <a:path extrusionOk="0" h="21706" w="108684">
                  <a:moveTo>
                    <a:pt x="102489" y="4120"/>
                  </a:moveTo>
                  <a:cubicBezTo>
                    <a:pt x="94547" y="3971"/>
                    <a:pt x="86727" y="2819"/>
                    <a:pt x="78807" y="2286"/>
                  </a:cubicBezTo>
                  <a:cubicBezTo>
                    <a:pt x="70604" y="1736"/>
                    <a:pt x="62391" y="1264"/>
                    <a:pt x="54174" y="967"/>
                  </a:cubicBezTo>
                  <a:cubicBezTo>
                    <a:pt x="46259" y="679"/>
                    <a:pt x="38343" y="339"/>
                    <a:pt x="30427" y="103"/>
                  </a:cubicBezTo>
                  <a:cubicBezTo>
                    <a:pt x="21490" y="-159"/>
                    <a:pt x="13195" y="-150"/>
                    <a:pt x="4760" y="3015"/>
                  </a:cubicBezTo>
                  <a:cubicBezTo>
                    <a:pt x="-2628" y="5783"/>
                    <a:pt x="-720" y="16571"/>
                    <a:pt x="5725" y="19030"/>
                  </a:cubicBezTo>
                  <a:cubicBezTo>
                    <a:pt x="13566" y="22020"/>
                    <a:pt x="21564" y="21819"/>
                    <a:pt x="29842" y="21588"/>
                  </a:cubicBezTo>
                  <a:cubicBezTo>
                    <a:pt x="37797" y="21365"/>
                    <a:pt x="45752" y="21077"/>
                    <a:pt x="53703" y="20824"/>
                  </a:cubicBezTo>
                  <a:cubicBezTo>
                    <a:pt x="61671" y="20571"/>
                    <a:pt x="69634" y="20091"/>
                    <a:pt x="77594" y="19636"/>
                  </a:cubicBezTo>
                  <a:cubicBezTo>
                    <a:pt x="85588" y="19178"/>
                    <a:pt x="93517" y="18021"/>
                    <a:pt x="101524" y="17899"/>
                  </a:cubicBezTo>
                  <a:cubicBezTo>
                    <a:pt x="110291" y="17768"/>
                    <a:pt x="111465" y="4290"/>
                    <a:pt x="102489" y="4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4" name="Google Shape;1494;p20"/>
            <p:cNvSpPr/>
            <p:nvPr/>
          </p:nvSpPr>
          <p:spPr>
            <a:xfrm>
              <a:off x="1892295" y="1904775"/>
              <a:ext cx="108772" cy="132524"/>
            </a:xfrm>
            <a:custGeom>
              <a:rect b="b" l="l" r="r" t="t"/>
              <a:pathLst>
                <a:path extrusionOk="0" h="132524" w="108772">
                  <a:moveTo>
                    <a:pt x="107820" y="122019"/>
                  </a:moveTo>
                  <a:cubicBezTo>
                    <a:pt x="104480" y="116479"/>
                    <a:pt x="101424" y="111082"/>
                    <a:pt x="97420" y="105865"/>
                  </a:cubicBezTo>
                  <a:cubicBezTo>
                    <a:pt x="93521" y="100783"/>
                    <a:pt x="89631" y="95701"/>
                    <a:pt x="85684" y="90654"/>
                  </a:cubicBezTo>
                  <a:cubicBezTo>
                    <a:pt x="77590" y="80306"/>
                    <a:pt x="69486" y="69954"/>
                    <a:pt x="61632" y="59423"/>
                  </a:cubicBezTo>
                  <a:cubicBezTo>
                    <a:pt x="53982" y="49163"/>
                    <a:pt x="46303" y="38934"/>
                    <a:pt x="38933" y="28468"/>
                  </a:cubicBezTo>
                  <a:cubicBezTo>
                    <a:pt x="35257" y="23242"/>
                    <a:pt x="31711" y="17916"/>
                    <a:pt x="27900" y="12786"/>
                  </a:cubicBezTo>
                  <a:cubicBezTo>
                    <a:pt x="23678" y="7110"/>
                    <a:pt x="18522" y="142"/>
                    <a:pt x="10772" y="2"/>
                  </a:cubicBezTo>
                  <a:cubicBezTo>
                    <a:pt x="6314" y="-77"/>
                    <a:pt x="2608" y="2316"/>
                    <a:pt x="948" y="6450"/>
                  </a:cubicBezTo>
                  <a:cubicBezTo>
                    <a:pt x="-1959" y="13681"/>
                    <a:pt x="2398" y="21190"/>
                    <a:pt x="6214" y="27215"/>
                  </a:cubicBezTo>
                  <a:cubicBezTo>
                    <a:pt x="9877" y="33005"/>
                    <a:pt x="13846" y="38567"/>
                    <a:pt x="17871" y="44107"/>
                  </a:cubicBezTo>
                  <a:cubicBezTo>
                    <a:pt x="25577" y="54704"/>
                    <a:pt x="33432" y="65235"/>
                    <a:pt x="41766" y="75351"/>
                  </a:cubicBezTo>
                  <a:cubicBezTo>
                    <a:pt x="49896" y="85218"/>
                    <a:pt x="58191" y="94937"/>
                    <a:pt x="66941" y="104262"/>
                  </a:cubicBezTo>
                  <a:cubicBezTo>
                    <a:pt x="71560" y="109192"/>
                    <a:pt x="76289" y="113972"/>
                    <a:pt x="81165" y="118648"/>
                  </a:cubicBezTo>
                  <a:cubicBezTo>
                    <a:pt x="83475" y="120862"/>
                    <a:pt x="85824" y="123023"/>
                    <a:pt x="88247" y="125115"/>
                  </a:cubicBezTo>
                  <a:cubicBezTo>
                    <a:pt x="91129" y="127599"/>
                    <a:pt x="94041" y="129166"/>
                    <a:pt x="97106" y="131323"/>
                  </a:cubicBezTo>
                  <a:cubicBezTo>
                    <a:pt x="102843" y="135357"/>
                    <a:pt x="111701" y="128459"/>
                    <a:pt x="107820" y="12201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95" name="Google Shape;1495;p20"/>
          <p:cNvGrpSpPr/>
          <p:nvPr/>
        </p:nvGrpSpPr>
        <p:grpSpPr>
          <a:xfrm>
            <a:off x="5455393" y="2298854"/>
            <a:ext cx="2317725" cy="750638"/>
            <a:chOff x="0" y="-47625"/>
            <a:chExt cx="6180600" cy="2001700"/>
          </a:xfrm>
        </p:grpSpPr>
        <p:sp>
          <p:nvSpPr>
            <p:cNvPr id="1496" name="Google Shape;1496;p20"/>
            <p:cNvSpPr txBox="1"/>
            <p:nvPr/>
          </p:nvSpPr>
          <p:spPr>
            <a:xfrm>
              <a:off x="0" y="968875"/>
              <a:ext cx="61806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Briefly elaborate on what you want to discuss. </a:t>
              </a:r>
              <a:endParaRPr sz="12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1497" name="Google Shape;1497;p20"/>
            <p:cNvSpPr txBox="1"/>
            <p:nvPr/>
          </p:nvSpPr>
          <p:spPr>
            <a:xfrm>
              <a:off x="0" y="-47625"/>
              <a:ext cx="61806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Add a main point</a:t>
              </a:r>
              <a:endParaRPr sz="18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</p:grpSp>
      <p:grpSp>
        <p:nvGrpSpPr>
          <p:cNvPr id="1498" name="Google Shape;1498;p20"/>
          <p:cNvGrpSpPr/>
          <p:nvPr/>
        </p:nvGrpSpPr>
        <p:grpSpPr>
          <a:xfrm>
            <a:off x="5452843" y="3696854"/>
            <a:ext cx="2317725" cy="750638"/>
            <a:chOff x="0" y="-47625"/>
            <a:chExt cx="6180600" cy="2001700"/>
          </a:xfrm>
        </p:grpSpPr>
        <p:sp>
          <p:nvSpPr>
            <p:cNvPr id="1499" name="Google Shape;1499;p20"/>
            <p:cNvSpPr txBox="1"/>
            <p:nvPr/>
          </p:nvSpPr>
          <p:spPr>
            <a:xfrm>
              <a:off x="0" y="968875"/>
              <a:ext cx="61806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Briefly elaborate on what you want to discuss. </a:t>
              </a:r>
              <a:endParaRPr sz="12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1500" name="Google Shape;1500;p20"/>
            <p:cNvSpPr txBox="1"/>
            <p:nvPr/>
          </p:nvSpPr>
          <p:spPr>
            <a:xfrm>
              <a:off x="0" y="-47625"/>
              <a:ext cx="61806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Add a main point</a:t>
              </a:r>
              <a:endParaRPr sz="18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</p:grpSp>
      <p:grpSp>
        <p:nvGrpSpPr>
          <p:cNvPr id="1501" name="Google Shape;1501;p20"/>
          <p:cNvGrpSpPr/>
          <p:nvPr/>
        </p:nvGrpSpPr>
        <p:grpSpPr>
          <a:xfrm>
            <a:off x="4812991" y="998595"/>
            <a:ext cx="396418" cy="480593"/>
            <a:chOff x="9625986" y="1978443"/>
            <a:chExt cx="792835" cy="961187"/>
          </a:xfrm>
        </p:grpSpPr>
        <p:sp>
          <p:nvSpPr>
            <p:cNvPr id="1502" name="Google Shape;1502;p20"/>
            <p:cNvSpPr/>
            <p:nvPr/>
          </p:nvSpPr>
          <p:spPr>
            <a:xfrm>
              <a:off x="9829102" y="1978443"/>
              <a:ext cx="589719" cy="956121"/>
            </a:xfrm>
            <a:custGeom>
              <a:rect b="b" l="l" r="r" t="t"/>
              <a:pathLst>
                <a:path extrusionOk="0" h="956121" w="589719">
                  <a:moveTo>
                    <a:pt x="105002" y="947373"/>
                  </a:moveTo>
                  <a:cubicBezTo>
                    <a:pt x="70182" y="940399"/>
                    <a:pt x="35262" y="928901"/>
                    <a:pt x="6307" y="907828"/>
                  </a:cubicBezTo>
                  <a:cubicBezTo>
                    <a:pt x="4171" y="906254"/>
                    <a:pt x="2059" y="904604"/>
                    <a:pt x="0" y="902916"/>
                  </a:cubicBezTo>
                  <a:cubicBezTo>
                    <a:pt x="3942" y="896632"/>
                    <a:pt x="5642" y="887918"/>
                    <a:pt x="5656" y="876465"/>
                  </a:cubicBezTo>
                  <a:cubicBezTo>
                    <a:pt x="6328" y="803632"/>
                    <a:pt x="6939" y="730682"/>
                    <a:pt x="10218" y="657868"/>
                  </a:cubicBezTo>
                  <a:cubicBezTo>
                    <a:pt x="13352" y="599274"/>
                    <a:pt x="17298" y="540744"/>
                    <a:pt x="18237" y="482060"/>
                  </a:cubicBezTo>
                  <a:cubicBezTo>
                    <a:pt x="17851" y="460275"/>
                    <a:pt x="19486" y="438481"/>
                    <a:pt x="19128" y="416701"/>
                  </a:cubicBezTo>
                  <a:cubicBezTo>
                    <a:pt x="19002" y="412627"/>
                    <a:pt x="18120" y="409090"/>
                    <a:pt x="16656" y="406066"/>
                  </a:cubicBezTo>
                  <a:cubicBezTo>
                    <a:pt x="28432" y="393423"/>
                    <a:pt x="42919" y="381654"/>
                    <a:pt x="60699" y="370820"/>
                  </a:cubicBezTo>
                  <a:cubicBezTo>
                    <a:pt x="63152" y="368611"/>
                    <a:pt x="65642" y="366471"/>
                    <a:pt x="68203" y="364386"/>
                  </a:cubicBezTo>
                  <a:cubicBezTo>
                    <a:pt x="83051" y="351529"/>
                    <a:pt x="101357" y="340252"/>
                    <a:pt x="107753" y="320629"/>
                  </a:cubicBezTo>
                  <a:cubicBezTo>
                    <a:pt x="123463" y="272366"/>
                    <a:pt x="113577" y="220562"/>
                    <a:pt x="111799" y="170891"/>
                  </a:cubicBezTo>
                  <a:cubicBezTo>
                    <a:pt x="109364" y="126140"/>
                    <a:pt x="100689" y="58204"/>
                    <a:pt x="132823" y="22913"/>
                  </a:cubicBezTo>
                  <a:cubicBezTo>
                    <a:pt x="199268" y="-42173"/>
                    <a:pt x="293852" y="45078"/>
                    <a:pt x="312087" y="114391"/>
                  </a:cubicBezTo>
                  <a:cubicBezTo>
                    <a:pt x="330088" y="179384"/>
                    <a:pt x="329698" y="247513"/>
                    <a:pt x="323950" y="314216"/>
                  </a:cubicBezTo>
                  <a:cubicBezTo>
                    <a:pt x="322146" y="330377"/>
                    <a:pt x="320834" y="346586"/>
                    <a:pt x="319001" y="362727"/>
                  </a:cubicBezTo>
                  <a:cubicBezTo>
                    <a:pt x="319668" y="356858"/>
                    <a:pt x="343545" y="342449"/>
                    <a:pt x="348987" y="339539"/>
                  </a:cubicBezTo>
                  <a:cubicBezTo>
                    <a:pt x="378582" y="323712"/>
                    <a:pt x="426454" y="325704"/>
                    <a:pt x="458607" y="330869"/>
                  </a:cubicBezTo>
                  <a:cubicBezTo>
                    <a:pt x="495517" y="336798"/>
                    <a:pt x="549952" y="352899"/>
                    <a:pt x="569664" y="387287"/>
                  </a:cubicBezTo>
                  <a:cubicBezTo>
                    <a:pt x="590253" y="423204"/>
                    <a:pt x="593916" y="466498"/>
                    <a:pt x="579114" y="505430"/>
                  </a:cubicBezTo>
                  <a:cubicBezTo>
                    <a:pt x="578198" y="507841"/>
                    <a:pt x="584922" y="520728"/>
                    <a:pt x="585857" y="524092"/>
                  </a:cubicBezTo>
                  <a:cubicBezTo>
                    <a:pt x="587824" y="531167"/>
                    <a:pt x="589148" y="538427"/>
                    <a:pt x="589571" y="545763"/>
                  </a:cubicBezTo>
                  <a:cubicBezTo>
                    <a:pt x="590395" y="560044"/>
                    <a:pt x="587742" y="574579"/>
                    <a:pt x="582999" y="588023"/>
                  </a:cubicBezTo>
                  <a:cubicBezTo>
                    <a:pt x="579304" y="598494"/>
                    <a:pt x="575601" y="609238"/>
                    <a:pt x="570521" y="619152"/>
                  </a:cubicBezTo>
                  <a:cubicBezTo>
                    <a:pt x="569199" y="621729"/>
                    <a:pt x="551900" y="648745"/>
                    <a:pt x="549547" y="646599"/>
                  </a:cubicBezTo>
                  <a:cubicBezTo>
                    <a:pt x="555394" y="651932"/>
                    <a:pt x="559872" y="659039"/>
                    <a:pt x="562745" y="666307"/>
                  </a:cubicBezTo>
                  <a:cubicBezTo>
                    <a:pt x="580563" y="712886"/>
                    <a:pt x="561054" y="781334"/>
                    <a:pt x="514412" y="803739"/>
                  </a:cubicBezTo>
                  <a:cubicBezTo>
                    <a:pt x="508633" y="806515"/>
                    <a:pt x="507544" y="805435"/>
                    <a:pt x="510014" y="811679"/>
                  </a:cubicBezTo>
                  <a:cubicBezTo>
                    <a:pt x="515512" y="825572"/>
                    <a:pt x="514767" y="841579"/>
                    <a:pt x="509907" y="855538"/>
                  </a:cubicBezTo>
                  <a:cubicBezTo>
                    <a:pt x="504996" y="869638"/>
                    <a:pt x="499750" y="883860"/>
                    <a:pt x="491925" y="896661"/>
                  </a:cubicBezTo>
                  <a:cubicBezTo>
                    <a:pt x="479434" y="917100"/>
                    <a:pt x="460060" y="933945"/>
                    <a:pt x="436048" y="938450"/>
                  </a:cubicBezTo>
                  <a:cubicBezTo>
                    <a:pt x="409181" y="943490"/>
                    <a:pt x="381298" y="937900"/>
                    <a:pt x="355035" y="932038"/>
                  </a:cubicBezTo>
                  <a:cubicBezTo>
                    <a:pt x="354718" y="931965"/>
                    <a:pt x="354416" y="931894"/>
                    <a:pt x="354101" y="931821"/>
                  </a:cubicBezTo>
                  <a:cubicBezTo>
                    <a:pt x="341209" y="940818"/>
                    <a:pt x="322901" y="943219"/>
                    <a:pt x="308345" y="947315"/>
                  </a:cubicBezTo>
                  <a:cubicBezTo>
                    <a:pt x="268958" y="956491"/>
                    <a:pt x="228456" y="957325"/>
                    <a:pt x="188272" y="955063"/>
                  </a:cubicBezTo>
                  <a:cubicBezTo>
                    <a:pt x="166667" y="954178"/>
                    <a:pt x="145007" y="953213"/>
                    <a:pt x="123583" y="950366"/>
                  </a:cubicBezTo>
                  <a:cubicBezTo>
                    <a:pt x="117368" y="949545"/>
                    <a:pt x="111172" y="948559"/>
                    <a:pt x="105002" y="94737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3" name="Google Shape;1503;p20"/>
            <p:cNvSpPr/>
            <p:nvPr/>
          </p:nvSpPr>
          <p:spPr>
            <a:xfrm>
              <a:off x="9625986" y="2369303"/>
              <a:ext cx="222292" cy="528529"/>
            </a:xfrm>
            <a:custGeom>
              <a:rect b="b" l="l" r="r" t="t"/>
              <a:pathLst>
                <a:path extrusionOk="0" h="528529" w="222292">
                  <a:moveTo>
                    <a:pt x="51373" y="523481"/>
                  </a:moveTo>
                  <a:cubicBezTo>
                    <a:pt x="30791" y="519486"/>
                    <a:pt x="1165" y="511772"/>
                    <a:pt x="754" y="486191"/>
                  </a:cubicBezTo>
                  <a:cubicBezTo>
                    <a:pt x="-664" y="467255"/>
                    <a:pt x="155" y="448228"/>
                    <a:pt x="1267" y="429302"/>
                  </a:cubicBezTo>
                  <a:cubicBezTo>
                    <a:pt x="3367" y="376262"/>
                    <a:pt x="5778" y="323230"/>
                    <a:pt x="9989" y="270314"/>
                  </a:cubicBezTo>
                  <a:cubicBezTo>
                    <a:pt x="13818" y="215140"/>
                    <a:pt x="16642" y="159926"/>
                    <a:pt x="18044" y="104646"/>
                  </a:cubicBezTo>
                  <a:cubicBezTo>
                    <a:pt x="18722" y="81636"/>
                    <a:pt x="19214" y="58260"/>
                    <a:pt x="25905" y="36064"/>
                  </a:cubicBezTo>
                  <a:cubicBezTo>
                    <a:pt x="29457" y="23588"/>
                    <a:pt x="36421" y="10320"/>
                    <a:pt x="49930" y="6861"/>
                  </a:cubicBezTo>
                  <a:cubicBezTo>
                    <a:pt x="67328" y="3018"/>
                    <a:pt x="85363" y="3255"/>
                    <a:pt x="103080" y="2967"/>
                  </a:cubicBezTo>
                  <a:cubicBezTo>
                    <a:pt x="126815" y="1815"/>
                    <a:pt x="150592" y="219"/>
                    <a:pt x="174306" y="2157"/>
                  </a:cubicBezTo>
                  <a:cubicBezTo>
                    <a:pt x="190275" y="-2622"/>
                    <a:pt x="212400" y="39"/>
                    <a:pt x="219769" y="15210"/>
                  </a:cubicBezTo>
                  <a:cubicBezTo>
                    <a:pt x="221231" y="18234"/>
                    <a:pt x="222115" y="21771"/>
                    <a:pt x="222242" y="25845"/>
                  </a:cubicBezTo>
                  <a:cubicBezTo>
                    <a:pt x="222597" y="47623"/>
                    <a:pt x="220962" y="69419"/>
                    <a:pt x="221350" y="91203"/>
                  </a:cubicBezTo>
                  <a:cubicBezTo>
                    <a:pt x="220413" y="149886"/>
                    <a:pt x="216465" y="208418"/>
                    <a:pt x="213332" y="267012"/>
                  </a:cubicBezTo>
                  <a:cubicBezTo>
                    <a:pt x="210052" y="339825"/>
                    <a:pt x="209442" y="412775"/>
                    <a:pt x="208769" y="485608"/>
                  </a:cubicBezTo>
                  <a:cubicBezTo>
                    <a:pt x="208756" y="497064"/>
                    <a:pt x="207055" y="505776"/>
                    <a:pt x="203113" y="512060"/>
                  </a:cubicBezTo>
                  <a:cubicBezTo>
                    <a:pt x="197317" y="521316"/>
                    <a:pt x="186688" y="525328"/>
                    <a:pt x="169411" y="525100"/>
                  </a:cubicBezTo>
                  <a:cubicBezTo>
                    <a:pt x="135412" y="528016"/>
                    <a:pt x="100913" y="530598"/>
                    <a:pt x="66998" y="526091"/>
                  </a:cubicBezTo>
                  <a:cubicBezTo>
                    <a:pt x="61772" y="525397"/>
                    <a:pt x="56568" y="524536"/>
                    <a:pt x="51373" y="52348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4" name="Google Shape;1504;p20"/>
            <p:cNvSpPr/>
            <p:nvPr/>
          </p:nvSpPr>
          <p:spPr>
            <a:xfrm>
              <a:off x="10162910" y="2626144"/>
              <a:ext cx="187843" cy="17850"/>
            </a:xfrm>
            <a:custGeom>
              <a:rect b="b" l="l" r="r" t="t"/>
              <a:pathLst>
                <a:path extrusionOk="0" h="17850" w="187843">
                  <a:moveTo>
                    <a:pt x="76488" y="42"/>
                  </a:moveTo>
                  <a:cubicBezTo>
                    <a:pt x="112017" y="-320"/>
                    <a:pt x="147578" y="1657"/>
                    <a:pt x="182809" y="6120"/>
                  </a:cubicBezTo>
                  <a:cubicBezTo>
                    <a:pt x="190349" y="7122"/>
                    <a:pt x="189051" y="18671"/>
                    <a:pt x="181366" y="17805"/>
                  </a:cubicBezTo>
                  <a:cubicBezTo>
                    <a:pt x="122583" y="10317"/>
                    <a:pt x="62360" y="9092"/>
                    <a:pt x="3857" y="17047"/>
                  </a:cubicBezTo>
                  <a:cubicBezTo>
                    <a:pt x="-19429" y="2295"/>
                    <a:pt x="70077" y="123"/>
                    <a:pt x="76488" y="4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5" name="Google Shape;1505;p20"/>
            <p:cNvSpPr/>
            <p:nvPr/>
          </p:nvSpPr>
          <p:spPr>
            <a:xfrm>
              <a:off x="10140243" y="2452185"/>
              <a:ext cx="229946" cy="27042"/>
            </a:xfrm>
            <a:custGeom>
              <a:rect b="b" l="l" r="r" t="t"/>
              <a:pathLst>
                <a:path extrusionOk="0" h="27042" w="229946">
                  <a:moveTo>
                    <a:pt x="177" y="14968"/>
                  </a:moveTo>
                  <a:cubicBezTo>
                    <a:pt x="-2666" y="5371"/>
                    <a:pt x="29635" y="4985"/>
                    <a:pt x="36172" y="3368"/>
                  </a:cubicBezTo>
                  <a:cubicBezTo>
                    <a:pt x="99480" y="-2860"/>
                    <a:pt x="164779" y="-1380"/>
                    <a:pt x="226371" y="15744"/>
                  </a:cubicBezTo>
                  <a:cubicBezTo>
                    <a:pt x="232966" y="18253"/>
                    <a:pt x="229666" y="28728"/>
                    <a:pt x="222727" y="26809"/>
                  </a:cubicBezTo>
                  <a:cubicBezTo>
                    <a:pt x="169777" y="12109"/>
                    <a:pt x="114052" y="9552"/>
                    <a:pt x="59416" y="12240"/>
                  </a:cubicBezTo>
                  <a:cubicBezTo>
                    <a:pt x="42481" y="13424"/>
                    <a:pt x="25512" y="14635"/>
                    <a:pt x="8735" y="17319"/>
                  </a:cubicBezTo>
                  <a:cubicBezTo>
                    <a:pt x="7202" y="17897"/>
                    <a:pt x="5375" y="18313"/>
                    <a:pt x="3783" y="18101"/>
                  </a:cubicBezTo>
                  <a:cubicBezTo>
                    <a:pt x="2148" y="17882"/>
                    <a:pt x="757" y="17003"/>
                    <a:pt x="177" y="1496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6" name="Google Shape;1506;p20"/>
            <p:cNvSpPr/>
            <p:nvPr/>
          </p:nvSpPr>
          <p:spPr>
            <a:xfrm>
              <a:off x="10135034" y="2766253"/>
              <a:ext cx="180008" cy="18969"/>
            </a:xfrm>
            <a:custGeom>
              <a:rect b="b" l="l" r="r" t="t"/>
              <a:pathLst>
                <a:path extrusionOk="0" h="18969" w="180008">
                  <a:moveTo>
                    <a:pt x="1565" y="16610"/>
                  </a:moveTo>
                  <a:cubicBezTo>
                    <a:pt x="-5677" y="6693"/>
                    <a:pt x="14241" y="6201"/>
                    <a:pt x="20006" y="5024"/>
                  </a:cubicBezTo>
                  <a:cubicBezTo>
                    <a:pt x="51833" y="145"/>
                    <a:pt x="84084" y="-683"/>
                    <a:pt x="116230" y="449"/>
                  </a:cubicBezTo>
                  <a:cubicBezTo>
                    <a:pt x="136064" y="1531"/>
                    <a:pt x="155945" y="3552"/>
                    <a:pt x="175431" y="7618"/>
                  </a:cubicBezTo>
                  <a:cubicBezTo>
                    <a:pt x="178480" y="8287"/>
                    <a:pt x="180535" y="11297"/>
                    <a:pt x="179890" y="14398"/>
                  </a:cubicBezTo>
                  <a:cubicBezTo>
                    <a:pt x="179256" y="17531"/>
                    <a:pt x="176193" y="19425"/>
                    <a:pt x="173112" y="18875"/>
                  </a:cubicBezTo>
                  <a:cubicBezTo>
                    <a:pt x="131267" y="10997"/>
                    <a:pt x="88407" y="9809"/>
                    <a:pt x="46010" y="12864"/>
                  </a:cubicBezTo>
                  <a:cubicBezTo>
                    <a:pt x="32816" y="14188"/>
                    <a:pt x="19487" y="15121"/>
                    <a:pt x="6383" y="17281"/>
                  </a:cubicBezTo>
                  <a:cubicBezTo>
                    <a:pt x="5607" y="17639"/>
                    <a:pt x="4752" y="17754"/>
                    <a:pt x="3924" y="17645"/>
                  </a:cubicBezTo>
                  <a:cubicBezTo>
                    <a:pt x="3075" y="17533"/>
                    <a:pt x="2253" y="17181"/>
                    <a:pt x="1565" y="16610"/>
                  </a:cubicBezTo>
                  <a:close/>
                </a:path>
              </a:pathLst>
            </a:custGeom>
            <a:solidFill>
              <a:srgbClr val="457B9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7" name="Google Shape;1507;p20"/>
            <p:cNvSpPr/>
            <p:nvPr/>
          </p:nvSpPr>
          <p:spPr>
            <a:xfrm>
              <a:off x="10092440" y="2794084"/>
              <a:ext cx="65174" cy="111412"/>
            </a:xfrm>
            <a:custGeom>
              <a:rect b="b" l="l" r="r" t="t"/>
              <a:pathLst>
                <a:path extrusionOk="0" h="111412" w="65174">
                  <a:moveTo>
                    <a:pt x="58140" y="111303"/>
                  </a:moveTo>
                  <a:cubicBezTo>
                    <a:pt x="25345" y="102996"/>
                    <a:pt x="-2801" y="70558"/>
                    <a:pt x="223" y="35719"/>
                  </a:cubicBezTo>
                  <a:cubicBezTo>
                    <a:pt x="750" y="25202"/>
                    <a:pt x="2738" y="14089"/>
                    <a:pt x="9779" y="5867"/>
                  </a:cubicBezTo>
                  <a:cubicBezTo>
                    <a:pt x="12316" y="3018"/>
                    <a:pt x="15555" y="-1961"/>
                    <a:pt x="19832" y="815"/>
                  </a:cubicBezTo>
                  <a:cubicBezTo>
                    <a:pt x="24975" y="4327"/>
                    <a:pt x="19167" y="10038"/>
                    <a:pt x="17284" y="13224"/>
                  </a:cubicBezTo>
                  <a:cubicBezTo>
                    <a:pt x="10503" y="25225"/>
                    <a:pt x="10459" y="41013"/>
                    <a:pt x="13185" y="54060"/>
                  </a:cubicBezTo>
                  <a:cubicBezTo>
                    <a:pt x="17978" y="70149"/>
                    <a:pt x="29843" y="83992"/>
                    <a:pt x="43817" y="92829"/>
                  </a:cubicBezTo>
                  <a:cubicBezTo>
                    <a:pt x="49029" y="95697"/>
                    <a:pt x="54550" y="97987"/>
                    <a:pt x="60215" y="99780"/>
                  </a:cubicBezTo>
                  <a:cubicBezTo>
                    <a:pt x="63414" y="100501"/>
                    <a:pt x="65748" y="103392"/>
                    <a:pt x="65051" y="106766"/>
                  </a:cubicBezTo>
                  <a:cubicBezTo>
                    <a:pt x="64436" y="109815"/>
                    <a:pt x="61489" y="111758"/>
                    <a:pt x="58484" y="111361"/>
                  </a:cubicBezTo>
                  <a:cubicBezTo>
                    <a:pt x="58369" y="111343"/>
                    <a:pt x="58254" y="111324"/>
                    <a:pt x="58140" y="11130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8" name="Google Shape;1508;p20"/>
            <p:cNvSpPr/>
            <p:nvPr/>
          </p:nvSpPr>
          <p:spPr>
            <a:xfrm>
              <a:off x="10100384" y="2641764"/>
              <a:ext cx="46155" cy="135252"/>
            </a:xfrm>
            <a:custGeom>
              <a:rect b="b" l="l" r="r" t="t"/>
              <a:pathLst>
                <a:path extrusionOk="0" h="135252" w="46155">
                  <a:moveTo>
                    <a:pt x="15656" y="133284"/>
                  </a:moveTo>
                  <a:cubicBezTo>
                    <a:pt x="-7901" y="96932"/>
                    <a:pt x="-5096" y="42914"/>
                    <a:pt x="25576" y="11375"/>
                  </a:cubicBezTo>
                  <a:cubicBezTo>
                    <a:pt x="29878" y="6942"/>
                    <a:pt x="34173" y="673"/>
                    <a:pt x="40770" y="10"/>
                  </a:cubicBezTo>
                  <a:cubicBezTo>
                    <a:pt x="46282" y="-315"/>
                    <a:pt x="48255" y="7284"/>
                    <a:pt x="43379" y="9622"/>
                  </a:cubicBezTo>
                  <a:cubicBezTo>
                    <a:pt x="12006" y="34025"/>
                    <a:pt x="4646" y="79417"/>
                    <a:pt x="18977" y="115164"/>
                  </a:cubicBezTo>
                  <a:cubicBezTo>
                    <a:pt x="20699" y="119280"/>
                    <a:pt x="22904" y="123148"/>
                    <a:pt x="25008" y="127081"/>
                  </a:cubicBezTo>
                  <a:cubicBezTo>
                    <a:pt x="27332" y="131429"/>
                    <a:pt x="22952" y="135739"/>
                    <a:pt x="18960" y="135208"/>
                  </a:cubicBezTo>
                  <a:cubicBezTo>
                    <a:pt x="17759" y="135049"/>
                    <a:pt x="16593" y="134451"/>
                    <a:pt x="15656" y="13328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9" name="Google Shape;1509;p20"/>
            <p:cNvSpPr/>
            <p:nvPr/>
          </p:nvSpPr>
          <p:spPr>
            <a:xfrm>
              <a:off x="10103777" y="2476784"/>
              <a:ext cx="32282" cy="155326"/>
            </a:xfrm>
            <a:custGeom>
              <a:rect b="b" l="l" r="r" t="t"/>
              <a:pathLst>
                <a:path extrusionOk="0" h="155326" w="32282">
                  <a:moveTo>
                    <a:pt x="21320" y="152087"/>
                  </a:moveTo>
                  <a:cubicBezTo>
                    <a:pt x="-790" y="112214"/>
                    <a:pt x="-9961" y="53618"/>
                    <a:pt x="14787" y="13115"/>
                  </a:cubicBezTo>
                  <a:cubicBezTo>
                    <a:pt x="17297" y="8942"/>
                    <a:pt x="20592" y="5307"/>
                    <a:pt x="23725" y="1602"/>
                  </a:cubicBezTo>
                  <a:cubicBezTo>
                    <a:pt x="24701" y="334"/>
                    <a:pt x="26611" y="-237"/>
                    <a:pt x="28152" y="91"/>
                  </a:cubicBezTo>
                  <a:cubicBezTo>
                    <a:pt x="34941" y="1958"/>
                    <a:pt x="30955" y="8936"/>
                    <a:pt x="27848" y="12441"/>
                  </a:cubicBezTo>
                  <a:cubicBezTo>
                    <a:pt x="4605" y="46053"/>
                    <a:pt x="9617" y="91629"/>
                    <a:pt x="22788" y="128156"/>
                  </a:cubicBezTo>
                  <a:cubicBezTo>
                    <a:pt x="25447" y="134573"/>
                    <a:pt x="28636" y="140747"/>
                    <a:pt x="31708" y="146985"/>
                  </a:cubicBezTo>
                  <a:cubicBezTo>
                    <a:pt x="33089" y="149811"/>
                    <a:pt x="31890" y="153337"/>
                    <a:pt x="29064" y="154733"/>
                  </a:cubicBezTo>
                  <a:cubicBezTo>
                    <a:pt x="28015" y="155255"/>
                    <a:pt x="26905" y="155419"/>
                    <a:pt x="25846" y="155278"/>
                  </a:cubicBezTo>
                  <a:cubicBezTo>
                    <a:pt x="23996" y="155032"/>
                    <a:pt x="22298" y="153868"/>
                    <a:pt x="21320" y="15208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0" name="Google Shape;1510;p20"/>
            <p:cNvSpPr/>
            <p:nvPr/>
          </p:nvSpPr>
          <p:spPr>
            <a:xfrm>
              <a:off x="10123029" y="2319135"/>
              <a:ext cx="58746" cy="132095"/>
            </a:xfrm>
            <a:custGeom>
              <a:rect b="b" l="l" r="r" t="t"/>
              <a:pathLst>
                <a:path extrusionOk="0" h="132095" w="58746">
                  <a:moveTo>
                    <a:pt x="6744" y="128882"/>
                  </a:moveTo>
                  <a:cubicBezTo>
                    <a:pt x="-12636" y="87504"/>
                    <a:pt x="11935" y="20600"/>
                    <a:pt x="52603" y="261"/>
                  </a:cubicBezTo>
                  <a:cubicBezTo>
                    <a:pt x="54745" y="-542"/>
                    <a:pt x="57237" y="583"/>
                    <a:pt x="58228" y="2595"/>
                  </a:cubicBezTo>
                  <a:cubicBezTo>
                    <a:pt x="60370" y="7061"/>
                    <a:pt x="55375" y="9102"/>
                    <a:pt x="52472" y="11204"/>
                  </a:cubicBezTo>
                  <a:cubicBezTo>
                    <a:pt x="24038" y="33478"/>
                    <a:pt x="10273" y="70357"/>
                    <a:pt x="11866" y="105871"/>
                  </a:cubicBezTo>
                  <a:cubicBezTo>
                    <a:pt x="13278" y="112199"/>
                    <a:pt x="14801" y="118510"/>
                    <a:pt x="17512" y="124420"/>
                  </a:cubicBezTo>
                  <a:cubicBezTo>
                    <a:pt x="19045" y="129128"/>
                    <a:pt x="14869" y="132551"/>
                    <a:pt x="11051" y="132046"/>
                  </a:cubicBezTo>
                  <a:cubicBezTo>
                    <a:pt x="9374" y="131825"/>
                    <a:pt x="7768" y="130844"/>
                    <a:pt x="6744" y="1288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1" name="Google Shape;1511;p20"/>
            <p:cNvSpPr/>
            <p:nvPr/>
          </p:nvSpPr>
          <p:spPr>
            <a:xfrm>
              <a:off x="10048963" y="1987849"/>
              <a:ext cx="111837" cy="273602"/>
            </a:xfrm>
            <a:custGeom>
              <a:rect b="b" l="l" r="r" t="t"/>
              <a:pathLst>
                <a:path extrusionOk="0" h="273602" w="111837">
                  <a:moveTo>
                    <a:pt x="100613" y="268949"/>
                  </a:moveTo>
                  <a:cubicBezTo>
                    <a:pt x="101656" y="182671"/>
                    <a:pt x="95447" y="84098"/>
                    <a:pt x="25869" y="23334"/>
                  </a:cubicBezTo>
                  <a:cubicBezTo>
                    <a:pt x="18599" y="17005"/>
                    <a:pt x="10548" y="11769"/>
                    <a:pt x="2003" y="7338"/>
                  </a:cubicBezTo>
                  <a:cubicBezTo>
                    <a:pt x="299" y="6365"/>
                    <a:pt x="-456" y="4212"/>
                    <a:pt x="283" y="2384"/>
                  </a:cubicBezTo>
                  <a:cubicBezTo>
                    <a:pt x="1914" y="-1240"/>
                    <a:pt x="5459" y="25"/>
                    <a:pt x="8339" y="1263"/>
                  </a:cubicBezTo>
                  <a:cubicBezTo>
                    <a:pt x="32316" y="10808"/>
                    <a:pt x="51241" y="31029"/>
                    <a:pt x="65920" y="51758"/>
                  </a:cubicBezTo>
                  <a:cubicBezTo>
                    <a:pt x="100601" y="101092"/>
                    <a:pt x="109919" y="162442"/>
                    <a:pt x="111483" y="221474"/>
                  </a:cubicBezTo>
                  <a:cubicBezTo>
                    <a:pt x="111840" y="237269"/>
                    <a:pt x="112034" y="253136"/>
                    <a:pt x="111540" y="268911"/>
                  </a:cubicBezTo>
                  <a:cubicBezTo>
                    <a:pt x="111196" y="272354"/>
                    <a:pt x="108030" y="273924"/>
                    <a:pt x="105191" y="273548"/>
                  </a:cubicBezTo>
                  <a:cubicBezTo>
                    <a:pt x="102941" y="273248"/>
                    <a:pt x="100895" y="271729"/>
                    <a:pt x="100613" y="26894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2" name="Google Shape;1512;p20"/>
            <p:cNvSpPr/>
            <p:nvPr/>
          </p:nvSpPr>
          <p:spPr>
            <a:xfrm>
              <a:off x="10224622" y="2812374"/>
              <a:ext cx="12737" cy="31904"/>
            </a:xfrm>
            <a:custGeom>
              <a:rect b="b" l="l" r="r" t="t"/>
              <a:pathLst>
                <a:path extrusionOk="0" h="31904" w="12737">
                  <a:moveTo>
                    <a:pt x="19" y="26141"/>
                  </a:moveTo>
                  <a:cubicBezTo>
                    <a:pt x="405" y="21249"/>
                    <a:pt x="1381" y="16466"/>
                    <a:pt x="2146" y="11641"/>
                  </a:cubicBezTo>
                  <a:cubicBezTo>
                    <a:pt x="2530" y="9096"/>
                    <a:pt x="2807" y="6552"/>
                    <a:pt x="3129" y="4000"/>
                  </a:cubicBezTo>
                  <a:cubicBezTo>
                    <a:pt x="3648" y="-968"/>
                    <a:pt x="11062" y="-1460"/>
                    <a:pt x="12253" y="3379"/>
                  </a:cubicBezTo>
                  <a:cubicBezTo>
                    <a:pt x="13611" y="11518"/>
                    <a:pt x="11868" y="20086"/>
                    <a:pt x="10063" y="28070"/>
                  </a:cubicBezTo>
                  <a:cubicBezTo>
                    <a:pt x="9394" y="30530"/>
                    <a:pt x="7016" y="32187"/>
                    <a:pt x="4463" y="31864"/>
                  </a:cubicBezTo>
                  <a:cubicBezTo>
                    <a:pt x="4453" y="31862"/>
                    <a:pt x="4443" y="31862"/>
                    <a:pt x="4434" y="31860"/>
                  </a:cubicBezTo>
                  <a:cubicBezTo>
                    <a:pt x="1610" y="31484"/>
                    <a:pt x="-208" y="28900"/>
                    <a:pt x="19" y="2614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3" name="Google Shape;1513;p20"/>
            <p:cNvSpPr/>
            <p:nvPr/>
          </p:nvSpPr>
          <p:spPr>
            <a:xfrm>
              <a:off x="10240877" y="2678953"/>
              <a:ext cx="15010" cy="53842"/>
            </a:xfrm>
            <a:custGeom>
              <a:rect b="b" l="l" r="r" t="t"/>
              <a:pathLst>
                <a:path extrusionOk="0" h="53842" w="15010">
                  <a:moveTo>
                    <a:pt x="34" y="48064"/>
                  </a:moveTo>
                  <a:cubicBezTo>
                    <a:pt x="1734" y="33025"/>
                    <a:pt x="3709" y="17804"/>
                    <a:pt x="5152" y="2838"/>
                  </a:cubicBezTo>
                  <a:cubicBezTo>
                    <a:pt x="6099" y="508"/>
                    <a:pt x="8904" y="-613"/>
                    <a:pt x="11138" y="339"/>
                  </a:cubicBezTo>
                  <a:cubicBezTo>
                    <a:pt x="19842" y="3578"/>
                    <a:pt x="11278" y="40713"/>
                    <a:pt x="10393" y="49379"/>
                  </a:cubicBezTo>
                  <a:cubicBezTo>
                    <a:pt x="9859" y="52758"/>
                    <a:pt x="7061" y="54133"/>
                    <a:pt x="4506" y="53792"/>
                  </a:cubicBezTo>
                  <a:cubicBezTo>
                    <a:pt x="1982" y="53456"/>
                    <a:pt x="-308" y="51453"/>
                    <a:pt x="34" y="4806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4" name="Google Shape;1514;p20"/>
            <p:cNvSpPr/>
            <p:nvPr/>
          </p:nvSpPr>
          <p:spPr>
            <a:xfrm>
              <a:off x="10264259" y="2521259"/>
              <a:ext cx="12775" cy="51986"/>
            </a:xfrm>
            <a:custGeom>
              <a:rect b="b" l="l" r="r" t="t"/>
              <a:pathLst>
                <a:path extrusionOk="0" h="51986" w="12775">
                  <a:moveTo>
                    <a:pt x="4368" y="51868"/>
                  </a:moveTo>
                  <a:cubicBezTo>
                    <a:pt x="1573" y="51512"/>
                    <a:pt x="-204" y="48975"/>
                    <a:pt x="19" y="46252"/>
                  </a:cubicBezTo>
                  <a:cubicBezTo>
                    <a:pt x="689" y="32771"/>
                    <a:pt x="4165" y="18993"/>
                    <a:pt x="2047" y="5575"/>
                  </a:cubicBezTo>
                  <a:cubicBezTo>
                    <a:pt x="2063" y="5577"/>
                    <a:pt x="2076" y="5594"/>
                    <a:pt x="2090" y="5612"/>
                  </a:cubicBezTo>
                  <a:cubicBezTo>
                    <a:pt x="1212" y="-1936"/>
                    <a:pt x="10414" y="-1739"/>
                    <a:pt x="11716" y="5414"/>
                  </a:cubicBezTo>
                  <a:cubicBezTo>
                    <a:pt x="13132" y="11804"/>
                    <a:pt x="14746" y="53269"/>
                    <a:pt x="4829" y="51956"/>
                  </a:cubicBezTo>
                  <a:cubicBezTo>
                    <a:pt x="4677" y="51937"/>
                    <a:pt x="4524" y="51908"/>
                    <a:pt x="4368" y="5186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5" name="Google Shape;1515;p20"/>
            <p:cNvSpPr/>
            <p:nvPr/>
          </p:nvSpPr>
          <p:spPr>
            <a:xfrm>
              <a:off x="10261065" y="2375945"/>
              <a:ext cx="13942" cy="60333"/>
            </a:xfrm>
            <a:custGeom>
              <a:rect b="b" l="l" r="r" t="t"/>
              <a:pathLst>
                <a:path extrusionOk="0" h="60333" w="13942">
                  <a:moveTo>
                    <a:pt x="1516" y="54663"/>
                  </a:moveTo>
                  <a:cubicBezTo>
                    <a:pt x="2354" y="39463"/>
                    <a:pt x="3789" y="24076"/>
                    <a:pt x="1115" y="9001"/>
                  </a:cubicBezTo>
                  <a:cubicBezTo>
                    <a:pt x="116" y="6460"/>
                    <a:pt x="-918" y="3476"/>
                    <a:pt x="1409" y="1283"/>
                  </a:cubicBezTo>
                  <a:cubicBezTo>
                    <a:pt x="18703" y="-9042"/>
                    <a:pt x="13016" y="46088"/>
                    <a:pt x="13156" y="54625"/>
                  </a:cubicBezTo>
                  <a:cubicBezTo>
                    <a:pt x="13089" y="58808"/>
                    <a:pt x="9558" y="60696"/>
                    <a:pt x="6402" y="60277"/>
                  </a:cubicBezTo>
                  <a:cubicBezTo>
                    <a:pt x="3837" y="59936"/>
                    <a:pt x="1518" y="58068"/>
                    <a:pt x="1516" y="5466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6" name="Google Shape;1516;p20"/>
            <p:cNvSpPr/>
            <p:nvPr/>
          </p:nvSpPr>
          <p:spPr>
            <a:xfrm>
              <a:off x="9845580" y="2892760"/>
              <a:ext cx="292702" cy="46870"/>
            </a:xfrm>
            <a:custGeom>
              <a:rect b="b" l="l" r="r" t="t"/>
              <a:pathLst>
                <a:path extrusionOk="0" h="46870" w="292702">
                  <a:moveTo>
                    <a:pt x="89309" y="38618"/>
                  </a:moveTo>
                  <a:cubicBezTo>
                    <a:pt x="59841" y="31701"/>
                    <a:pt x="29658" y="24550"/>
                    <a:pt x="2727" y="10338"/>
                  </a:cubicBezTo>
                  <a:cubicBezTo>
                    <a:pt x="-3014" y="7010"/>
                    <a:pt x="1144" y="-2075"/>
                    <a:pt x="7491" y="432"/>
                  </a:cubicBezTo>
                  <a:cubicBezTo>
                    <a:pt x="17661" y="4924"/>
                    <a:pt x="28469" y="9624"/>
                    <a:pt x="38799" y="12800"/>
                  </a:cubicBezTo>
                  <a:cubicBezTo>
                    <a:pt x="67247" y="21789"/>
                    <a:pt x="96084" y="29709"/>
                    <a:pt x="126027" y="31188"/>
                  </a:cubicBezTo>
                  <a:cubicBezTo>
                    <a:pt x="170154" y="36618"/>
                    <a:pt x="215540" y="35515"/>
                    <a:pt x="259495" y="31128"/>
                  </a:cubicBezTo>
                  <a:cubicBezTo>
                    <a:pt x="268634" y="30167"/>
                    <a:pt x="277965" y="30319"/>
                    <a:pt x="287002" y="28596"/>
                  </a:cubicBezTo>
                  <a:cubicBezTo>
                    <a:pt x="288963" y="27862"/>
                    <a:pt x="291236" y="28646"/>
                    <a:pt x="292281" y="30496"/>
                  </a:cubicBezTo>
                  <a:cubicBezTo>
                    <a:pt x="295587" y="39873"/>
                    <a:pt x="278539" y="39225"/>
                    <a:pt x="272885" y="40509"/>
                  </a:cubicBezTo>
                  <a:cubicBezTo>
                    <a:pt x="244958" y="43514"/>
                    <a:pt x="216952" y="46880"/>
                    <a:pt x="188820" y="46870"/>
                  </a:cubicBezTo>
                  <a:cubicBezTo>
                    <a:pt x="160026" y="46236"/>
                    <a:pt x="131087" y="44310"/>
                    <a:pt x="102487" y="40509"/>
                  </a:cubicBezTo>
                  <a:cubicBezTo>
                    <a:pt x="98084" y="39921"/>
                    <a:pt x="93693" y="39292"/>
                    <a:pt x="89309" y="38618"/>
                  </a:cubicBezTo>
                  <a:close/>
                </a:path>
              </a:pathLst>
            </a:custGeom>
            <a:solidFill>
              <a:srgbClr val="457B9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7" name="Google Shape;1517;p20"/>
            <p:cNvSpPr/>
            <p:nvPr/>
          </p:nvSpPr>
          <p:spPr>
            <a:xfrm>
              <a:off x="9932951" y="2445178"/>
              <a:ext cx="166244" cy="200444"/>
            </a:xfrm>
            <a:custGeom>
              <a:rect b="b" l="l" r="r" t="t"/>
              <a:pathLst>
                <a:path extrusionOk="0" h="200444" w="166244">
                  <a:moveTo>
                    <a:pt x="694" y="198057"/>
                  </a:moveTo>
                  <a:cubicBezTo>
                    <a:pt x="-590" y="195789"/>
                    <a:pt x="-88" y="192480"/>
                    <a:pt x="2163" y="190962"/>
                  </a:cubicBezTo>
                  <a:cubicBezTo>
                    <a:pt x="7671" y="187263"/>
                    <a:pt x="13141" y="183513"/>
                    <a:pt x="18508" y="179595"/>
                  </a:cubicBezTo>
                  <a:cubicBezTo>
                    <a:pt x="27326" y="173088"/>
                    <a:pt x="35454" y="165804"/>
                    <a:pt x="43427" y="158283"/>
                  </a:cubicBezTo>
                  <a:cubicBezTo>
                    <a:pt x="89049" y="114182"/>
                    <a:pt x="132351" y="63945"/>
                    <a:pt x="156829" y="4861"/>
                  </a:cubicBezTo>
                  <a:cubicBezTo>
                    <a:pt x="156351" y="-193"/>
                    <a:pt x="164001" y="-2006"/>
                    <a:pt x="165766" y="2831"/>
                  </a:cubicBezTo>
                  <a:cubicBezTo>
                    <a:pt x="167691" y="9630"/>
                    <a:pt x="163350" y="16361"/>
                    <a:pt x="160902" y="22503"/>
                  </a:cubicBezTo>
                  <a:cubicBezTo>
                    <a:pt x="156843" y="31088"/>
                    <a:pt x="152370" y="39494"/>
                    <a:pt x="147685" y="47763"/>
                  </a:cubicBezTo>
                  <a:cubicBezTo>
                    <a:pt x="124689" y="89570"/>
                    <a:pt x="92701" y="125394"/>
                    <a:pt x="59504" y="159331"/>
                  </a:cubicBezTo>
                  <a:cubicBezTo>
                    <a:pt x="52619" y="165071"/>
                    <a:pt x="16366" y="202035"/>
                    <a:pt x="3998" y="200391"/>
                  </a:cubicBezTo>
                  <a:cubicBezTo>
                    <a:pt x="2530" y="200197"/>
                    <a:pt x="1399" y="199459"/>
                    <a:pt x="694" y="19805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8" name="Google Shape;1518;p20"/>
            <p:cNvSpPr/>
            <p:nvPr/>
          </p:nvSpPr>
          <p:spPr>
            <a:xfrm>
              <a:off x="9647696" y="2363597"/>
              <a:ext cx="201137" cy="130366"/>
            </a:xfrm>
            <a:custGeom>
              <a:rect b="b" l="l" r="r" t="t"/>
              <a:pathLst>
                <a:path extrusionOk="0" h="130366" w="201137">
                  <a:moveTo>
                    <a:pt x="2810" y="129115"/>
                  </a:moveTo>
                  <a:cubicBezTo>
                    <a:pt x="-1147" y="124750"/>
                    <a:pt x="697" y="118123"/>
                    <a:pt x="384" y="112750"/>
                  </a:cubicBezTo>
                  <a:cubicBezTo>
                    <a:pt x="445" y="101985"/>
                    <a:pt x="444" y="91227"/>
                    <a:pt x="288" y="80466"/>
                  </a:cubicBezTo>
                  <a:cubicBezTo>
                    <a:pt x="-749" y="58439"/>
                    <a:pt x="878" y="36224"/>
                    <a:pt x="7444" y="15086"/>
                  </a:cubicBezTo>
                  <a:cubicBezTo>
                    <a:pt x="8785" y="9434"/>
                    <a:pt x="12322" y="4557"/>
                    <a:pt x="17793" y="2316"/>
                  </a:cubicBezTo>
                  <a:cubicBezTo>
                    <a:pt x="26682" y="-1446"/>
                    <a:pt x="37717" y="378"/>
                    <a:pt x="46827" y="920"/>
                  </a:cubicBezTo>
                  <a:cubicBezTo>
                    <a:pt x="53011" y="1028"/>
                    <a:pt x="58870" y="780"/>
                    <a:pt x="65021" y="664"/>
                  </a:cubicBezTo>
                  <a:cubicBezTo>
                    <a:pt x="94101" y="207"/>
                    <a:pt x="123137" y="197"/>
                    <a:pt x="152220" y="657"/>
                  </a:cubicBezTo>
                  <a:cubicBezTo>
                    <a:pt x="165209" y="1233"/>
                    <a:pt x="193920" y="-314"/>
                    <a:pt x="198578" y="14684"/>
                  </a:cubicBezTo>
                  <a:cubicBezTo>
                    <a:pt x="199689" y="21764"/>
                    <a:pt x="202465" y="29642"/>
                    <a:pt x="200386" y="36642"/>
                  </a:cubicBezTo>
                  <a:cubicBezTo>
                    <a:pt x="191021" y="45408"/>
                    <a:pt x="190419" y="21730"/>
                    <a:pt x="188028" y="16920"/>
                  </a:cubicBezTo>
                  <a:cubicBezTo>
                    <a:pt x="178924" y="12833"/>
                    <a:pt x="167727" y="12793"/>
                    <a:pt x="158008" y="12402"/>
                  </a:cubicBezTo>
                  <a:cubicBezTo>
                    <a:pt x="123970" y="12060"/>
                    <a:pt x="89965" y="11939"/>
                    <a:pt x="55931" y="12624"/>
                  </a:cubicBezTo>
                  <a:cubicBezTo>
                    <a:pt x="44243" y="14194"/>
                    <a:pt x="30805" y="8337"/>
                    <a:pt x="20250" y="14596"/>
                  </a:cubicBezTo>
                  <a:cubicBezTo>
                    <a:pt x="8199" y="45344"/>
                    <a:pt x="12913" y="79003"/>
                    <a:pt x="12143" y="111251"/>
                  </a:cubicBezTo>
                  <a:cubicBezTo>
                    <a:pt x="11968" y="116814"/>
                    <a:pt x="13361" y="131286"/>
                    <a:pt x="6095" y="130321"/>
                  </a:cubicBezTo>
                  <a:cubicBezTo>
                    <a:pt x="5150" y="130196"/>
                    <a:pt x="4065" y="129811"/>
                    <a:pt x="2810" y="129115"/>
                  </a:cubicBezTo>
                  <a:close/>
                </a:path>
              </a:pathLst>
            </a:custGeom>
            <a:solidFill>
              <a:srgbClr val="1D355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9" name="Google Shape;1519;p20"/>
            <p:cNvSpPr/>
            <p:nvPr/>
          </p:nvSpPr>
          <p:spPr>
            <a:xfrm>
              <a:off x="9659988" y="2370434"/>
              <a:ext cx="37785" cy="13199"/>
            </a:xfrm>
            <a:custGeom>
              <a:rect b="b" l="l" r="r" t="t"/>
              <a:pathLst>
                <a:path extrusionOk="0" h="13199" w="37785">
                  <a:moveTo>
                    <a:pt x="22" y="8308"/>
                  </a:moveTo>
                  <a:cubicBezTo>
                    <a:pt x="-589" y="-1131"/>
                    <a:pt x="11495" y="55"/>
                    <a:pt x="17808" y="1190"/>
                  </a:cubicBezTo>
                  <a:cubicBezTo>
                    <a:pt x="22200" y="1105"/>
                    <a:pt x="26491" y="1318"/>
                    <a:pt x="30693" y="555"/>
                  </a:cubicBezTo>
                  <a:cubicBezTo>
                    <a:pt x="32963" y="-512"/>
                    <a:pt x="35778" y="-75"/>
                    <a:pt x="37175" y="2162"/>
                  </a:cubicBezTo>
                  <a:cubicBezTo>
                    <a:pt x="41240" y="12620"/>
                    <a:pt x="23904" y="10861"/>
                    <a:pt x="17919" y="12522"/>
                  </a:cubicBezTo>
                  <a:cubicBezTo>
                    <a:pt x="14459" y="12257"/>
                    <a:pt x="9516" y="13595"/>
                    <a:pt x="5645" y="13081"/>
                  </a:cubicBezTo>
                  <a:cubicBezTo>
                    <a:pt x="2994" y="12728"/>
                    <a:pt x="846" y="11505"/>
                    <a:pt x="22" y="8308"/>
                  </a:cubicBezTo>
                  <a:close/>
                </a:path>
              </a:pathLst>
            </a:custGeom>
            <a:solidFill>
              <a:srgbClr val="1D355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20" name="Google Shape;1520;p20"/>
          <p:cNvGrpSpPr/>
          <p:nvPr/>
        </p:nvGrpSpPr>
        <p:grpSpPr>
          <a:xfrm>
            <a:off x="4812991" y="2391670"/>
            <a:ext cx="396418" cy="480593"/>
            <a:chOff x="9625986" y="1978443"/>
            <a:chExt cx="792835" cy="961187"/>
          </a:xfrm>
        </p:grpSpPr>
        <p:sp>
          <p:nvSpPr>
            <p:cNvPr id="1521" name="Google Shape;1521;p20"/>
            <p:cNvSpPr/>
            <p:nvPr/>
          </p:nvSpPr>
          <p:spPr>
            <a:xfrm>
              <a:off x="9829102" y="1978443"/>
              <a:ext cx="589719" cy="956121"/>
            </a:xfrm>
            <a:custGeom>
              <a:rect b="b" l="l" r="r" t="t"/>
              <a:pathLst>
                <a:path extrusionOk="0" h="956121" w="589719">
                  <a:moveTo>
                    <a:pt x="105002" y="947373"/>
                  </a:moveTo>
                  <a:cubicBezTo>
                    <a:pt x="70182" y="940399"/>
                    <a:pt x="35262" y="928901"/>
                    <a:pt x="6307" y="907828"/>
                  </a:cubicBezTo>
                  <a:cubicBezTo>
                    <a:pt x="4171" y="906254"/>
                    <a:pt x="2059" y="904604"/>
                    <a:pt x="0" y="902916"/>
                  </a:cubicBezTo>
                  <a:cubicBezTo>
                    <a:pt x="3942" y="896632"/>
                    <a:pt x="5642" y="887918"/>
                    <a:pt x="5656" y="876465"/>
                  </a:cubicBezTo>
                  <a:cubicBezTo>
                    <a:pt x="6328" y="803632"/>
                    <a:pt x="6939" y="730682"/>
                    <a:pt x="10218" y="657868"/>
                  </a:cubicBezTo>
                  <a:cubicBezTo>
                    <a:pt x="13352" y="599274"/>
                    <a:pt x="17298" y="540744"/>
                    <a:pt x="18237" y="482060"/>
                  </a:cubicBezTo>
                  <a:cubicBezTo>
                    <a:pt x="17851" y="460275"/>
                    <a:pt x="19486" y="438481"/>
                    <a:pt x="19128" y="416701"/>
                  </a:cubicBezTo>
                  <a:cubicBezTo>
                    <a:pt x="19002" y="412627"/>
                    <a:pt x="18120" y="409090"/>
                    <a:pt x="16656" y="406066"/>
                  </a:cubicBezTo>
                  <a:cubicBezTo>
                    <a:pt x="28432" y="393423"/>
                    <a:pt x="42919" y="381654"/>
                    <a:pt x="60699" y="370820"/>
                  </a:cubicBezTo>
                  <a:cubicBezTo>
                    <a:pt x="63152" y="368611"/>
                    <a:pt x="65642" y="366471"/>
                    <a:pt x="68203" y="364386"/>
                  </a:cubicBezTo>
                  <a:cubicBezTo>
                    <a:pt x="83051" y="351529"/>
                    <a:pt x="101357" y="340252"/>
                    <a:pt x="107753" y="320629"/>
                  </a:cubicBezTo>
                  <a:cubicBezTo>
                    <a:pt x="123463" y="272366"/>
                    <a:pt x="113577" y="220562"/>
                    <a:pt x="111799" y="170891"/>
                  </a:cubicBezTo>
                  <a:cubicBezTo>
                    <a:pt x="109364" y="126140"/>
                    <a:pt x="100689" y="58204"/>
                    <a:pt x="132823" y="22913"/>
                  </a:cubicBezTo>
                  <a:cubicBezTo>
                    <a:pt x="199268" y="-42173"/>
                    <a:pt x="293852" y="45078"/>
                    <a:pt x="312087" y="114391"/>
                  </a:cubicBezTo>
                  <a:cubicBezTo>
                    <a:pt x="330088" y="179384"/>
                    <a:pt x="329698" y="247513"/>
                    <a:pt x="323950" y="314216"/>
                  </a:cubicBezTo>
                  <a:cubicBezTo>
                    <a:pt x="322146" y="330377"/>
                    <a:pt x="320834" y="346586"/>
                    <a:pt x="319001" y="362727"/>
                  </a:cubicBezTo>
                  <a:cubicBezTo>
                    <a:pt x="319668" y="356858"/>
                    <a:pt x="343545" y="342449"/>
                    <a:pt x="348987" y="339539"/>
                  </a:cubicBezTo>
                  <a:cubicBezTo>
                    <a:pt x="378582" y="323712"/>
                    <a:pt x="426454" y="325704"/>
                    <a:pt x="458607" y="330869"/>
                  </a:cubicBezTo>
                  <a:cubicBezTo>
                    <a:pt x="495517" y="336798"/>
                    <a:pt x="549952" y="352899"/>
                    <a:pt x="569664" y="387287"/>
                  </a:cubicBezTo>
                  <a:cubicBezTo>
                    <a:pt x="590253" y="423204"/>
                    <a:pt x="593916" y="466498"/>
                    <a:pt x="579114" y="505430"/>
                  </a:cubicBezTo>
                  <a:cubicBezTo>
                    <a:pt x="578198" y="507841"/>
                    <a:pt x="584922" y="520728"/>
                    <a:pt x="585857" y="524092"/>
                  </a:cubicBezTo>
                  <a:cubicBezTo>
                    <a:pt x="587824" y="531167"/>
                    <a:pt x="589148" y="538427"/>
                    <a:pt x="589571" y="545763"/>
                  </a:cubicBezTo>
                  <a:cubicBezTo>
                    <a:pt x="590395" y="560044"/>
                    <a:pt x="587742" y="574579"/>
                    <a:pt x="582999" y="588023"/>
                  </a:cubicBezTo>
                  <a:cubicBezTo>
                    <a:pt x="579304" y="598494"/>
                    <a:pt x="575601" y="609238"/>
                    <a:pt x="570521" y="619152"/>
                  </a:cubicBezTo>
                  <a:cubicBezTo>
                    <a:pt x="569199" y="621729"/>
                    <a:pt x="551900" y="648745"/>
                    <a:pt x="549547" y="646599"/>
                  </a:cubicBezTo>
                  <a:cubicBezTo>
                    <a:pt x="555394" y="651932"/>
                    <a:pt x="559872" y="659039"/>
                    <a:pt x="562745" y="666307"/>
                  </a:cubicBezTo>
                  <a:cubicBezTo>
                    <a:pt x="580563" y="712886"/>
                    <a:pt x="561054" y="781334"/>
                    <a:pt x="514412" y="803739"/>
                  </a:cubicBezTo>
                  <a:cubicBezTo>
                    <a:pt x="508633" y="806515"/>
                    <a:pt x="507544" y="805435"/>
                    <a:pt x="510014" y="811679"/>
                  </a:cubicBezTo>
                  <a:cubicBezTo>
                    <a:pt x="515512" y="825572"/>
                    <a:pt x="514767" y="841579"/>
                    <a:pt x="509907" y="855538"/>
                  </a:cubicBezTo>
                  <a:cubicBezTo>
                    <a:pt x="504996" y="869638"/>
                    <a:pt x="499750" y="883860"/>
                    <a:pt x="491925" y="896661"/>
                  </a:cubicBezTo>
                  <a:cubicBezTo>
                    <a:pt x="479434" y="917100"/>
                    <a:pt x="460060" y="933945"/>
                    <a:pt x="436048" y="938450"/>
                  </a:cubicBezTo>
                  <a:cubicBezTo>
                    <a:pt x="409181" y="943490"/>
                    <a:pt x="381298" y="937900"/>
                    <a:pt x="355035" y="932038"/>
                  </a:cubicBezTo>
                  <a:cubicBezTo>
                    <a:pt x="354718" y="931965"/>
                    <a:pt x="354416" y="931894"/>
                    <a:pt x="354101" y="931821"/>
                  </a:cubicBezTo>
                  <a:cubicBezTo>
                    <a:pt x="341209" y="940818"/>
                    <a:pt x="322901" y="943219"/>
                    <a:pt x="308345" y="947315"/>
                  </a:cubicBezTo>
                  <a:cubicBezTo>
                    <a:pt x="268958" y="956491"/>
                    <a:pt x="228456" y="957325"/>
                    <a:pt x="188272" y="955063"/>
                  </a:cubicBezTo>
                  <a:cubicBezTo>
                    <a:pt x="166667" y="954178"/>
                    <a:pt x="145007" y="953213"/>
                    <a:pt x="123583" y="950366"/>
                  </a:cubicBezTo>
                  <a:cubicBezTo>
                    <a:pt x="117368" y="949545"/>
                    <a:pt x="111172" y="948559"/>
                    <a:pt x="105002" y="94737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2" name="Google Shape;1522;p20"/>
            <p:cNvSpPr/>
            <p:nvPr/>
          </p:nvSpPr>
          <p:spPr>
            <a:xfrm>
              <a:off x="9625986" y="2369303"/>
              <a:ext cx="222292" cy="528529"/>
            </a:xfrm>
            <a:custGeom>
              <a:rect b="b" l="l" r="r" t="t"/>
              <a:pathLst>
                <a:path extrusionOk="0" h="528529" w="222292">
                  <a:moveTo>
                    <a:pt x="51373" y="523481"/>
                  </a:moveTo>
                  <a:cubicBezTo>
                    <a:pt x="30791" y="519486"/>
                    <a:pt x="1165" y="511772"/>
                    <a:pt x="754" y="486191"/>
                  </a:cubicBezTo>
                  <a:cubicBezTo>
                    <a:pt x="-664" y="467255"/>
                    <a:pt x="155" y="448228"/>
                    <a:pt x="1267" y="429302"/>
                  </a:cubicBezTo>
                  <a:cubicBezTo>
                    <a:pt x="3367" y="376262"/>
                    <a:pt x="5778" y="323230"/>
                    <a:pt x="9989" y="270314"/>
                  </a:cubicBezTo>
                  <a:cubicBezTo>
                    <a:pt x="13818" y="215140"/>
                    <a:pt x="16642" y="159926"/>
                    <a:pt x="18044" y="104646"/>
                  </a:cubicBezTo>
                  <a:cubicBezTo>
                    <a:pt x="18722" y="81636"/>
                    <a:pt x="19214" y="58260"/>
                    <a:pt x="25905" y="36064"/>
                  </a:cubicBezTo>
                  <a:cubicBezTo>
                    <a:pt x="29457" y="23588"/>
                    <a:pt x="36421" y="10320"/>
                    <a:pt x="49930" y="6861"/>
                  </a:cubicBezTo>
                  <a:cubicBezTo>
                    <a:pt x="67328" y="3018"/>
                    <a:pt x="85363" y="3255"/>
                    <a:pt x="103080" y="2967"/>
                  </a:cubicBezTo>
                  <a:cubicBezTo>
                    <a:pt x="126815" y="1815"/>
                    <a:pt x="150592" y="219"/>
                    <a:pt x="174306" y="2157"/>
                  </a:cubicBezTo>
                  <a:cubicBezTo>
                    <a:pt x="190275" y="-2622"/>
                    <a:pt x="212400" y="39"/>
                    <a:pt x="219769" y="15210"/>
                  </a:cubicBezTo>
                  <a:cubicBezTo>
                    <a:pt x="221231" y="18234"/>
                    <a:pt x="222115" y="21771"/>
                    <a:pt x="222242" y="25845"/>
                  </a:cubicBezTo>
                  <a:cubicBezTo>
                    <a:pt x="222597" y="47623"/>
                    <a:pt x="220962" y="69419"/>
                    <a:pt x="221350" y="91203"/>
                  </a:cubicBezTo>
                  <a:cubicBezTo>
                    <a:pt x="220413" y="149886"/>
                    <a:pt x="216465" y="208418"/>
                    <a:pt x="213332" y="267012"/>
                  </a:cubicBezTo>
                  <a:cubicBezTo>
                    <a:pt x="210052" y="339825"/>
                    <a:pt x="209442" y="412775"/>
                    <a:pt x="208769" y="485608"/>
                  </a:cubicBezTo>
                  <a:cubicBezTo>
                    <a:pt x="208756" y="497064"/>
                    <a:pt x="207055" y="505776"/>
                    <a:pt x="203113" y="512060"/>
                  </a:cubicBezTo>
                  <a:cubicBezTo>
                    <a:pt x="197317" y="521316"/>
                    <a:pt x="186688" y="525328"/>
                    <a:pt x="169411" y="525100"/>
                  </a:cubicBezTo>
                  <a:cubicBezTo>
                    <a:pt x="135412" y="528016"/>
                    <a:pt x="100913" y="530598"/>
                    <a:pt x="66998" y="526091"/>
                  </a:cubicBezTo>
                  <a:cubicBezTo>
                    <a:pt x="61772" y="525397"/>
                    <a:pt x="56568" y="524536"/>
                    <a:pt x="51373" y="52348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3" name="Google Shape;1523;p20"/>
            <p:cNvSpPr/>
            <p:nvPr/>
          </p:nvSpPr>
          <p:spPr>
            <a:xfrm>
              <a:off x="10162910" y="2626144"/>
              <a:ext cx="187843" cy="17850"/>
            </a:xfrm>
            <a:custGeom>
              <a:rect b="b" l="l" r="r" t="t"/>
              <a:pathLst>
                <a:path extrusionOk="0" h="17850" w="187843">
                  <a:moveTo>
                    <a:pt x="76488" y="42"/>
                  </a:moveTo>
                  <a:cubicBezTo>
                    <a:pt x="112017" y="-320"/>
                    <a:pt x="147578" y="1657"/>
                    <a:pt x="182809" y="6120"/>
                  </a:cubicBezTo>
                  <a:cubicBezTo>
                    <a:pt x="190349" y="7122"/>
                    <a:pt x="189051" y="18671"/>
                    <a:pt x="181366" y="17805"/>
                  </a:cubicBezTo>
                  <a:cubicBezTo>
                    <a:pt x="122583" y="10317"/>
                    <a:pt x="62360" y="9092"/>
                    <a:pt x="3857" y="17047"/>
                  </a:cubicBezTo>
                  <a:cubicBezTo>
                    <a:pt x="-19429" y="2295"/>
                    <a:pt x="70077" y="123"/>
                    <a:pt x="76488" y="4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4" name="Google Shape;1524;p20"/>
            <p:cNvSpPr/>
            <p:nvPr/>
          </p:nvSpPr>
          <p:spPr>
            <a:xfrm>
              <a:off x="10140243" y="2452185"/>
              <a:ext cx="229946" cy="27042"/>
            </a:xfrm>
            <a:custGeom>
              <a:rect b="b" l="l" r="r" t="t"/>
              <a:pathLst>
                <a:path extrusionOk="0" h="27042" w="229946">
                  <a:moveTo>
                    <a:pt x="177" y="14968"/>
                  </a:moveTo>
                  <a:cubicBezTo>
                    <a:pt x="-2666" y="5371"/>
                    <a:pt x="29635" y="4985"/>
                    <a:pt x="36172" y="3368"/>
                  </a:cubicBezTo>
                  <a:cubicBezTo>
                    <a:pt x="99480" y="-2860"/>
                    <a:pt x="164779" y="-1380"/>
                    <a:pt x="226371" y="15744"/>
                  </a:cubicBezTo>
                  <a:cubicBezTo>
                    <a:pt x="232966" y="18253"/>
                    <a:pt x="229666" y="28728"/>
                    <a:pt x="222727" y="26809"/>
                  </a:cubicBezTo>
                  <a:cubicBezTo>
                    <a:pt x="169777" y="12109"/>
                    <a:pt x="114052" y="9552"/>
                    <a:pt x="59416" y="12240"/>
                  </a:cubicBezTo>
                  <a:cubicBezTo>
                    <a:pt x="42481" y="13424"/>
                    <a:pt x="25512" y="14635"/>
                    <a:pt x="8735" y="17319"/>
                  </a:cubicBezTo>
                  <a:cubicBezTo>
                    <a:pt x="7202" y="17897"/>
                    <a:pt x="5375" y="18313"/>
                    <a:pt x="3783" y="18101"/>
                  </a:cubicBezTo>
                  <a:cubicBezTo>
                    <a:pt x="2148" y="17882"/>
                    <a:pt x="757" y="17003"/>
                    <a:pt x="177" y="1496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5" name="Google Shape;1525;p20"/>
            <p:cNvSpPr/>
            <p:nvPr/>
          </p:nvSpPr>
          <p:spPr>
            <a:xfrm>
              <a:off x="10135034" y="2766253"/>
              <a:ext cx="180008" cy="18969"/>
            </a:xfrm>
            <a:custGeom>
              <a:rect b="b" l="l" r="r" t="t"/>
              <a:pathLst>
                <a:path extrusionOk="0" h="18969" w="180008">
                  <a:moveTo>
                    <a:pt x="1565" y="16610"/>
                  </a:moveTo>
                  <a:cubicBezTo>
                    <a:pt x="-5677" y="6693"/>
                    <a:pt x="14241" y="6201"/>
                    <a:pt x="20006" y="5024"/>
                  </a:cubicBezTo>
                  <a:cubicBezTo>
                    <a:pt x="51833" y="145"/>
                    <a:pt x="84084" y="-683"/>
                    <a:pt x="116230" y="449"/>
                  </a:cubicBezTo>
                  <a:cubicBezTo>
                    <a:pt x="136064" y="1531"/>
                    <a:pt x="155945" y="3552"/>
                    <a:pt x="175431" y="7618"/>
                  </a:cubicBezTo>
                  <a:cubicBezTo>
                    <a:pt x="178480" y="8287"/>
                    <a:pt x="180535" y="11297"/>
                    <a:pt x="179890" y="14398"/>
                  </a:cubicBezTo>
                  <a:cubicBezTo>
                    <a:pt x="179256" y="17531"/>
                    <a:pt x="176193" y="19425"/>
                    <a:pt x="173112" y="18875"/>
                  </a:cubicBezTo>
                  <a:cubicBezTo>
                    <a:pt x="131267" y="10997"/>
                    <a:pt x="88407" y="9809"/>
                    <a:pt x="46010" y="12864"/>
                  </a:cubicBezTo>
                  <a:cubicBezTo>
                    <a:pt x="32816" y="14188"/>
                    <a:pt x="19487" y="15121"/>
                    <a:pt x="6383" y="17281"/>
                  </a:cubicBezTo>
                  <a:cubicBezTo>
                    <a:pt x="5607" y="17639"/>
                    <a:pt x="4752" y="17754"/>
                    <a:pt x="3924" y="17645"/>
                  </a:cubicBezTo>
                  <a:cubicBezTo>
                    <a:pt x="3075" y="17533"/>
                    <a:pt x="2253" y="17181"/>
                    <a:pt x="1565" y="16610"/>
                  </a:cubicBezTo>
                  <a:close/>
                </a:path>
              </a:pathLst>
            </a:custGeom>
            <a:solidFill>
              <a:srgbClr val="457B9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6" name="Google Shape;1526;p20"/>
            <p:cNvSpPr/>
            <p:nvPr/>
          </p:nvSpPr>
          <p:spPr>
            <a:xfrm>
              <a:off x="10092440" y="2794084"/>
              <a:ext cx="65174" cy="111412"/>
            </a:xfrm>
            <a:custGeom>
              <a:rect b="b" l="l" r="r" t="t"/>
              <a:pathLst>
                <a:path extrusionOk="0" h="111412" w="65174">
                  <a:moveTo>
                    <a:pt x="58140" y="111303"/>
                  </a:moveTo>
                  <a:cubicBezTo>
                    <a:pt x="25345" y="102996"/>
                    <a:pt x="-2801" y="70558"/>
                    <a:pt x="223" y="35719"/>
                  </a:cubicBezTo>
                  <a:cubicBezTo>
                    <a:pt x="750" y="25202"/>
                    <a:pt x="2738" y="14089"/>
                    <a:pt x="9779" y="5867"/>
                  </a:cubicBezTo>
                  <a:cubicBezTo>
                    <a:pt x="12316" y="3018"/>
                    <a:pt x="15555" y="-1961"/>
                    <a:pt x="19832" y="815"/>
                  </a:cubicBezTo>
                  <a:cubicBezTo>
                    <a:pt x="24975" y="4327"/>
                    <a:pt x="19167" y="10038"/>
                    <a:pt x="17284" y="13224"/>
                  </a:cubicBezTo>
                  <a:cubicBezTo>
                    <a:pt x="10503" y="25225"/>
                    <a:pt x="10459" y="41013"/>
                    <a:pt x="13185" y="54060"/>
                  </a:cubicBezTo>
                  <a:cubicBezTo>
                    <a:pt x="17978" y="70149"/>
                    <a:pt x="29843" y="83992"/>
                    <a:pt x="43817" y="92829"/>
                  </a:cubicBezTo>
                  <a:cubicBezTo>
                    <a:pt x="49029" y="95697"/>
                    <a:pt x="54550" y="97987"/>
                    <a:pt x="60215" y="99780"/>
                  </a:cubicBezTo>
                  <a:cubicBezTo>
                    <a:pt x="63414" y="100501"/>
                    <a:pt x="65748" y="103392"/>
                    <a:pt x="65051" y="106766"/>
                  </a:cubicBezTo>
                  <a:cubicBezTo>
                    <a:pt x="64436" y="109815"/>
                    <a:pt x="61489" y="111758"/>
                    <a:pt x="58484" y="111361"/>
                  </a:cubicBezTo>
                  <a:cubicBezTo>
                    <a:pt x="58369" y="111343"/>
                    <a:pt x="58254" y="111324"/>
                    <a:pt x="58140" y="11130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7" name="Google Shape;1527;p20"/>
            <p:cNvSpPr/>
            <p:nvPr/>
          </p:nvSpPr>
          <p:spPr>
            <a:xfrm>
              <a:off x="10100384" y="2641764"/>
              <a:ext cx="46155" cy="135252"/>
            </a:xfrm>
            <a:custGeom>
              <a:rect b="b" l="l" r="r" t="t"/>
              <a:pathLst>
                <a:path extrusionOk="0" h="135252" w="46155">
                  <a:moveTo>
                    <a:pt x="15656" y="133284"/>
                  </a:moveTo>
                  <a:cubicBezTo>
                    <a:pt x="-7901" y="96932"/>
                    <a:pt x="-5096" y="42914"/>
                    <a:pt x="25576" y="11375"/>
                  </a:cubicBezTo>
                  <a:cubicBezTo>
                    <a:pt x="29878" y="6942"/>
                    <a:pt x="34173" y="673"/>
                    <a:pt x="40770" y="10"/>
                  </a:cubicBezTo>
                  <a:cubicBezTo>
                    <a:pt x="46282" y="-315"/>
                    <a:pt x="48255" y="7284"/>
                    <a:pt x="43379" y="9622"/>
                  </a:cubicBezTo>
                  <a:cubicBezTo>
                    <a:pt x="12006" y="34025"/>
                    <a:pt x="4646" y="79417"/>
                    <a:pt x="18977" y="115164"/>
                  </a:cubicBezTo>
                  <a:cubicBezTo>
                    <a:pt x="20699" y="119280"/>
                    <a:pt x="22904" y="123148"/>
                    <a:pt x="25008" y="127081"/>
                  </a:cubicBezTo>
                  <a:cubicBezTo>
                    <a:pt x="27332" y="131429"/>
                    <a:pt x="22952" y="135739"/>
                    <a:pt x="18960" y="135208"/>
                  </a:cubicBezTo>
                  <a:cubicBezTo>
                    <a:pt x="17759" y="135049"/>
                    <a:pt x="16593" y="134451"/>
                    <a:pt x="15656" y="13328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8" name="Google Shape;1528;p20"/>
            <p:cNvSpPr/>
            <p:nvPr/>
          </p:nvSpPr>
          <p:spPr>
            <a:xfrm>
              <a:off x="10103777" y="2476784"/>
              <a:ext cx="32282" cy="155326"/>
            </a:xfrm>
            <a:custGeom>
              <a:rect b="b" l="l" r="r" t="t"/>
              <a:pathLst>
                <a:path extrusionOk="0" h="155326" w="32282">
                  <a:moveTo>
                    <a:pt x="21320" y="152087"/>
                  </a:moveTo>
                  <a:cubicBezTo>
                    <a:pt x="-790" y="112214"/>
                    <a:pt x="-9961" y="53618"/>
                    <a:pt x="14787" y="13115"/>
                  </a:cubicBezTo>
                  <a:cubicBezTo>
                    <a:pt x="17297" y="8942"/>
                    <a:pt x="20592" y="5307"/>
                    <a:pt x="23725" y="1602"/>
                  </a:cubicBezTo>
                  <a:cubicBezTo>
                    <a:pt x="24701" y="334"/>
                    <a:pt x="26611" y="-237"/>
                    <a:pt x="28152" y="91"/>
                  </a:cubicBezTo>
                  <a:cubicBezTo>
                    <a:pt x="34941" y="1958"/>
                    <a:pt x="30955" y="8936"/>
                    <a:pt x="27848" y="12441"/>
                  </a:cubicBezTo>
                  <a:cubicBezTo>
                    <a:pt x="4605" y="46053"/>
                    <a:pt x="9617" y="91629"/>
                    <a:pt x="22788" y="128156"/>
                  </a:cubicBezTo>
                  <a:cubicBezTo>
                    <a:pt x="25447" y="134573"/>
                    <a:pt x="28636" y="140747"/>
                    <a:pt x="31708" y="146985"/>
                  </a:cubicBezTo>
                  <a:cubicBezTo>
                    <a:pt x="33089" y="149811"/>
                    <a:pt x="31890" y="153337"/>
                    <a:pt x="29064" y="154733"/>
                  </a:cubicBezTo>
                  <a:cubicBezTo>
                    <a:pt x="28015" y="155255"/>
                    <a:pt x="26905" y="155419"/>
                    <a:pt x="25846" y="155278"/>
                  </a:cubicBezTo>
                  <a:cubicBezTo>
                    <a:pt x="23996" y="155032"/>
                    <a:pt x="22298" y="153868"/>
                    <a:pt x="21320" y="15208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9" name="Google Shape;1529;p20"/>
            <p:cNvSpPr/>
            <p:nvPr/>
          </p:nvSpPr>
          <p:spPr>
            <a:xfrm>
              <a:off x="10123029" y="2319135"/>
              <a:ext cx="58746" cy="132095"/>
            </a:xfrm>
            <a:custGeom>
              <a:rect b="b" l="l" r="r" t="t"/>
              <a:pathLst>
                <a:path extrusionOk="0" h="132095" w="58746">
                  <a:moveTo>
                    <a:pt x="6744" y="128882"/>
                  </a:moveTo>
                  <a:cubicBezTo>
                    <a:pt x="-12636" y="87504"/>
                    <a:pt x="11935" y="20600"/>
                    <a:pt x="52603" y="261"/>
                  </a:cubicBezTo>
                  <a:cubicBezTo>
                    <a:pt x="54745" y="-542"/>
                    <a:pt x="57237" y="583"/>
                    <a:pt x="58228" y="2595"/>
                  </a:cubicBezTo>
                  <a:cubicBezTo>
                    <a:pt x="60370" y="7061"/>
                    <a:pt x="55375" y="9102"/>
                    <a:pt x="52472" y="11204"/>
                  </a:cubicBezTo>
                  <a:cubicBezTo>
                    <a:pt x="24038" y="33478"/>
                    <a:pt x="10273" y="70357"/>
                    <a:pt x="11866" y="105871"/>
                  </a:cubicBezTo>
                  <a:cubicBezTo>
                    <a:pt x="13278" y="112199"/>
                    <a:pt x="14801" y="118510"/>
                    <a:pt x="17512" y="124420"/>
                  </a:cubicBezTo>
                  <a:cubicBezTo>
                    <a:pt x="19045" y="129128"/>
                    <a:pt x="14869" y="132551"/>
                    <a:pt x="11051" y="132046"/>
                  </a:cubicBezTo>
                  <a:cubicBezTo>
                    <a:pt x="9374" y="131825"/>
                    <a:pt x="7768" y="130844"/>
                    <a:pt x="6744" y="1288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0" name="Google Shape;1530;p20"/>
            <p:cNvSpPr/>
            <p:nvPr/>
          </p:nvSpPr>
          <p:spPr>
            <a:xfrm>
              <a:off x="10048963" y="1987849"/>
              <a:ext cx="111837" cy="273602"/>
            </a:xfrm>
            <a:custGeom>
              <a:rect b="b" l="l" r="r" t="t"/>
              <a:pathLst>
                <a:path extrusionOk="0" h="273602" w="111837">
                  <a:moveTo>
                    <a:pt x="100613" y="268949"/>
                  </a:moveTo>
                  <a:cubicBezTo>
                    <a:pt x="101656" y="182671"/>
                    <a:pt x="95447" y="84098"/>
                    <a:pt x="25869" y="23334"/>
                  </a:cubicBezTo>
                  <a:cubicBezTo>
                    <a:pt x="18599" y="17005"/>
                    <a:pt x="10548" y="11769"/>
                    <a:pt x="2003" y="7338"/>
                  </a:cubicBezTo>
                  <a:cubicBezTo>
                    <a:pt x="299" y="6365"/>
                    <a:pt x="-456" y="4212"/>
                    <a:pt x="283" y="2384"/>
                  </a:cubicBezTo>
                  <a:cubicBezTo>
                    <a:pt x="1914" y="-1240"/>
                    <a:pt x="5459" y="25"/>
                    <a:pt x="8339" y="1263"/>
                  </a:cubicBezTo>
                  <a:cubicBezTo>
                    <a:pt x="32316" y="10808"/>
                    <a:pt x="51241" y="31029"/>
                    <a:pt x="65920" y="51758"/>
                  </a:cubicBezTo>
                  <a:cubicBezTo>
                    <a:pt x="100601" y="101092"/>
                    <a:pt x="109919" y="162442"/>
                    <a:pt x="111483" y="221474"/>
                  </a:cubicBezTo>
                  <a:cubicBezTo>
                    <a:pt x="111840" y="237269"/>
                    <a:pt x="112034" y="253136"/>
                    <a:pt x="111540" y="268911"/>
                  </a:cubicBezTo>
                  <a:cubicBezTo>
                    <a:pt x="111196" y="272354"/>
                    <a:pt x="108030" y="273924"/>
                    <a:pt x="105191" y="273548"/>
                  </a:cubicBezTo>
                  <a:cubicBezTo>
                    <a:pt x="102941" y="273248"/>
                    <a:pt x="100895" y="271729"/>
                    <a:pt x="100613" y="26894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1" name="Google Shape;1531;p20"/>
            <p:cNvSpPr/>
            <p:nvPr/>
          </p:nvSpPr>
          <p:spPr>
            <a:xfrm>
              <a:off x="10224622" y="2812374"/>
              <a:ext cx="12737" cy="31904"/>
            </a:xfrm>
            <a:custGeom>
              <a:rect b="b" l="l" r="r" t="t"/>
              <a:pathLst>
                <a:path extrusionOk="0" h="31904" w="12737">
                  <a:moveTo>
                    <a:pt x="19" y="26141"/>
                  </a:moveTo>
                  <a:cubicBezTo>
                    <a:pt x="405" y="21249"/>
                    <a:pt x="1381" y="16466"/>
                    <a:pt x="2146" y="11641"/>
                  </a:cubicBezTo>
                  <a:cubicBezTo>
                    <a:pt x="2530" y="9096"/>
                    <a:pt x="2807" y="6552"/>
                    <a:pt x="3129" y="4000"/>
                  </a:cubicBezTo>
                  <a:cubicBezTo>
                    <a:pt x="3648" y="-968"/>
                    <a:pt x="11062" y="-1460"/>
                    <a:pt x="12253" y="3379"/>
                  </a:cubicBezTo>
                  <a:cubicBezTo>
                    <a:pt x="13611" y="11518"/>
                    <a:pt x="11868" y="20086"/>
                    <a:pt x="10063" y="28070"/>
                  </a:cubicBezTo>
                  <a:cubicBezTo>
                    <a:pt x="9394" y="30530"/>
                    <a:pt x="7016" y="32187"/>
                    <a:pt x="4463" y="31864"/>
                  </a:cubicBezTo>
                  <a:cubicBezTo>
                    <a:pt x="4453" y="31862"/>
                    <a:pt x="4443" y="31862"/>
                    <a:pt x="4434" y="31860"/>
                  </a:cubicBezTo>
                  <a:cubicBezTo>
                    <a:pt x="1610" y="31484"/>
                    <a:pt x="-208" y="28900"/>
                    <a:pt x="19" y="2614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2" name="Google Shape;1532;p20"/>
            <p:cNvSpPr/>
            <p:nvPr/>
          </p:nvSpPr>
          <p:spPr>
            <a:xfrm>
              <a:off x="10240877" y="2678953"/>
              <a:ext cx="15010" cy="53842"/>
            </a:xfrm>
            <a:custGeom>
              <a:rect b="b" l="l" r="r" t="t"/>
              <a:pathLst>
                <a:path extrusionOk="0" h="53842" w="15010">
                  <a:moveTo>
                    <a:pt x="34" y="48064"/>
                  </a:moveTo>
                  <a:cubicBezTo>
                    <a:pt x="1734" y="33025"/>
                    <a:pt x="3709" y="17804"/>
                    <a:pt x="5152" y="2838"/>
                  </a:cubicBezTo>
                  <a:cubicBezTo>
                    <a:pt x="6099" y="508"/>
                    <a:pt x="8904" y="-613"/>
                    <a:pt x="11138" y="339"/>
                  </a:cubicBezTo>
                  <a:cubicBezTo>
                    <a:pt x="19842" y="3578"/>
                    <a:pt x="11278" y="40713"/>
                    <a:pt x="10393" y="49379"/>
                  </a:cubicBezTo>
                  <a:cubicBezTo>
                    <a:pt x="9859" y="52758"/>
                    <a:pt x="7061" y="54133"/>
                    <a:pt x="4506" y="53792"/>
                  </a:cubicBezTo>
                  <a:cubicBezTo>
                    <a:pt x="1982" y="53456"/>
                    <a:pt x="-308" y="51453"/>
                    <a:pt x="34" y="4806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3" name="Google Shape;1533;p20"/>
            <p:cNvSpPr/>
            <p:nvPr/>
          </p:nvSpPr>
          <p:spPr>
            <a:xfrm>
              <a:off x="10264259" y="2521259"/>
              <a:ext cx="12775" cy="51986"/>
            </a:xfrm>
            <a:custGeom>
              <a:rect b="b" l="l" r="r" t="t"/>
              <a:pathLst>
                <a:path extrusionOk="0" h="51986" w="12775">
                  <a:moveTo>
                    <a:pt x="4368" y="51868"/>
                  </a:moveTo>
                  <a:cubicBezTo>
                    <a:pt x="1573" y="51512"/>
                    <a:pt x="-204" y="48975"/>
                    <a:pt x="19" y="46252"/>
                  </a:cubicBezTo>
                  <a:cubicBezTo>
                    <a:pt x="689" y="32771"/>
                    <a:pt x="4165" y="18993"/>
                    <a:pt x="2047" y="5575"/>
                  </a:cubicBezTo>
                  <a:cubicBezTo>
                    <a:pt x="2063" y="5577"/>
                    <a:pt x="2076" y="5594"/>
                    <a:pt x="2090" y="5612"/>
                  </a:cubicBezTo>
                  <a:cubicBezTo>
                    <a:pt x="1212" y="-1936"/>
                    <a:pt x="10414" y="-1739"/>
                    <a:pt x="11716" y="5414"/>
                  </a:cubicBezTo>
                  <a:cubicBezTo>
                    <a:pt x="13132" y="11804"/>
                    <a:pt x="14746" y="53269"/>
                    <a:pt x="4829" y="51956"/>
                  </a:cubicBezTo>
                  <a:cubicBezTo>
                    <a:pt x="4677" y="51937"/>
                    <a:pt x="4524" y="51908"/>
                    <a:pt x="4368" y="5186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4" name="Google Shape;1534;p20"/>
            <p:cNvSpPr/>
            <p:nvPr/>
          </p:nvSpPr>
          <p:spPr>
            <a:xfrm>
              <a:off x="10261065" y="2375945"/>
              <a:ext cx="13942" cy="60333"/>
            </a:xfrm>
            <a:custGeom>
              <a:rect b="b" l="l" r="r" t="t"/>
              <a:pathLst>
                <a:path extrusionOk="0" h="60333" w="13942">
                  <a:moveTo>
                    <a:pt x="1516" y="54663"/>
                  </a:moveTo>
                  <a:cubicBezTo>
                    <a:pt x="2354" y="39463"/>
                    <a:pt x="3789" y="24076"/>
                    <a:pt x="1115" y="9001"/>
                  </a:cubicBezTo>
                  <a:cubicBezTo>
                    <a:pt x="116" y="6460"/>
                    <a:pt x="-918" y="3476"/>
                    <a:pt x="1409" y="1283"/>
                  </a:cubicBezTo>
                  <a:cubicBezTo>
                    <a:pt x="18703" y="-9042"/>
                    <a:pt x="13016" y="46088"/>
                    <a:pt x="13156" y="54625"/>
                  </a:cubicBezTo>
                  <a:cubicBezTo>
                    <a:pt x="13089" y="58808"/>
                    <a:pt x="9558" y="60696"/>
                    <a:pt x="6402" y="60277"/>
                  </a:cubicBezTo>
                  <a:cubicBezTo>
                    <a:pt x="3837" y="59936"/>
                    <a:pt x="1518" y="58068"/>
                    <a:pt x="1516" y="5466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5" name="Google Shape;1535;p20"/>
            <p:cNvSpPr/>
            <p:nvPr/>
          </p:nvSpPr>
          <p:spPr>
            <a:xfrm>
              <a:off x="9845580" y="2892760"/>
              <a:ext cx="292702" cy="46870"/>
            </a:xfrm>
            <a:custGeom>
              <a:rect b="b" l="l" r="r" t="t"/>
              <a:pathLst>
                <a:path extrusionOk="0" h="46870" w="292702">
                  <a:moveTo>
                    <a:pt x="89309" y="38618"/>
                  </a:moveTo>
                  <a:cubicBezTo>
                    <a:pt x="59841" y="31701"/>
                    <a:pt x="29658" y="24550"/>
                    <a:pt x="2727" y="10338"/>
                  </a:cubicBezTo>
                  <a:cubicBezTo>
                    <a:pt x="-3014" y="7010"/>
                    <a:pt x="1144" y="-2075"/>
                    <a:pt x="7491" y="432"/>
                  </a:cubicBezTo>
                  <a:cubicBezTo>
                    <a:pt x="17661" y="4924"/>
                    <a:pt x="28469" y="9624"/>
                    <a:pt x="38799" y="12800"/>
                  </a:cubicBezTo>
                  <a:cubicBezTo>
                    <a:pt x="67247" y="21789"/>
                    <a:pt x="96084" y="29709"/>
                    <a:pt x="126027" y="31188"/>
                  </a:cubicBezTo>
                  <a:cubicBezTo>
                    <a:pt x="170154" y="36618"/>
                    <a:pt x="215540" y="35515"/>
                    <a:pt x="259495" y="31128"/>
                  </a:cubicBezTo>
                  <a:cubicBezTo>
                    <a:pt x="268634" y="30167"/>
                    <a:pt x="277965" y="30319"/>
                    <a:pt x="287002" y="28596"/>
                  </a:cubicBezTo>
                  <a:cubicBezTo>
                    <a:pt x="288963" y="27862"/>
                    <a:pt x="291236" y="28646"/>
                    <a:pt x="292281" y="30496"/>
                  </a:cubicBezTo>
                  <a:cubicBezTo>
                    <a:pt x="295587" y="39873"/>
                    <a:pt x="278539" y="39225"/>
                    <a:pt x="272885" y="40509"/>
                  </a:cubicBezTo>
                  <a:cubicBezTo>
                    <a:pt x="244958" y="43514"/>
                    <a:pt x="216952" y="46880"/>
                    <a:pt x="188820" y="46870"/>
                  </a:cubicBezTo>
                  <a:cubicBezTo>
                    <a:pt x="160026" y="46236"/>
                    <a:pt x="131087" y="44310"/>
                    <a:pt x="102487" y="40509"/>
                  </a:cubicBezTo>
                  <a:cubicBezTo>
                    <a:pt x="98084" y="39921"/>
                    <a:pt x="93693" y="39292"/>
                    <a:pt x="89309" y="38618"/>
                  </a:cubicBezTo>
                  <a:close/>
                </a:path>
              </a:pathLst>
            </a:custGeom>
            <a:solidFill>
              <a:srgbClr val="457B9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6" name="Google Shape;1536;p20"/>
            <p:cNvSpPr/>
            <p:nvPr/>
          </p:nvSpPr>
          <p:spPr>
            <a:xfrm>
              <a:off x="9932951" y="2445178"/>
              <a:ext cx="166244" cy="200444"/>
            </a:xfrm>
            <a:custGeom>
              <a:rect b="b" l="l" r="r" t="t"/>
              <a:pathLst>
                <a:path extrusionOk="0" h="200444" w="166244">
                  <a:moveTo>
                    <a:pt x="694" y="198057"/>
                  </a:moveTo>
                  <a:cubicBezTo>
                    <a:pt x="-590" y="195789"/>
                    <a:pt x="-88" y="192480"/>
                    <a:pt x="2163" y="190962"/>
                  </a:cubicBezTo>
                  <a:cubicBezTo>
                    <a:pt x="7671" y="187263"/>
                    <a:pt x="13141" y="183513"/>
                    <a:pt x="18508" y="179595"/>
                  </a:cubicBezTo>
                  <a:cubicBezTo>
                    <a:pt x="27326" y="173088"/>
                    <a:pt x="35454" y="165804"/>
                    <a:pt x="43427" y="158283"/>
                  </a:cubicBezTo>
                  <a:cubicBezTo>
                    <a:pt x="89049" y="114182"/>
                    <a:pt x="132351" y="63945"/>
                    <a:pt x="156829" y="4861"/>
                  </a:cubicBezTo>
                  <a:cubicBezTo>
                    <a:pt x="156351" y="-193"/>
                    <a:pt x="164001" y="-2006"/>
                    <a:pt x="165766" y="2831"/>
                  </a:cubicBezTo>
                  <a:cubicBezTo>
                    <a:pt x="167691" y="9630"/>
                    <a:pt x="163350" y="16361"/>
                    <a:pt x="160902" y="22503"/>
                  </a:cubicBezTo>
                  <a:cubicBezTo>
                    <a:pt x="156843" y="31088"/>
                    <a:pt x="152370" y="39494"/>
                    <a:pt x="147685" y="47763"/>
                  </a:cubicBezTo>
                  <a:cubicBezTo>
                    <a:pt x="124689" y="89570"/>
                    <a:pt x="92701" y="125394"/>
                    <a:pt x="59504" y="159331"/>
                  </a:cubicBezTo>
                  <a:cubicBezTo>
                    <a:pt x="52619" y="165071"/>
                    <a:pt x="16366" y="202035"/>
                    <a:pt x="3998" y="200391"/>
                  </a:cubicBezTo>
                  <a:cubicBezTo>
                    <a:pt x="2530" y="200197"/>
                    <a:pt x="1399" y="199459"/>
                    <a:pt x="694" y="19805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7" name="Google Shape;1537;p20"/>
            <p:cNvSpPr/>
            <p:nvPr/>
          </p:nvSpPr>
          <p:spPr>
            <a:xfrm>
              <a:off x="9647696" y="2363597"/>
              <a:ext cx="201137" cy="130366"/>
            </a:xfrm>
            <a:custGeom>
              <a:rect b="b" l="l" r="r" t="t"/>
              <a:pathLst>
                <a:path extrusionOk="0" h="130366" w="201137">
                  <a:moveTo>
                    <a:pt x="2810" y="129115"/>
                  </a:moveTo>
                  <a:cubicBezTo>
                    <a:pt x="-1147" y="124750"/>
                    <a:pt x="697" y="118123"/>
                    <a:pt x="384" y="112750"/>
                  </a:cubicBezTo>
                  <a:cubicBezTo>
                    <a:pt x="445" y="101985"/>
                    <a:pt x="444" y="91227"/>
                    <a:pt x="288" y="80466"/>
                  </a:cubicBezTo>
                  <a:cubicBezTo>
                    <a:pt x="-749" y="58439"/>
                    <a:pt x="878" y="36224"/>
                    <a:pt x="7444" y="15086"/>
                  </a:cubicBezTo>
                  <a:cubicBezTo>
                    <a:pt x="8785" y="9434"/>
                    <a:pt x="12322" y="4557"/>
                    <a:pt x="17793" y="2316"/>
                  </a:cubicBezTo>
                  <a:cubicBezTo>
                    <a:pt x="26682" y="-1446"/>
                    <a:pt x="37717" y="378"/>
                    <a:pt x="46827" y="920"/>
                  </a:cubicBezTo>
                  <a:cubicBezTo>
                    <a:pt x="53011" y="1028"/>
                    <a:pt x="58870" y="780"/>
                    <a:pt x="65021" y="664"/>
                  </a:cubicBezTo>
                  <a:cubicBezTo>
                    <a:pt x="94101" y="207"/>
                    <a:pt x="123137" y="197"/>
                    <a:pt x="152220" y="657"/>
                  </a:cubicBezTo>
                  <a:cubicBezTo>
                    <a:pt x="165209" y="1233"/>
                    <a:pt x="193920" y="-314"/>
                    <a:pt x="198578" y="14684"/>
                  </a:cubicBezTo>
                  <a:cubicBezTo>
                    <a:pt x="199689" y="21764"/>
                    <a:pt x="202465" y="29642"/>
                    <a:pt x="200386" y="36642"/>
                  </a:cubicBezTo>
                  <a:cubicBezTo>
                    <a:pt x="191021" y="45408"/>
                    <a:pt x="190419" y="21730"/>
                    <a:pt x="188028" y="16920"/>
                  </a:cubicBezTo>
                  <a:cubicBezTo>
                    <a:pt x="178924" y="12833"/>
                    <a:pt x="167727" y="12793"/>
                    <a:pt x="158008" y="12402"/>
                  </a:cubicBezTo>
                  <a:cubicBezTo>
                    <a:pt x="123970" y="12060"/>
                    <a:pt x="89965" y="11939"/>
                    <a:pt x="55931" y="12624"/>
                  </a:cubicBezTo>
                  <a:cubicBezTo>
                    <a:pt x="44243" y="14194"/>
                    <a:pt x="30805" y="8337"/>
                    <a:pt x="20250" y="14596"/>
                  </a:cubicBezTo>
                  <a:cubicBezTo>
                    <a:pt x="8199" y="45344"/>
                    <a:pt x="12913" y="79003"/>
                    <a:pt x="12143" y="111251"/>
                  </a:cubicBezTo>
                  <a:cubicBezTo>
                    <a:pt x="11968" y="116814"/>
                    <a:pt x="13361" y="131286"/>
                    <a:pt x="6095" y="130321"/>
                  </a:cubicBezTo>
                  <a:cubicBezTo>
                    <a:pt x="5150" y="130196"/>
                    <a:pt x="4065" y="129811"/>
                    <a:pt x="2810" y="129115"/>
                  </a:cubicBezTo>
                  <a:close/>
                </a:path>
              </a:pathLst>
            </a:custGeom>
            <a:solidFill>
              <a:srgbClr val="1D355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8" name="Google Shape;1538;p20"/>
            <p:cNvSpPr/>
            <p:nvPr/>
          </p:nvSpPr>
          <p:spPr>
            <a:xfrm>
              <a:off x="9659988" y="2370434"/>
              <a:ext cx="37785" cy="13199"/>
            </a:xfrm>
            <a:custGeom>
              <a:rect b="b" l="l" r="r" t="t"/>
              <a:pathLst>
                <a:path extrusionOk="0" h="13199" w="37785">
                  <a:moveTo>
                    <a:pt x="22" y="8308"/>
                  </a:moveTo>
                  <a:cubicBezTo>
                    <a:pt x="-589" y="-1131"/>
                    <a:pt x="11495" y="55"/>
                    <a:pt x="17808" y="1190"/>
                  </a:cubicBezTo>
                  <a:cubicBezTo>
                    <a:pt x="22200" y="1105"/>
                    <a:pt x="26491" y="1318"/>
                    <a:pt x="30693" y="555"/>
                  </a:cubicBezTo>
                  <a:cubicBezTo>
                    <a:pt x="32963" y="-512"/>
                    <a:pt x="35778" y="-75"/>
                    <a:pt x="37175" y="2162"/>
                  </a:cubicBezTo>
                  <a:cubicBezTo>
                    <a:pt x="41240" y="12620"/>
                    <a:pt x="23904" y="10861"/>
                    <a:pt x="17919" y="12522"/>
                  </a:cubicBezTo>
                  <a:cubicBezTo>
                    <a:pt x="14459" y="12257"/>
                    <a:pt x="9516" y="13595"/>
                    <a:pt x="5645" y="13081"/>
                  </a:cubicBezTo>
                  <a:cubicBezTo>
                    <a:pt x="2994" y="12728"/>
                    <a:pt x="846" y="11505"/>
                    <a:pt x="22" y="8308"/>
                  </a:cubicBezTo>
                  <a:close/>
                </a:path>
              </a:pathLst>
            </a:custGeom>
            <a:solidFill>
              <a:srgbClr val="1D355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39" name="Google Shape;1539;p20"/>
          <p:cNvGrpSpPr/>
          <p:nvPr/>
        </p:nvGrpSpPr>
        <p:grpSpPr>
          <a:xfrm>
            <a:off x="4812991" y="3862995"/>
            <a:ext cx="396418" cy="480593"/>
            <a:chOff x="9625986" y="1978443"/>
            <a:chExt cx="792835" cy="961187"/>
          </a:xfrm>
        </p:grpSpPr>
        <p:sp>
          <p:nvSpPr>
            <p:cNvPr id="1540" name="Google Shape;1540;p20"/>
            <p:cNvSpPr/>
            <p:nvPr/>
          </p:nvSpPr>
          <p:spPr>
            <a:xfrm>
              <a:off x="9829102" y="1978443"/>
              <a:ext cx="589719" cy="956121"/>
            </a:xfrm>
            <a:custGeom>
              <a:rect b="b" l="l" r="r" t="t"/>
              <a:pathLst>
                <a:path extrusionOk="0" h="956121" w="589719">
                  <a:moveTo>
                    <a:pt x="105002" y="947373"/>
                  </a:moveTo>
                  <a:cubicBezTo>
                    <a:pt x="70182" y="940399"/>
                    <a:pt x="35262" y="928901"/>
                    <a:pt x="6307" y="907828"/>
                  </a:cubicBezTo>
                  <a:cubicBezTo>
                    <a:pt x="4171" y="906254"/>
                    <a:pt x="2059" y="904604"/>
                    <a:pt x="0" y="902916"/>
                  </a:cubicBezTo>
                  <a:cubicBezTo>
                    <a:pt x="3942" y="896632"/>
                    <a:pt x="5642" y="887918"/>
                    <a:pt x="5656" y="876465"/>
                  </a:cubicBezTo>
                  <a:cubicBezTo>
                    <a:pt x="6328" y="803632"/>
                    <a:pt x="6939" y="730682"/>
                    <a:pt x="10218" y="657868"/>
                  </a:cubicBezTo>
                  <a:cubicBezTo>
                    <a:pt x="13352" y="599274"/>
                    <a:pt x="17298" y="540744"/>
                    <a:pt x="18237" y="482060"/>
                  </a:cubicBezTo>
                  <a:cubicBezTo>
                    <a:pt x="17851" y="460275"/>
                    <a:pt x="19486" y="438481"/>
                    <a:pt x="19128" y="416701"/>
                  </a:cubicBezTo>
                  <a:cubicBezTo>
                    <a:pt x="19002" y="412627"/>
                    <a:pt x="18120" y="409090"/>
                    <a:pt x="16656" y="406066"/>
                  </a:cubicBezTo>
                  <a:cubicBezTo>
                    <a:pt x="28432" y="393423"/>
                    <a:pt x="42919" y="381654"/>
                    <a:pt x="60699" y="370820"/>
                  </a:cubicBezTo>
                  <a:cubicBezTo>
                    <a:pt x="63152" y="368611"/>
                    <a:pt x="65642" y="366471"/>
                    <a:pt x="68203" y="364386"/>
                  </a:cubicBezTo>
                  <a:cubicBezTo>
                    <a:pt x="83051" y="351529"/>
                    <a:pt x="101357" y="340252"/>
                    <a:pt x="107753" y="320629"/>
                  </a:cubicBezTo>
                  <a:cubicBezTo>
                    <a:pt x="123463" y="272366"/>
                    <a:pt x="113577" y="220562"/>
                    <a:pt x="111799" y="170891"/>
                  </a:cubicBezTo>
                  <a:cubicBezTo>
                    <a:pt x="109364" y="126140"/>
                    <a:pt x="100689" y="58204"/>
                    <a:pt x="132823" y="22913"/>
                  </a:cubicBezTo>
                  <a:cubicBezTo>
                    <a:pt x="199268" y="-42173"/>
                    <a:pt x="293852" y="45078"/>
                    <a:pt x="312087" y="114391"/>
                  </a:cubicBezTo>
                  <a:cubicBezTo>
                    <a:pt x="330088" y="179384"/>
                    <a:pt x="329698" y="247513"/>
                    <a:pt x="323950" y="314216"/>
                  </a:cubicBezTo>
                  <a:cubicBezTo>
                    <a:pt x="322146" y="330377"/>
                    <a:pt x="320834" y="346586"/>
                    <a:pt x="319001" y="362727"/>
                  </a:cubicBezTo>
                  <a:cubicBezTo>
                    <a:pt x="319668" y="356858"/>
                    <a:pt x="343545" y="342449"/>
                    <a:pt x="348987" y="339539"/>
                  </a:cubicBezTo>
                  <a:cubicBezTo>
                    <a:pt x="378582" y="323712"/>
                    <a:pt x="426454" y="325704"/>
                    <a:pt x="458607" y="330869"/>
                  </a:cubicBezTo>
                  <a:cubicBezTo>
                    <a:pt x="495517" y="336798"/>
                    <a:pt x="549952" y="352899"/>
                    <a:pt x="569664" y="387287"/>
                  </a:cubicBezTo>
                  <a:cubicBezTo>
                    <a:pt x="590253" y="423204"/>
                    <a:pt x="593916" y="466498"/>
                    <a:pt x="579114" y="505430"/>
                  </a:cubicBezTo>
                  <a:cubicBezTo>
                    <a:pt x="578198" y="507841"/>
                    <a:pt x="584922" y="520728"/>
                    <a:pt x="585857" y="524092"/>
                  </a:cubicBezTo>
                  <a:cubicBezTo>
                    <a:pt x="587824" y="531167"/>
                    <a:pt x="589148" y="538427"/>
                    <a:pt x="589571" y="545763"/>
                  </a:cubicBezTo>
                  <a:cubicBezTo>
                    <a:pt x="590395" y="560044"/>
                    <a:pt x="587742" y="574579"/>
                    <a:pt x="582999" y="588023"/>
                  </a:cubicBezTo>
                  <a:cubicBezTo>
                    <a:pt x="579304" y="598494"/>
                    <a:pt x="575601" y="609238"/>
                    <a:pt x="570521" y="619152"/>
                  </a:cubicBezTo>
                  <a:cubicBezTo>
                    <a:pt x="569199" y="621729"/>
                    <a:pt x="551900" y="648745"/>
                    <a:pt x="549547" y="646599"/>
                  </a:cubicBezTo>
                  <a:cubicBezTo>
                    <a:pt x="555394" y="651932"/>
                    <a:pt x="559872" y="659039"/>
                    <a:pt x="562745" y="666307"/>
                  </a:cubicBezTo>
                  <a:cubicBezTo>
                    <a:pt x="580563" y="712886"/>
                    <a:pt x="561054" y="781334"/>
                    <a:pt x="514412" y="803739"/>
                  </a:cubicBezTo>
                  <a:cubicBezTo>
                    <a:pt x="508633" y="806515"/>
                    <a:pt x="507544" y="805435"/>
                    <a:pt x="510014" y="811679"/>
                  </a:cubicBezTo>
                  <a:cubicBezTo>
                    <a:pt x="515512" y="825572"/>
                    <a:pt x="514767" y="841579"/>
                    <a:pt x="509907" y="855538"/>
                  </a:cubicBezTo>
                  <a:cubicBezTo>
                    <a:pt x="504996" y="869638"/>
                    <a:pt x="499750" y="883860"/>
                    <a:pt x="491925" y="896661"/>
                  </a:cubicBezTo>
                  <a:cubicBezTo>
                    <a:pt x="479434" y="917100"/>
                    <a:pt x="460060" y="933945"/>
                    <a:pt x="436048" y="938450"/>
                  </a:cubicBezTo>
                  <a:cubicBezTo>
                    <a:pt x="409181" y="943490"/>
                    <a:pt x="381298" y="937900"/>
                    <a:pt x="355035" y="932038"/>
                  </a:cubicBezTo>
                  <a:cubicBezTo>
                    <a:pt x="354718" y="931965"/>
                    <a:pt x="354416" y="931894"/>
                    <a:pt x="354101" y="931821"/>
                  </a:cubicBezTo>
                  <a:cubicBezTo>
                    <a:pt x="341209" y="940818"/>
                    <a:pt x="322901" y="943219"/>
                    <a:pt x="308345" y="947315"/>
                  </a:cubicBezTo>
                  <a:cubicBezTo>
                    <a:pt x="268958" y="956491"/>
                    <a:pt x="228456" y="957325"/>
                    <a:pt x="188272" y="955063"/>
                  </a:cubicBezTo>
                  <a:cubicBezTo>
                    <a:pt x="166667" y="954178"/>
                    <a:pt x="145007" y="953213"/>
                    <a:pt x="123583" y="950366"/>
                  </a:cubicBezTo>
                  <a:cubicBezTo>
                    <a:pt x="117368" y="949545"/>
                    <a:pt x="111172" y="948559"/>
                    <a:pt x="105002" y="94737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1" name="Google Shape;1541;p20"/>
            <p:cNvSpPr/>
            <p:nvPr/>
          </p:nvSpPr>
          <p:spPr>
            <a:xfrm>
              <a:off x="9625986" y="2369303"/>
              <a:ext cx="222292" cy="528529"/>
            </a:xfrm>
            <a:custGeom>
              <a:rect b="b" l="l" r="r" t="t"/>
              <a:pathLst>
                <a:path extrusionOk="0" h="528529" w="222292">
                  <a:moveTo>
                    <a:pt x="51373" y="523481"/>
                  </a:moveTo>
                  <a:cubicBezTo>
                    <a:pt x="30791" y="519486"/>
                    <a:pt x="1165" y="511772"/>
                    <a:pt x="754" y="486191"/>
                  </a:cubicBezTo>
                  <a:cubicBezTo>
                    <a:pt x="-664" y="467255"/>
                    <a:pt x="155" y="448228"/>
                    <a:pt x="1267" y="429302"/>
                  </a:cubicBezTo>
                  <a:cubicBezTo>
                    <a:pt x="3367" y="376262"/>
                    <a:pt x="5778" y="323230"/>
                    <a:pt x="9989" y="270314"/>
                  </a:cubicBezTo>
                  <a:cubicBezTo>
                    <a:pt x="13818" y="215140"/>
                    <a:pt x="16642" y="159926"/>
                    <a:pt x="18044" y="104646"/>
                  </a:cubicBezTo>
                  <a:cubicBezTo>
                    <a:pt x="18722" y="81636"/>
                    <a:pt x="19214" y="58260"/>
                    <a:pt x="25905" y="36064"/>
                  </a:cubicBezTo>
                  <a:cubicBezTo>
                    <a:pt x="29457" y="23588"/>
                    <a:pt x="36421" y="10320"/>
                    <a:pt x="49930" y="6861"/>
                  </a:cubicBezTo>
                  <a:cubicBezTo>
                    <a:pt x="67328" y="3018"/>
                    <a:pt x="85363" y="3255"/>
                    <a:pt x="103080" y="2967"/>
                  </a:cubicBezTo>
                  <a:cubicBezTo>
                    <a:pt x="126815" y="1815"/>
                    <a:pt x="150592" y="219"/>
                    <a:pt x="174306" y="2157"/>
                  </a:cubicBezTo>
                  <a:cubicBezTo>
                    <a:pt x="190275" y="-2622"/>
                    <a:pt x="212400" y="39"/>
                    <a:pt x="219769" y="15210"/>
                  </a:cubicBezTo>
                  <a:cubicBezTo>
                    <a:pt x="221231" y="18234"/>
                    <a:pt x="222115" y="21771"/>
                    <a:pt x="222242" y="25845"/>
                  </a:cubicBezTo>
                  <a:cubicBezTo>
                    <a:pt x="222597" y="47623"/>
                    <a:pt x="220962" y="69419"/>
                    <a:pt x="221350" y="91203"/>
                  </a:cubicBezTo>
                  <a:cubicBezTo>
                    <a:pt x="220413" y="149886"/>
                    <a:pt x="216465" y="208418"/>
                    <a:pt x="213332" y="267012"/>
                  </a:cubicBezTo>
                  <a:cubicBezTo>
                    <a:pt x="210052" y="339825"/>
                    <a:pt x="209442" y="412775"/>
                    <a:pt x="208769" y="485608"/>
                  </a:cubicBezTo>
                  <a:cubicBezTo>
                    <a:pt x="208756" y="497064"/>
                    <a:pt x="207055" y="505776"/>
                    <a:pt x="203113" y="512060"/>
                  </a:cubicBezTo>
                  <a:cubicBezTo>
                    <a:pt x="197317" y="521316"/>
                    <a:pt x="186688" y="525328"/>
                    <a:pt x="169411" y="525100"/>
                  </a:cubicBezTo>
                  <a:cubicBezTo>
                    <a:pt x="135412" y="528016"/>
                    <a:pt x="100913" y="530598"/>
                    <a:pt x="66998" y="526091"/>
                  </a:cubicBezTo>
                  <a:cubicBezTo>
                    <a:pt x="61772" y="525397"/>
                    <a:pt x="56568" y="524536"/>
                    <a:pt x="51373" y="52348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2" name="Google Shape;1542;p20"/>
            <p:cNvSpPr/>
            <p:nvPr/>
          </p:nvSpPr>
          <p:spPr>
            <a:xfrm>
              <a:off x="10162910" y="2626144"/>
              <a:ext cx="187843" cy="17850"/>
            </a:xfrm>
            <a:custGeom>
              <a:rect b="b" l="l" r="r" t="t"/>
              <a:pathLst>
                <a:path extrusionOk="0" h="17850" w="187843">
                  <a:moveTo>
                    <a:pt x="76488" y="42"/>
                  </a:moveTo>
                  <a:cubicBezTo>
                    <a:pt x="112017" y="-320"/>
                    <a:pt x="147578" y="1657"/>
                    <a:pt x="182809" y="6120"/>
                  </a:cubicBezTo>
                  <a:cubicBezTo>
                    <a:pt x="190349" y="7122"/>
                    <a:pt x="189051" y="18671"/>
                    <a:pt x="181366" y="17805"/>
                  </a:cubicBezTo>
                  <a:cubicBezTo>
                    <a:pt x="122583" y="10317"/>
                    <a:pt x="62360" y="9092"/>
                    <a:pt x="3857" y="17047"/>
                  </a:cubicBezTo>
                  <a:cubicBezTo>
                    <a:pt x="-19429" y="2295"/>
                    <a:pt x="70077" y="123"/>
                    <a:pt x="76488" y="4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3" name="Google Shape;1543;p20"/>
            <p:cNvSpPr/>
            <p:nvPr/>
          </p:nvSpPr>
          <p:spPr>
            <a:xfrm>
              <a:off x="10140243" y="2452185"/>
              <a:ext cx="229946" cy="27042"/>
            </a:xfrm>
            <a:custGeom>
              <a:rect b="b" l="l" r="r" t="t"/>
              <a:pathLst>
                <a:path extrusionOk="0" h="27042" w="229946">
                  <a:moveTo>
                    <a:pt x="177" y="14968"/>
                  </a:moveTo>
                  <a:cubicBezTo>
                    <a:pt x="-2666" y="5371"/>
                    <a:pt x="29635" y="4985"/>
                    <a:pt x="36172" y="3368"/>
                  </a:cubicBezTo>
                  <a:cubicBezTo>
                    <a:pt x="99480" y="-2860"/>
                    <a:pt x="164779" y="-1380"/>
                    <a:pt x="226371" y="15744"/>
                  </a:cubicBezTo>
                  <a:cubicBezTo>
                    <a:pt x="232966" y="18253"/>
                    <a:pt x="229666" y="28728"/>
                    <a:pt x="222727" y="26809"/>
                  </a:cubicBezTo>
                  <a:cubicBezTo>
                    <a:pt x="169777" y="12109"/>
                    <a:pt x="114052" y="9552"/>
                    <a:pt x="59416" y="12240"/>
                  </a:cubicBezTo>
                  <a:cubicBezTo>
                    <a:pt x="42481" y="13424"/>
                    <a:pt x="25512" y="14635"/>
                    <a:pt x="8735" y="17319"/>
                  </a:cubicBezTo>
                  <a:cubicBezTo>
                    <a:pt x="7202" y="17897"/>
                    <a:pt x="5375" y="18313"/>
                    <a:pt x="3783" y="18101"/>
                  </a:cubicBezTo>
                  <a:cubicBezTo>
                    <a:pt x="2148" y="17882"/>
                    <a:pt x="757" y="17003"/>
                    <a:pt x="177" y="1496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4" name="Google Shape;1544;p20"/>
            <p:cNvSpPr/>
            <p:nvPr/>
          </p:nvSpPr>
          <p:spPr>
            <a:xfrm>
              <a:off x="10135034" y="2766253"/>
              <a:ext cx="180008" cy="18969"/>
            </a:xfrm>
            <a:custGeom>
              <a:rect b="b" l="l" r="r" t="t"/>
              <a:pathLst>
                <a:path extrusionOk="0" h="18969" w="180008">
                  <a:moveTo>
                    <a:pt x="1565" y="16610"/>
                  </a:moveTo>
                  <a:cubicBezTo>
                    <a:pt x="-5677" y="6693"/>
                    <a:pt x="14241" y="6201"/>
                    <a:pt x="20006" y="5024"/>
                  </a:cubicBezTo>
                  <a:cubicBezTo>
                    <a:pt x="51833" y="145"/>
                    <a:pt x="84084" y="-683"/>
                    <a:pt x="116230" y="449"/>
                  </a:cubicBezTo>
                  <a:cubicBezTo>
                    <a:pt x="136064" y="1531"/>
                    <a:pt x="155945" y="3552"/>
                    <a:pt x="175431" y="7618"/>
                  </a:cubicBezTo>
                  <a:cubicBezTo>
                    <a:pt x="178480" y="8287"/>
                    <a:pt x="180535" y="11297"/>
                    <a:pt x="179890" y="14398"/>
                  </a:cubicBezTo>
                  <a:cubicBezTo>
                    <a:pt x="179256" y="17531"/>
                    <a:pt x="176193" y="19425"/>
                    <a:pt x="173112" y="18875"/>
                  </a:cubicBezTo>
                  <a:cubicBezTo>
                    <a:pt x="131267" y="10997"/>
                    <a:pt x="88407" y="9809"/>
                    <a:pt x="46010" y="12864"/>
                  </a:cubicBezTo>
                  <a:cubicBezTo>
                    <a:pt x="32816" y="14188"/>
                    <a:pt x="19487" y="15121"/>
                    <a:pt x="6383" y="17281"/>
                  </a:cubicBezTo>
                  <a:cubicBezTo>
                    <a:pt x="5607" y="17639"/>
                    <a:pt x="4752" y="17754"/>
                    <a:pt x="3924" y="17645"/>
                  </a:cubicBezTo>
                  <a:cubicBezTo>
                    <a:pt x="3075" y="17533"/>
                    <a:pt x="2253" y="17181"/>
                    <a:pt x="1565" y="16610"/>
                  </a:cubicBezTo>
                  <a:close/>
                </a:path>
              </a:pathLst>
            </a:custGeom>
            <a:solidFill>
              <a:srgbClr val="457B9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5" name="Google Shape;1545;p20"/>
            <p:cNvSpPr/>
            <p:nvPr/>
          </p:nvSpPr>
          <p:spPr>
            <a:xfrm>
              <a:off x="10092440" y="2794084"/>
              <a:ext cx="65174" cy="111412"/>
            </a:xfrm>
            <a:custGeom>
              <a:rect b="b" l="l" r="r" t="t"/>
              <a:pathLst>
                <a:path extrusionOk="0" h="111412" w="65174">
                  <a:moveTo>
                    <a:pt x="58140" y="111303"/>
                  </a:moveTo>
                  <a:cubicBezTo>
                    <a:pt x="25345" y="102996"/>
                    <a:pt x="-2801" y="70558"/>
                    <a:pt x="223" y="35719"/>
                  </a:cubicBezTo>
                  <a:cubicBezTo>
                    <a:pt x="750" y="25202"/>
                    <a:pt x="2738" y="14089"/>
                    <a:pt x="9779" y="5867"/>
                  </a:cubicBezTo>
                  <a:cubicBezTo>
                    <a:pt x="12316" y="3018"/>
                    <a:pt x="15555" y="-1961"/>
                    <a:pt x="19832" y="815"/>
                  </a:cubicBezTo>
                  <a:cubicBezTo>
                    <a:pt x="24975" y="4327"/>
                    <a:pt x="19167" y="10038"/>
                    <a:pt x="17284" y="13224"/>
                  </a:cubicBezTo>
                  <a:cubicBezTo>
                    <a:pt x="10503" y="25225"/>
                    <a:pt x="10459" y="41013"/>
                    <a:pt x="13185" y="54060"/>
                  </a:cubicBezTo>
                  <a:cubicBezTo>
                    <a:pt x="17978" y="70149"/>
                    <a:pt x="29843" y="83992"/>
                    <a:pt x="43817" y="92829"/>
                  </a:cubicBezTo>
                  <a:cubicBezTo>
                    <a:pt x="49029" y="95697"/>
                    <a:pt x="54550" y="97987"/>
                    <a:pt x="60215" y="99780"/>
                  </a:cubicBezTo>
                  <a:cubicBezTo>
                    <a:pt x="63414" y="100501"/>
                    <a:pt x="65748" y="103392"/>
                    <a:pt x="65051" y="106766"/>
                  </a:cubicBezTo>
                  <a:cubicBezTo>
                    <a:pt x="64436" y="109815"/>
                    <a:pt x="61489" y="111758"/>
                    <a:pt x="58484" y="111361"/>
                  </a:cubicBezTo>
                  <a:cubicBezTo>
                    <a:pt x="58369" y="111343"/>
                    <a:pt x="58254" y="111324"/>
                    <a:pt x="58140" y="11130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6" name="Google Shape;1546;p20"/>
            <p:cNvSpPr/>
            <p:nvPr/>
          </p:nvSpPr>
          <p:spPr>
            <a:xfrm>
              <a:off x="10100384" y="2641764"/>
              <a:ext cx="46155" cy="135252"/>
            </a:xfrm>
            <a:custGeom>
              <a:rect b="b" l="l" r="r" t="t"/>
              <a:pathLst>
                <a:path extrusionOk="0" h="135252" w="46155">
                  <a:moveTo>
                    <a:pt x="15656" y="133284"/>
                  </a:moveTo>
                  <a:cubicBezTo>
                    <a:pt x="-7901" y="96932"/>
                    <a:pt x="-5096" y="42914"/>
                    <a:pt x="25576" y="11375"/>
                  </a:cubicBezTo>
                  <a:cubicBezTo>
                    <a:pt x="29878" y="6942"/>
                    <a:pt x="34173" y="673"/>
                    <a:pt x="40770" y="10"/>
                  </a:cubicBezTo>
                  <a:cubicBezTo>
                    <a:pt x="46282" y="-315"/>
                    <a:pt x="48255" y="7284"/>
                    <a:pt x="43379" y="9622"/>
                  </a:cubicBezTo>
                  <a:cubicBezTo>
                    <a:pt x="12006" y="34025"/>
                    <a:pt x="4646" y="79417"/>
                    <a:pt x="18977" y="115164"/>
                  </a:cubicBezTo>
                  <a:cubicBezTo>
                    <a:pt x="20699" y="119280"/>
                    <a:pt x="22904" y="123148"/>
                    <a:pt x="25008" y="127081"/>
                  </a:cubicBezTo>
                  <a:cubicBezTo>
                    <a:pt x="27332" y="131429"/>
                    <a:pt x="22952" y="135739"/>
                    <a:pt x="18960" y="135208"/>
                  </a:cubicBezTo>
                  <a:cubicBezTo>
                    <a:pt x="17759" y="135049"/>
                    <a:pt x="16593" y="134451"/>
                    <a:pt x="15656" y="13328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7" name="Google Shape;1547;p20"/>
            <p:cNvSpPr/>
            <p:nvPr/>
          </p:nvSpPr>
          <p:spPr>
            <a:xfrm>
              <a:off x="10103777" y="2476784"/>
              <a:ext cx="32282" cy="155326"/>
            </a:xfrm>
            <a:custGeom>
              <a:rect b="b" l="l" r="r" t="t"/>
              <a:pathLst>
                <a:path extrusionOk="0" h="155326" w="32282">
                  <a:moveTo>
                    <a:pt x="21320" y="152087"/>
                  </a:moveTo>
                  <a:cubicBezTo>
                    <a:pt x="-790" y="112214"/>
                    <a:pt x="-9961" y="53618"/>
                    <a:pt x="14787" y="13115"/>
                  </a:cubicBezTo>
                  <a:cubicBezTo>
                    <a:pt x="17297" y="8942"/>
                    <a:pt x="20592" y="5307"/>
                    <a:pt x="23725" y="1602"/>
                  </a:cubicBezTo>
                  <a:cubicBezTo>
                    <a:pt x="24701" y="334"/>
                    <a:pt x="26611" y="-237"/>
                    <a:pt x="28152" y="91"/>
                  </a:cubicBezTo>
                  <a:cubicBezTo>
                    <a:pt x="34941" y="1958"/>
                    <a:pt x="30955" y="8936"/>
                    <a:pt x="27848" y="12441"/>
                  </a:cubicBezTo>
                  <a:cubicBezTo>
                    <a:pt x="4605" y="46053"/>
                    <a:pt x="9617" y="91629"/>
                    <a:pt x="22788" y="128156"/>
                  </a:cubicBezTo>
                  <a:cubicBezTo>
                    <a:pt x="25447" y="134573"/>
                    <a:pt x="28636" y="140747"/>
                    <a:pt x="31708" y="146985"/>
                  </a:cubicBezTo>
                  <a:cubicBezTo>
                    <a:pt x="33089" y="149811"/>
                    <a:pt x="31890" y="153337"/>
                    <a:pt x="29064" y="154733"/>
                  </a:cubicBezTo>
                  <a:cubicBezTo>
                    <a:pt x="28015" y="155255"/>
                    <a:pt x="26905" y="155419"/>
                    <a:pt x="25846" y="155278"/>
                  </a:cubicBezTo>
                  <a:cubicBezTo>
                    <a:pt x="23996" y="155032"/>
                    <a:pt x="22298" y="153868"/>
                    <a:pt x="21320" y="15208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8" name="Google Shape;1548;p20"/>
            <p:cNvSpPr/>
            <p:nvPr/>
          </p:nvSpPr>
          <p:spPr>
            <a:xfrm>
              <a:off x="10123029" y="2319135"/>
              <a:ext cx="58746" cy="132095"/>
            </a:xfrm>
            <a:custGeom>
              <a:rect b="b" l="l" r="r" t="t"/>
              <a:pathLst>
                <a:path extrusionOk="0" h="132095" w="58746">
                  <a:moveTo>
                    <a:pt x="6744" y="128882"/>
                  </a:moveTo>
                  <a:cubicBezTo>
                    <a:pt x="-12636" y="87504"/>
                    <a:pt x="11935" y="20600"/>
                    <a:pt x="52603" y="261"/>
                  </a:cubicBezTo>
                  <a:cubicBezTo>
                    <a:pt x="54745" y="-542"/>
                    <a:pt x="57237" y="583"/>
                    <a:pt x="58228" y="2595"/>
                  </a:cubicBezTo>
                  <a:cubicBezTo>
                    <a:pt x="60370" y="7061"/>
                    <a:pt x="55375" y="9102"/>
                    <a:pt x="52472" y="11204"/>
                  </a:cubicBezTo>
                  <a:cubicBezTo>
                    <a:pt x="24038" y="33478"/>
                    <a:pt x="10273" y="70357"/>
                    <a:pt x="11866" y="105871"/>
                  </a:cubicBezTo>
                  <a:cubicBezTo>
                    <a:pt x="13278" y="112199"/>
                    <a:pt x="14801" y="118510"/>
                    <a:pt x="17512" y="124420"/>
                  </a:cubicBezTo>
                  <a:cubicBezTo>
                    <a:pt x="19045" y="129128"/>
                    <a:pt x="14869" y="132551"/>
                    <a:pt x="11051" y="132046"/>
                  </a:cubicBezTo>
                  <a:cubicBezTo>
                    <a:pt x="9374" y="131825"/>
                    <a:pt x="7768" y="130844"/>
                    <a:pt x="6744" y="1288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9" name="Google Shape;1549;p20"/>
            <p:cNvSpPr/>
            <p:nvPr/>
          </p:nvSpPr>
          <p:spPr>
            <a:xfrm>
              <a:off x="10048963" y="1987849"/>
              <a:ext cx="111837" cy="273602"/>
            </a:xfrm>
            <a:custGeom>
              <a:rect b="b" l="l" r="r" t="t"/>
              <a:pathLst>
                <a:path extrusionOk="0" h="273602" w="111837">
                  <a:moveTo>
                    <a:pt x="100613" y="268949"/>
                  </a:moveTo>
                  <a:cubicBezTo>
                    <a:pt x="101656" y="182671"/>
                    <a:pt x="95447" y="84098"/>
                    <a:pt x="25869" y="23334"/>
                  </a:cubicBezTo>
                  <a:cubicBezTo>
                    <a:pt x="18599" y="17005"/>
                    <a:pt x="10548" y="11769"/>
                    <a:pt x="2003" y="7338"/>
                  </a:cubicBezTo>
                  <a:cubicBezTo>
                    <a:pt x="299" y="6365"/>
                    <a:pt x="-456" y="4212"/>
                    <a:pt x="283" y="2384"/>
                  </a:cubicBezTo>
                  <a:cubicBezTo>
                    <a:pt x="1914" y="-1240"/>
                    <a:pt x="5459" y="25"/>
                    <a:pt x="8339" y="1263"/>
                  </a:cubicBezTo>
                  <a:cubicBezTo>
                    <a:pt x="32316" y="10808"/>
                    <a:pt x="51241" y="31029"/>
                    <a:pt x="65920" y="51758"/>
                  </a:cubicBezTo>
                  <a:cubicBezTo>
                    <a:pt x="100601" y="101092"/>
                    <a:pt x="109919" y="162442"/>
                    <a:pt x="111483" y="221474"/>
                  </a:cubicBezTo>
                  <a:cubicBezTo>
                    <a:pt x="111840" y="237269"/>
                    <a:pt x="112034" y="253136"/>
                    <a:pt x="111540" y="268911"/>
                  </a:cubicBezTo>
                  <a:cubicBezTo>
                    <a:pt x="111196" y="272354"/>
                    <a:pt x="108030" y="273924"/>
                    <a:pt x="105191" y="273548"/>
                  </a:cubicBezTo>
                  <a:cubicBezTo>
                    <a:pt x="102941" y="273248"/>
                    <a:pt x="100895" y="271729"/>
                    <a:pt x="100613" y="26894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0" name="Google Shape;1550;p20"/>
            <p:cNvSpPr/>
            <p:nvPr/>
          </p:nvSpPr>
          <p:spPr>
            <a:xfrm>
              <a:off x="10224622" y="2812374"/>
              <a:ext cx="12737" cy="31904"/>
            </a:xfrm>
            <a:custGeom>
              <a:rect b="b" l="l" r="r" t="t"/>
              <a:pathLst>
                <a:path extrusionOk="0" h="31904" w="12737">
                  <a:moveTo>
                    <a:pt x="19" y="26141"/>
                  </a:moveTo>
                  <a:cubicBezTo>
                    <a:pt x="405" y="21249"/>
                    <a:pt x="1381" y="16466"/>
                    <a:pt x="2146" y="11641"/>
                  </a:cubicBezTo>
                  <a:cubicBezTo>
                    <a:pt x="2530" y="9096"/>
                    <a:pt x="2807" y="6552"/>
                    <a:pt x="3129" y="4000"/>
                  </a:cubicBezTo>
                  <a:cubicBezTo>
                    <a:pt x="3648" y="-968"/>
                    <a:pt x="11062" y="-1460"/>
                    <a:pt x="12253" y="3379"/>
                  </a:cubicBezTo>
                  <a:cubicBezTo>
                    <a:pt x="13611" y="11518"/>
                    <a:pt x="11868" y="20086"/>
                    <a:pt x="10063" y="28070"/>
                  </a:cubicBezTo>
                  <a:cubicBezTo>
                    <a:pt x="9394" y="30530"/>
                    <a:pt x="7016" y="32187"/>
                    <a:pt x="4463" y="31864"/>
                  </a:cubicBezTo>
                  <a:cubicBezTo>
                    <a:pt x="4453" y="31862"/>
                    <a:pt x="4443" y="31862"/>
                    <a:pt x="4434" y="31860"/>
                  </a:cubicBezTo>
                  <a:cubicBezTo>
                    <a:pt x="1610" y="31484"/>
                    <a:pt x="-208" y="28900"/>
                    <a:pt x="19" y="2614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1" name="Google Shape;1551;p20"/>
            <p:cNvSpPr/>
            <p:nvPr/>
          </p:nvSpPr>
          <p:spPr>
            <a:xfrm>
              <a:off x="10240877" y="2678953"/>
              <a:ext cx="15010" cy="53842"/>
            </a:xfrm>
            <a:custGeom>
              <a:rect b="b" l="l" r="r" t="t"/>
              <a:pathLst>
                <a:path extrusionOk="0" h="53842" w="15010">
                  <a:moveTo>
                    <a:pt x="34" y="48064"/>
                  </a:moveTo>
                  <a:cubicBezTo>
                    <a:pt x="1734" y="33025"/>
                    <a:pt x="3709" y="17804"/>
                    <a:pt x="5152" y="2838"/>
                  </a:cubicBezTo>
                  <a:cubicBezTo>
                    <a:pt x="6099" y="508"/>
                    <a:pt x="8904" y="-613"/>
                    <a:pt x="11138" y="339"/>
                  </a:cubicBezTo>
                  <a:cubicBezTo>
                    <a:pt x="19842" y="3578"/>
                    <a:pt x="11278" y="40713"/>
                    <a:pt x="10393" y="49379"/>
                  </a:cubicBezTo>
                  <a:cubicBezTo>
                    <a:pt x="9859" y="52758"/>
                    <a:pt x="7061" y="54133"/>
                    <a:pt x="4506" y="53792"/>
                  </a:cubicBezTo>
                  <a:cubicBezTo>
                    <a:pt x="1982" y="53456"/>
                    <a:pt x="-308" y="51453"/>
                    <a:pt x="34" y="4806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2" name="Google Shape;1552;p20"/>
            <p:cNvSpPr/>
            <p:nvPr/>
          </p:nvSpPr>
          <p:spPr>
            <a:xfrm>
              <a:off x="10264259" y="2521259"/>
              <a:ext cx="12775" cy="51986"/>
            </a:xfrm>
            <a:custGeom>
              <a:rect b="b" l="l" r="r" t="t"/>
              <a:pathLst>
                <a:path extrusionOk="0" h="51986" w="12775">
                  <a:moveTo>
                    <a:pt x="4368" y="51868"/>
                  </a:moveTo>
                  <a:cubicBezTo>
                    <a:pt x="1573" y="51512"/>
                    <a:pt x="-204" y="48975"/>
                    <a:pt x="19" y="46252"/>
                  </a:cubicBezTo>
                  <a:cubicBezTo>
                    <a:pt x="689" y="32771"/>
                    <a:pt x="4165" y="18993"/>
                    <a:pt x="2047" y="5575"/>
                  </a:cubicBezTo>
                  <a:cubicBezTo>
                    <a:pt x="2063" y="5577"/>
                    <a:pt x="2076" y="5594"/>
                    <a:pt x="2090" y="5612"/>
                  </a:cubicBezTo>
                  <a:cubicBezTo>
                    <a:pt x="1212" y="-1936"/>
                    <a:pt x="10414" y="-1739"/>
                    <a:pt x="11716" y="5414"/>
                  </a:cubicBezTo>
                  <a:cubicBezTo>
                    <a:pt x="13132" y="11804"/>
                    <a:pt x="14746" y="53269"/>
                    <a:pt x="4829" y="51956"/>
                  </a:cubicBezTo>
                  <a:cubicBezTo>
                    <a:pt x="4677" y="51937"/>
                    <a:pt x="4524" y="51908"/>
                    <a:pt x="4368" y="5186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3" name="Google Shape;1553;p20"/>
            <p:cNvSpPr/>
            <p:nvPr/>
          </p:nvSpPr>
          <p:spPr>
            <a:xfrm>
              <a:off x="10261065" y="2375945"/>
              <a:ext cx="13942" cy="60333"/>
            </a:xfrm>
            <a:custGeom>
              <a:rect b="b" l="l" r="r" t="t"/>
              <a:pathLst>
                <a:path extrusionOk="0" h="60333" w="13942">
                  <a:moveTo>
                    <a:pt x="1516" y="54663"/>
                  </a:moveTo>
                  <a:cubicBezTo>
                    <a:pt x="2354" y="39463"/>
                    <a:pt x="3789" y="24076"/>
                    <a:pt x="1115" y="9001"/>
                  </a:cubicBezTo>
                  <a:cubicBezTo>
                    <a:pt x="116" y="6460"/>
                    <a:pt x="-918" y="3476"/>
                    <a:pt x="1409" y="1283"/>
                  </a:cubicBezTo>
                  <a:cubicBezTo>
                    <a:pt x="18703" y="-9042"/>
                    <a:pt x="13016" y="46088"/>
                    <a:pt x="13156" y="54625"/>
                  </a:cubicBezTo>
                  <a:cubicBezTo>
                    <a:pt x="13089" y="58808"/>
                    <a:pt x="9558" y="60696"/>
                    <a:pt x="6402" y="60277"/>
                  </a:cubicBezTo>
                  <a:cubicBezTo>
                    <a:pt x="3837" y="59936"/>
                    <a:pt x="1518" y="58068"/>
                    <a:pt x="1516" y="5466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4" name="Google Shape;1554;p20"/>
            <p:cNvSpPr/>
            <p:nvPr/>
          </p:nvSpPr>
          <p:spPr>
            <a:xfrm>
              <a:off x="9845580" y="2892760"/>
              <a:ext cx="292702" cy="46870"/>
            </a:xfrm>
            <a:custGeom>
              <a:rect b="b" l="l" r="r" t="t"/>
              <a:pathLst>
                <a:path extrusionOk="0" h="46870" w="292702">
                  <a:moveTo>
                    <a:pt x="89309" y="38618"/>
                  </a:moveTo>
                  <a:cubicBezTo>
                    <a:pt x="59841" y="31701"/>
                    <a:pt x="29658" y="24550"/>
                    <a:pt x="2727" y="10338"/>
                  </a:cubicBezTo>
                  <a:cubicBezTo>
                    <a:pt x="-3014" y="7010"/>
                    <a:pt x="1144" y="-2075"/>
                    <a:pt x="7491" y="432"/>
                  </a:cubicBezTo>
                  <a:cubicBezTo>
                    <a:pt x="17661" y="4924"/>
                    <a:pt x="28469" y="9624"/>
                    <a:pt x="38799" y="12800"/>
                  </a:cubicBezTo>
                  <a:cubicBezTo>
                    <a:pt x="67247" y="21789"/>
                    <a:pt x="96084" y="29709"/>
                    <a:pt x="126027" y="31188"/>
                  </a:cubicBezTo>
                  <a:cubicBezTo>
                    <a:pt x="170154" y="36618"/>
                    <a:pt x="215540" y="35515"/>
                    <a:pt x="259495" y="31128"/>
                  </a:cubicBezTo>
                  <a:cubicBezTo>
                    <a:pt x="268634" y="30167"/>
                    <a:pt x="277965" y="30319"/>
                    <a:pt x="287002" y="28596"/>
                  </a:cubicBezTo>
                  <a:cubicBezTo>
                    <a:pt x="288963" y="27862"/>
                    <a:pt x="291236" y="28646"/>
                    <a:pt x="292281" y="30496"/>
                  </a:cubicBezTo>
                  <a:cubicBezTo>
                    <a:pt x="295587" y="39873"/>
                    <a:pt x="278539" y="39225"/>
                    <a:pt x="272885" y="40509"/>
                  </a:cubicBezTo>
                  <a:cubicBezTo>
                    <a:pt x="244958" y="43514"/>
                    <a:pt x="216952" y="46880"/>
                    <a:pt x="188820" y="46870"/>
                  </a:cubicBezTo>
                  <a:cubicBezTo>
                    <a:pt x="160026" y="46236"/>
                    <a:pt x="131087" y="44310"/>
                    <a:pt x="102487" y="40509"/>
                  </a:cubicBezTo>
                  <a:cubicBezTo>
                    <a:pt x="98084" y="39921"/>
                    <a:pt x="93693" y="39292"/>
                    <a:pt x="89309" y="38618"/>
                  </a:cubicBezTo>
                  <a:close/>
                </a:path>
              </a:pathLst>
            </a:custGeom>
            <a:solidFill>
              <a:srgbClr val="457B9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5" name="Google Shape;1555;p20"/>
            <p:cNvSpPr/>
            <p:nvPr/>
          </p:nvSpPr>
          <p:spPr>
            <a:xfrm>
              <a:off x="9932951" y="2445178"/>
              <a:ext cx="166244" cy="200444"/>
            </a:xfrm>
            <a:custGeom>
              <a:rect b="b" l="l" r="r" t="t"/>
              <a:pathLst>
                <a:path extrusionOk="0" h="200444" w="166244">
                  <a:moveTo>
                    <a:pt x="694" y="198057"/>
                  </a:moveTo>
                  <a:cubicBezTo>
                    <a:pt x="-590" y="195789"/>
                    <a:pt x="-88" y="192480"/>
                    <a:pt x="2163" y="190962"/>
                  </a:cubicBezTo>
                  <a:cubicBezTo>
                    <a:pt x="7671" y="187263"/>
                    <a:pt x="13141" y="183513"/>
                    <a:pt x="18508" y="179595"/>
                  </a:cubicBezTo>
                  <a:cubicBezTo>
                    <a:pt x="27326" y="173088"/>
                    <a:pt x="35454" y="165804"/>
                    <a:pt x="43427" y="158283"/>
                  </a:cubicBezTo>
                  <a:cubicBezTo>
                    <a:pt x="89049" y="114182"/>
                    <a:pt x="132351" y="63945"/>
                    <a:pt x="156829" y="4861"/>
                  </a:cubicBezTo>
                  <a:cubicBezTo>
                    <a:pt x="156351" y="-193"/>
                    <a:pt x="164001" y="-2006"/>
                    <a:pt x="165766" y="2831"/>
                  </a:cubicBezTo>
                  <a:cubicBezTo>
                    <a:pt x="167691" y="9630"/>
                    <a:pt x="163350" y="16361"/>
                    <a:pt x="160902" y="22503"/>
                  </a:cubicBezTo>
                  <a:cubicBezTo>
                    <a:pt x="156843" y="31088"/>
                    <a:pt x="152370" y="39494"/>
                    <a:pt x="147685" y="47763"/>
                  </a:cubicBezTo>
                  <a:cubicBezTo>
                    <a:pt x="124689" y="89570"/>
                    <a:pt x="92701" y="125394"/>
                    <a:pt x="59504" y="159331"/>
                  </a:cubicBezTo>
                  <a:cubicBezTo>
                    <a:pt x="52619" y="165071"/>
                    <a:pt x="16366" y="202035"/>
                    <a:pt x="3998" y="200391"/>
                  </a:cubicBezTo>
                  <a:cubicBezTo>
                    <a:pt x="2530" y="200197"/>
                    <a:pt x="1399" y="199459"/>
                    <a:pt x="694" y="19805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6" name="Google Shape;1556;p20"/>
            <p:cNvSpPr/>
            <p:nvPr/>
          </p:nvSpPr>
          <p:spPr>
            <a:xfrm>
              <a:off x="9647696" y="2363597"/>
              <a:ext cx="201137" cy="130366"/>
            </a:xfrm>
            <a:custGeom>
              <a:rect b="b" l="l" r="r" t="t"/>
              <a:pathLst>
                <a:path extrusionOk="0" h="130366" w="201137">
                  <a:moveTo>
                    <a:pt x="2810" y="129115"/>
                  </a:moveTo>
                  <a:cubicBezTo>
                    <a:pt x="-1147" y="124750"/>
                    <a:pt x="697" y="118123"/>
                    <a:pt x="384" y="112750"/>
                  </a:cubicBezTo>
                  <a:cubicBezTo>
                    <a:pt x="445" y="101985"/>
                    <a:pt x="444" y="91227"/>
                    <a:pt x="288" y="80466"/>
                  </a:cubicBezTo>
                  <a:cubicBezTo>
                    <a:pt x="-749" y="58439"/>
                    <a:pt x="878" y="36224"/>
                    <a:pt x="7444" y="15086"/>
                  </a:cubicBezTo>
                  <a:cubicBezTo>
                    <a:pt x="8785" y="9434"/>
                    <a:pt x="12322" y="4557"/>
                    <a:pt x="17793" y="2316"/>
                  </a:cubicBezTo>
                  <a:cubicBezTo>
                    <a:pt x="26682" y="-1446"/>
                    <a:pt x="37717" y="378"/>
                    <a:pt x="46827" y="920"/>
                  </a:cubicBezTo>
                  <a:cubicBezTo>
                    <a:pt x="53011" y="1028"/>
                    <a:pt x="58870" y="780"/>
                    <a:pt x="65021" y="664"/>
                  </a:cubicBezTo>
                  <a:cubicBezTo>
                    <a:pt x="94101" y="207"/>
                    <a:pt x="123137" y="197"/>
                    <a:pt x="152220" y="657"/>
                  </a:cubicBezTo>
                  <a:cubicBezTo>
                    <a:pt x="165209" y="1233"/>
                    <a:pt x="193920" y="-314"/>
                    <a:pt x="198578" y="14684"/>
                  </a:cubicBezTo>
                  <a:cubicBezTo>
                    <a:pt x="199689" y="21764"/>
                    <a:pt x="202465" y="29642"/>
                    <a:pt x="200386" y="36642"/>
                  </a:cubicBezTo>
                  <a:cubicBezTo>
                    <a:pt x="191021" y="45408"/>
                    <a:pt x="190419" y="21730"/>
                    <a:pt x="188028" y="16920"/>
                  </a:cubicBezTo>
                  <a:cubicBezTo>
                    <a:pt x="178924" y="12833"/>
                    <a:pt x="167727" y="12793"/>
                    <a:pt x="158008" y="12402"/>
                  </a:cubicBezTo>
                  <a:cubicBezTo>
                    <a:pt x="123970" y="12060"/>
                    <a:pt x="89965" y="11939"/>
                    <a:pt x="55931" y="12624"/>
                  </a:cubicBezTo>
                  <a:cubicBezTo>
                    <a:pt x="44243" y="14194"/>
                    <a:pt x="30805" y="8337"/>
                    <a:pt x="20250" y="14596"/>
                  </a:cubicBezTo>
                  <a:cubicBezTo>
                    <a:pt x="8199" y="45344"/>
                    <a:pt x="12913" y="79003"/>
                    <a:pt x="12143" y="111251"/>
                  </a:cubicBezTo>
                  <a:cubicBezTo>
                    <a:pt x="11968" y="116814"/>
                    <a:pt x="13361" y="131286"/>
                    <a:pt x="6095" y="130321"/>
                  </a:cubicBezTo>
                  <a:cubicBezTo>
                    <a:pt x="5150" y="130196"/>
                    <a:pt x="4065" y="129811"/>
                    <a:pt x="2810" y="129115"/>
                  </a:cubicBezTo>
                  <a:close/>
                </a:path>
              </a:pathLst>
            </a:custGeom>
            <a:solidFill>
              <a:srgbClr val="1D355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7" name="Google Shape;1557;p20"/>
            <p:cNvSpPr/>
            <p:nvPr/>
          </p:nvSpPr>
          <p:spPr>
            <a:xfrm>
              <a:off x="9659988" y="2370434"/>
              <a:ext cx="37785" cy="13199"/>
            </a:xfrm>
            <a:custGeom>
              <a:rect b="b" l="l" r="r" t="t"/>
              <a:pathLst>
                <a:path extrusionOk="0" h="13199" w="37785">
                  <a:moveTo>
                    <a:pt x="22" y="8308"/>
                  </a:moveTo>
                  <a:cubicBezTo>
                    <a:pt x="-589" y="-1131"/>
                    <a:pt x="11495" y="55"/>
                    <a:pt x="17808" y="1190"/>
                  </a:cubicBezTo>
                  <a:cubicBezTo>
                    <a:pt x="22200" y="1105"/>
                    <a:pt x="26491" y="1318"/>
                    <a:pt x="30693" y="555"/>
                  </a:cubicBezTo>
                  <a:cubicBezTo>
                    <a:pt x="32963" y="-512"/>
                    <a:pt x="35778" y="-75"/>
                    <a:pt x="37175" y="2162"/>
                  </a:cubicBezTo>
                  <a:cubicBezTo>
                    <a:pt x="41240" y="12620"/>
                    <a:pt x="23904" y="10861"/>
                    <a:pt x="17919" y="12522"/>
                  </a:cubicBezTo>
                  <a:cubicBezTo>
                    <a:pt x="14459" y="12257"/>
                    <a:pt x="9516" y="13595"/>
                    <a:pt x="5645" y="13081"/>
                  </a:cubicBezTo>
                  <a:cubicBezTo>
                    <a:pt x="2994" y="12728"/>
                    <a:pt x="846" y="11505"/>
                    <a:pt x="22" y="8308"/>
                  </a:cubicBezTo>
                  <a:close/>
                </a:path>
              </a:pathLst>
            </a:custGeom>
            <a:solidFill>
              <a:srgbClr val="1D355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1FAEE"/>
        </a:solidFill>
      </p:bgPr>
    </p:bg>
    <p:spTree>
      <p:nvGrpSpPr>
        <p:cNvPr id="1561" name="Shape 1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2" name="Google Shape;1562;p21"/>
          <p:cNvGrpSpPr/>
          <p:nvPr/>
        </p:nvGrpSpPr>
        <p:grpSpPr>
          <a:xfrm rot="5400000">
            <a:off x="1574329" y="-1743125"/>
            <a:ext cx="5276406" cy="7619694"/>
            <a:chOff x="4019209" y="-1988900"/>
            <a:chExt cx="10552811" cy="15239388"/>
          </a:xfrm>
        </p:grpSpPr>
        <p:sp>
          <p:nvSpPr>
            <p:cNvPr id="1563" name="Google Shape;1563;p21"/>
            <p:cNvSpPr/>
            <p:nvPr/>
          </p:nvSpPr>
          <p:spPr>
            <a:xfrm>
              <a:off x="4019209" y="-1988900"/>
              <a:ext cx="10552811" cy="15239388"/>
            </a:xfrm>
            <a:custGeom>
              <a:rect b="b" l="l" r="r" t="t"/>
              <a:pathLst>
                <a:path extrusionOk="0" h="15239388" w="10552811">
                  <a:moveTo>
                    <a:pt x="3097522" y="15168521"/>
                  </a:moveTo>
                  <a:cubicBezTo>
                    <a:pt x="3022038" y="15168521"/>
                    <a:pt x="2950826" y="15159531"/>
                    <a:pt x="2870186" y="15135300"/>
                  </a:cubicBezTo>
                  <a:cubicBezTo>
                    <a:pt x="2730568" y="15090070"/>
                    <a:pt x="2419938" y="14593753"/>
                    <a:pt x="2295027" y="14218956"/>
                  </a:cubicBezTo>
                  <a:cubicBezTo>
                    <a:pt x="2122183" y="13695788"/>
                    <a:pt x="2217895" y="13528216"/>
                    <a:pt x="2113762" y="13506789"/>
                  </a:cubicBezTo>
                  <a:cubicBezTo>
                    <a:pt x="1215921" y="13323216"/>
                    <a:pt x="451137" y="12667801"/>
                    <a:pt x="28899" y="11874743"/>
                  </a:cubicBezTo>
                  <a:cubicBezTo>
                    <a:pt x="-10064" y="11874743"/>
                    <a:pt x="1652" y="11695528"/>
                    <a:pt x="1652" y="248559"/>
                  </a:cubicBezTo>
                  <a:cubicBezTo>
                    <a:pt x="561098" y="178519"/>
                    <a:pt x="1119537" y="124267"/>
                    <a:pt x="1682126" y="124145"/>
                  </a:cubicBezTo>
                  <a:cubicBezTo>
                    <a:pt x="5888619" y="123169"/>
                    <a:pt x="8034686" y="-55741"/>
                    <a:pt x="10259167" y="17683"/>
                  </a:cubicBezTo>
                  <a:cubicBezTo>
                    <a:pt x="10370013" y="22010"/>
                    <a:pt x="10564245" y="10701158"/>
                    <a:pt x="10552284" y="15157641"/>
                  </a:cubicBezTo>
                  <a:cubicBezTo>
                    <a:pt x="10552284" y="15334996"/>
                    <a:pt x="8782444" y="15168521"/>
                    <a:pt x="3097522" y="1516852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564" name="Google Shape;1564;p21"/>
            <p:cNvGrpSpPr/>
            <p:nvPr/>
          </p:nvGrpSpPr>
          <p:grpSpPr>
            <a:xfrm>
              <a:off x="4795205" y="-910064"/>
              <a:ext cx="8694365" cy="12878354"/>
              <a:chOff x="4795205" y="-910064"/>
              <a:chExt cx="8694365" cy="12878354"/>
            </a:xfrm>
          </p:grpSpPr>
          <p:grpSp>
            <p:nvGrpSpPr>
              <p:cNvPr id="1565" name="Google Shape;1565;p21"/>
              <p:cNvGrpSpPr/>
              <p:nvPr/>
            </p:nvGrpSpPr>
            <p:grpSpPr>
              <a:xfrm>
                <a:off x="4795307" y="-910064"/>
                <a:ext cx="8694254" cy="175052"/>
                <a:chOff x="4795307" y="-910064"/>
                <a:chExt cx="8694254" cy="175052"/>
              </a:xfrm>
            </p:grpSpPr>
            <p:grpSp>
              <p:nvGrpSpPr>
                <p:cNvPr id="1566" name="Google Shape;1566;p21"/>
                <p:cNvGrpSpPr/>
                <p:nvPr/>
              </p:nvGrpSpPr>
              <p:grpSpPr>
                <a:xfrm>
                  <a:off x="4795307" y="-910064"/>
                  <a:ext cx="155749" cy="174974"/>
                  <a:chOff x="4795307" y="-910064"/>
                  <a:chExt cx="155749" cy="174974"/>
                </a:xfrm>
              </p:grpSpPr>
              <p:sp>
                <p:nvSpPr>
                  <p:cNvPr id="1567" name="Google Shape;1567;p21"/>
                  <p:cNvSpPr/>
                  <p:nvPr/>
                </p:nvSpPr>
                <p:spPr>
                  <a:xfrm>
                    <a:off x="4895944" y="-905895"/>
                    <a:ext cx="88" cy="92"/>
                  </a:xfrm>
                  <a:custGeom>
                    <a:rect b="b" l="l" r="r" t="t"/>
                    <a:pathLst>
                      <a:path extrusionOk="0" h="92" w="88">
                        <a:moveTo>
                          <a:pt x="89" y="93"/>
                        </a:moveTo>
                        <a:cubicBezTo>
                          <a:pt x="58" y="1"/>
                          <a:pt x="-94" y="-60"/>
                          <a:pt x="89" y="93"/>
                        </a:cubicBezTo>
                        <a:lnTo>
                          <a:pt x="89" y="93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68" name="Google Shape;1568;p21"/>
                  <p:cNvSpPr/>
                  <p:nvPr/>
                </p:nvSpPr>
                <p:spPr>
                  <a:xfrm>
                    <a:off x="4795307" y="-910064"/>
                    <a:ext cx="155749" cy="174974"/>
                  </a:xfrm>
                  <a:custGeom>
                    <a:rect b="b" l="l" r="r" t="t"/>
                    <a:pathLst>
                      <a:path extrusionOk="0" h="174974" w="155749">
                        <a:moveTo>
                          <a:pt x="155462" y="86219"/>
                        </a:moveTo>
                        <a:cubicBezTo>
                          <a:pt x="148688" y="5786"/>
                          <a:pt x="75005" y="-7472"/>
                          <a:pt x="107560" y="8133"/>
                        </a:cubicBezTo>
                        <a:cubicBezTo>
                          <a:pt x="83212" y="-4150"/>
                          <a:pt x="59505" y="-2200"/>
                          <a:pt x="38178" y="11821"/>
                        </a:cubicBezTo>
                        <a:cubicBezTo>
                          <a:pt x="-44811" y="67444"/>
                          <a:pt x="22191" y="204386"/>
                          <a:pt x="99597" y="169304"/>
                        </a:cubicBezTo>
                        <a:cubicBezTo>
                          <a:pt x="166232" y="138673"/>
                          <a:pt x="154608" y="75369"/>
                          <a:pt x="155462" y="86219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569" name="Google Shape;1569;p21"/>
                <p:cNvGrpSpPr/>
                <p:nvPr/>
              </p:nvGrpSpPr>
              <p:grpSpPr>
                <a:xfrm>
                  <a:off x="5862696" y="-910012"/>
                  <a:ext cx="155700" cy="175000"/>
                  <a:chOff x="5862696" y="-910012"/>
                  <a:chExt cx="155700" cy="175000"/>
                </a:xfrm>
              </p:grpSpPr>
              <p:sp>
                <p:nvSpPr>
                  <p:cNvPr id="1570" name="Google Shape;1570;p21"/>
                  <p:cNvSpPr/>
                  <p:nvPr/>
                </p:nvSpPr>
                <p:spPr>
                  <a:xfrm>
                    <a:off x="5963256" y="-905895"/>
                    <a:ext cx="75" cy="92"/>
                  </a:xfrm>
                  <a:custGeom>
                    <a:rect b="b" l="l" r="r" t="t"/>
                    <a:pathLst>
                      <a:path extrusionOk="0" h="92" w="75">
                        <a:moveTo>
                          <a:pt x="75" y="93"/>
                        </a:moveTo>
                        <a:cubicBezTo>
                          <a:pt x="45" y="1"/>
                          <a:pt x="-77" y="-60"/>
                          <a:pt x="75" y="93"/>
                        </a:cubicBezTo>
                        <a:lnTo>
                          <a:pt x="75" y="93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71" name="Google Shape;1571;p21"/>
                  <p:cNvSpPr/>
                  <p:nvPr/>
                </p:nvSpPr>
                <p:spPr>
                  <a:xfrm>
                    <a:off x="5862696" y="-910012"/>
                    <a:ext cx="155700" cy="175000"/>
                  </a:xfrm>
                  <a:custGeom>
                    <a:rect b="b" l="l" r="r" t="t"/>
                    <a:pathLst>
                      <a:path extrusionOk="0" h="175000" w="155700">
                        <a:moveTo>
                          <a:pt x="155372" y="86167"/>
                        </a:moveTo>
                        <a:cubicBezTo>
                          <a:pt x="148842" y="5764"/>
                          <a:pt x="74701" y="-7647"/>
                          <a:pt x="107470" y="8080"/>
                        </a:cubicBezTo>
                        <a:cubicBezTo>
                          <a:pt x="82634" y="-4416"/>
                          <a:pt x="58561" y="-1825"/>
                          <a:pt x="38088" y="11768"/>
                        </a:cubicBezTo>
                        <a:cubicBezTo>
                          <a:pt x="-44535" y="66600"/>
                          <a:pt x="21765" y="204730"/>
                          <a:pt x="99506" y="169252"/>
                        </a:cubicBezTo>
                        <a:cubicBezTo>
                          <a:pt x="166172" y="138804"/>
                          <a:pt x="154609" y="76749"/>
                          <a:pt x="155372" y="86167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572" name="Google Shape;1572;p21"/>
                <p:cNvGrpSpPr/>
                <p:nvPr/>
              </p:nvGrpSpPr>
              <p:grpSpPr>
                <a:xfrm>
                  <a:off x="6930024" y="-910012"/>
                  <a:ext cx="155700" cy="175000"/>
                  <a:chOff x="6930024" y="-910012"/>
                  <a:chExt cx="155700" cy="175000"/>
                </a:xfrm>
              </p:grpSpPr>
              <p:sp>
                <p:nvSpPr>
                  <p:cNvPr id="1573" name="Google Shape;1573;p21"/>
                  <p:cNvSpPr/>
                  <p:nvPr/>
                </p:nvSpPr>
                <p:spPr>
                  <a:xfrm>
                    <a:off x="7030571" y="-905895"/>
                    <a:ext cx="88" cy="92"/>
                  </a:xfrm>
                  <a:custGeom>
                    <a:rect b="b" l="l" r="r" t="t"/>
                    <a:pathLst>
                      <a:path extrusionOk="0" h="92" w="88">
                        <a:moveTo>
                          <a:pt x="89" y="93"/>
                        </a:moveTo>
                        <a:cubicBezTo>
                          <a:pt x="58" y="1"/>
                          <a:pt x="-94" y="-60"/>
                          <a:pt x="89" y="93"/>
                        </a:cubicBezTo>
                        <a:lnTo>
                          <a:pt x="89" y="93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74" name="Google Shape;1574;p21"/>
                  <p:cNvSpPr/>
                  <p:nvPr/>
                </p:nvSpPr>
                <p:spPr>
                  <a:xfrm>
                    <a:off x="6930024" y="-910012"/>
                    <a:ext cx="155700" cy="175000"/>
                  </a:xfrm>
                  <a:custGeom>
                    <a:rect b="b" l="l" r="r" t="t"/>
                    <a:pathLst>
                      <a:path extrusionOk="0" h="175000" w="155700">
                        <a:moveTo>
                          <a:pt x="155372" y="86167"/>
                        </a:moveTo>
                        <a:cubicBezTo>
                          <a:pt x="148842" y="5764"/>
                          <a:pt x="74701" y="-7647"/>
                          <a:pt x="107470" y="8080"/>
                        </a:cubicBezTo>
                        <a:cubicBezTo>
                          <a:pt x="82634" y="-4416"/>
                          <a:pt x="58561" y="-1825"/>
                          <a:pt x="38088" y="11768"/>
                        </a:cubicBezTo>
                        <a:cubicBezTo>
                          <a:pt x="-44535" y="66600"/>
                          <a:pt x="21765" y="204730"/>
                          <a:pt x="99506" y="169252"/>
                        </a:cubicBezTo>
                        <a:cubicBezTo>
                          <a:pt x="166172" y="138804"/>
                          <a:pt x="154609" y="76749"/>
                          <a:pt x="155372" y="86167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575" name="Google Shape;1575;p21"/>
                <p:cNvGrpSpPr/>
                <p:nvPr/>
              </p:nvGrpSpPr>
              <p:grpSpPr>
                <a:xfrm>
                  <a:off x="7997322" y="-910012"/>
                  <a:ext cx="155700" cy="175000"/>
                  <a:chOff x="7997322" y="-910012"/>
                  <a:chExt cx="155700" cy="175000"/>
                </a:xfrm>
              </p:grpSpPr>
              <p:sp>
                <p:nvSpPr>
                  <p:cNvPr id="1576" name="Google Shape;1576;p21"/>
                  <p:cNvSpPr/>
                  <p:nvPr/>
                </p:nvSpPr>
                <p:spPr>
                  <a:xfrm>
                    <a:off x="8097882" y="-905895"/>
                    <a:ext cx="75" cy="92"/>
                  </a:xfrm>
                  <a:custGeom>
                    <a:rect b="b" l="l" r="r" t="t"/>
                    <a:pathLst>
                      <a:path extrusionOk="0" h="92" w="75">
                        <a:moveTo>
                          <a:pt x="75" y="93"/>
                        </a:moveTo>
                        <a:cubicBezTo>
                          <a:pt x="44" y="1"/>
                          <a:pt x="-77" y="-60"/>
                          <a:pt x="75" y="93"/>
                        </a:cubicBezTo>
                        <a:lnTo>
                          <a:pt x="75" y="93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77" name="Google Shape;1577;p21"/>
                  <p:cNvSpPr/>
                  <p:nvPr/>
                </p:nvSpPr>
                <p:spPr>
                  <a:xfrm>
                    <a:off x="7997322" y="-910012"/>
                    <a:ext cx="155700" cy="175000"/>
                  </a:xfrm>
                  <a:custGeom>
                    <a:rect b="b" l="l" r="r" t="t"/>
                    <a:pathLst>
                      <a:path extrusionOk="0" h="175000" w="155700">
                        <a:moveTo>
                          <a:pt x="155371" y="86167"/>
                        </a:moveTo>
                        <a:cubicBezTo>
                          <a:pt x="148842" y="5764"/>
                          <a:pt x="74701" y="-7647"/>
                          <a:pt x="107470" y="8080"/>
                        </a:cubicBezTo>
                        <a:cubicBezTo>
                          <a:pt x="82634" y="-4416"/>
                          <a:pt x="58561" y="-1825"/>
                          <a:pt x="38088" y="11768"/>
                        </a:cubicBezTo>
                        <a:cubicBezTo>
                          <a:pt x="-44535" y="66600"/>
                          <a:pt x="21765" y="204730"/>
                          <a:pt x="99506" y="169252"/>
                        </a:cubicBezTo>
                        <a:cubicBezTo>
                          <a:pt x="166172" y="138804"/>
                          <a:pt x="154609" y="76749"/>
                          <a:pt x="155371" y="86167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578" name="Google Shape;1578;p21"/>
                <p:cNvGrpSpPr/>
                <p:nvPr/>
              </p:nvGrpSpPr>
              <p:grpSpPr>
                <a:xfrm>
                  <a:off x="9064651" y="-910012"/>
                  <a:ext cx="155700" cy="175000"/>
                  <a:chOff x="9064651" y="-910012"/>
                  <a:chExt cx="155700" cy="175000"/>
                </a:xfrm>
              </p:grpSpPr>
              <p:sp>
                <p:nvSpPr>
                  <p:cNvPr id="1579" name="Google Shape;1579;p21"/>
                  <p:cNvSpPr/>
                  <p:nvPr/>
                </p:nvSpPr>
                <p:spPr>
                  <a:xfrm>
                    <a:off x="9165187" y="-905895"/>
                    <a:ext cx="67" cy="92"/>
                  </a:xfrm>
                  <a:custGeom>
                    <a:rect b="b" l="l" r="r" t="t"/>
                    <a:pathLst>
                      <a:path extrusionOk="0" h="92" w="67">
                        <a:moveTo>
                          <a:pt x="68" y="93"/>
                        </a:moveTo>
                        <a:cubicBezTo>
                          <a:pt x="68" y="1"/>
                          <a:pt x="-85" y="-60"/>
                          <a:pt x="68" y="93"/>
                        </a:cubicBezTo>
                        <a:lnTo>
                          <a:pt x="68" y="93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80" name="Google Shape;1580;p21"/>
                  <p:cNvSpPr/>
                  <p:nvPr/>
                </p:nvSpPr>
                <p:spPr>
                  <a:xfrm>
                    <a:off x="9064651" y="-910012"/>
                    <a:ext cx="155700" cy="175000"/>
                  </a:xfrm>
                  <a:custGeom>
                    <a:rect b="b" l="l" r="r" t="t"/>
                    <a:pathLst>
                      <a:path extrusionOk="0" h="175000" w="155700">
                        <a:moveTo>
                          <a:pt x="155371" y="86167"/>
                        </a:moveTo>
                        <a:cubicBezTo>
                          <a:pt x="148842" y="5764"/>
                          <a:pt x="74701" y="-7647"/>
                          <a:pt x="107469" y="8080"/>
                        </a:cubicBezTo>
                        <a:cubicBezTo>
                          <a:pt x="82634" y="-4416"/>
                          <a:pt x="58561" y="-1825"/>
                          <a:pt x="38088" y="11768"/>
                        </a:cubicBezTo>
                        <a:cubicBezTo>
                          <a:pt x="-44535" y="66600"/>
                          <a:pt x="21764" y="204730"/>
                          <a:pt x="99506" y="169252"/>
                        </a:cubicBezTo>
                        <a:cubicBezTo>
                          <a:pt x="166172" y="138804"/>
                          <a:pt x="154609" y="76749"/>
                          <a:pt x="155371" y="86167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581" name="Google Shape;1581;p21"/>
                <p:cNvGrpSpPr/>
                <p:nvPr/>
              </p:nvGrpSpPr>
              <p:grpSpPr>
                <a:xfrm>
                  <a:off x="10131949" y="-910012"/>
                  <a:ext cx="155700" cy="175000"/>
                  <a:chOff x="10131949" y="-910012"/>
                  <a:chExt cx="155700" cy="175000"/>
                </a:xfrm>
              </p:grpSpPr>
              <p:sp>
                <p:nvSpPr>
                  <p:cNvPr id="1582" name="Google Shape;1582;p21"/>
                  <p:cNvSpPr/>
                  <p:nvPr/>
                </p:nvSpPr>
                <p:spPr>
                  <a:xfrm>
                    <a:off x="10232509" y="-905895"/>
                    <a:ext cx="75" cy="92"/>
                  </a:xfrm>
                  <a:custGeom>
                    <a:rect b="b" l="l" r="r" t="t"/>
                    <a:pathLst>
                      <a:path extrusionOk="0" h="92" w="75">
                        <a:moveTo>
                          <a:pt x="75" y="93"/>
                        </a:moveTo>
                        <a:cubicBezTo>
                          <a:pt x="44" y="1"/>
                          <a:pt x="-77" y="-60"/>
                          <a:pt x="75" y="93"/>
                        </a:cubicBezTo>
                        <a:lnTo>
                          <a:pt x="75" y="93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83" name="Google Shape;1583;p21"/>
                  <p:cNvSpPr/>
                  <p:nvPr/>
                </p:nvSpPr>
                <p:spPr>
                  <a:xfrm>
                    <a:off x="10131949" y="-910012"/>
                    <a:ext cx="155700" cy="175000"/>
                  </a:xfrm>
                  <a:custGeom>
                    <a:rect b="b" l="l" r="r" t="t"/>
                    <a:pathLst>
                      <a:path extrusionOk="0" h="175000" w="155700">
                        <a:moveTo>
                          <a:pt x="155371" y="86167"/>
                        </a:moveTo>
                        <a:cubicBezTo>
                          <a:pt x="148842" y="5764"/>
                          <a:pt x="74701" y="-7647"/>
                          <a:pt x="107470" y="8080"/>
                        </a:cubicBezTo>
                        <a:cubicBezTo>
                          <a:pt x="82634" y="-4416"/>
                          <a:pt x="58561" y="-1825"/>
                          <a:pt x="38088" y="11768"/>
                        </a:cubicBezTo>
                        <a:cubicBezTo>
                          <a:pt x="-44535" y="66600"/>
                          <a:pt x="21765" y="204730"/>
                          <a:pt x="99506" y="169252"/>
                        </a:cubicBezTo>
                        <a:cubicBezTo>
                          <a:pt x="166172" y="138804"/>
                          <a:pt x="154609" y="76749"/>
                          <a:pt x="155371" y="86167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584" name="Google Shape;1584;p21"/>
                <p:cNvGrpSpPr/>
                <p:nvPr/>
              </p:nvGrpSpPr>
              <p:grpSpPr>
                <a:xfrm>
                  <a:off x="11199277" y="-910012"/>
                  <a:ext cx="155700" cy="175000"/>
                  <a:chOff x="11199277" y="-910012"/>
                  <a:chExt cx="155700" cy="175000"/>
                </a:xfrm>
              </p:grpSpPr>
              <p:sp>
                <p:nvSpPr>
                  <p:cNvPr id="1585" name="Google Shape;1585;p21"/>
                  <p:cNvSpPr/>
                  <p:nvPr/>
                </p:nvSpPr>
                <p:spPr>
                  <a:xfrm>
                    <a:off x="11299814" y="-905895"/>
                    <a:ext cx="67" cy="92"/>
                  </a:xfrm>
                  <a:custGeom>
                    <a:rect b="b" l="l" r="r" t="t"/>
                    <a:pathLst>
                      <a:path extrusionOk="0" h="92" w="67">
                        <a:moveTo>
                          <a:pt x="68" y="93"/>
                        </a:moveTo>
                        <a:cubicBezTo>
                          <a:pt x="68" y="1"/>
                          <a:pt x="-85" y="-60"/>
                          <a:pt x="68" y="93"/>
                        </a:cubicBezTo>
                        <a:lnTo>
                          <a:pt x="68" y="93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86" name="Google Shape;1586;p21"/>
                  <p:cNvSpPr/>
                  <p:nvPr/>
                </p:nvSpPr>
                <p:spPr>
                  <a:xfrm>
                    <a:off x="11199277" y="-910012"/>
                    <a:ext cx="155700" cy="175000"/>
                  </a:xfrm>
                  <a:custGeom>
                    <a:rect b="b" l="l" r="r" t="t"/>
                    <a:pathLst>
                      <a:path extrusionOk="0" h="175000" w="155700">
                        <a:moveTo>
                          <a:pt x="155372" y="86167"/>
                        </a:moveTo>
                        <a:cubicBezTo>
                          <a:pt x="148842" y="5764"/>
                          <a:pt x="74701" y="-7647"/>
                          <a:pt x="107469" y="8080"/>
                        </a:cubicBezTo>
                        <a:cubicBezTo>
                          <a:pt x="82634" y="-4416"/>
                          <a:pt x="58561" y="-1825"/>
                          <a:pt x="38088" y="11768"/>
                        </a:cubicBezTo>
                        <a:cubicBezTo>
                          <a:pt x="-44535" y="66600"/>
                          <a:pt x="21765" y="204730"/>
                          <a:pt x="99506" y="169252"/>
                        </a:cubicBezTo>
                        <a:cubicBezTo>
                          <a:pt x="166172" y="138804"/>
                          <a:pt x="154609" y="76749"/>
                          <a:pt x="155372" y="86167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587" name="Google Shape;1587;p21"/>
                <p:cNvGrpSpPr/>
                <p:nvPr/>
              </p:nvGrpSpPr>
              <p:grpSpPr>
                <a:xfrm>
                  <a:off x="12266575" y="-910012"/>
                  <a:ext cx="155700" cy="175000"/>
                  <a:chOff x="12266575" y="-910012"/>
                  <a:chExt cx="155700" cy="175000"/>
                </a:xfrm>
              </p:grpSpPr>
              <p:sp>
                <p:nvSpPr>
                  <p:cNvPr id="1588" name="Google Shape;1588;p21"/>
                  <p:cNvSpPr/>
                  <p:nvPr/>
                </p:nvSpPr>
                <p:spPr>
                  <a:xfrm>
                    <a:off x="12367135" y="-905895"/>
                    <a:ext cx="75" cy="92"/>
                  </a:xfrm>
                  <a:custGeom>
                    <a:rect b="b" l="l" r="r" t="t"/>
                    <a:pathLst>
                      <a:path extrusionOk="0" h="92" w="75">
                        <a:moveTo>
                          <a:pt x="75" y="93"/>
                        </a:moveTo>
                        <a:cubicBezTo>
                          <a:pt x="44" y="1"/>
                          <a:pt x="-77" y="-60"/>
                          <a:pt x="75" y="93"/>
                        </a:cubicBezTo>
                        <a:lnTo>
                          <a:pt x="75" y="93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89" name="Google Shape;1589;p21"/>
                  <p:cNvSpPr/>
                  <p:nvPr/>
                </p:nvSpPr>
                <p:spPr>
                  <a:xfrm>
                    <a:off x="12266575" y="-910012"/>
                    <a:ext cx="155700" cy="175000"/>
                  </a:xfrm>
                  <a:custGeom>
                    <a:rect b="b" l="l" r="r" t="t"/>
                    <a:pathLst>
                      <a:path extrusionOk="0" h="175000" w="155700">
                        <a:moveTo>
                          <a:pt x="155371" y="86167"/>
                        </a:moveTo>
                        <a:cubicBezTo>
                          <a:pt x="148841" y="5764"/>
                          <a:pt x="74700" y="-7647"/>
                          <a:pt x="107469" y="8080"/>
                        </a:cubicBezTo>
                        <a:cubicBezTo>
                          <a:pt x="82634" y="-4416"/>
                          <a:pt x="58561" y="-1825"/>
                          <a:pt x="38088" y="11768"/>
                        </a:cubicBezTo>
                        <a:cubicBezTo>
                          <a:pt x="-44535" y="66600"/>
                          <a:pt x="21765" y="204730"/>
                          <a:pt x="99506" y="169252"/>
                        </a:cubicBezTo>
                        <a:cubicBezTo>
                          <a:pt x="166172" y="138804"/>
                          <a:pt x="154609" y="76749"/>
                          <a:pt x="155371" y="86167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590" name="Google Shape;1590;p21"/>
                <p:cNvGrpSpPr/>
                <p:nvPr/>
              </p:nvGrpSpPr>
              <p:grpSpPr>
                <a:xfrm>
                  <a:off x="13333813" y="-910064"/>
                  <a:ext cx="155749" cy="174974"/>
                  <a:chOff x="13333813" y="-910064"/>
                  <a:chExt cx="155749" cy="174974"/>
                </a:xfrm>
              </p:grpSpPr>
              <p:sp>
                <p:nvSpPr>
                  <p:cNvPr id="1591" name="Google Shape;1591;p21"/>
                  <p:cNvSpPr/>
                  <p:nvPr/>
                </p:nvSpPr>
                <p:spPr>
                  <a:xfrm>
                    <a:off x="13434441" y="-905895"/>
                    <a:ext cx="67" cy="92"/>
                  </a:xfrm>
                  <a:custGeom>
                    <a:rect b="b" l="l" r="r" t="t"/>
                    <a:pathLst>
                      <a:path extrusionOk="0" h="92" w="67">
                        <a:moveTo>
                          <a:pt x="67" y="93"/>
                        </a:moveTo>
                        <a:cubicBezTo>
                          <a:pt x="67" y="1"/>
                          <a:pt x="-84" y="-60"/>
                          <a:pt x="67" y="93"/>
                        </a:cubicBezTo>
                        <a:lnTo>
                          <a:pt x="67" y="93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92" name="Google Shape;1592;p21"/>
                  <p:cNvSpPr/>
                  <p:nvPr/>
                </p:nvSpPr>
                <p:spPr>
                  <a:xfrm>
                    <a:off x="13333813" y="-910064"/>
                    <a:ext cx="155749" cy="174974"/>
                  </a:xfrm>
                  <a:custGeom>
                    <a:rect b="b" l="l" r="r" t="t"/>
                    <a:pathLst>
                      <a:path extrusionOk="0" h="174974" w="155749">
                        <a:moveTo>
                          <a:pt x="155462" y="86219"/>
                        </a:moveTo>
                        <a:cubicBezTo>
                          <a:pt x="148688" y="5786"/>
                          <a:pt x="75005" y="-7472"/>
                          <a:pt x="107560" y="8133"/>
                        </a:cubicBezTo>
                        <a:cubicBezTo>
                          <a:pt x="83212" y="-4150"/>
                          <a:pt x="59506" y="-2200"/>
                          <a:pt x="38179" y="11821"/>
                        </a:cubicBezTo>
                        <a:cubicBezTo>
                          <a:pt x="-44811" y="67444"/>
                          <a:pt x="22190" y="204386"/>
                          <a:pt x="99597" y="169304"/>
                        </a:cubicBezTo>
                        <a:cubicBezTo>
                          <a:pt x="166232" y="138673"/>
                          <a:pt x="154607" y="75369"/>
                          <a:pt x="155462" y="86219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1593" name="Google Shape;1593;p21"/>
              <p:cNvGrpSpPr/>
              <p:nvPr/>
            </p:nvGrpSpPr>
            <p:grpSpPr>
              <a:xfrm>
                <a:off x="4795205" y="244745"/>
                <a:ext cx="8694365" cy="175082"/>
                <a:chOff x="4795205" y="244745"/>
                <a:chExt cx="8694365" cy="175082"/>
              </a:xfrm>
            </p:grpSpPr>
            <p:grpSp>
              <p:nvGrpSpPr>
                <p:cNvPr id="1594" name="Google Shape;1594;p21"/>
                <p:cNvGrpSpPr/>
                <p:nvPr/>
              </p:nvGrpSpPr>
              <p:grpSpPr>
                <a:xfrm>
                  <a:off x="4795205" y="244745"/>
                  <a:ext cx="155863" cy="175040"/>
                  <a:chOff x="4795205" y="244745"/>
                  <a:chExt cx="155863" cy="175040"/>
                </a:xfrm>
              </p:grpSpPr>
              <p:sp>
                <p:nvSpPr>
                  <p:cNvPr id="1595" name="Google Shape;1595;p21"/>
                  <p:cNvSpPr/>
                  <p:nvPr/>
                </p:nvSpPr>
                <p:spPr>
                  <a:xfrm>
                    <a:off x="4895944" y="248967"/>
                    <a:ext cx="88" cy="70"/>
                  </a:xfrm>
                  <a:custGeom>
                    <a:rect b="b" l="l" r="r" t="t"/>
                    <a:pathLst>
                      <a:path extrusionOk="0" h="70" w="88">
                        <a:moveTo>
                          <a:pt x="89" y="70"/>
                        </a:moveTo>
                        <a:cubicBezTo>
                          <a:pt x="58" y="10"/>
                          <a:pt x="-94" y="-52"/>
                          <a:pt x="89" y="70"/>
                        </a:cubicBezTo>
                        <a:lnTo>
                          <a:pt x="89" y="70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96" name="Google Shape;1596;p21"/>
                  <p:cNvSpPr/>
                  <p:nvPr/>
                </p:nvSpPr>
                <p:spPr>
                  <a:xfrm>
                    <a:off x="4795205" y="244745"/>
                    <a:ext cx="155863" cy="175040"/>
                  </a:xfrm>
                  <a:custGeom>
                    <a:rect b="b" l="l" r="r" t="t"/>
                    <a:pathLst>
                      <a:path extrusionOk="0" h="175040" w="155863">
                        <a:moveTo>
                          <a:pt x="155564" y="86250"/>
                        </a:moveTo>
                        <a:cubicBezTo>
                          <a:pt x="148791" y="5816"/>
                          <a:pt x="75107" y="-7442"/>
                          <a:pt x="107662" y="8163"/>
                        </a:cubicBezTo>
                        <a:cubicBezTo>
                          <a:pt x="83315" y="-4120"/>
                          <a:pt x="59547" y="-2261"/>
                          <a:pt x="38281" y="11851"/>
                        </a:cubicBezTo>
                        <a:cubicBezTo>
                          <a:pt x="-44983" y="67109"/>
                          <a:pt x="22385" y="204599"/>
                          <a:pt x="99699" y="169335"/>
                        </a:cubicBezTo>
                        <a:cubicBezTo>
                          <a:pt x="166426" y="138887"/>
                          <a:pt x="154710" y="75430"/>
                          <a:pt x="155564" y="86250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597" name="Google Shape;1597;p21"/>
                <p:cNvGrpSpPr/>
                <p:nvPr/>
              </p:nvGrpSpPr>
              <p:grpSpPr>
                <a:xfrm>
                  <a:off x="5862696" y="244827"/>
                  <a:ext cx="155700" cy="175000"/>
                  <a:chOff x="5862696" y="244827"/>
                  <a:chExt cx="155700" cy="175000"/>
                </a:xfrm>
              </p:grpSpPr>
              <p:sp>
                <p:nvSpPr>
                  <p:cNvPr id="1598" name="Google Shape;1598;p21"/>
                  <p:cNvSpPr/>
                  <p:nvPr/>
                </p:nvSpPr>
                <p:spPr>
                  <a:xfrm>
                    <a:off x="5963256" y="248967"/>
                    <a:ext cx="75" cy="70"/>
                  </a:xfrm>
                  <a:custGeom>
                    <a:rect b="b" l="l" r="r" t="t"/>
                    <a:pathLst>
                      <a:path extrusionOk="0" h="70" w="75">
                        <a:moveTo>
                          <a:pt x="75" y="70"/>
                        </a:moveTo>
                        <a:cubicBezTo>
                          <a:pt x="45" y="10"/>
                          <a:pt x="-77" y="-52"/>
                          <a:pt x="75" y="70"/>
                        </a:cubicBezTo>
                        <a:lnTo>
                          <a:pt x="75" y="70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99" name="Google Shape;1599;p21"/>
                  <p:cNvSpPr/>
                  <p:nvPr/>
                </p:nvSpPr>
                <p:spPr>
                  <a:xfrm>
                    <a:off x="5862696" y="244827"/>
                    <a:ext cx="155700" cy="175000"/>
                  </a:xfrm>
                  <a:custGeom>
                    <a:rect b="b" l="l" r="r" t="t"/>
                    <a:pathLst>
                      <a:path extrusionOk="0" h="175000" w="155700">
                        <a:moveTo>
                          <a:pt x="155372" y="86167"/>
                        </a:moveTo>
                        <a:cubicBezTo>
                          <a:pt x="148842" y="5764"/>
                          <a:pt x="74701" y="-7646"/>
                          <a:pt x="107470" y="8081"/>
                        </a:cubicBezTo>
                        <a:cubicBezTo>
                          <a:pt x="82634" y="-4416"/>
                          <a:pt x="58561" y="-1825"/>
                          <a:pt x="38088" y="11769"/>
                        </a:cubicBezTo>
                        <a:cubicBezTo>
                          <a:pt x="-44535" y="66600"/>
                          <a:pt x="21765" y="204729"/>
                          <a:pt x="99506" y="169252"/>
                        </a:cubicBezTo>
                        <a:cubicBezTo>
                          <a:pt x="166172" y="138834"/>
                          <a:pt x="154609" y="76749"/>
                          <a:pt x="155372" y="86167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00" name="Google Shape;1600;p21"/>
                <p:cNvGrpSpPr/>
                <p:nvPr/>
              </p:nvGrpSpPr>
              <p:grpSpPr>
                <a:xfrm>
                  <a:off x="6930024" y="244827"/>
                  <a:ext cx="155700" cy="175000"/>
                  <a:chOff x="6930024" y="244827"/>
                  <a:chExt cx="155700" cy="175000"/>
                </a:xfrm>
              </p:grpSpPr>
              <p:sp>
                <p:nvSpPr>
                  <p:cNvPr id="1601" name="Google Shape;1601;p21"/>
                  <p:cNvSpPr/>
                  <p:nvPr/>
                </p:nvSpPr>
                <p:spPr>
                  <a:xfrm>
                    <a:off x="7030571" y="248967"/>
                    <a:ext cx="88" cy="70"/>
                  </a:xfrm>
                  <a:custGeom>
                    <a:rect b="b" l="l" r="r" t="t"/>
                    <a:pathLst>
                      <a:path extrusionOk="0" h="70" w="88">
                        <a:moveTo>
                          <a:pt x="89" y="70"/>
                        </a:moveTo>
                        <a:cubicBezTo>
                          <a:pt x="58" y="10"/>
                          <a:pt x="-94" y="-52"/>
                          <a:pt x="89" y="70"/>
                        </a:cubicBezTo>
                        <a:lnTo>
                          <a:pt x="89" y="70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02" name="Google Shape;1602;p21"/>
                  <p:cNvSpPr/>
                  <p:nvPr/>
                </p:nvSpPr>
                <p:spPr>
                  <a:xfrm>
                    <a:off x="6930024" y="244827"/>
                    <a:ext cx="155700" cy="175000"/>
                  </a:xfrm>
                  <a:custGeom>
                    <a:rect b="b" l="l" r="r" t="t"/>
                    <a:pathLst>
                      <a:path extrusionOk="0" h="175000" w="155700">
                        <a:moveTo>
                          <a:pt x="155372" y="86167"/>
                        </a:moveTo>
                        <a:cubicBezTo>
                          <a:pt x="148842" y="5764"/>
                          <a:pt x="74701" y="-7646"/>
                          <a:pt x="107470" y="8081"/>
                        </a:cubicBezTo>
                        <a:cubicBezTo>
                          <a:pt x="82634" y="-4416"/>
                          <a:pt x="58561" y="-1825"/>
                          <a:pt x="38088" y="11769"/>
                        </a:cubicBezTo>
                        <a:cubicBezTo>
                          <a:pt x="-44535" y="66600"/>
                          <a:pt x="21765" y="204729"/>
                          <a:pt x="99506" y="169252"/>
                        </a:cubicBezTo>
                        <a:cubicBezTo>
                          <a:pt x="166172" y="138834"/>
                          <a:pt x="154609" y="76749"/>
                          <a:pt x="155372" y="86167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03" name="Google Shape;1603;p21"/>
                <p:cNvGrpSpPr/>
                <p:nvPr/>
              </p:nvGrpSpPr>
              <p:grpSpPr>
                <a:xfrm>
                  <a:off x="7997322" y="244827"/>
                  <a:ext cx="155700" cy="175000"/>
                  <a:chOff x="7997322" y="244827"/>
                  <a:chExt cx="155700" cy="175000"/>
                </a:xfrm>
              </p:grpSpPr>
              <p:sp>
                <p:nvSpPr>
                  <p:cNvPr id="1604" name="Google Shape;1604;p21"/>
                  <p:cNvSpPr/>
                  <p:nvPr/>
                </p:nvSpPr>
                <p:spPr>
                  <a:xfrm>
                    <a:off x="8097882" y="248967"/>
                    <a:ext cx="75" cy="70"/>
                  </a:xfrm>
                  <a:custGeom>
                    <a:rect b="b" l="l" r="r" t="t"/>
                    <a:pathLst>
                      <a:path extrusionOk="0" h="70" w="75">
                        <a:moveTo>
                          <a:pt x="75" y="70"/>
                        </a:moveTo>
                        <a:cubicBezTo>
                          <a:pt x="44" y="10"/>
                          <a:pt x="-77" y="-52"/>
                          <a:pt x="75" y="70"/>
                        </a:cubicBezTo>
                        <a:lnTo>
                          <a:pt x="75" y="70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05" name="Google Shape;1605;p21"/>
                  <p:cNvSpPr/>
                  <p:nvPr/>
                </p:nvSpPr>
                <p:spPr>
                  <a:xfrm>
                    <a:off x="7997322" y="244827"/>
                    <a:ext cx="155700" cy="175000"/>
                  </a:xfrm>
                  <a:custGeom>
                    <a:rect b="b" l="l" r="r" t="t"/>
                    <a:pathLst>
                      <a:path extrusionOk="0" h="175000" w="155700">
                        <a:moveTo>
                          <a:pt x="155371" y="86167"/>
                        </a:moveTo>
                        <a:cubicBezTo>
                          <a:pt x="148842" y="5764"/>
                          <a:pt x="74701" y="-7646"/>
                          <a:pt x="107470" y="8081"/>
                        </a:cubicBezTo>
                        <a:cubicBezTo>
                          <a:pt x="82634" y="-4416"/>
                          <a:pt x="58561" y="-1825"/>
                          <a:pt x="38088" y="11769"/>
                        </a:cubicBezTo>
                        <a:cubicBezTo>
                          <a:pt x="-44535" y="66600"/>
                          <a:pt x="21765" y="204729"/>
                          <a:pt x="99506" y="169252"/>
                        </a:cubicBezTo>
                        <a:cubicBezTo>
                          <a:pt x="166172" y="138834"/>
                          <a:pt x="154609" y="76749"/>
                          <a:pt x="155371" y="86167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06" name="Google Shape;1606;p21"/>
                <p:cNvGrpSpPr/>
                <p:nvPr/>
              </p:nvGrpSpPr>
              <p:grpSpPr>
                <a:xfrm>
                  <a:off x="9064651" y="244827"/>
                  <a:ext cx="155700" cy="175000"/>
                  <a:chOff x="9064651" y="244827"/>
                  <a:chExt cx="155700" cy="175000"/>
                </a:xfrm>
              </p:grpSpPr>
              <p:sp>
                <p:nvSpPr>
                  <p:cNvPr id="1607" name="Google Shape;1607;p21"/>
                  <p:cNvSpPr/>
                  <p:nvPr/>
                </p:nvSpPr>
                <p:spPr>
                  <a:xfrm>
                    <a:off x="9165187" y="248967"/>
                    <a:ext cx="67" cy="70"/>
                  </a:xfrm>
                  <a:custGeom>
                    <a:rect b="b" l="l" r="r" t="t"/>
                    <a:pathLst>
                      <a:path extrusionOk="0" h="70" w="67">
                        <a:moveTo>
                          <a:pt x="68" y="70"/>
                        </a:moveTo>
                        <a:cubicBezTo>
                          <a:pt x="68" y="10"/>
                          <a:pt x="-85" y="-52"/>
                          <a:pt x="68" y="70"/>
                        </a:cubicBezTo>
                        <a:lnTo>
                          <a:pt x="68" y="70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08" name="Google Shape;1608;p21"/>
                  <p:cNvSpPr/>
                  <p:nvPr/>
                </p:nvSpPr>
                <p:spPr>
                  <a:xfrm>
                    <a:off x="9064651" y="244827"/>
                    <a:ext cx="155700" cy="175000"/>
                  </a:xfrm>
                  <a:custGeom>
                    <a:rect b="b" l="l" r="r" t="t"/>
                    <a:pathLst>
                      <a:path extrusionOk="0" h="175000" w="155700">
                        <a:moveTo>
                          <a:pt x="155371" y="86167"/>
                        </a:moveTo>
                        <a:cubicBezTo>
                          <a:pt x="148842" y="5764"/>
                          <a:pt x="74701" y="-7646"/>
                          <a:pt x="107469" y="8081"/>
                        </a:cubicBezTo>
                        <a:cubicBezTo>
                          <a:pt x="82634" y="-4416"/>
                          <a:pt x="58561" y="-1825"/>
                          <a:pt x="38088" y="11769"/>
                        </a:cubicBezTo>
                        <a:cubicBezTo>
                          <a:pt x="-44535" y="66600"/>
                          <a:pt x="21764" y="204729"/>
                          <a:pt x="99506" y="169252"/>
                        </a:cubicBezTo>
                        <a:cubicBezTo>
                          <a:pt x="166172" y="138834"/>
                          <a:pt x="154609" y="76749"/>
                          <a:pt x="155371" y="86167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09" name="Google Shape;1609;p21"/>
                <p:cNvGrpSpPr/>
                <p:nvPr/>
              </p:nvGrpSpPr>
              <p:grpSpPr>
                <a:xfrm>
                  <a:off x="10131949" y="244827"/>
                  <a:ext cx="155700" cy="175000"/>
                  <a:chOff x="10131949" y="244827"/>
                  <a:chExt cx="155700" cy="175000"/>
                </a:xfrm>
              </p:grpSpPr>
              <p:sp>
                <p:nvSpPr>
                  <p:cNvPr id="1610" name="Google Shape;1610;p21"/>
                  <p:cNvSpPr/>
                  <p:nvPr/>
                </p:nvSpPr>
                <p:spPr>
                  <a:xfrm>
                    <a:off x="10232509" y="248967"/>
                    <a:ext cx="75" cy="70"/>
                  </a:xfrm>
                  <a:custGeom>
                    <a:rect b="b" l="l" r="r" t="t"/>
                    <a:pathLst>
                      <a:path extrusionOk="0" h="70" w="75">
                        <a:moveTo>
                          <a:pt x="75" y="70"/>
                        </a:moveTo>
                        <a:cubicBezTo>
                          <a:pt x="44" y="10"/>
                          <a:pt x="-77" y="-52"/>
                          <a:pt x="75" y="70"/>
                        </a:cubicBezTo>
                        <a:lnTo>
                          <a:pt x="75" y="70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11" name="Google Shape;1611;p21"/>
                  <p:cNvSpPr/>
                  <p:nvPr/>
                </p:nvSpPr>
                <p:spPr>
                  <a:xfrm>
                    <a:off x="10131949" y="244827"/>
                    <a:ext cx="155700" cy="175000"/>
                  </a:xfrm>
                  <a:custGeom>
                    <a:rect b="b" l="l" r="r" t="t"/>
                    <a:pathLst>
                      <a:path extrusionOk="0" h="175000" w="155700">
                        <a:moveTo>
                          <a:pt x="155371" y="86167"/>
                        </a:moveTo>
                        <a:cubicBezTo>
                          <a:pt x="148842" y="5764"/>
                          <a:pt x="74701" y="-7646"/>
                          <a:pt x="107470" y="8081"/>
                        </a:cubicBezTo>
                        <a:cubicBezTo>
                          <a:pt x="82634" y="-4416"/>
                          <a:pt x="58561" y="-1825"/>
                          <a:pt x="38088" y="11769"/>
                        </a:cubicBezTo>
                        <a:cubicBezTo>
                          <a:pt x="-44535" y="66600"/>
                          <a:pt x="21765" y="204729"/>
                          <a:pt x="99506" y="169252"/>
                        </a:cubicBezTo>
                        <a:cubicBezTo>
                          <a:pt x="166172" y="138834"/>
                          <a:pt x="154609" y="76749"/>
                          <a:pt x="155371" y="86167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12" name="Google Shape;1612;p21"/>
                <p:cNvGrpSpPr/>
                <p:nvPr/>
              </p:nvGrpSpPr>
              <p:grpSpPr>
                <a:xfrm>
                  <a:off x="11199277" y="244827"/>
                  <a:ext cx="155700" cy="175000"/>
                  <a:chOff x="11199277" y="244827"/>
                  <a:chExt cx="155700" cy="175000"/>
                </a:xfrm>
              </p:grpSpPr>
              <p:sp>
                <p:nvSpPr>
                  <p:cNvPr id="1613" name="Google Shape;1613;p21"/>
                  <p:cNvSpPr/>
                  <p:nvPr/>
                </p:nvSpPr>
                <p:spPr>
                  <a:xfrm>
                    <a:off x="11299814" y="248967"/>
                    <a:ext cx="67" cy="70"/>
                  </a:xfrm>
                  <a:custGeom>
                    <a:rect b="b" l="l" r="r" t="t"/>
                    <a:pathLst>
                      <a:path extrusionOk="0" h="70" w="67">
                        <a:moveTo>
                          <a:pt x="68" y="70"/>
                        </a:moveTo>
                        <a:cubicBezTo>
                          <a:pt x="68" y="10"/>
                          <a:pt x="-85" y="-52"/>
                          <a:pt x="68" y="70"/>
                        </a:cubicBezTo>
                        <a:lnTo>
                          <a:pt x="68" y="70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14" name="Google Shape;1614;p21"/>
                  <p:cNvSpPr/>
                  <p:nvPr/>
                </p:nvSpPr>
                <p:spPr>
                  <a:xfrm>
                    <a:off x="11199277" y="244827"/>
                    <a:ext cx="155700" cy="175000"/>
                  </a:xfrm>
                  <a:custGeom>
                    <a:rect b="b" l="l" r="r" t="t"/>
                    <a:pathLst>
                      <a:path extrusionOk="0" h="175000" w="155700">
                        <a:moveTo>
                          <a:pt x="155372" y="86167"/>
                        </a:moveTo>
                        <a:cubicBezTo>
                          <a:pt x="148842" y="5764"/>
                          <a:pt x="74701" y="-7646"/>
                          <a:pt x="107469" y="8081"/>
                        </a:cubicBezTo>
                        <a:cubicBezTo>
                          <a:pt x="82634" y="-4416"/>
                          <a:pt x="58561" y="-1825"/>
                          <a:pt x="38088" y="11769"/>
                        </a:cubicBezTo>
                        <a:cubicBezTo>
                          <a:pt x="-44535" y="66600"/>
                          <a:pt x="21765" y="204729"/>
                          <a:pt x="99506" y="169252"/>
                        </a:cubicBezTo>
                        <a:cubicBezTo>
                          <a:pt x="166172" y="138834"/>
                          <a:pt x="154609" y="76749"/>
                          <a:pt x="155372" y="86167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15" name="Google Shape;1615;p21"/>
                <p:cNvGrpSpPr/>
                <p:nvPr/>
              </p:nvGrpSpPr>
              <p:grpSpPr>
                <a:xfrm>
                  <a:off x="12266575" y="244827"/>
                  <a:ext cx="155700" cy="175000"/>
                  <a:chOff x="12266575" y="244827"/>
                  <a:chExt cx="155700" cy="175000"/>
                </a:xfrm>
              </p:grpSpPr>
              <p:sp>
                <p:nvSpPr>
                  <p:cNvPr id="1616" name="Google Shape;1616;p21"/>
                  <p:cNvSpPr/>
                  <p:nvPr/>
                </p:nvSpPr>
                <p:spPr>
                  <a:xfrm>
                    <a:off x="12367135" y="248967"/>
                    <a:ext cx="75" cy="70"/>
                  </a:xfrm>
                  <a:custGeom>
                    <a:rect b="b" l="l" r="r" t="t"/>
                    <a:pathLst>
                      <a:path extrusionOk="0" h="70" w="75">
                        <a:moveTo>
                          <a:pt x="75" y="70"/>
                        </a:moveTo>
                        <a:cubicBezTo>
                          <a:pt x="44" y="10"/>
                          <a:pt x="-77" y="-52"/>
                          <a:pt x="75" y="70"/>
                        </a:cubicBezTo>
                        <a:lnTo>
                          <a:pt x="75" y="70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17" name="Google Shape;1617;p21"/>
                  <p:cNvSpPr/>
                  <p:nvPr/>
                </p:nvSpPr>
                <p:spPr>
                  <a:xfrm>
                    <a:off x="12266575" y="244827"/>
                    <a:ext cx="155700" cy="175000"/>
                  </a:xfrm>
                  <a:custGeom>
                    <a:rect b="b" l="l" r="r" t="t"/>
                    <a:pathLst>
                      <a:path extrusionOk="0" h="175000" w="155700">
                        <a:moveTo>
                          <a:pt x="155371" y="86167"/>
                        </a:moveTo>
                        <a:cubicBezTo>
                          <a:pt x="148841" y="5764"/>
                          <a:pt x="74700" y="-7646"/>
                          <a:pt x="107469" y="8081"/>
                        </a:cubicBezTo>
                        <a:cubicBezTo>
                          <a:pt x="82634" y="-4416"/>
                          <a:pt x="58561" y="-1825"/>
                          <a:pt x="38088" y="11769"/>
                        </a:cubicBezTo>
                        <a:cubicBezTo>
                          <a:pt x="-44535" y="66600"/>
                          <a:pt x="21765" y="204729"/>
                          <a:pt x="99506" y="169252"/>
                        </a:cubicBezTo>
                        <a:cubicBezTo>
                          <a:pt x="166172" y="138834"/>
                          <a:pt x="154609" y="76749"/>
                          <a:pt x="155371" y="86167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18" name="Google Shape;1618;p21"/>
                <p:cNvGrpSpPr/>
                <p:nvPr/>
              </p:nvGrpSpPr>
              <p:grpSpPr>
                <a:xfrm>
                  <a:off x="13333711" y="244745"/>
                  <a:ext cx="155859" cy="175040"/>
                  <a:chOff x="13333711" y="244745"/>
                  <a:chExt cx="155859" cy="175040"/>
                </a:xfrm>
              </p:grpSpPr>
              <p:sp>
                <p:nvSpPr>
                  <p:cNvPr id="1619" name="Google Shape;1619;p21"/>
                  <p:cNvSpPr/>
                  <p:nvPr/>
                </p:nvSpPr>
                <p:spPr>
                  <a:xfrm>
                    <a:off x="13434441" y="248967"/>
                    <a:ext cx="67" cy="70"/>
                  </a:xfrm>
                  <a:custGeom>
                    <a:rect b="b" l="l" r="r" t="t"/>
                    <a:pathLst>
                      <a:path extrusionOk="0" h="70" w="67">
                        <a:moveTo>
                          <a:pt x="67" y="70"/>
                        </a:moveTo>
                        <a:cubicBezTo>
                          <a:pt x="67" y="10"/>
                          <a:pt x="-84" y="-52"/>
                          <a:pt x="67" y="70"/>
                        </a:cubicBezTo>
                        <a:lnTo>
                          <a:pt x="67" y="70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20" name="Google Shape;1620;p21"/>
                  <p:cNvSpPr/>
                  <p:nvPr/>
                </p:nvSpPr>
                <p:spPr>
                  <a:xfrm>
                    <a:off x="13333711" y="244745"/>
                    <a:ext cx="155859" cy="175040"/>
                  </a:xfrm>
                  <a:custGeom>
                    <a:rect b="b" l="l" r="r" t="t"/>
                    <a:pathLst>
                      <a:path extrusionOk="0" h="175040" w="155859">
                        <a:moveTo>
                          <a:pt x="155564" y="86250"/>
                        </a:moveTo>
                        <a:cubicBezTo>
                          <a:pt x="148790" y="5816"/>
                          <a:pt x="75107" y="-7442"/>
                          <a:pt x="107662" y="8163"/>
                        </a:cubicBezTo>
                        <a:cubicBezTo>
                          <a:pt x="83314" y="-4120"/>
                          <a:pt x="59546" y="-2261"/>
                          <a:pt x="38281" y="11851"/>
                        </a:cubicBezTo>
                        <a:cubicBezTo>
                          <a:pt x="-44983" y="67109"/>
                          <a:pt x="22385" y="204599"/>
                          <a:pt x="99699" y="169335"/>
                        </a:cubicBezTo>
                        <a:cubicBezTo>
                          <a:pt x="166396" y="138887"/>
                          <a:pt x="154709" y="75430"/>
                          <a:pt x="155564" y="86250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1621" name="Google Shape;1621;p21"/>
              <p:cNvGrpSpPr/>
              <p:nvPr/>
            </p:nvGrpSpPr>
            <p:grpSpPr>
              <a:xfrm>
                <a:off x="4795205" y="1399585"/>
                <a:ext cx="8694365" cy="175082"/>
                <a:chOff x="4795205" y="1399585"/>
                <a:chExt cx="8694365" cy="175082"/>
              </a:xfrm>
            </p:grpSpPr>
            <p:grpSp>
              <p:nvGrpSpPr>
                <p:cNvPr id="1622" name="Google Shape;1622;p21"/>
                <p:cNvGrpSpPr/>
                <p:nvPr/>
              </p:nvGrpSpPr>
              <p:grpSpPr>
                <a:xfrm>
                  <a:off x="4795205" y="1399585"/>
                  <a:ext cx="155863" cy="175040"/>
                  <a:chOff x="4795205" y="1399585"/>
                  <a:chExt cx="155863" cy="175040"/>
                </a:xfrm>
              </p:grpSpPr>
              <p:sp>
                <p:nvSpPr>
                  <p:cNvPr id="1623" name="Google Shape;1623;p21"/>
                  <p:cNvSpPr/>
                  <p:nvPr/>
                </p:nvSpPr>
                <p:spPr>
                  <a:xfrm>
                    <a:off x="4895944" y="1403807"/>
                    <a:ext cx="88" cy="70"/>
                  </a:xfrm>
                  <a:custGeom>
                    <a:rect b="b" l="l" r="r" t="t"/>
                    <a:pathLst>
                      <a:path extrusionOk="0" h="70" w="88">
                        <a:moveTo>
                          <a:pt x="89" y="70"/>
                        </a:moveTo>
                        <a:cubicBezTo>
                          <a:pt x="58" y="10"/>
                          <a:pt x="-94" y="-52"/>
                          <a:pt x="89" y="70"/>
                        </a:cubicBezTo>
                        <a:lnTo>
                          <a:pt x="89" y="70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24" name="Google Shape;1624;p21"/>
                  <p:cNvSpPr/>
                  <p:nvPr/>
                </p:nvSpPr>
                <p:spPr>
                  <a:xfrm>
                    <a:off x="4795205" y="1399585"/>
                    <a:ext cx="155863" cy="175040"/>
                  </a:xfrm>
                  <a:custGeom>
                    <a:rect b="b" l="l" r="r" t="t"/>
                    <a:pathLst>
                      <a:path extrusionOk="0" h="175040" w="155863">
                        <a:moveTo>
                          <a:pt x="155564" y="86250"/>
                        </a:moveTo>
                        <a:cubicBezTo>
                          <a:pt x="148791" y="5816"/>
                          <a:pt x="75107" y="-7442"/>
                          <a:pt x="107662" y="8163"/>
                        </a:cubicBezTo>
                        <a:cubicBezTo>
                          <a:pt x="83315" y="-4120"/>
                          <a:pt x="59547" y="-2261"/>
                          <a:pt x="38281" y="11851"/>
                        </a:cubicBezTo>
                        <a:cubicBezTo>
                          <a:pt x="-44983" y="67109"/>
                          <a:pt x="22385" y="204599"/>
                          <a:pt x="99699" y="169335"/>
                        </a:cubicBezTo>
                        <a:cubicBezTo>
                          <a:pt x="166426" y="138887"/>
                          <a:pt x="154710" y="75430"/>
                          <a:pt x="155564" y="86250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25" name="Google Shape;1625;p21"/>
                <p:cNvGrpSpPr/>
                <p:nvPr/>
              </p:nvGrpSpPr>
              <p:grpSpPr>
                <a:xfrm>
                  <a:off x="5862696" y="1399667"/>
                  <a:ext cx="155700" cy="175000"/>
                  <a:chOff x="5862696" y="1399667"/>
                  <a:chExt cx="155700" cy="175000"/>
                </a:xfrm>
              </p:grpSpPr>
              <p:sp>
                <p:nvSpPr>
                  <p:cNvPr id="1626" name="Google Shape;1626;p21"/>
                  <p:cNvSpPr/>
                  <p:nvPr/>
                </p:nvSpPr>
                <p:spPr>
                  <a:xfrm>
                    <a:off x="5963256" y="1403807"/>
                    <a:ext cx="75" cy="70"/>
                  </a:xfrm>
                  <a:custGeom>
                    <a:rect b="b" l="l" r="r" t="t"/>
                    <a:pathLst>
                      <a:path extrusionOk="0" h="70" w="75">
                        <a:moveTo>
                          <a:pt x="75" y="70"/>
                        </a:moveTo>
                        <a:cubicBezTo>
                          <a:pt x="45" y="10"/>
                          <a:pt x="-77" y="-52"/>
                          <a:pt x="75" y="70"/>
                        </a:cubicBezTo>
                        <a:lnTo>
                          <a:pt x="75" y="70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27" name="Google Shape;1627;p21"/>
                  <p:cNvSpPr/>
                  <p:nvPr/>
                </p:nvSpPr>
                <p:spPr>
                  <a:xfrm>
                    <a:off x="5862696" y="1399667"/>
                    <a:ext cx="155700" cy="175000"/>
                  </a:xfrm>
                  <a:custGeom>
                    <a:rect b="b" l="l" r="r" t="t"/>
                    <a:pathLst>
                      <a:path extrusionOk="0" h="175000" w="155700">
                        <a:moveTo>
                          <a:pt x="155372" y="86167"/>
                        </a:moveTo>
                        <a:cubicBezTo>
                          <a:pt x="148842" y="5764"/>
                          <a:pt x="74701" y="-7646"/>
                          <a:pt x="107470" y="8081"/>
                        </a:cubicBezTo>
                        <a:cubicBezTo>
                          <a:pt x="82634" y="-4416"/>
                          <a:pt x="58561" y="-1825"/>
                          <a:pt x="38088" y="11769"/>
                        </a:cubicBezTo>
                        <a:cubicBezTo>
                          <a:pt x="-44535" y="66600"/>
                          <a:pt x="21765" y="204729"/>
                          <a:pt x="99506" y="169252"/>
                        </a:cubicBezTo>
                        <a:cubicBezTo>
                          <a:pt x="166172" y="138834"/>
                          <a:pt x="154609" y="76749"/>
                          <a:pt x="155372" y="86167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28" name="Google Shape;1628;p21"/>
                <p:cNvGrpSpPr/>
                <p:nvPr/>
              </p:nvGrpSpPr>
              <p:grpSpPr>
                <a:xfrm>
                  <a:off x="6930024" y="1399667"/>
                  <a:ext cx="155700" cy="175000"/>
                  <a:chOff x="6930024" y="1399667"/>
                  <a:chExt cx="155700" cy="175000"/>
                </a:xfrm>
              </p:grpSpPr>
              <p:sp>
                <p:nvSpPr>
                  <p:cNvPr id="1629" name="Google Shape;1629;p21"/>
                  <p:cNvSpPr/>
                  <p:nvPr/>
                </p:nvSpPr>
                <p:spPr>
                  <a:xfrm>
                    <a:off x="7030571" y="1403807"/>
                    <a:ext cx="88" cy="70"/>
                  </a:xfrm>
                  <a:custGeom>
                    <a:rect b="b" l="l" r="r" t="t"/>
                    <a:pathLst>
                      <a:path extrusionOk="0" h="70" w="88">
                        <a:moveTo>
                          <a:pt x="89" y="70"/>
                        </a:moveTo>
                        <a:cubicBezTo>
                          <a:pt x="58" y="10"/>
                          <a:pt x="-94" y="-52"/>
                          <a:pt x="89" y="70"/>
                        </a:cubicBezTo>
                        <a:lnTo>
                          <a:pt x="89" y="70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30" name="Google Shape;1630;p21"/>
                  <p:cNvSpPr/>
                  <p:nvPr/>
                </p:nvSpPr>
                <p:spPr>
                  <a:xfrm>
                    <a:off x="6930024" y="1399667"/>
                    <a:ext cx="155700" cy="175000"/>
                  </a:xfrm>
                  <a:custGeom>
                    <a:rect b="b" l="l" r="r" t="t"/>
                    <a:pathLst>
                      <a:path extrusionOk="0" h="175000" w="155700">
                        <a:moveTo>
                          <a:pt x="155372" y="86167"/>
                        </a:moveTo>
                        <a:cubicBezTo>
                          <a:pt x="148842" y="5764"/>
                          <a:pt x="74701" y="-7646"/>
                          <a:pt x="107470" y="8081"/>
                        </a:cubicBezTo>
                        <a:cubicBezTo>
                          <a:pt x="82634" y="-4416"/>
                          <a:pt x="58561" y="-1825"/>
                          <a:pt x="38088" y="11769"/>
                        </a:cubicBezTo>
                        <a:cubicBezTo>
                          <a:pt x="-44535" y="66600"/>
                          <a:pt x="21765" y="204729"/>
                          <a:pt x="99506" y="169252"/>
                        </a:cubicBezTo>
                        <a:cubicBezTo>
                          <a:pt x="166172" y="138834"/>
                          <a:pt x="154609" y="76749"/>
                          <a:pt x="155372" y="86167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31" name="Google Shape;1631;p21"/>
                <p:cNvGrpSpPr/>
                <p:nvPr/>
              </p:nvGrpSpPr>
              <p:grpSpPr>
                <a:xfrm>
                  <a:off x="7997322" y="1399667"/>
                  <a:ext cx="155700" cy="175000"/>
                  <a:chOff x="7997322" y="1399667"/>
                  <a:chExt cx="155700" cy="175000"/>
                </a:xfrm>
              </p:grpSpPr>
              <p:sp>
                <p:nvSpPr>
                  <p:cNvPr id="1632" name="Google Shape;1632;p21"/>
                  <p:cNvSpPr/>
                  <p:nvPr/>
                </p:nvSpPr>
                <p:spPr>
                  <a:xfrm>
                    <a:off x="8097882" y="1403807"/>
                    <a:ext cx="75" cy="70"/>
                  </a:xfrm>
                  <a:custGeom>
                    <a:rect b="b" l="l" r="r" t="t"/>
                    <a:pathLst>
                      <a:path extrusionOk="0" h="70" w="75">
                        <a:moveTo>
                          <a:pt x="75" y="70"/>
                        </a:moveTo>
                        <a:cubicBezTo>
                          <a:pt x="44" y="10"/>
                          <a:pt x="-77" y="-52"/>
                          <a:pt x="75" y="70"/>
                        </a:cubicBezTo>
                        <a:lnTo>
                          <a:pt x="75" y="70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33" name="Google Shape;1633;p21"/>
                  <p:cNvSpPr/>
                  <p:nvPr/>
                </p:nvSpPr>
                <p:spPr>
                  <a:xfrm>
                    <a:off x="7997322" y="1399667"/>
                    <a:ext cx="155700" cy="175000"/>
                  </a:xfrm>
                  <a:custGeom>
                    <a:rect b="b" l="l" r="r" t="t"/>
                    <a:pathLst>
                      <a:path extrusionOk="0" h="175000" w="155700">
                        <a:moveTo>
                          <a:pt x="155371" y="86167"/>
                        </a:moveTo>
                        <a:cubicBezTo>
                          <a:pt x="148842" y="5764"/>
                          <a:pt x="74701" y="-7646"/>
                          <a:pt x="107470" y="8081"/>
                        </a:cubicBezTo>
                        <a:cubicBezTo>
                          <a:pt x="82634" y="-4416"/>
                          <a:pt x="58561" y="-1825"/>
                          <a:pt x="38088" y="11769"/>
                        </a:cubicBezTo>
                        <a:cubicBezTo>
                          <a:pt x="-44535" y="66600"/>
                          <a:pt x="21765" y="204729"/>
                          <a:pt x="99506" y="169252"/>
                        </a:cubicBezTo>
                        <a:cubicBezTo>
                          <a:pt x="166172" y="138834"/>
                          <a:pt x="154609" y="76749"/>
                          <a:pt x="155371" y="86167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34" name="Google Shape;1634;p21"/>
                <p:cNvGrpSpPr/>
                <p:nvPr/>
              </p:nvGrpSpPr>
              <p:grpSpPr>
                <a:xfrm>
                  <a:off x="9064651" y="1399667"/>
                  <a:ext cx="155700" cy="175000"/>
                  <a:chOff x="9064651" y="1399667"/>
                  <a:chExt cx="155700" cy="175000"/>
                </a:xfrm>
              </p:grpSpPr>
              <p:sp>
                <p:nvSpPr>
                  <p:cNvPr id="1635" name="Google Shape;1635;p21"/>
                  <p:cNvSpPr/>
                  <p:nvPr/>
                </p:nvSpPr>
                <p:spPr>
                  <a:xfrm>
                    <a:off x="9165187" y="1403807"/>
                    <a:ext cx="67" cy="70"/>
                  </a:xfrm>
                  <a:custGeom>
                    <a:rect b="b" l="l" r="r" t="t"/>
                    <a:pathLst>
                      <a:path extrusionOk="0" h="70" w="67">
                        <a:moveTo>
                          <a:pt x="68" y="70"/>
                        </a:moveTo>
                        <a:cubicBezTo>
                          <a:pt x="68" y="10"/>
                          <a:pt x="-85" y="-52"/>
                          <a:pt x="68" y="70"/>
                        </a:cubicBezTo>
                        <a:lnTo>
                          <a:pt x="68" y="70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36" name="Google Shape;1636;p21"/>
                  <p:cNvSpPr/>
                  <p:nvPr/>
                </p:nvSpPr>
                <p:spPr>
                  <a:xfrm>
                    <a:off x="9064651" y="1399667"/>
                    <a:ext cx="155700" cy="175000"/>
                  </a:xfrm>
                  <a:custGeom>
                    <a:rect b="b" l="l" r="r" t="t"/>
                    <a:pathLst>
                      <a:path extrusionOk="0" h="175000" w="155700">
                        <a:moveTo>
                          <a:pt x="155371" y="86167"/>
                        </a:moveTo>
                        <a:cubicBezTo>
                          <a:pt x="148842" y="5764"/>
                          <a:pt x="74701" y="-7646"/>
                          <a:pt x="107469" y="8081"/>
                        </a:cubicBezTo>
                        <a:cubicBezTo>
                          <a:pt x="82634" y="-4416"/>
                          <a:pt x="58561" y="-1825"/>
                          <a:pt x="38088" y="11769"/>
                        </a:cubicBezTo>
                        <a:cubicBezTo>
                          <a:pt x="-44535" y="66600"/>
                          <a:pt x="21764" y="204729"/>
                          <a:pt x="99506" y="169252"/>
                        </a:cubicBezTo>
                        <a:cubicBezTo>
                          <a:pt x="166172" y="138834"/>
                          <a:pt x="154609" y="76749"/>
                          <a:pt x="155371" y="86167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37" name="Google Shape;1637;p21"/>
                <p:cNvGrpSpPr/>
                <p:nvPr/>
              </p:nvGrpSpPr>
              <p:grpSpPr>
                <a:xfrm>
                  <a:off x="10131949" y="1399667"/>
                  <a:ext cx="155700" cy="175000"/>
                  <a:chOff x="10131949" y="1399667"/>
                  <a:chExt cx="155700" cy="175000"/>
                </a:xfrm>
              </p:grpSpPr>
              <p:sp>
                <p:nvSpPr>
                  <p:cNvPr id="1638" name="Google Shape;1638;p21"/>
                  <p:cNvSpPr/>
                  <p:nvPr/>
                </p:nvSpPr>
                <p:spPr>
                  <a:xfrm>
                    <a:off x="10232509" y="1403807"/>
                    <a:ext cx="75" cy="70"/>
                  </a:xfrm>
                  <a:custGeom>
                    <a:rect b="b" l="l" r="r" t="t"/>
                    <a:pathLst>
                      <a:path extrusionOk="0" h="70" w="75">
                        <a:moveTo>
                          <a:pt x="75" y="70"/>
                        </a:moveTo>
                        <a:cubicBezTo>
                          <a:pt x="44" y="10"/>
                          <a:pt x="-77" y="-52"/>
                          <a:pt x="75" y="70"/>
                        </a:cubicBezTo>
                        <a:lnTo>
                          <a:pt x="75" y="70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39" name="Google Shape;1639;p21"/>
                  <p:cNvSpPr/>
                  <p:nvPr/>
                </p:nvSpPr>
                <p:spPr>
                  <a:xfrm>
                    <a:off x="10131949" y="1399667"/>
                    <a:ext cx="155700" cy="175000"/>
                  </a:xfrm>
                  <a:custGeom>
                    <a:rect b="b" l="l" r="r" t="t"/>
                    <a:pathLst>
                      <a:path extrusionOk="0" h="175000" w="155700">
                        <a:moveTo>
                          <a:pt x="155371" y="86167"/>
                        </a:moveTo>
                        <a:cubicBezTo>
                          <a:pt x="148842" y="5764"/>
                          <a:pt x="74701" y="-7646"/>
                          <a:pt x="107470" y="8081"/>
                        </a:cubicBezTo>
                        <a:cubicBezTo>
                          <a:pt x="82634" y="-4416"/>
                          <a:pt x="58561" y="-1825"/>
                          <a:pt x="38088" y="11769"/>
                        </a:cubicBezTo>
                        <a:cubicBezTo>
                          <a:pt x="-44535" y="66600"/>
                          <a:pt x="21765" y="204729"/>
                          <a:pt x="99506" y="169252"/>
                        </a:cubicBezTo>
                        <a:cubicBezTo>
                          <a:pt x="166172" y="138834"/>
                          <a:pt x="154609" y="76749"/>
                          <a:pt x="155371" y="86167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40" name="Google Shape;1640;p21"/>
                <p:cNvGrpSpPr/>
                <p:nvPr/>
              </p:nvGrpSpPr>
              <p:grpSpPr>
                <a:xfrm>
                  <a:off x="11199277" y="1399667"/>
                  <a:ext cx="155700" cy="175000"/>
                  <a:chOff x="11199277" y="1399667"/>
                  <a:chExt cx="155700" cy="175000"/>
                </a:xfrm>
              </p:grpSpPr>
              <p:sp>
                <p:nvSpPr>
                  <p:cNvPr id="1641" name="Google Shape;1641;p21"/>
                  <p:cNvSpPr/>
                  <p:nvPr/>
                </p:nvSpPr>
                <p:spPr>
                  <a:xfrm>
                    <a:off x="11299814" y="1403807"/>
                    <a:ext cx="67" cy="70"/>
                  </a:xfrm>
                  <a:custGeom>
                    <a:rect b="b" l="l" r="r" t="t"/>
                    <a:pathLst>
                      <a:path extrusionOk="0" h="70" w="67">
                        <a:moveTo>
                          <a:pt x="68" y="70"/>
                        </a:moveTo>
                        <a:cubicBezTo>
                          <a:pt x="68" y="10"/>
                          <a:pt x="-85" y="-52"/>
                          <a:pt x="68" y="70"/>
                        </a:cubicBezTo>
                        <a:lnTo>
                          <a:pt x="68" y="70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42" name="Google Shape;1642;p21"/>
                  <p:cNvSpPr/>
                  <p:nvPr/>
                </p:nvSpPr>
                <p:spPr>
                  <a:xfrm>
                    <a:off x="11199277" y="1399667"/>
                    <a:ext cx="155700" cy="175000"/>
                  </a:xfrm>
                  <a:custGeom>
                    <a:rect b="b" l="l" r="r" t="t"/>
                    <a:pathLst>
                      <a:path extrusionOk="0" h="175000" w="155700">
                        <a:moveTo>
                          <a:pt x="155372" y="86167"/>
                        </a:moveTo>
                        <a:cubicBezTo>
                          <a:pt x="148842" y="5764"/>
                          <a:pt x="74701" y="-7646"/>
                          <a:pt x="107469" y="8081"/>
                        </a:cubicBezTo>
                        <a:cubicBezTo>
                          <a:pt x="82634" y="-4416"/>
                          <a:pt x="58561" y="-1825"/>
                          <a:pt x="38088" y="11769"/>
                        </a:cubicBezTo>
                        <a:cubicBezTo>
                          <a:pt x="-44535" y="66600"/>
                          <a:pt x="21765" y="204729"/>
                          <a:pt x="99506" y="169252"/>
                        </a:cubicBezTo>
                        <a:cubicBezTo>
                          <a:pt x="166172" y="138834"/>
                          <a:pt x="154609" y="76749"/>
                          <a:pt x="155372" y="86167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43" name="Google Shape;1643;p21"/>
                <p:cNvGrpSpPr/>
                <p:nvPr/>
              </p:nvGrpSpPr>
              <p:grpSpPr>
                <a:xfrm>
                  <a:off x="12266575" y="1399667"/>
                  <a:ext cx="155700" cy="175000"/>
                  <a:chOff x="12266575" y="1399667"/>
                  <a:chExt cx="155700" cy="175000"/>
                </a:xfrm>
              </p:grpSpPr>
              <p:sp>
                <p:nvSpPr>
                  <p:cNvPr id="1644" name="Google Shape;1644;p21"/>
                  <p:cNvSpPr/>
                  <p:nvPr/>
                </p:nvSpPr>
                <p:spPr>
                  <a:xfrm>
                    <a:off x="12367135" y="1403807"/>
                    <a:ext cx="75" cy="70"/>
                  </a:xfrm>
                  <a:custGeom>
                    <a:rect b="b" l="l" r="r" t="t"/>
                    <a:pathLst>
                      <a:path extrusionOk="0" h="70" w="75">
                        <a:moveTo>
                          <a:pt x="75" y="70"/>
                        </a:moveTo>
                        <a:cubicBezTo>
                          <a:pt x="44" y="10"/>
                          <a:pt x="-77" y="-52"/>
                          <a:pt x="75" y="70"/>
                        </a:cubicBezTo>
                        <a:lnTo>
                          <a:pt x="75" y="70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45" name="Google Shape;1645;p21"/>
                  <p:cNvSpPr/>
                  <p:nvPr/>
                </p:nvSpPr>
                <p:spPr>
                  <a:xfrm>
                    <a:off x="12266575" y="1399667"/>
                    <a:ext cx="155700" cy="175000"/>
                  </a:xfrm>
                  <a:custGeom>
                    <a:rect b="b" l="l" r="r" t="t"/>
                    <a:pathLst>
                      <a:path extrusionOk="0" h="175000" w="155700">
                        <a:moveTo>
                          <a:pt x="155371" y="86167"/>
                        </a:moveTo>
                        <a:cubicBezTo>
                          <a:pt x="148841" y="5764"/>
                          <a:pt x="74700" y="-7646"/>
                          <a:pt x="107469" y="8081"/>
                        </a:cubicBezTo>
                        <a:cubicBezTo>
                          <a:pt x="82634" y="-4416"/>
                          <a:pt x="58561" y="-1825"/>
                          <a:pt x="38088" y="11769"/>
                        </a:cubicBezTo>
                        <a:cubicBezTo>
                          <a:pt x="-44535" y="66600"/>
                          <a:pt x="21765" y="204729"/>
                          <a:pt x="99506" y="169252"/>
                        </a:cubicBezTo>
                        <a:cubicBezTo>
                          <a:pt x="166172" y="138834"/>
                          <a:pt x="154609" y="76749"/>
                          <a:pt x="155371" y="86167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46" name="Google Shape;1646;p21"/>
                <p:cNvGrpSpPr/>
                <p:nvPr/>
              </p:nvGrpSpPr>
              <p:grpSpPr>
                <a:xfrm>
                  <a:off x="13333711" y="1399585"/>
                  <a:ext cx="155859" cy="175040"/>
                  <a:chOff x="13333711" y="1399585"/>
                  <a:chExt cx="155859" cy="175040"/>
                </a:xfrm>
              </p:grpSpPr>
              <p:sp>
                <p:nvSpPr>
                  <p:cNvPr id="1647" name="Google Shape;1647;p21"/>
                  <p:cNvSpPr/>
                  <p:nvPr/>
                </p:nvSpPr>
                <p:spPr>
                  <a:xfrm>
                    <a:off x="13434441" y="1403807"/>
                    <a:ext cx="67" cy="70"/>
                  </a:xfrm>
                  <a:custGeom>
                    <a:rect b="b" l="l" r="r" t="t"/>
                    <a:pathLst>
                      <a:path extrusionOk="0" h="70" w="67">
                        <a:moveTo>
                          <a:pt x="67" y="70"/>
                        </a:moveTo>
                        <a:cubicBezTo>
                          <a:pt x="67" y="10"/>
                          <a:pt x="-84" y="-52"/>
                          <a:pt x="67" y="70"/>
                        </a:cubicBezTo>
                        <a:lnTo>
                          <a:pt x="67" y="70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48" name="Google Shape;1648;p21"/>
                  <p:cNvSpPr/>
                  <p:nvPr/>
                </p:nvSpPr>
                <p:spPr>
                  <a:xfrm>
                    <a:off x="13333711" y="1399585"/>
                    <a:ext cx="155859" cy="175040"/>
                  </a:xfrm>
                  <a:custGeom>
                    <a:rect b="b" l="l" r="r" t="t"/>
                    <a:pathLst>
                      <a:path extrusionOk="0" h="175040" w="155859">
                        <a:moveTo>
                          <a:pt x="155564" y="86250"/>
                        </a:moveTo>
                        <a:cubicBezTo>
                          <a:pt x="148790" y="5816"/>
                          <a:pt x="75107" y="-7442"/>
                          <a:pt x="107662" y="8163"/>
                        </a:cubicBezTo>
                        <a:cubicBezTo>
                          <a:pt x="83314" y="-4120"/>
                          <a:pt x="59546" y="-2261"/>
                          <a:pt x="38281" y="11851"/>
                        </a:cubicBezTo>
                        <a:cubicBezTo>
                          <a:pt x="-44983" y="67109"/>
                          <a:pt x="22385" y="204599"/>
                          <a:pt x="99699" y="169335"/>
                        </a:cubicBezTo>
                        <a:cubicBezTo>
                          <a:pt x="166396" y="138887"/>
                          <a:pt x="154709" y="75430"/>
                          <a:pt x="155564" y="86250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1649" name="Google Shape;1649;p21"/>
              <p:cNvGrpSpPr/>
              <p:nvPr/>
            </p:nvGrpSpPr>
            <p:grpSpPr>
              <a:xfrm>
                <a:off x="4795205" y="2554456"/>
                <a:ext cx="8694365" cy="175082"/>
                <a:chOff x="4795205" y="2554456"/>
                <a:chExt cx="8694365" cy="175082"/>
              </a:xfrm>
            </p:grpSpPr>
            <p:grpSp>
              <p:nvGrpSpPr>
                <p:cNvPr id="1650" name="Google Shape;1650;p21"/>
                <p:cNvGrpSpPr/>
                <p:nvPr/>
              </p:nvGrpSpPr>
              <p:grpSpPr>
                <a:xfrm>
                  <a:off x="4795205" y="2554456"/>
                  <a:ext cx="155863" cy="175040"/>
                  <a:chOff x="4795205" y="2554456"/>
                  <a:chExt cx="155863" cy="175040"/>
                </a:xfrm>
              </p:grpSpPr>
              <p:sp>
                <p:nvSpPr>
                  <p:cNvPr id="1651" name="Google Shape;1651;p21"/>
                  <p:cNvSpPr/>
                  <p:nvPr/>
                </p:nvSpPr>
                <p:spPr>
                  <a:xfrm>
                    <a:off x="4895944" y="2558655"/>
                    <a:ext cx="88" cy="92"/>
                  </a:xfrm>
                  <a:custGeom>
                    <a:rect b="b" l="l" r="r" t="t"/>
                    <a:pathLst>
                      <a:path extrusionOk="0" h="92" w="88">
                        <a:moveTo>
                          <a:pt x="89" y="93"/>
                        </a:moveTo>
                        <a:cubicBezTo>
                          <a:pt x="58" y="1"/>
                          <a:pt x="-94" y="-60"/>
                          <a:pt x="89" y="93"/>
                        </a:cubicBezTo>
                        <a:lnTo>
                          <a:pt x="89" y="93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52" name="Google Shape;1652;p21"/>
                  <p:cNvSpPr/>
                  <p:nvPr/>
                </p:nvSpPr>
                <p:spPr>
                  <a:xfrm>
                    <a:off x="4795205" y="2554456"/>
                    <a:ext cx="155863" cy="175040"/>
                  </a:xfrm>
                  <a:custGeom>
                    <a:rect b="b" l="l" r="r" t="t"/>
                    <a:pathLst>
                      <a:path extrusionOk="0" h="175040" w="155863">
                        <a:moveTo>
                          <a:pt x="155564" y="86249"/>
                        </a:moveTo>
                        <a:cubicBezTo>
                          <a:pt x="148791" y="5816"/>
                          <a:pt x="75107" y="-7442"/>
                          <a:pt x="107662" y="8163"/>
                        </a:cubicBezTo>
                        <a:cubicBezTo>
                          <a:pt x="83315" y="-4120"/>
                          <a:pt x="59547" y="-2261"/>
                          <a:pt x="38281" y="11851"/>
                        </a:cubicBezTo>
                        <a:cubicBezTo>
                          <a:pt x="-44983" y="67109"/>
                          <a:pt x="22385" y="204599"/>
                          <a:pt x="99699" y="169334"/>
                        </a:cubicBezTo>
                        <a:cubicBezTo>
                          <a:pt x="166426" y="138856"/>
                          <a:pt x="154710" y="75399"/>
                          <a:pt x="155564" y="86249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53" name="Google Shape;1653;p21"/>
                <p:cNvGrpSpPr/>
                <p:nvPr/>
              </p:nvGrpSpPr>
              <p:grpSpPr>
                <a:xfrm>
                  <a:off x="5862696" y="2554538"/>
                  <a:ext cx="155700" cy="175000"/>
                  <a:chOff x="5862696" y="2554538"/>
                  <a:chExt cx="155700" cy="175000"/>
                </a:xfrm>
              </p:grpSpPr>
              <p:sp>
                <p:nvSpPr>
                  <p:cNvPr id="1654" name="Google Shape;1654;p21"/>
                  <p:cNvSpPr/>
                  <p:nvPr/>
                </p:nvSpPr>
                <p:spPr>
                  <a:xfrm>
                    <a:off x="5963256" y="2558655"/>
                    <a:ext cx="75" cy="92"/>
                  </a:xfrm>
                  <a:custGeom>
                    <a:rect b="b" l="l" r="r" t="t"/>
                    <a:pathLst>
                      <a:path extrusionOk="0" h="92" w="75">
                        <a:moveTo>
                          <a:pt x="75" y="93"/>
                        </a:moveTo>
                        <a:cubicBezTo>
                          <a:pt x="45" y="1"/>
                          <a:pt x="-77" y="-60"/>
                          <a:pt x="75" y="93"/>
                        </a:cubicBezTo>
                        <a:lnTo>
                          <a:pt x="75" y="93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55" name="Google Shape;1655;p21"/>
                  <p:cNvSpPr/>
                  <p:nvPr/>
                </p:nvSpPr>
                <p:spPr>
                  <a:xfrm>
                    <a:off x="5862696" y="2554538"/>
                    <a:ext cx="155700" cy="175000"/>
                  </a:xfrm>
                  <a:custGeom>
                    <a:rect b="b" l="l" r="r" t="t"/>
                    <a:pathLst>
                      <a:path extrusionOk="0" h="175000" w="155700">
                        <a:moveTo>
                          <a:pt x="155372" y="86167"/>
                        </a:moveTo>
                        <a:cubicBezTo>
                          <a:pt x="148842" y="5764"/>
                          <a:pt x="74701" y="-7647"/>
                          <a:pt x="107470" y="8081"/>
                        </a:cubicBezTo>
                        <a:cubicBezTo>
                          <a:pt x="82634" y="-4416"/>
                          <a:pt x="58561" y="-1825"/>
                          <a:pt x="38088" y="11769"/>
                        </a:cubicBezTo>
                        <a:cubicBezTo>
                          <a:pt x="-44535" y="66600"/>
                          <a:pt x="21765" y="204729"/>
                          <a:pt x="99506" y="169252"/>
                        </a:cubicBezTo>
                        <a:cubicBezTo>
                          <a:pt x="166172" y="138804"/>
                          <a:pt x="154609" y="76719"/>
                          <a:pt x="155372" y="86167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56" name="Google Shape;1656;p21"/>
                <p:cNvGrpSpPr/>
                <p:nvPr/>
              </p:nvGrpSpPr>
              <p:grpSpPr>
                <a:xfrm>
                  <a:off x="6930024" y="2554538"/>
                  <a:ext cx="155700" cy="175000"/>
                  <a:chOff x="6930024" y="2554538"/>
                  <a:chExt cx="155700" cy="175000"/>
                </a:xfrm>
              </p:grpSpPr>
              <p:sp>
                <p:nvSpPr>
                  <p:cNvPr id="1657" name="Google Shape;1657;p21"/>
                  <p:cNvSpPr/>
                  <p:nvPr/>
                </p:nvSpPr>
                <p:spPr>
                  <a:xfrm>
                    <a:off x="7030571" y="2558655"/>
                    <a:ext cx="88" cy="92"/>
                  </a:xfrm>
                  <a:custGeom>
                    <a:rect b="b" l="l" r="r" t="t"/>
                    <a:pathLst>
                      <a:path extrusionOk="0" h="92" w="88">
                        <a:moveTo>
                          <a:pt x="89" y="93"/>
                        </a:moveTo>
                        <a:cubicBezTo>
                          <a:pt x="58" y="1"/>
                          <a:pt x="-94" y="-60"/>
                          <a:pt x="89" y="93"/>
                        </a:cubicBezTo>
                        <a:lnTo>
                          <a:pt x="89" y="93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58" name="Google Shape;1658;p21"/>
                  <p:cNvSpPr/>
                  <p:nvPr/>
                </p:nvSpPr>
                <p:spPr>
                  <a:xfrm>
                    <a:off x="6930024" y="2554538"/>
                    <a:ext cx="155700" cy="175000"/>
                  </a:xfrm>
                  <a:custGeom>
                    <a:rect b="b" l="l" r="r" t="t"/>
                    <a:pathLst>
                      <a:path extrusionOk="0" h="175000" w="155700">
                        <a:moveTo>
                          <a:pt x="155372" y="86167"/>
                        </a:moveTo>
                        <a:cubicBezTo>
                          <a:pt x="148842" y="5764"/>
                          <a:pt x="74701" y="-7647"/>
                          <a:pt x="107470" y="8081"/>
                        </a:cubicBezTo>
                        <a:cubicBezTo>
                          <a:pt x="82634" y="-4416"/>
                          <a:pt x="58561" y="-1825"/>
                          <a:pt x="38088" y="11769"/>
                        </a:cubicBezTo>
                        <a:cubicBezTo>
                          <a:pt x="-44535" y="66600"/>
                          <a:pt x="21765" y="204729"/>
                          <a:pt x="99506" y="169252"/>
                        </a:cubicBezTo>
                        <a:cubicBezTo>
                          <a:pt x="166172" y="138804"/>
                          <a:pt x="154609" y="76719"/>
                          <a:pt x="155372" y="86167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59" name="Google Shape;1659;p21"/>
                <p:cNvGrpSpPr/>
                <p:nvPr/>
              </p:nvGrpSpPr>
              <p:grpSpPr>
                <a:xfrm>
                  <a:off x="7997322" y="2554538"/>
                  <a:ext cx="155700" cy="175000"/>
                  <a:chOff x="7997322" y="2554538"/>
                  <a:chExt cx="155700" cy="175000"/>
                </a:xfrm>
              </p:grpSpPr>
              <p:sp>
                <p:nvSpPr>
                  <p:cNvPr id="1660" name="Google Shape;1660;p21"/>
                  <p:cNvSpPr/>
                  <p:nvPr/>
                </p:nvSpPr>
                <p:spPr>
                  <a:xfrm>
                    <a:off x="8097882" y="2558655"/>
                    <a:ext cx="75" cy="92"/>
                  </a:xfrm>
                  <a:custGeom>
                    <a:rect b="b" l="l" r="r" t="t"/>
                    <a:pathLst>
                      <a:path extrusionOk="0" h="92" w="75">
                        <a:moveTo>
                          <a:pt x="75" y="93"/>
                        </a:moveTo>
                        <a:cubicBezTo>
                          <a:pt x="44" y="1"/>
                          <a:pt x="-77" y="-60"/>
                          <a:pt x="75" y="93"/>
                        </a:cubicBezTo>
                        <a:lnTo>
                          <a:pt x="75" y="93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61" name="Google Shape;1661;p21"/>
                  <p:cNvSpPr/>
                  <p:nvPr/>
                </p:nvSpPr>
                <p:spPr>
                  <a:xfrm>
                    <a:off x="7997322" y="2554538"/>
                    <a:ext cx="155700" cy="175000"/>
                  </a:xfrm>
                  <a:custGeom>
                    <a:rect b="b" l="l" r="r" t="t"/>
                    <a:pathLst>
                      <a:path extrusionOk="0" h="175000" w="155700">
                        <a:moveTo>
                          <a:pt x="155371" y="86167"/>
                        </a:moveTo>
                        <a:cubicBezTo>
                          <a:pt x="148842" y="5764"/>
                          <a:pt x="74701" y="-7647"/>
                          <a:pt x="107470" y="8081"/>
                        </a:cubicBezTo>
                        <a:cubicBezTo>
                          <a:pt x="82634" y="-4416"/>
                          <a:pt x="58561" y="-1825"/>
                          <a:pt x="38088" y="11769"/>
                        </a:cubicBezTo>
                        <a:cubicBezTo>
                          <a:pt x="-44535" y="66600"/>
                          <a:pt x="21765" y="204729"/>
                          <a:pt x="99506" y="169252"/>
                        </a:cubicBezTo>
                        <a:cubicBezTo>
                          <a:pt x="166172" y="138804"/>
                          <a:pt x="154609" y="76719"/>
                          <a:pt x="155371" y="86167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62" name="Google Shape;1662;p21"/>
                <p:cNvGrpSpPr/>
                <p:nvPr/>
              </p:nvGrpSpPr>
              <p:grpSpPr>
                <a:xfrm>
                  <a:off x="9064651" y="2554538"/>
                  <a:ext cx="155700" cy="175000"/>
                  <a:chOff x="9064651" y="2554538"/>
                  <a:chExt cx="155700" cy="175000"/>
                </a:xfrm>
              </p:grpSpPr>
              <p:sp>
                <p:nvSpPr>
                  <p:cNvPr id="1663" name="Google Shape;1663;p21"/>
                  <p:cNvSpPr/>
                  <p:nvPr/>
                </p:nvSpPr>
                <p:spPr>
                  <a:xfrm>
                    <a:off x="9165187" y="2558655"/>
                    <a:ext cx="67" cy="92"/>
                  </a:xfrm>
                  <a:custGeom>
                    <a:rect b="b" l="l" r="r" t="t"/>
                    <a:pathLst>
                      <a:path extrusionOk="0" h="92" w="67">
                        <a:moveTo>
                          <a:pt x="68" y="93"/>
                        </a:moveTo>
                        <a:cubicBezTo>
                          <a:pt x="68" y="1"/>
                          <a:pt x="-85" y="-60"/>
                          <a:pt x="68" y="93"/>
                        </a:cubicBezTo>
                        <a:lnTo>
                          <a:pt x="68" y="93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64" name="Google Shape;1664;p21"/>
                  <p:cNvSpPr/>
                  <p:nvPr/>
                </p:nvSpPr>
                <p:spPr>
                  <a:xfrm>
                    <a:off x="9064651" y="2554538"/>
                    <a:ext cx="155700" cy="175000"/>
                  </a:xfrm>
                  <a:custGeom>
                    <a:rect b="b" l="l" r="r" t="t"/>
                    <a:pathLst>
                      <a:path extrusionOk="0" h="175000" w="155700">
                        <a:moveTo>
                          <a:pt x="155371" y="86167"/>
                        </a:moveTo>
                        <a:cubicBezTo>
                          <a:pt x="148842" y="5764"/>
                          <a:pt x="74701" y="-7647"/>
                          <a:pt x="107469" y="8081"/>
                        </a:cubicBezTo>
                        <a:cubicBezTo>
                          <a:pt x="82634" y="-4416"/>
                          <a:pt x="58561" y="-1825"/>
                          <a:pt x="38088" y="11769"/>
                        </a:cubicBezTo>
                        <a:cubicBezTo>
                          <a:pt x="-44535" y="66600"/>
                          <a:pt x="21764" y="204729"/>
                          <a:pt x="99506" y="169252"/>
                        </a:cubicBezTo>
                        <a:cubicBezTo>
                          <a:pt x="166172" y="138804"/>
                          <a:pt x="154609" y="76719"/>
                          <a:pt x="155371" y="86167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65" name="Google Shape;1665;p21"/>
                <p:cNvGrpSpPr/>
                <p:nvPr/>
              </p:nvGrpSpPr>
              <p:grpSpPr>
                <a:xfrm>
                  <a:off x="10131949" y="2554538"/>
                  <a:ext cx="155700" cy="175000"/>
                  <a:chOff x="10131949" y="2554538"/>
                  <a:chExt cx="155700" cy="175000"/>
                </a:xfrm>
              </p:grpSpPr>
              <p:sp>
                <p:nvSpPr>
                  <p:cNvPr id="1666" name="Google Shape;1666;p21"/>
                  <p:cNvSpPr/>
                  <p:nvPr/>
                </p:nvSpPr>
                <p:spPr>
                  <a:xfrm>
                    <a:off x="10232509" y="2558655"/>
                    <a:ext cx="75" cy="92"/>
                  </a:xfrm>
                  <a:custGeom>
                    <a:rect b="b" l="l" r="r" t="t"/>
                    <a:pathLst>
                      <a:path extrusionOk="0" h="92" w="75">
                        <a:moveTo>
                          <a:pt x="75" y="93"/>
                        </a:moveTo>
                        <a:cubicBezTo>
                          <a:pt x="44" y="1"/>
                          <a:pt x="-77" y="-60"/>
                          <a:pt x="75" y="93"/>
                        </a:cubicBezTo>
                        <a:lnTo>
                          <a:pt x="75" y="93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67" name="Google Shape;1667;p21"/>
                  <p:cNvSpPr/>
                  <p:nvPr/>
                </p:nvSpPr>
                <p:spPr>
                  <a:xfrm>
                    <a:off x="10131949" y="2554538"/>
                    <a:ext cx="155700" cy="175000"/>
                  </a:xfrm>
                  <a:custGeom>
                    <a:rect b="b" l="l" r="r" t="t"/>
                    <a:pathLst>
                      <a:path extrusionOk="0" h="175000" w="155700">
                        <a:moveTo>
                          <a:pt x="155371" y="86167"/>
                        </a:moveTo>
                        <a:cubicBezTo>
                          <a:pt x="148842" y="5764"/>
                          <a:pt x="74701" y="-7647"/>
                          <a:pt x="107470" y="8081"/>
                        </a:cubicBezTo>
                        <a:cubicBezTo>
                          <a:pt x="82634" y="-4416"/>
                          <a:pt x="58561" y="-1825"/>
                          <a:pt x="38088" y="11769"/>
                        </a:cubicBezTo>
                        <a:cubicBezTo>
                          <a:pt x="-44535" y="66600"/>
                          <a:pt x="21765" y="204729"/>
                          <a:pt x="99506" y="169252"/>
                        </a:cubicBezTo>
                        <a:cubicBezTo>
                          <a:pt x="166172" y="138804"/>
                          <a:pt x="154609" y="76719"/>
                          <a:pt x="155371" y="86167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68" name="Google Shape;1668;p21"/>
                <p:cNvGrpSpPr/>
                <p:nvPr/>
              </p:nvGrpSpPr>
              <p:grpSpPr>
                <a:xfrm>
                  <a:off x="11199277" y="2554538"/>
                  <a:ext cx="155700" cy="175000"/>
                  <a:chOff x="11199277" y="2554538"/>
                  <a:chExt cx="155700" cy="175000"/>
                </a:xfrm>
              </p:grpSpPr>
              <p:sp>
                <p:nvSpPr>
                  <p:cNvPr id="1669" name="Google Shape;1669;p21"/>
                  <p:cNvSpPr/>
                  <p:nvPr/>
                </p:nvSpPr>
                <p:spPr>
                  <a:xfrm>
                    <a:off x="11299814" y="2558655"/>
                    <a:ext cx="67" cy="92"/>
                  </a:xfrm>
                  <a:custGeom>
                    <a:rect b="b" l="l" r="r" t="t"/>
                    <a:pathLst>
                      <a:path extrusionOk="0" h="92" w="67">
                        <a:moveTo>
                          <a:pt x="68" y="93"/>
                        </a:moveTo>
                        <a:cubicBezTo>
                          <a:pt x="68" y="1"/>
                          <a:pt x="-85" y="-60"/>
                          <a:pt x="68" y="93"/>
                        </a:cubicBezTo>
                        <a:lnTo>
                          <a:pt x="68" y="93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70" name="Google Shape;1670;p21"/>
                  <p:cNvSpPr/>
                  <p:nvPr/>
                </p:nvSpPr>
                <p:spPr>
                  <a:xfrm>
                    <a:off x="11199277" y="2554538"/>
                    <a:ext cx="155700" cy="175000"/>
                  </a:xfrm>
                  <a:custGeom>
                    <a:rect b="b" l="l" r="r" t="t"/>
                    <a:pathLst>
                      <a:path extrusionOk="0" h="175000" w="155700">
                        <a:moveTo>
                          <a:pt x="155372" y="86167"/>
                        </a:moveTo>
                        <a:cubicBezTo>
                          <a:pt x="148842" y="5764"/>
                          <a:pt x="74701" y="-7647"/>
                          <a:pt x="107469" y="8081"/>
                        </a:cubicBezTo>
                        <a:cubicBezTo>
                          <a:pt x="82634" y="-4416"/>
                          <a:pt x="58561" y="-1825"/>
                          <a:pt x="38088" y="11769"/>
                        </a:cubicBezTo>
                        <a:cubicBezTo>
                          <a:pt x="-44535" y="66600"/>
                          <a:pt x="21765" y="204729"/>
                          <a:pt x="99506" y="169252"/>
                        </a:cubicBezTo>
                        <a:cubicBezTo>
                          <a:pt x="166172" y="138804"/>
                          <a:pt x="154609" y="76719"/>
                          <a:pt x="155372" y="86167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71" name="Google Shape;1671;p21"/>
                <p:cNvGrpSpPr/>
                <p:nvPr/>
              </p:nvGrpSpPr>
              <p:grpSpPr>
                <a:xfrm>
                  <a:off x="12266575" y="2554538"/>
                  <a:ext cx="155700" cy="175000"/>
                  <a:chOff x="12266575" y="2554538"/>
                  <a:chExt cx="155700" cy="175000"/>
                </a:xfrm>
              </p:grpSpPr>
              <p:sp>
                <p:nvSpPr>
                  <p:cNvPr id="1672" name="Google Shape;1672;p21"/>
                  <p:cNvSpPr/>
                  <p:nvPr/>
                </p:nvSpPr>
                <p:spPr>
                  <a:xfrm>
                    <a:off x="12367135" y="2558655"/>
                    <a:ext cx="75" cy="92"/>
                  </a:xfrm>
                  <a:custGeom>
                    <a:rect b="b" l="l" r="r" t="t"/>
                    <a:pathLst>
                      <a:path extrusionOk="0" h="92" w="75">
                        <a:moveTo>
                          <a:pt x="75" y="93"/>
                        </a:moveTo>
                        <a:cubicBezTo>
                          <a:pt x="44" y="1"/>
                          <a:pt x="-77" y="-60"/>
                          <a:pt x="75" y="93"/>
                        </a:cubicBezTo>
                        <a:lnTo>
                          <a:pt x="75" y="93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73" name="Google Shape;1673;p21"/>
                  <p:cNvSpPr/>
                  <p:nvPr/>
                </p:nvSpPr>
                <p:spPr>
                  <a:xfrm>
                    <a:off x="12266575" y="2554538"/>
                    <a:ext cx="155700" cy="175000"/>
                  </a:xfrm>
                  <a:custGeom>
                    <a:rect b="b" l="l" r="r" t="t"/>
                    <a:pathLst>
                      <a:path extrusionOk="0" h="175000" w="155700">
                        <a:moveTo>
                          <a:pt x="155371" y="86167"/>
                        </a:moveTo>
                        <a:cubicBezTo>
                          <a:pt x="148841" y="5764"/>
                          <a:pt x="74700" y="-7647"/>
                          <a:pt x="107469" y="8081"/>
                        </a:cubicBezTo>
                        <a:cubicBezTo>
                          <a:pt x="82634" y="-4416"/>
                          <a:pt x="58561" y="-1825"/>
                          <a:pt x="38088" y="11769"/>
                        </a:cubicBezTo>
                        <a:cubicBezTo>
                          <a:pt x="-44535" y="66600"/>
                          <a:pt x="21765" y="204729"/>
                          <a:pt x="99506" y="169252"/>
                        </a:cubicBezTo>
                        <a:cubicBezTo>
                          <a:pt x="166172" y="138804"/>
                          <a:pt x="154609" y="76719"/>
                          <a:pt x="155371" y="86167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74" name="Google Shape;1674;p21"/>
                <p:cNvGrpSpPr/>
                <p:nvPr/>
              </p:nvGrpSpPr>
              <p:grpSpPr>
                <a:xfrm>
                  <a:off x="13333711" y="2554456"/>
                  <a:ext cx="155859" cy="175040"/>
                  <a:chOff x="13333711" y="2554456"/>
                  <a:chExt cx="155859" cy="175040"/>
                </a:xfrm>
              </p:grpSpPr>
              <p:sp>
                <p:nvSpPr>
                  <p:cNvPr id="1675" name="Google Shape;1675;p21"/>
                  <p:cNvSpPr/>
                  <p:nvPr/>
                </p:nvSpPr>
                <p:spPr>
                  <a:xfrm>
                    <a:off x="13434441" y="2558655"/>
                    <a:ext cx="67" cy="92"/>
                  </a:xfrm>
                  <a:custGeom>
                    <a:rect b="b" l="l" r="r" t="t"/>
                    <a:pathLst>
                      <a:path extrusionOk="0" h="92" w="67">
                        <a:moveTo>
                          <a:pt x="67" y="93"/>
                        </a:moveTo>
                        <a:cubicBezTo>
                          <a:pt x="67" y="1"/>
                          <a:pt x="-84" y="-60"/>
                          <a:pt x="67" y="93"/>
                        </a:cubicBezTo>
                        <a:lnTo>
                          <a:pt x="67" y="93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76" name="Google Shape;1676;p21"/>
                  <p:cNvSpPr/>
                  <p:nvPr/>
                </p:nvSpPr>
                <p:spPr>
                  <a:xfrm>
                    <a:off x="13333711" y="2554456"/>
                    <a:ext cx="155859" cy="175040"/>
                  </a:xfrm>
                  <a:custGeom>
                    <a:rect b="b" l="l" r="r" t="t"/>
                    <a:pathLst>
                      <a:path extrusionOk="0" h="175040" w="155859">
                        <a:moveTo>
                          <a:pt x="155564" y="86249"/>
                        </a:moveTo>
                        <a:cubicBezTo>
                          <a:pt x="148790" y="5816"/>
                          <a:pt x="75107" y="-7442"/>
                          <a:pt x="107662" y="8163"/>
                        </a:cubicBezTo>
                        <a:cubicBezTo>
                          <a:pt x="83314" y="-4120"/>
                          <a:pt x="59546" y="-2261"/>
                          <a:pt x="38281" y="11851"/>
                        </a:cubicBezTo>
                        <a:cubicBezTo>
                          <a:pt x="-44983" y="67109"/>
                          <a:pt x="22385" y="204599"/>
                          <a:pt x="99699" y="169334"/>
                        </a:cubicBezTo>
                        <a:cubicBezTo>
                          <a:pt x="166396" y="138856"/>
                          <a:pt x="154709" y="75399"/>
                          <a:pt x="155564" y="86249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1677" name="Google Shape;1677;p21"/>
              <p:cNvGrpSpPr/>
              <p:nvPr/>
            </p:nvGrpSpPr>
            <p:grpSpPr>
              <a:xfrm>
                <a:off x="4795205" y="3709296"/>
                <a:ext cx="8694365" cy="175082"/>
                <a:chOff x="4795205" y="3709296"/>
                <a:chExt cx="8694365" cy="175082"/>
              </a:xfrm>
            </p:grpSpPr>
            <p:grpSp>
              <p:nvGrpSpPr>
                <p:cNvPr id="1678" name="Google Shape;1678;p21"/>
                <p:cNvGrpSpPr/>
                <p:nvPr/>
              </p:nvGrpSpPr>
              <p:grpSpPr>
                <a:xfrm>
                  <a:off x="4795205" y="3709296"/>
                  <a:ext cx="155863" cy="175040"/>
                  <a:chOff x="4795205" y="3709296"/>
                  <a:chExt cx="155863" cy="175040"/>
                </a:xfrm>
              </p:grpSpPr>
              <p:sp>
                <p:nvSpPr>
                  <p:cNvPr id="1679" name="Google Shape;1679;p21"/>
                  <p:cNvSpPr/>
                  <p:nvPr/>
                </p:nvSpPr>
                <p:spPr>
                  <a:xfrm>
                    <a:off x="4895944" y="3713495"/>
                    <a:ext cx="88" cy="92"/>
                  </a:xfrm>
                  <a:custGeom>
                    <a:rect b="b" l="l" r="r" t="t"/>
                    <a:pathLst>
                      <a:path extrusionOk="0" h="92" w="88">
                        <a:moveTo>
                          <a:pt x="89" y="93"/>
                        </a:moveTo>
                        <a:cubicBezTo>
                          <a:pt x="58" y="1"/>
                          <a:pt x="-94" y="-60"/>
                          <a:pt x="89" y="93"/>
                        </a:cubicBezTo>
                        <a:lnTo>
                          <a:pt x="89" y="93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80" name="Google Shape;1680;p21"/>
                  <p:cNvSpPr/>
                  <p:nvPr/>
                </p:nvSpPr>
                <p:spPr>
                  <a:xfrm>
                    <a:off x="4795205" y="3709296"/>
                    <a:ext cx="155863" cy="175040"/>
                  </a:xfrm>
                  <a:custGeom>
                    <a:rect b="b" l="l" r="r" t="t"/>
                    <a:pathLst>
                      <a:path extrusionOk="0" h="175040" w="155863">
                        <a:moveTo>
                          <a:pt x="155564" y="86249"/>
                        </a:moveTo>
                        <a:cubicBezTo>
                          <a:pt x="148791" y="5816"/>
                          <a:pt x="75107" y="-7442"/>
                          <a:pt x="107662" y="8163"/>
                        </a:cubicBezTo>
                        <a:cubicBezTo>
                          <a:pt x="83315" y="-4120"/>
                          <a:pt x="59547" y="-2261"/>
                          <a:pt x="38281" y="11851"/>
                        </a:cubicBezTo>
                        <a:cubicBezTo>
                          <a:pt x="-44983" y="67109"/>
                          <a:pt x="22385" y="204599"/>
                          <a:pt x="99699" y="169334"/>
                        </a:cubicBezTo>
                        <a:cubicBezTo>
                          <a:pt x="166426" y="138856"/>
                          <a:pt x="154710" y="75399"/>
                          <a:pt x="155564" y="86249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81" name="Google Shape;1681;p21"/>
                <p:cNvGrpSpPr/>
                <p:nvPr/>
              </p:nvGrpSpPr>
              <p:grpSpPr>
                <a:xfrm>
                  <a:off x="5862696" y="3709378"/>
                  <a:ext cx="155700" cy="175000"/>
                  <a:chOff x="5862696" y="3709378"/>
                  <a:chExt cx="155700" cy="175000"/>
                </a:xfrm>
              </p:grpSpPr>
              <p:sp>
                <p:nvSpPr>
                  <p:cNvPr id="1682" name="Google Shape;1682;p21"/>
                  <p:cNvSpPr/>
                  <p:nvPr/>
                </p:nvSpPr>
                <p:spPr>
                  <a:xfrm>
                    <a:off x="5963256" y="3713495"/>
                    <a:ext cx="75" cy="92"/>
                  </a:xfrm>
                  <a:custGeom>
                    <a:rect b="b" l="l" r="r" t="t"/>
                    <a:pathLst>
                      <a:path extrusionOk="0" h="92" w="75">
                        <a:moveTo>
                          <a:pt x="75" y="93"/>
                        </a:moveTo>
                        <a:cubicBezTo>
                          <a:pt x="45" y="1"/>
                          <a:pt x="-77" y="-60"/>
                          <a:pt x="75" y="93"/>
                        </a:cubicBezTo>
                        <a:lnTo>
                          <a:pt x="75" y="93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83" name="Google Shape;1683;p21"/>
                  <p:cNvSpPr/>
                  <p:nvPr/>
                </p:nvSpPr>
                <p:spPr>
                  <a:xfrm>
                    <a:off x="5862696" y="3709378"/>
                    <a:ext cx="155700" cy="175000"/>
                  </a:xfrm>
                  <a:custGeom>
                    <a:rect b="b" l="l" r="r" t="t"/>
                    <a:pathLst>
                      <a:path extrusionOk="0" h="175000" w="155700">
                        <a:moveTo>
                          <a:pt x="155372" y="86167"/>
                        </a:moveTo>
                        <a:cubicBezTo>
                          <a:pt x="148842" y="5764"/>
                          <a:pt x="74701" y="-7647"/>
                          <a:pt x="107470" y="8081"/>
                        </a:cubicBezTo>
                        <a:cubicBezTo>
                          <a:pt x="82634" y="-4416"/>
                          <a:pt x="58561" y="-1825"/>
                          <a:pt x="38088" y="11769"/>
                        </a:cubicBezTo>
                        <a:cubicBezTo>
                          <a:pt x="-44535" y="66600"/>
                          <a:pt x="21765" y="204729"/>
                          <a:pt x="99506" y="169252"/>
                        </a:cubicBezTo>
                        <a:cubicBezTo>
                          <a:pt x="166172" y="138804"/>
                          <a:pt x="154609" y="76719"/>
                          <a:pt x="155372" y="86167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84" name="Google Shape;1684;p21"/>
                <p:cNvGrpSpPr/>
                <p:nvPr/>
              </p:nvGrpSpPr>
              <p:grpSpPr>
                <a:xfrm>
                  <a:off x="6930024" y="3709378"/>
                  <a:ext cx="155700" cy="175000"/>
                  <a:chOff x="6930024" y="3709378"/>
                  <a:chExt cx="155700" cy="175000"/>
                </a:xfrm>
              </p:grpSpPr>
              <p:sp>
                <p:nvSpPr>
                  <p:cNvPr id="1685" name="Google Shape;1685;p21"/>
                  <p:cNvSpPr/>
                  <p:nvPr/>
                </p:nvSpPr>
                <p:spPr>
                  <a:xfrm>
                    <a:off x="7030571" y="3713495"/>
                    <a:ext cx="88" cy="92"/>
                  </a:xfrm>
                  <a:custGeom>
                    <a:rect b="b" l="l" r="r" t="t"/>
                    <a:pathLst>
                      <a:path extrusionOk="0" h="92" w="88">
                        <a:moveTo>
                          <a:pt x="89" y="93"/>
                        </a:moveTo>
                        <a:cubicBezTo>
                          <a:pt x="58" y="1"/>
                          <a:pt x="-94" y="-60"/>
                          <a:pt x="89" y="93"/>
                        </a:cubicBezTo>
                        <a:lnTo>
                          <a:pt x="89" y="93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86" name="Google Shape;1686;p21"/>
                  <p:cNvSpPr/>
                  <p:nvPr/>
                </p:nvSpPr>
                <p:spPr>
                  <a:xfrm>
                    <a:off x="6930024" y="3709378"/>
                    <a:ext cx="155700" cy="175000"/>
                  </a:xfrm>
                  <a:custGeom>
                    <a:rect b="b" l="l" r="r" t="t"/>
                    <a:pathLst>
                      <a:path extrusionOk="0" h="175000" w="155700">
                        <a:moveTo>
                          <a:pt x="155372" y="86167"/>
                        </a:moveTo>
                        <a:cubicBezTo>
                          <a:pt x="148842" y="5764"/>
                          <a:pt x="74701" y="-7647"/>
                          <a:pt x="107470" y="8081"/>
                        </a:cubicBezTo>
                        <a:cubicBezTo>
                          <a:pt x="82634" y="-4416"/>
                          <a:pt x="58561" y="-1825"/>
                          <a:pt x="38088" y="11769"/>
                        </a:cubicBezTo>
                        <a:cubicBezTo>
                          <a:pt x="-44535" y="66600"/>
                          <a:pt x="21765" y="204729"/>
                          <a:pt x="99506" y="169252"/>
                        </a:cubicBezTo>
                        <a:cubicBezTo>
                          <a:pt x="166172" y="138804"/>
                          <a:pt x="154609" y="76719"/>
                          <a:pt x="155372" y="86167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87" name="Google Shape;1687;p21"/>
                <p:cNvGrpSpPr/>
                <p:nvPr/>
              </p:nvGrpSpPr>
              <p:grpSpPr>
                <a:xfrm>
                  <a:off x="7997322" y="3709378"/>
                  <a:ext cx="155700" cy="175000"/>
                  <a:chOff x="7997322" y="3709378"/>
                  <a:chExt cx="155700" cy="175000"/>
                </a:xfrm>
              </p:grpSpPr>
              <p:sp>
                <p:nvSpPr>
                  <p:cNvPr id="1688" name="Google Shape;1688;p21"/>
                  <p:cNvSpPr/>
                  <p:nvPr/>
                </p:nvSpPr>
                <p:spPr>
                  <a:xfrm>
                    <a:off x="8097882" y="3713495"/>
                    <a:ext cx="75" cy="92"/>
                  </a:xfrm>
                  <a:custGeom>
                    <a:rect b="b" l="l" r="r" t="t"/>
                    <a:pathLst>
                      <a:path extrusionOk="0" h="92" w="75">
                        <a:moveTo>
                          <a:pt x="75" y="93"/>
                        </a:moveTo>
                        <a:cubicBezTo>
                          <a:pt x="44" y="1"/>
                          <a:pt x="-77" y="-60"/>
                          <a:pt x="75" y="93"/>
                        </a:cubicBezTo>
                        <a:lnTo>
                          <a:pt x="75" y="93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89" name="Google Shape;1689;p21"/>
                  <p:cNvSpPr/>
                  <p:nvPr/>
                </p:nvSpPr>
                <p:spPr>
                  <a:xfrm>
                    <a:off x="7997322" y="3709378"/>
                    <a:ext cx="155700" cy="175000"/>
                  </a:xfrm>
                  <a:custGeom>
                    <a:rect b="b" l="l" r="r" t="t"/>
                    <a:pathLst>
                      <a:path extrusionOk="0" h="175000" w="155700">
                        <a:moveTo>
                          <a:pt x="155371" y="86167"/>
                        </a:moveTo>
                        <a:cubicBezTo>
                          <a:pt x="148842" y="5764"/>
                          <a:pt x="74701" y="-7647"/>
                          <a:pt x="107470" y="8081"/>
                        </a:cubicBezTo>
                        <a:cubicBezTo>
                          <a:pt x="82634" y="-4416"/>
                          <a:pt x="58561" y="-1825"/>
                          <a:pt x="38088" y="11769"/>
                        </a:cubicBezTo>
                        <a:cubicBezTo>
                          <a:pt x="-44535" y="66600"/>
                          <a:pt x="21765" y="204729"/>
                          <a:pt x="99506" y="169252"/>
                        </a:cubicBezTo>
                        <a:cubicBezTo>
                          <a:pt x="166172" y="138804"/>
                          <a:pt x="154609" y="76719"/>
                          <a:pt x="155371" y="86167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90" name="Google Shape;1690;p21"/>
                <p:cNvGrpSpPr/>
                <p:nvPr/>
              </p:nvGrpSpPr>
              <p:grpSpPr>
                <a:xfrm>
                  <a:off x="9064651" y="3709378"/>
                  <a:ext cx="155700" cy="175000"/>
                  <a:chOff x="9064651" y="3709378"/>
                  <a:chExt cx="155700" cy="175000"/>
                </a:xfrm>
              </p:grpSpPr>
              <p:sp>
                <p:nvSpPr>
                  <p:cNvPr id="1691" name="Google Shape;1691;p21"/>
                  <p:cNvSpPr/>
                  <p:nvPr/>
                </p:nvSpPr>
                <p:spPr>
                  <a:xfrm>
                    <a:off x="9165187" y="3713495"/>
                    <a:ext cx="67" cy="92"/>
                  </a:xfrm>
                  <a:custGeom>
                    <a:rect b="b" l="l" r="r" t="t"/>
                    <a:pathLst>
                      <a:path extrusionOk="0" h="92" w="67">
                        <a:moveTo>
                          <a:pt x="68" y="93"/>
                        </a:moveTo>
                        <a:cubicBezTo>
                          <a:pt x="68" y="1"/>
                          <a:pt x="-85" y="-60"/>
                          <a:pt x="68" y="93"/>
                        </a:cubicBezTo>
                        <a:lnTo>
                          <a:pt x="68" y="93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92" name="Google Shape;1692;p21"/>
                  <p:cNvSpPr/>
                  <p:nvPr/>
                </p:nvSpPr>
                <p:spPr>
                  <a:xfrm>
                    <a:off x="9064651" y="3709378"/>
                    <a:ext cx="155700" cy="175000"/>
                  </a:xfrm>
                  <a:custGeom>
                    <a:rect b="b" l="l" r="r" t="t"/>
                    <a:pathLst>
                      <a:path extrusionOk="0" h="175000" w="155700">
                        <a:moveTo>
                          <a:pt x="155371" y="86167"/>
                        </a:moveTo>
                        <a:cubicBezTo>
                          <a:pt x="148842" y="5764"/>
                          <a:pt x="74701" y="-7647"/>
                          <a:pt x="107469" y="8081"/>
                        </a:cubicBezTo>
                        <a:cubicBezTo>
                          <a:pt x="82634" y="-4416"/>
                          <a:pt x="58561" y="-1825"/>
                          <a:pt x="38088" y="11769"/>
                        </a:cubicBezTo>
                        <a:cubicBezTo>
                          <a:pt x="-44535" y="66600"/>
                          <a:pt x="21764" y="204729"/>
                          <a:pt x="99506" y="169252"/>
                        </a:cubicBezTo>
                        <a:cubicBezTo>
                          <a:pt x="166172" y="138804"/>
                          <a:pt x="154609" y="76719"/>
                          <a:pt x="155371" y="86167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93" name="Google Shape;1693;p21"/>
                <p:cNvGrpSpPr/>
                <p:nvPr/>
              </p:nvGrpSpPr>
              <p:grpSpPr>
                <a:xfrm>
                  <a:off x="10131949" y="3709378"/>
                  <a:ext cx="155700" cy="175000"/>
                  <a:chOff x="10131949" y="3709378"/>
                  <a:chExt cx="155700" cy="175000"/>
                </a:xfrm>
              </p:grpSpPr>
              <p:sp>
                <p:nvSpPr>
                  <p:cNvPr id="1694" name="Google Shape;1694;p21"/>
                  <p:cNvSpPr/>
                  <p:nvPr/>
                </p:nvSpPr>
                <p:spPr>
                  <a:xfrm>
                    <a:off x="10232509" y="3713495"/>
                    <a:ext cx="75" cy="92"/>
                  </a:xfrm>
                  <a:custGeom>
                    <a:rect b="b" l="l" r="r" t="t"/>
                    <a:pathLst>
                      <a:path extrusionOk="0" h="92" w="75">
                        <a:moveTo>
                          <a:pt x="75" y="93"/>
                        </a:moveTo>
                        <a:cubicBezTo>
                          <a:pt x="44" y="1"/>
                          <a:pt x="-77" y="-60"/>
                          <a:pt x="75" y="93"/>
                        </a:cubicBezTo>
                        <a:lnTo>
                          <a:pt x="75" y="93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95" name="Google Shape;1695;p21"/>
                  <p:cNvSpPr/>
                  <p:nvPr/>
                </p:nvSpPr>
                <p:spPr>
                  <a:xfrm>
                    <a:off x="10131949" y="3709378"/>
                    <a:ext cx="155700" cy="175000"/>
                  </a:xfrm>
                  <a:custGeom>
                    <a:rect b="b" l="l" r="r" t="t"/>
                    <a:pathLst>
                      <a:path extrusionOk="0" h="175000" w="155700">
                        <a:moveTo>
                          <a:pt x="155371" y="86167"/>
                        </a:moveTo>
                        <a:cubicBezTo>
                          <a:pt x="148842" y="5764"/>
                          <a:pt x="74701" y="-7647"/>
                          <a:pt x="107470" y="8081"/>
                        </a:cubicBezTo>
                        <a:cubicBezTo>
                          <a:pt x="82634" y="-4416"/>
                          <a:pt x="58561" y="-1825"/>
                          <a:pt x="38088" y="11769"/>
                        </a:cubicBezTo>
                        <a:cubicBezTo>
                          <a:pt x="-44535" y="66600"/>
                          <a:pt x="21765" y="204729"/>
                          <a:pt x="99506" y="169252"/>
                        </a:cubicBezTo>
                        <a:cubicBezTo>
                          <a:pt x="166172" y="138804"/>
                          <a:pt x="154609" y="76719"/>
                          <a:pt x="155371" y="86167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96" name="Google Shape;1696;p21"/>
                <p:cNvGrpSpPr/>
                <p:nvPr/>
              </p:nvGrpSpPr>
              <p:grpSpPr>
                <a:xfrm>
                  <a:off x="11199277" y="3709378"/>
                  <a:ext cx="155700" cy="175000"/>
                  <a:chOff x="11199277" y="3709378"/>
                  <a:chExt cx="155700" cy="175000"/>
                </a:xfrm>
              </p:grpSpPr>
              <p:sp>
                <p:nvSpPr>
                  <p:cNvPr id="1697" name="Google Shape;1697;p21"/>
                  <p:cNvSpPr/>
                  <p:nvPr/>
                </p:nvSpPr>
                <p:spPr>
                  <a:xfrm>
                    <a:off x="11299814" y="3713495"/>
                    <a:ext cx="67" cy="92"/>
                  </a:xfrm>
                  <a:custGeom>
                    <a:rect b="b" l="l" r="r" t="t"/>
                    <a:pathLst>
                      <a:path extrusionOk="0" h="92" w="67">
                        <a:moveTo>
                          <a:pt x="68" y="93"/>
                        </a:moveTo>
                        <a:cubicBezTo>
                          <a:pt x="68" y="1"/>
                          <a:pt x="-85" y="-60"/>
                          <a:pt x="68" y="93"/>
                        </a:cubicBezTo>
                        <a:lnTo>
                          <a:pt x="68" y="93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98" name="Google Shape;1698;p21"/>
                  <p:cNvSpPr/>
                  <p:nvPr/>
                </p:nvSpPr>
                <p:spPr>
                  <a:xfrm>
                    <a:off x="11199277" y="3709378"/>
                    <a:ext cx="155700" cy="175000"/>
                  </a:xfrm>
                  <a:custGeom>
                    <a:rect b="b" l="l" r="r" t="t"/>
                    <a:pathLst>
                      <a:path extrusionOk="0" h="175000" w="155700">
                        <a:moveTo>
                          <a:pt x="155372" y="86167"/>
                        </a:moveTo>
                        <a:cubicBezTo>
                          <a:pt x="148842" y="5764"/>
                          <a:pt x="74701" y="-7647"/>
                          <a:pt x="107469" y="8081"/>
                        </a:cubicBezTo>
                        <a:cubicBezTo>
                          <a:pt x="82634" y="-4416"/>
                          <a:pt x="58561" y="-1825"/>
                          <a:pt x="38088" y="11769"/>
                        </a:cubicBezTo>
                        <a:cubicBezTo>
                          <a:pt x="-44535" y="66600"/>
                          <a:pt x="21765" y="204729"/>
                          <a:pt x="99506" y="169252"/>
                        </a:cubicBezTo>
                        <a:cubicBezTo>
                          <a:pt x="166172" y="138804"/>
                          <a:pt x="154609" y="76719"/>
                          <a:pt x="155372" y="86167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99" name="Google Shape;1699;p21"/>
                <p:cNvGrpSpPr/>
                <p:nvPr/>
              </p:nvGrpSpPr>
              <p:grpSpPr>
                <a:xfrm>
                  <a:off x="12266575" y="3709378"/>
                  <a:ext cx="155700" cy="175000"/>
                  <a:chOff x="12266575" y="3709378"/>
                  <a:chExt cx="155700" cy="175000"/>
                </a:xfrm>
              </p:grpSpPr>
              <p:sp>
                <p:nvSpPr>
                  <p:cNvPr id="1700" name="Google Shape;1700;p21"/>
                  <p:cNvSpPr/>
                  <p:nvPr/>
                </p:nvSpPr>
                <p:spPr>
                  <a:xfrm>
                    <a:off x="12367135" y="3713495"/>
                    <a:ext cx="75" cy="92"/>
                  </a:xfrm>
                  <a:custGeom>
                    <a:rect b="b" l="l" r="r" t="t"/>
                    <a:pathLst>
                      <a:path extrusionOk="0" h="92" w="75">
                        <a:moveTo>
                          <a:pt x="75" y="93"/>
                        </a:moveTo>
                        <a:cubicBezTo>
                          <a:pt x="44" y="1"/>
                          <a:pt x="-77" y="-60"/>
                          <a:pt x="75" y="93"/>
                        </a:cubicBezTo>
                        <a:lnTo>
                          <a:pt x="75" y="93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01" name="Google Shape;1701;p21"/>
                  <p:cNvSpPr/>
                  <p:nvPr/>
                </p:nvSpPr>
                <p:spPr>
                  <a:xfrm>
                    <a:off x="12266575" y="3709378"/>
                    <a:ext cx="155700" cy="175000"/>
                  </a:xfrm>
                  <a:custGeom>
                    <a:rect b="b" l="l" r="r" t="t"/>
                    <a:pathLst>
                      <a:path extrusionOk="0" h="175000" w="155700">
                        <a:moveTo>
                          <a:pt x="155371" y="86167"/>
                        </a:moveTo>
                        <a:cubicBezTo>
                          <a:pt x="148841" y="5764"/>
                          <a:pt x="74700" y="-7647"/>
                          <a:pt x="107469" y="8081"/>
                        </a:cubicBezTo>
                        <a:cubicBezTo>
                          <a:pt x="82634" y="-4416"/>
                          <a:pt x="58561" y="-1825"/>
                          <a:pt x="38088" y="11769"/>
                        </a:cubicBezTo>
                        <a:cubicBezTo>
                          <a:pt x="-44535" y="66600"/>
                          <a:pt x="21765" y="204729"/>
                          <a:pt x="99506" y="169252"/>
                        </a:cubicBezTo>
                        <a:cubicBezTo>
                          <a:pt x="166172" y="138804"/>
                          <a:pt x="154609" y="76719"/>
                          <a:pt x="155371" y="86167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02" name="Google Shape;1702;p21"/>
                <p:cNvGrpSpPr/>
                <p:nvPr/>
              </p:nvGrpSpPr>
              <p:grpSpPr>
                <a:xfrm>
                  <a:off x="13333711" y="3709296"/>
                  <a:ext cx="155859" cy="175040"/>
                  <a:chOff x="13333711" y="3709296"/>
                  <a:chExt cx="155859" cy="175040"/>
                </a:xfrm>
              </p:grpSpPr>
              <p:sp>
                <p:nvSpPr>
                  <p:cNvPr id="1703" name="Google Shape;1703;p21"/>
                  <p:cNvSpPr/>
                  <p:nvPr/>
                </p:nvSpPr>
                <p:spPr>
                  <a:xfrm>
                    <a:off x="13434441" y="3713495"/>
                    <a:ext cx="67" cy="92"/>
                  </a:xfrm>
                  <a:custGeom>
                    <a:rect b="b" l="l" r="r" t="t"/>
                    <a:pathLst>
                      <a:path extrusionOk="0" h="92" w="67">
                        <a:moveTo>
                          <a:pt x="67" y="93"/>
                        </a:moveTo>
                        <a:cubicBezTo>
                          <a:pt x="67" y="1"/>
                          <a:pt x="-84" y="-60"/>
                          <a:pt x="67" y="93"/>
                        </a:cubicBezTo>
                        <a:lnTo>
                          <a:pt x="67" y="93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04" name="Google Shape;1704;p21"/>
                  <p:cNvSpPr/>
                  <p:nvPr/>
                </p:nvSpPr>
                <p:spPr>
                  <a:xfrm>
                    <a:off x="13333711" y="3709296"/>
                    <a:ext cx="155859" cy="175040"/>
                  </a:xfrm>
                  <a:custGeom>
                    <a:rect b="b" l="l" r="r" t="t"/>
                    <a:pathLst>
                      <a:path extrusionOk="0" h="175040" w="155859">
                        <a:moveTo>
                          <a:pt x="155564" y="86249"/>
                        </a:moveTo>
                        <a:cubicBezTo>
                          <a:pt x="148790" y="5816"/>
                          <a:pt x="75107" y="-7442"/>
                          <a:pt x="107662" y="8163"/>
                        </a:cubicBezTo>
                        <a:cubicBezTo>
                          <a:pt x="83314" y="-4120"/>
                          <a:pt x="59546" y="-2261"/>
                          <a:pt x="38281" y="11851"/>
                        </a:cubicBezTo>
                        <a:cubicBezTo>
                          <a:pt x="-44983" y="67109"/>
                          <a:pt x="22385" y="204599"/>
                          <a:pt x="99699" y="169334"/>
                        </a:cubicBezTo>
                        <a:cubicBezTo>
                          <a:pt x="166396" y="138856"/>
                          <a:pt x="154709" y="75399"/>
                          <a:pt x="155564" y="86249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1705" name="Google Shape;1705;p21"/>
              <p:cNvGrpSpPr/>
              <p:nvPr/>
            </p:nvGrpSpPr>
            <p:grpSpPr>
              <a:xfrm>
                <a:off x="4795205" y="4864136"/>
                <a:ext cx="8694365" cy="175083"/>
                <a:chOff x="4795205" y="4864136"/>
                <a:chExt cx="8694365" cy="175083"/>
              </a:xfrm>
            </p:grpSpPr>
            <p:grpSp>
              <p:nvGrpSpPr>
                <p:cNvPr id="1706" name="Google Shape;1706;p21"/>
                <p:cNvGrpSpPr/>
                <p:nvPr/>
              </p:nvGrpSpPr>
              <p:grpSpPr>
                <a:xfrm>
                  <a:off x="4795205" y="4864136"/>
                  <a:ext cx="155863" cy="175040"/>
                  <a:chOff x="4795205" y="4864136"/>
                  <a:chExt cx="155863" cy="175040"/>
                </a:xfrm>
              </p:grpSpPr>
              <p:sp>
                <p:nvSpPr>
                  <p:cNvPr id="1707" name="Google Shape;1707;p21"/>
                  <p:cNvSpPr/>
                  <p:nvPr/>
                </p:nvSpPr>
                <p:spPr>
                  <a:xfrm>
                    <a:off x="4895944" y="4868335"/>
                    <a:ext cx="88" cy="92"/>
                  </a:xfrm>
                  <a:custGeom>
                    <a:rect b="b" l="l" r="r" t="t"/>
                    <a:pathLst>
                      <a:path extrusionOk="0" h="92" w="88">
                        <a:moveTo>
                          <a:pt x="89" y="93"/>
                        </a:moveTo>
                        <a:cubicBezTo>
                          <a:pt x="58" y="1"/>
                          <a:pt x="-94" y="-60"/>
                          <a:pt x="89" y="93"/>
                        </a:cubicBezTo>
                        <a:lnTo>
                          <a:pt x="89" y="93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08" name="Google Shape;1708;p21"/>
                  <p:cNvSpPr/>
                  <p:nvPr/>
                </p:nvSpPr>
                <p:spPr>
                  <a:xfrm>
                    <a:off x="4795205" y="4864136"/>
                    <a:ext cx="155863" cy="175040"/>
                  </a:xfrm>
                  <a:custGeom>
                    <a:rect b="b" l="l" r="r" t="t"/>
                    <a:pathLst>
                      <a:path extrusionOk="0" h="175040" w="155863">
                        <a:moveTo>
                          <a:pt x="155564" y="86249"/>
                        </a:moveTo>
                        <a:cubicBezTo>
                          <a:pt x="148791" y="5816"/>
                          <a:pt x="75107" y="-7442"/>
                          <a:pt x="107662" y="8163"/>
                        </a:cubicBezTo>
                        <a:cubicBezTo>
                          <a:pt x="83315" y="-4120"/>
                          <a:pt x="59547" y="-2261"/>
                          <a:pt x="38281" y="11851"/>
                        </a:cubicBezTo>
                        <a:cubicBezTo>
                          <a:pt x="-44983" y="67109"/>
                          <a:pt x="22385" y="204599"/>
                          <a:pt x="99699" y="169334"/>
                        </a:cubicBezTo>
                        <a:cubicBezTo>
                          <a:pt x="166426" y="138886"/>
                          <a:pt x="154710" y="75399"/>
                          <a:pt x="155564" y="86249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09" name="Google Shape;1709;p21"/>
                <p:cNvGrpSpPr/>
                <p:nvPr/>
              </p:nvGrpSpPr>
              <p:grpSpPr>
                <a:xfrm>
                  <a:off x="5862696" y="4864219"/>
                  <a:ext cx="155700" cy="175000"/>
                  <a:chOff x="5862696" y="4864219"/>
                  <a:chExt cx="155700" cy="175000"/>
                </a:xfrm>
              </p:grpSpPr>
              <p:sp>
                <p:nvSpPr>
                  <p:cNvPr id="1710" name="Google Shape;1710;p21"/>
                  <p:cNvSpPr/>
                  <p:nvPr/>
                </p:nvSpPr>
                <p:spPr>
                  <a:xfrm>
                    <a:off x="5963256" y="4868335"/>
                    <a:ext cx="75" cy="92"/>
                  </a:xfrm>
                  <a:custGeom>
                    <a:rect b="b" l="l" r="r" t="t"/>
                    <a:pathLst>
                      <a:path extrusionOk="0" h="92" w="75">
                        <a:moveTo>
                          <a:pt x="75" y="93"/>
                        </a:moveTo>
                        <a:cubicBezTo>
                          <a:pt x="45" y="1"/>
                          <a:pt x="-77" y="-60"/>
                          <a:pt x="75" y="93"/>
                        </a:cubicBezTo>
                        <a:lnTo>
                          <a:pt x="75" y="93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11" name="Google Shape;1711;p21"/>
                  <p:cNvSpPr/>
                  <p:nvPr/>
                </p:nvSpPr>
                <p:spPr>
                  <a:xfrm>
                    <a:off x="5862696" y="4864219"/>
                    <a:ext cx="155700" cy="175000"/>
                  </a:xfrm>
                  <a:custGeom>
                    <a:rect b="b" l="l" r="r" t="t"/>
                    <a:pathLst>
                      <a:path extrusionOk="0" h="175000" w="155700">
                        <a:moveTo>
                          <a:pt x="155372" y="86167"/>
                        </a:moveTo>
                        <a:cubicBezTo>
                          <a:pt x="148842" y="5764"/>
                          <a:pt x="74701" y="-7646"/>
                          <a:pt x="107470" y="8081"/>
                        </a:cubicBezTo>
                        <a:cubicBezTo>
                          <a:pt x="82634" y="-4416"/>
                          <a:pt x="58561" y="-1825"/>
                          <a:pt x="38088" y="11769"/>
                        </a:cubicBezTo>
                        <a:cubicBezTo>
                          <a:pt x="-44535" y="66600"/>
                          <a:pt x="21765" y="204729"/>
                          <a:pt x="99506" y="169252"/>
                        </a:cubicBezTo>
                        <a:cubicBezTo>
                          <a:pt x="166172" y="138804"/>
                          <a:pt x="154609" y="76749"/>
                          <a:pt x="155372" y="86167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12" name="Google Shape;1712;p21"/>
                <p:cNvGrpSpPr/>
                <p:nvPr/>
              </p:nvGrpSpPr>
              <p:grpSpPr>
                <a:xfrm>
                  <a:off x="6930024" y="4864219"/>
                  <a:ext cx="155700" cy="175000"/>
                  <a:chOff x="6930024" y="4864219"/>
                  <a:chExt cx="155700" cy="175000"/>
                </a:xfrm>
              </p:grpSpPr>
              <p:sp>
                <p:nvSpPr>
                  <p:cNvPr id="1713" name="Google Shape;1713;p21"/>
                  <p:cNvSpPr/>
                  <p:nvPr/>
                </p:nvSpPr>
                <p:spPr>
                  <a:xfrm>
                    <a:off x="7030571" y="4868335"/>
                    <a:ext cx="88" cy="92"/>
                  </a:xfrm>
                  <a:custGeom>
                    <a:rect b="b" l="l" r="r" t="t"/>
                    <a:pathLst>
                      <a:path extrusionOk="0" h="92" w="88">
                        <a:moveTo>
                          <a:pt x="89" y="93"/>
                        </a:moveTo>
                        <a:cubicBezTo>
                          <a:pt x="58" y="1"/>
                          <a:pt x="-94" y="-60"/>
                          <a:pt x="89" y="93"/>
                        </a:cubicBezTo>
                        <a:lnTo>
                          <a:pt x="89" y="93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14" name="Google Shape;1714;p21"/>
                  <p:cNvSpPr/>
                  <p:nvPr/>
                </p:nvSpPr>
                <p:spPr>
                  <a:xfrm>
                    <a:off x="6930024" y="4864219"/>
                    <a:ext cx="155700" cy="175000"/>
                  </a:xfrm>
                  <a:custGeom>
                    <a:rect b="b" l="l" r="r" t="t"/>
                    <a:pathLst>
                      <a:path extrusionOk="0" h="175000" w="155700">
                        <a:moveTo>
                          <a:pt x="155372" y="86167"/>
                        </a:moveTo>
                        <a:cubicBezTo>
                          <a:pt x="148842" y="5764"/>
                          <a:pt x="74701" y="-7646"/>
                          <a:pt x="107470" y="8081"/>
                        </a:cubicBezTo>
                        <a:cubicBezTo>
                          <a:pt x="82634" y="-4416"/>
                          <a:pt x="58561" y="-1825"/>
                          <a:pt x="38088" y="11769"/>
                        </a:cubicBezTo>
                        <a:cubicBezTo>
                          <a:pt x="-44535" y="66600"/>
                          <a:pt x="21765" y="204729"/>
                          <a:pt x="99506" y="169252"/>
                        </a:cubicBezTo>
                        <a:cubicBezTo>
                          <a:pt x="166172" y="138804"/>
                          <a:pt x="154609" y="76749"/>
                          <a:pt x="155372" y="86167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15" name="Google Shape;1715;p21"/>
                <p:cNvGrpSpPr/>
                <p:nvPr/>
              </p:nvGrpSpPr>
              <p:grpSpPr>
                <a:xfrm>
                  <a:off x="7997322" y="4864219"/>
                  <a:ext cx="155700" cy="175000"/>
                  <a:chOff x="7997322" y="4864219"/>
                  <a:chExt cx="155700" cy="175000"/>
                </a:xfrm>
              </p:grpSpPr>
              <p:sp>
                <p:nvSpPr>
                  <p:cNvPr id="1716" name="Google Shape;1716;p21"/>
                  <p:cNvSpPr/>
                  <p:nvPr/>
                </p:nvSpPr>
                <p:spPr>
                  <a:xfrm>
                    <a:off x="8097882" y="4868335"/>
                    <a:ext cx="75" cy="92"/>
                  </a:xfrm>
                  <a:custGeom>
                    <a:rect b="b" l="l" r="r" t="t"/>
                    <a:pathLst>
                      <a:path extrusionOk="0" h="92" w="75">
                        <a:moveTo>
                          <a:pt x="75" y="93"/>
                        </a:moveTo>
                        <a:cubicBezTo>
                          <a:pt x="44" y="1"/>
                          <a:pt x="-77" y="-60"/>
                          <a:pt x="75" y="93"/>
                        </a:cubicBezTo>
                        <a:lnTo>
                          <a:pt x="75" y="93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17" name="Google Shape;1717;p21"/>
                  <p:cNvSpPr/>
                  <p:nvPr/>
                </p:nvSpPr>
                <p:spPr>
                  <a:xfrm>
                    <a:off x="7997322" y="4864219"/>
                    <a:ext cx="155700" cy="175000"/>
                  </a:xfrm>
                  <a:custGeom>
                    <a:rect b="b" l="l" r="r" t="t"/>
                    <a:pathLst>
                      <a:path extrusionOk="0" h="175000" w="155700">
                        <a:moveTo>
                          <a:pt x="155371" y="86167"/>
                        </a:moveTo>
                        <a:cubicBezTo>
                          <a:pt x="148842" y="5764"/>
                          <a:pt x="74701" y="-7646"/>
                          <a:pt x="107470" y="8081"/>
                        </a:cubicBezTo>
                        <a:cubicBezTo>
                          <a:pt x="82634" y="-4416"/>
                          <a:pt x="58561" y="-1825"/>
                          <a:pt x="38088" y="11769"/>
                        </a:cubicBezTo>
                        <a:cubicBezTo>
                          <a:pt x="-44535" y="66600"/>
                          <a:pt x="21765" y="204729"/>
                          <a:pt x="99506" y="169252"/>
                        </a:cubicBezTo>
                        <a:cubicBezTo>
                          <a:pt x="166172" y="138804"/>
                          <a:pt x="154609" y="76749"/>
                          <a:pt x="155371" y="86167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18" name="Google Shape;1718;p21"/>
                <p:cNvGrpSpPr/>
                <p:nvPr/>
              </p:nvGrpSpPr>
              <p:grpSpPr>
                <a:xfrm>
                  <a:off x="9064651" y="4864219"/>
                  <a:ext cx="155700" cy="175000"/>
                  <a:chOff x="9064651" y="4864219"/>
                  <a:chExt cx="155700" cy="175000"/>
                </a:xfrm>
              </p:grpSpPr>
              <p:sp>
                <p:nvSpPr>
                  <p:cNvPr id="1719" name="Google Shape;1719;p21"/>
                  <p:cNvSpPr/>
                  <p:nvPr/>
                </p:nvSpPr>
                <p:spPr>
                  <a:xfrm>
                    <a:off x="9165187" y="4868335"/>
                    <a:ext cx="67" cy="92"/>
                  </a:xfrm>
                  <a:custGeom>
                    <a:rect b="b" l="l" r="r" t="t"/>
                    <a:pathLst>
                      <a:path extrusionOk="0" h="92" w="67">
                        <a:moveTo>
                          <a:pt x="68" y="93"/>
                        </a:moveTo>
                        <a:cubicBezTo>
                          <a:pt x="68" y="1"/>
                          <a:pt x="-85" y="-60"/>
                          <a:pt x="68" y="93"/>
                        </a:cubicBezTo>
                        <a:lnTo>
                          <a:pt x="68" y="93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20" name="Google Shape;1720;p21"/>
                  <p:cNvSpPr/>
                  <p:nvPr/>
                </p:nvSpPr>
                <p:spPr>
                  <a:xfrm>
                    <a:off x="9064651" y="4864219"/>
                    <a:ext cx="155700" cy="175000"/>
                  </a:xfrm>
                  <a:custGeom>
                    <a:rect b="b" l="l" r="r" t="t"/>
                    <a:pathLst>
                      <a:path extrusionOk="0" h="175000" w="155700">
                        <a:moveTo>
                          <a:pt x="155371" y="86167"/>
                        </a:moveTo>
                        <a:cubicBezTo>
                          <a:pt x="148842" y="5764"/>
                          <a:pt x="74701" y="-7646"/>
                          <a:pt x="107469" y="8081"/>
                        </a:cubicBezTo>
                        <a:cubicBezTo>
                          <a:pt x="82634" y="-4416"/>
                          <a:pt x="58561" y="-1825"/>
                          <a:pt x="38088" y="11769"/>
                        </a:cubicBezTo>
                        <a:cubicBezTo>
                          <a:pt x="-44535" y="66600"/>
                          <a:pt x="21764" y="204729"/>
                          <a:pt x="99506" y="169252"/>
                        </a:cubicBezTo>
                        <a:cubicBezTo>
                          <a:pt x="166172" y="138804"/>
                          <a:pt x="154609" y="76749"/>
                          <a:pt x="155371" y="86167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21" name="Google Shape;1721;p21"/>
                <p:cNvGrpSpPr/>
                <p:nvPr/>
              </p:nvGrpSpPr>
              <p:grpSpPr>
                <a:xfrm>
                  <a:off x="10131949" y="4864219"/>
                  <a:ext cx="155700" cy="175000"/>
                  <a:chOff x="10131949" y="4864219"/>
                  <a:chExt cx="155700" cy="175000"/>
                </a:xfrm>
              </p:grpSpPr>
              <p:sp>
                <p:nvSpPr>
                  <p:cNvPr id="1722" name="Google Shape;1722;p21"/>
                  <p:cNvSpPr/>
                  <p:nvPr/>
                </p:nvSpPr>
                <p:spPr>
                  <a:xfrm>
                    <a:off x="10232509" y="4868335"/>
                    <a:ext cx="75" cy="92"/>
                  </a:xfrm>
                  <a:custGeom>
                    <a:rect b="b" l="l" r="r" t="t"/>
                    <a:pathLst>
                      <a:path extrusionOk="0" h="92" w="75">
                        <a:moveTo>
                          <a:pt x="75" y="93"/>
                        </a:moveTo>
                        <a:cubicBezTo>
                          <a:pt x="44" y="1"/>
                          <a:pt x="-77" y="-60"/>
                          <a:pt x="75" y="93"/>
                        </a:cubicBezTo>
                        <a:lnTo>
                          <a:pt x="75" y="93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23" name="Google Shape;1723;p21"/>
                  <p:cNvSpPr/>
                  <p:nvPr/>
                </p:nvSpPr>
                <p:spPr>
                  <a:xfrm>
                    <a:off x="10131949" y="4864219"/>
                    <a:ext cx="155700" cy="175000"/>
                  </a:xfrm>
                  <a:custGeom>
                    <a:rect b="b" l="l" r="r" t="t"/>
                    <a:pathLst>
                      <a:path extrusionOk="0" h="175000" w="155700">
                        <a:moveTo>
                          <a:pt x="155371" y="86167"/>
                        </a:moveTo>
                        <a:cubicBezTo>
                          <a:pt x="148842" y="5764"/>
                          <a:pt x="74701" y="-7646"/>
                          <a:pt x="107470" y="8081"/>
                        </a:cubicBezTo>
                        <a:cubicBezTo>
                          <a:pt x="82634" y="-4416"/>
                          <a:pt x="58561" y="-1825"/>
                          <a:pt x="38088" y="11769"/>
                        </a:cubicBezTo>
                        <a:cubicBezTo>
                          <a:pt x="-44535" y="66600"/>
                          <a:pt x="21765" y="204729"/>
                          <a:pt x="99506" y="169252"/>
                        </a:cubicBezTo>
                        <a:cubicBezTo>
                          <a:pt x="166172" y="138804"/>
                          <a:pt x="154609" y="76749"/>
                          <a:pt x="155371" y="86167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24" name="Google Shape;1724;p21"/>
                <p:cNvGrpSpPr/>
                <p:nvPr/>
              </p:nvGrpSpPr>
              <p:grpSpPr>
                <a:xfrm>
                  <a:off x="11199277" y="4864219"/>
                  <a:ext cx="155700" cy="175000"/>
                  <a:chOff x="11199277" y="4864219"/>
                  <a:chExt cx="155700" cy="175000"/>
                </a:xfrm>
              </p:grpSpPr>
              <p:sp>
                <p:nvSpPr>
                  <p:cNvPr id="1725" name="Google Shape;1725;p21"/>
                  <p:cNvSpPr/>
                  <p:nvPr/>
                </p:nvSpPr>
                <p:spPr>
                  <a:xfrm>
                    <a:off x="11299814" y="4868335"/>
                    <a:ext cx="67" cy="92"/>
                  </a:xfrm>
                  <a:custGeom>
                    <a:rect b="b" l="l" r="r" t="t"/>
                    <a:pathLst>
                      <a:path extrusionOk="0" h="92" w="67">
                        <a:moveTo>
                          <a:pt x="68" y="93"/>
                        </a:moveTo>
                        <a:cubicBezTo>
                          <a:pt x="68" y="1"/>
                          <a:pt x="-85" y="-60"/>
                          <a:pt x="68" y="93"/>
                        </a:cubicBezTo>
                        <a:lnTo>
                          <a:pt x="68" y="93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26" name="Google Shape;1726;p21"/>
                  <p:cNvSpPr/>
                  <p:nvPr/>
                </p:nvSpPr>
                <p:spPr>
                  <a:xfrm>
                    <a:off x="11199277" y="4864219"/>
                    <a:ext cx="155700" cy="175000"/>
                  </a:xfrm>
                  <a:custGeom>
                    <a:rect b="b" l="l" r="r" t="t"/>
                    <a:pathLst>
                      <a:path extrusionOk="0" h="175000" w="155700">
                        <a:moveTo>
                          <a:pt x="155372" y="86167"/>
                        </a:moveTo>
                        <a:cubicBezTo>
                          <a:pt x="148842" y="5764"/>
                          <a:pt x="74701" y="-7646"/>
                          <a:pt x="107469" y="8081"/>
                        </a:cubicBezTo>
                        <a:cubicBezTo>
                          <a:pt x="82634" y="-4416"/>
                          <a:pt x="58561" y="-1825"/>
                          <a:pt x="38088" y="11769"/>
                        </a:cubicBezTo>
                        <a:cubicBezTo>
                          <a:pt x="-44535" y="66600"/>
                          <a:pt x="21765" y="204729"/>
                          <a:pt x="99506" y="169252"/>
                        </a:cubicBezTo>
                        <a:cubicBezTo>
                          <a:pt x="166172" y="138804"/>
                          <a:pt x="154609" y="76749"/>
                          <a:pt x="155372" y="86167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27" name="Google Shape;1727;p21"/>
                <p:cNvGrpSpPr/>
                <p:nvPr/>
              </p:nvGrpSpPr>
              <p:grpSpPr>
                <a:xfrm>
                  <a:off x="12266575" y="4864219"/>
                  <a:ext cx="155700" cy="175000"/>
                  <a:chOff x="12266575" y="4864219"/>
                  <a:chExt cx="155700" cy="175000"/>
                </a:xfrm>
              </p:grpSpPr>
              <p:sp>
                <p:nvSpPr>
                  <p:cNvPr id="1728" name="Google Shape;1728;p21"/>
                  <p:cNvSpPr/>
                  <p:nvPr/>
                </p:nvSpPr>
                <p:spPr>
                  <a:xfrm>
                    <a:off x="12367135" y="4868335"/>
                    <a:ext cx="75" cy="92"/>
                  </a:xfrm>
                  <a:custGeom>
                    <a:rect b="b" l="l" r="r" t="t"/>
                    <a:pathLst>
                      <a:path extrusionOk="0" h="92" w="75">
                        <a:moveTo>
                          <a:pt x="75" y="93"/>
                        </a:moveTo>
                        <a:cubicBezTo>
                          <a:pt x="44" y="1"/>
                          <a:pt x="-77" y="-60"/>
                          <a:pt x="75" y="93"/>
                        </a:cubicBezTo>
                        <a:lnTo>
                          <a:pt x="75" y="93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29" name="Google Shape;1729;p21"/>
                  <p:cNvSpPr/>
                  <p:nvPr/>
                </p:nvSpPr>
                <p:spPr>
                  <a:xfrm>
                    <a:off x="12266575" y="4864219"/>
                    <a:ext cx="155700" cy="175000"/>
                  </a:xfrm>
                  <a:custGeom>
                    <a:rect b="b" l="l" r="r" t="t"/>
                    <a:pathLst>
                      <a:path extrusionOk="0" h="175000" w="155700">
                        <a:moveTo>
                          <a:pt x="155371" y="86167"/>
                        </a:moveTo>
                        <a:cubicBezTo>
                          <a:pt x="148841" y="5764"/>
                          <a:pt x="74700" y="-7646"/>
                          <a:pt x="107469" y="8081"/>
                        </a:cubicBezTo>
                        <a:cubicBezTo>
                          <a:pt x="82634" y="-4416"/>
                          <a:pt x="58561" y="-1825"/>
                          <a:pt x="38088" y="11769"/>
                        </a:cubicBezTo>
                        <a:cubicBezTo>
                          <a:pt x="-44535" y="66600"/>
                          <a:pt x="21765" y="204729"/>
                          <a:pt x="99506" y="169252"/>
                        </a:cubicBezTo>
                        <a:cubicBezTo>
                          <a:pt x="166172" y="138804"/>
                          <a:pt x="154609" y="76749"/>
                          <a:pt x="155371" y="86167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30" name="Google Shape;1730;p21"/>
                <p:cNvGrpSpPr/>
                <p:nvPr/>
              </p:nvGrpSpPr>
              <p:grpSpPr>
                <a:xfrm>
                  <a:off x="13333711" y="4864136"/>
                  <a:ext cx="155859" cy="175040"/>
                  <a:chOff x="13333711" y="4864136"/>
                  <a:chExt cx="155859" cy="175040"/>
                </a:xfrm>
              </p:grpSpPr>
              <p:sp>
                <p:nvSpPr>
                  <p:cNvPr id="1731" name="Google Shape;1731;p21"/>
                  <p:cNvSpPr/>
                  <p:nvPr/>
                </p:nvSpPr>
                <p:spPr>
                  <a:xfrm>
                    <a:off x="13434441" y="4868335"/>
                    <a:ext cx="67" cy="92"/>
                  </a:xfrm>
                  <a:custGeom>
                    <a:rect b="b" l="l" r="r" t="t"/>
                    <a:pathLst>
                      <a:path extrusionOk="0" h="92" w="67">
                        <a:moveTo>
                          <a:pt x="67" y="93"/>
                        </a:moveTo>
                        <a:cubicBezTo>
                          <a:pt x="67" y="1"/>
                          <a:pt x="-84" y="-60"/>
                          <a:pt x="67" y="93"/>
                        </a:cubicBezTo>
                        <a:lnTo>
                          <a:pt x="67" y="93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32" name="Google Shape;1732;p21"/>
                  <p:cNvSpPr/>
                  <p:nvPr/>
                </p:nvSpPr>
                <p:spPr>
                  <a:xfrm>
                    <a:off x="13333711" y="4864136"/>
                    <a:ext cx="155859" cy="175040"/>
                  </a:xfrm>
                  <a:custGeom>
                    <a:rect b="b" l="l" r="r" t="t"/>
                    <a:pathLst>
                      <a:path extrusionOk="0" h="175040" w="155859">
                        <a:moveTo>
                          <a:pt x="155564" y="86249"/>
                        </a:moveTo>
                        <a:cubicBezTo>
                          <a:pt x="148790" y="5816"/>
                          <a:pt x="75107" y="-7442"/>
                          <a:pt x="107662" y="8163"/>
                        </a:cubicBezTo>
                        <a:cubicBezTo>
                          <a:pt x="83314" y="-4120"/>
                          <a:pt x="59546" y="-2261"/>
                          <a:pt x="38281" y="11851"/>
                        </a:cubicBezTo>
                        <a:cubicBezTo>
                          <a:pt x="-44983" y="67109"/>
                          <a:pt x="22385" y="204599"/>
                          <a:pt x="99699" y="169334"/>
                        </a:cubicBezTo>
                        <a:cubicBezTo>
                          <a:pt x="166396" y="138886"/>
                          <a:pt x="154709" y="75399"/>
                          <a:pt x="155564" y="86249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1733" name="Google Shape;1733;p21"/>
              <p:cNvGrpSpPr/>
              <p:nvPr/>
            </p:nvGrpSpPr>
            <p:grpSpPr>
              <a:xfrm>
                <a:off x="4795205" y="6018976"/>
                <a:ext cx="8694365" cy="175083"/>
                <a:chOff x="4795205" y="6018976"/>
                <a:chExt cx="8694365" cy="175083"/>
              </a:xfrm>
            </p:grpSpPr>
            <p:grpSp>
              <p:nvGrpSpPr>
                <p:cNvPr id="1734" name="Google Shape;1734;p21"/>
                <p:cNvGrpSpPr/>
                <p:nvPr/>
              </p:nvGrpSpPr>
              <p:grpSpPr>
                <a:xfrm>
                  <a:off x="4795205" y="6018976"/>
                  <a:ext cx="155863" cy="175040"/>
                  <a:chOff x="4795205" y="6018976"/>
                  <a:chExt cx="155863" cy="175040"/>
                </a:xfrm>
              </p:grpSpPr>
              <p:sp>
                <p:nvSpPr>
                  <p:cNvPr id="1735" name="Google Shape;1735;p21"/>
                  <p:cNvSpPr/>
                  <p:nvPr/>
                </p:nvSpPr>
                <p:spPr>
                  <a:xfrm>
                    <a:off x="4895944" y="6023198"/>
                    <a:ext cx="88" cy="70"/>
                  </a:xfrm>
                  <a:custGeom>
                    <a:rect b="b" l="l" r="r" t="t"/>
                    <a:pathLst>
                      <a:path extrusionOk="0" h="70" w="88">
                        <a:moveTo>
                          <a:pt x="89" y="71"/>
                        </a:moveTo>
                        <a:cubicBezTo>
                          <a:pt x="58" y="9"/>
                          <a:pt x="-94" y="-52"/>
                          <a:pt x="89" y="71"/>
                        </a:cubicBezTo>
                        <a:lnTo>
                          <a:pt x="89" y="71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36" name="Google Shape;1736;p21"/>
                  <p:cNvSpPr/>
                  <p:nvPr/>
                </p:nvSpPr>
                <p:spPr>
                  <a:xfrm>
                    <a:off x="4795205" y="6018976"/>
                    <a:ext cx="155863" cy="175040"/>
                  </a:xfrm>
                  <a:custGeom>
                    <a:rect b="b" l="l" r="r" t="t"/>
                    <a:pathLst>
                      <a:path extrusionOk="0" h="175040" w="155863">
                        <a:moveTo>
                          <a:pt x="155564" y="86250"/>
                        </a:moveTo>
                        <a:cubicBezTo>
                          <a:pt x="148791" y="5816"/>
                          <a:pt x="75107" y="-7442"/>
                          <a:pt x="107662" y="8163"/>
                        </a:cubicBezTo>
                        <a:cubicBezTo>
                          <a:pt x="83315" y="-4120"/>
                          <a:pt x="59547" y="-2261"/>
                          <a:pt x="38281" y="11851"/>
                        </a:cubicBezTo>
                        <a:cubicBezTo>
                          <a:pt x="-44983" y="67109"/>
                          <a:pt x="22385" y="204599"/>
                          <a:pt x="99699" y="169334"/>
                        </a:cubicBezTo>
                        <a:cubicBezTo>
                          <a:pt x="166426" y="138886"/>
                          <a:pt x="154710" y="75430"/>
                          <a:pt x="155564" y="86250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37" name="Google Shape;1737;p21"/>
                <p:cNvGrpSpPr/>
                <p:nvPr/>
              </p:nvGrpSpPr>
              <p:grpSpPr>
                <a:xfrm>
                  <a:off x="5862696" y="6019059"/>
                  <a:ext cx="155700" cy="175000"/>
                  <a:chOff x="5862696" y="6019059"/>
                  <a:chExt cx="155700" cy="175000"/>
                </a:xfrm>
              </p:grpSpPr>
              <p:sp>
                <p:nvSpPr>
                  <p:cNvPr id="1738" name="Google Shape;1738;p21"/>
                  <p:cNvSpPr/>
                  <p:nvPr/>
                </p:nvSpPr>
                <p:spPr>
                  <a:xfrm>
                    <a:off x="5963256" y="6023198"/>
                    <a:ext cx="75" cy="70"/>
                  </a:xfrm>
                  <a:custGeom>
                    <a:rect b="b" l="l" r="r" t="t"/>
                    <a:pathLst>
                      <a:path extrusionOk="0" h="70" w="75">
                        <a:moveTo>
                          <a:pt x="75" y="71"/>
                        </a:moveTo>
                        <a:cubicBezTo>
                          <a:pt x="45" y="9"/>
                          <a:pt x="-77" y="-52"/>
                          <a:pt x="75" y="71"/>
                        </a:cubicBezTo>
                        <a:lnTo>
                          <a:pt x="75" y="71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39" name="Google Shape;1739;p21"/>
                  <p:cNvSpPr/>
                  <p:nvPr/>
                </p:nvSpPr>
                <p:spPr>
                  <a:xfrm>
                    <a:off x="5862696" y="6019059"/>
                    <a:ext cx="155700" cy="175000"/>
                  </a:xfrm>
                  <a:custGeom>
                    <a:rect b="b" l="l" r="r" t="t"/>
                    <a:pathLst>
                      <a:path extrusionOk="0" h="175000" w="155700">
                        <a:moveTo>
                          <a:pt x="155372" y="86168"/>
                        </a:moveTo>
                        <a:cubicBezTo>
                          <a:pt x="148842" y="5765"/>
                          <a:pt x="74701" y="-7646"/>
                          <a:pt x="107470" y="8081"/>
                        </a:cubicBezTo>
                        <a:cubicBezTo>
                          <a:pt x="82634" y="-4416"/>
                          <a:pt x="58561" y="-1825"/>
                          <a:pt x="38088" y="11769"/>
                        </a:cubicBezTo>
                        <a:cubicBezTo>
                          <a:pt x="-44535" y="66600"/>
                          <a:pt x="21765" y="204729"/>
                          <a:pt x="99506" y="169252"/>
                        </a:cubicBezTo>
                        <a:cubicBezTo>
                          <a:pt x="166172" y="138835"/>
                          <a:pt x="154609" y="76749"/>
                          <a:pt x="155372" y="86168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40" name="Google Shape;1740;p21"/>
                <p:cNvGrpSpPr/>
                <p:nvPr/>
              </p:nvGrpSpPr>
              <p:grpSpPr>
                <a:xfrm>
                  <a:off x="6930024" y="6019059"/>
                  <a:ext cx="155700" cy="175000"/>
                  <a:chOff x="6930024" y="6019059"/>
                  <a:chExt cx="155700" cy="175000"/>
                </a:xfrm>
              </p:grpSpPr>
              <p:sp>
                <p:nvSpPr>
                  <p:cNvPr id="1741" name="Google Shape;1741;p21"/>
                  <p:cNvSpPr/>
                  <p:nvPr/>
                </p:nvSpPr>
                <p:spPr>
                  <a:xfrm>
                    <a:off x="7030571" y="6023198"/>
                    <a:ext cx="88" cy="70"/>
                  </a:xfrm>
                  <a:custGeom>
                    <a:rect b="b" l="l" r="r" t="t"/>
                    <a:pathLst>
                      <a:path extrusionOk="0" h="70" w="88">
                        <a:moveTo>
                          <a:pt x="89" y="71"/>
                        </a:moveTo>
                        <a:cubicBezTo>
                          <a:pt x="58" y="9"/>
                          <a:pt x="-94" y="-52"/>
                          <a:pt x="89" y="71"/>
                        </a:cubicBezTo>
                        <a:lnTo>
                          <a:pt x="89" y="71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42" name="Google Shape;1742;p21"/>
                  <p:cNvSpPr/>
                  <p:nvPr/>
                </p:nvSpPr>
                <p:spPr>
                  <a:xfrm>
                    <a:off x="6930024" y="6019059"/>
                    <a:ext cx="155700" cy="175000"/>
                  </a:xfrm>
                  <a:custGeom>
                    <a:rect b="b" l="l" r="r" t="t"/>
                    <a:pathLst>
                      <a:path extrusionOk="0" h="175000" w="155700">
                        <a:moveTo>
                          <a:pt x="155372" y="86168"/>
                        </a:moveTo>
                        <a:cubicBezTo>
                          <a:pt x="148842" y="5765"/>
                          <a:pt x="74701" y="-7646"/>
                          <a:pt x="107470" y="8081"/>
                        </a:cubicBezTo>
                        <a:cubicBezTo>
                          <a:pt x="82634" y="-4416"/>
                          <a:pt x="58561" y="-1825"/>
                          <a:pt x="38088" y="11769"/>
                        </a:cubicBezTo>
                        <a:cubicBezTo>
                          <a:pt x="-44535" y="66600"/>
                          <a:pt x="21765" y="204729"/>
                          <a:pt x="99506" y="169252"/>
                        </a:cubicBezTo>
                        <a:cubicBezTo>
                          <a:pt x="166172" y="138835"/>
                          <a:pt x="154609" y="76749"/>
                          <a:pt x="155372" y="86168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43" name="Google Shape;1743;p21"/>
                <p:cNvGrpSpPr/>
                <p:nvPr/>
              </p:nvGrpSpPr>
              <p:grpSpPr>
                <a:xfrm>
                  <a:off x="7997322" y="6019059"/>
                  <a:ext cx="155700" cy="175000"/>
                  <a:chOff x="7997322" y="6019059"/>
                  <a:chExt cx="155700" cy="175000"/>
                </a:xfrm>
              </p:grpSpPr>
              <p:sp>
                <p:nvSpPr>
                  <p:cNvPr id="1744" name="Google Shape;1744;p21"/>
                  <p:cNvSpPr/>
                  <p:nvPr/>
                </p:nvSpPr>
                <p:spPr>
                  <a:xfrm>
                    <a:off x="8097882" y="6023198"/>
                    <a:ext cx="75" cy="70"/>
                  </a:xfrm>
                  <a:custGeom>
                    <a:rect b="b" l="l" r="r" t="t"/>
                    <a:pathLst>
                      <a:path extrusionOk="0" h="70" w="75">
                        <a:moveTo>
                          <a:pt x="75" y="71"/>
                        </a:moveTo>
                        <a:cubicBezTo>
                          <a:pt x="44" y="9"/>
                          <a:pt x="-77" y="-52"/>
                          <a:pt x="75" y="71"/>
                        </a:cubicBezTo>
                        <a:lnTo>
                          <a:pt x="75" y="71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45" name="Google Shape;1745;p21"/>
                  <p:cNvSpPr/>
                  <p:nvPr/>
                </p:nvSpPr>
                <p:spPr>
                  <a:xfrm>
                    <a:off x="7997322" y="6019059"/>
                    <a:ext cx="155700" cy="175000"/>
                  </a:xfrm>
                  <a:custGeom>
                    <a:rect b="b" l="l" r="r" t="t"/>
                    <a:pathLst>
                      <a:path extrusionOk="0" h="175000" w="155700">
                        <a:moveTo>
                          <a:pt x="155371" y="86168"/>
                        </a:moveTo>
                        <a:cubicBezTo>
                          <a:pt x="148842" y="5765"/>
                          <a:pt x="74701" y="-7646"/>
                          <a:pt x="107470" y="8081"/>
                        </a:cubicBezTo>
                        <a:cubicBezTo>
                          <a:pt x="82634" y="-4416"/>
                          <a:pt x="58561" y="-1825"/>
                          <a:pt x="38088" y="11769"/>
                        </a:cubicBezTo>
                        <a:cubicBezTo>
                          <a:pt x="-44535" y="66600"/>
                          <a:pt x="21765" y="204729"/>
                          <a:pt x="99506" y="169252"/>
                        </a:cubicBezTo>
                        <a:cubicBezTo>
                          <a:pt x="166172" y="138835"/>
                          <a:pt x="154609" y="76749"/>
                          <a:pt x="155371" y="86168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46" name="Google Shape;1746;p21"/>
                <p:cNvGrpSpPr/>
                <p:nvPr/>
              </p:nvGrpSpPr>
              <p:grpSpPr>
                <a:xfrm>
                  <a:off x="9064651" y="6019059"/>
                  <a:ext cx="155700" cy="175000"/>
                  <a:chOff x="9064651" y="6019059"/>
                  <a:chExt cx="155700" cy="175000"/>
                </a:xfrm>
              </p:grpSpPr>
              <p:sp>
                <p:nvSpPr>
                  <p:cNvPr id="1747" name="Google Shape;1747;p21"/>
                  <p:cNvSpPr/>
                  <p:nvPr/>
                </p:nvSpPr>
                <p:spPr>
                  <a:xfrm>
                    <a:off x="9165187" y="6023198"/>
                    <a:ext cx="67" cy="70"/>
                  </a:xfrm>
                  <a:custGeom>
                    <a:rect b="b" l="l" r="r" t="t"/>
                    <a:pathLst>
                      <a:path extrusionOk="0" h="70" w="67">
                        <a:moveTo>
                          <a:pt x="68" y="71"/>
                        </a:moveTo>
                        <a:cubicBezTo>
                          <a:pt x="68" y="9"/>
                          <a:pt x="-85" y="-52"/>
                          <a:pt x="68" y="71"/>
                        </a:cubicBezTo>
                        <a:lnTo>
                          <a:pt x="68" y="71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48" name="Google Shape;1748;p21"/>
                  <p:cNvSpPr/>
                  <p:nvPr/>
                </p:nvSpPr>
                <p:spPr>
                  <a:xfrm>
                    <a:off x="9064651" y="6019059"/>
                    <a:ext cx="155700" cy="175000"/>
                  </a:xfrm>
                  <a:custGeom>
                    <a:rect b="b" l="l" r="r" t="t"/>
                    <a:pathLst>
                      <a:path extrusionOk="0" h="175000" w="155700">
                        <a:moveTo>
                          <a:pt x="155371" y="86168"/>
                        </a:moveTo>
                        <a:cubicBezTo>
                          <a:pt x="148842" y="5765"/>
                          <a:pt x="74701" y="-7646"/>
                          <a:pt x="107469" y="8081"/>
                        </a:cubicBezTo>
                        <a:cubicBezTo>
                          <a:pt x="82634" y="-4416"/>
                          <a:pt x="58561" y="-1825"/>
                          <a:pt x="38088" y="11769"/>
                        </a:cubicBezTo>
                        <a:cubicBezTo>
                          <a:pt x="-44535" y="66600"/>
                          <a:pt x="21764" y="204729"/>
                          <a:pt x="99506" y="169252"/>
                        </a:cubicBezTo>
                        <a:cubicBezTo>
                          <a:pt x="166172" y="138835"/>
                          <a:pt x="154609" y="76749"/>
                          <a:pt x="155371" y="86168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49" name="Google Shape;1749;p21"/>
                <p:cNvGrpSpPr/>
                <p:nvPr/>
              </p:nvGrpSpPr>
              <p:grpSpPr>
                <a:xfrm>
                  <a:off x="10131949" y="6019059"/>
                  <a:ext cx="155700" cy="175000"/>
                  <a:chOff x="10131949" y="6019059"/>
                  <a:chExt cx="155700" cy="175000"/>
                </a:xfrm>
              </p:grpSpPr>
              <p:sp>
                <p:nvSpPr>
                  <p:cNvPr id="1750" name="Google Shape;1750;p21"/>
                  <p:cNvSpPr/>
                  <p:nvPr/>
                </p:nvSpPr>
                <p:spPr>
                  <a:xfrm>
                    <a:off x="10232509" y="6023198"/>
                    <a:ext cx="75" cy="70"/>
                  </a:xfrm>
                  <a:custGeom>
                    <a:rect b="b" l="l" r="r" t="t"/>
                    <a:pathLst>
                      <a:path extrusionOk="0" h="70" w="75">
                        <a:moveTo>
                          <a:pt x="75" y="71"/>
                        </a:moveTo>
                        <a:cubicBezTo>
                          <a:pt x="44" y="9"/>
                          <a:pt x="-77" y="-52"/>
                          <a:pt x="75" y="71"/>
                        </a:cubicBezTo>
                        <a:lnTo>
                          <a:pt x="75" y="71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51" name="Google Shape;1751;p21"/>
                  <p:cNvSpPr/>
                  <p:nvPr/>
                </p:nvSpPr>
                <p:spPr>
                  <a:xfrm>
                    <a:off x="10131949" y="6019059"/>
                    <a:ext cx="155700" cy="175000"/>
                  </a:xfrm>
                  <a:custGeom>
                    <a:rect b="b" l="l" r="r" t="t"/>
                    <a:pathLst>
                      <a:path extrusionOk="0" h="175000" w="155700">
                        <a:moveTo>
                          <a:pt x="155371" y="86168"/>
                        </a:moveTo>
                        <a:cubicBezTo>
                          <a:pt x="148842" y="5765"/>
                          <a:pt x="74701" y="-7646"/>
                          <a:pt x="107470" y="8081"/>
                        </a:cubicBezTo>
                        <a:cubicBezTo>
                          <a:pt x="82634" y="-4416"/>
                          <a:pt x="58561" y="-1825"/>
                          <a:pt x="38088" y="11769"/>
                        </a:cubicBezTo>
                        <a:cubicBezTo>
                          <a:pt x="-44535" y="66600"/>
                          <a:pt x="21765" y="204729"/>
                          <a:pt x="99506" y="169252"/>
                        </a:cubicBezTo>
                        <a:cubicBezTo>
                          <a:pt x="166172" y="138835"/>
                          <a:pt x="154609" y="76749"/>
                          <a:pt x="155371" y="86168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52" name="Google Shape;1752;p21"/>
                <p:cNvGrpSpPr/>
                <p:nvPr/>
              </p:nvGrpSpPr>
              <p:grpSpPr>
                <a:xfrm>
                  <a:off x="11199277" y="6019059"/>
                  <a:ext cx="155700" cy="175000"/>
                  <a:chOff x="11199277" y="6019059"/>
                  <a:chExt cx="155700" cy="175000"/>
                </a:xfrm>
              </p:grpSpPr>
              <p:sp>
                <p:nvSpPr>
                  <p:cNvPr id="1753" name="Google Shape;1753;p21"/>
                  <p:cNvSpPr/>
                  <p:nvPr/>
                </p:nvSpPr>
                <p:spPr>
                  <a:xfrm>
                    <a:off x="11299814" y="6023198"/>
                    <a:ext cx="67" cy="70"/>
                  </a:xfrm>
                  <a:custGeom>
                    <a:rect b="b" l="l" r="r" t="t"/>
                    <a:pathLst>
                      <a:path extrusionOk="0" h="70" w="67">
                        <a:moveTo>
                          <a:pt x="68" y="71"/>
                        </a:moveTo>
                        <a:cubicBezTo>
                          <a:pt x="68" y="9"/>
                          <a:pt x="-85" y="-52"/>
                          <a:pt x="68" y="71"/>
                        </a:cubicBezTo>
                        <a:lnTo>
                          <a:pt x="68" y="71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54" name="Google Shape;1754;p21"/>
                  <p:cNvSpPr/>
                  <p:nvPr/>
                </p:nvSpPr>
                <p:spPr>
                  <a:xfrm>
                    <a:off x="11199277" y="6019059"/>
                    <a:ext cx="155700" cy="175000"/>
                  </a:xfrm>
                  <a:custGeom>
                    <a:rect b="b" l="l" r="r" t="t"/>
                    <a:pathLst>
                      <a:path extrusionOk="0" h="175000" w="155700">
                        <a:moveTo>
                          <a:pt x="155372" y="86168"/>
                        </a:moveTo>
                        <a:cubicBezTo>
                          <a:pt x="148842" y="5765"/>
                          <a:pt x="74701" y="-7646"/>
                          <a:pt x="107469" y="8081"/>
                        </a:cubicBezTo>
                        <a:cubicBezTo>
                          <a:pt x="82634" y="-4416"/>
                          <a:pt x="58561" y="-1825"/>
                          <a:pt x="38088" y="11769"/>
                        </a:cubicBezTo>
                        <a:cubicBezTo>
                          <a:pt x="-44535" y="66600"/>
                          <a:pt x="21765" y="204729"/>
                          <a:pt x="99506" y="169252"/>
                        </a:cubicBezTo>
                        <a:cubicBezTo>
                          <a:pt x="166172" y="138835"/>
                          <a:pt x="154609" y="76749"/>
                          <a:pt x="155372" y="86168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55" name="Google Shape;1755;p21"/>
                <p:cNvGrpSpPr/>
                <p:nvPr/>
              </p:nvGrpSpPr>
              <p:grpSpPr>
                <a:xfrm>
                  <a:off x="12266575" y="6019059"/>
                  <a:ext cx="155700" cy="175000"/>
                  <a:chOff x="12266575" y="6019059"/>
                  <a:chExt cx="155700" cy="175000"/>
                </a:xfrm>
              </p:grpSpPr>
              <p:sp>
                <p:nvSpPr>
                  <p:cNvPr id="1756" name="Google Shape;1756;p21"/>
                  <p:cNvSpPr/>
                  <p:nvPr/>
                </p:nvSpPr>
                <p:spPr>
                  <a:xfrm>
                    <a:off x="12367135" y="6023198"/>
                    <a:ext cx="75" cy="70"/>
                  </a:xfrm>
                  <a:custGeom>
                    <a:rect b="b" l="l" r="r" t="t"/>
                    <a:pathLst>
                      <a:path extrusionOk="0" h="70" w="75">
                        <a:moveTo>
                          <a:pt x="75" y="71"/>
                        </a:moveTo>
                        <a:cubicBezTo>
                          <a:pt x="44" y="9"/>
                          <a:pt x="-77" y="-52"/>
                          <a:pt x="75" y="71"/>
                        </a:cubicBezTo>
                        <a:lnTo>
                          <a:pt x="75" y="71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57" name="Google Shape;1757;p21"/>
                  <p:cNvSpPr/>
                  <p:nvPr/>
                </p:nvSpPr>
                <p:spPr>
                  <a:xfrm>
                    <a:off x="12266575" y="6019059"/>
                    <a:ext cx="155700" cy="175000"/>
                  </a:xfrm>
                  <a:custGeom>
                    <a:rect b="b" l="l" r="r" t="t"/>
                    <a:pathLst>
                      <a:path extrusionOk="0" h="175000" w="155700">
                        <a:moveTo>
                          <a:pt x="155371" y="86168"/>
                        </a:moveTo>
                        <a:cubicBezTo>
                          <a:pt x="148841" y="5765"/>
                          <a:pt x="74700" y="-7646"/>
                          <a:pt x="107469" y="8081"/>
                        </a:cubicBezTo>
                        <a:cubicBezTo>
                          <a:pt x="82634" y="-4416"/>
                          <a:pt x="58561" y="-1825"/>
                          <a:pt x="38088" y="11769"/>
                        </a:cubicBezTo>
                        <a:cubicBezTo>
                          <a:pt x="-44535" y="66600"/>
                          <a:pt x="21765" y="204729"/>
                          <a:pt x="99506" y="169252"/>
                        </a:cubicBezTo>
                        <a:cubicBezTo>
                          <a:pt x="166172" y="138835"/>
                          <a:pt x="154609" y="76749"/>
                          <a:pt x="155371" y="86168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58" name="Google Shape;1758;p21"/>
                <p:cNvGrpSpPr/>
                <p:nvPr/>
              </p:nvGrpSpPr>
              <p:grpSpPr>
                <a:xfrm>
                  <a:off x="13333711" y="6018976"/>
                  <a:ext cx="155859" cy="175040"/>
                  <a:chOff x="13333711" y="6018976"/>
                  <a:chExt cx="155859" cy="175040"/>
                </a:xfrm>
              </p:grpSpPr>
              <p:sp>
                <p:nvSpPr>
                  <p:cNvPr id="1759" name="Google Shape;1759;p21"/>
                  <p:cNvSpPr/>
                  <p:nvPr/>
                </p:nvSpPr>
                <p:spPr>
                  <a:xfrm>
                    <a:off x="13434441" y="6023198"/>
                    <a:ext cx="67" cy="70"/>
                  </a:xfrm>
                  <a:custGeom>
                    <a:rect b="b" l="l" r="r" t="t"/>
                    <a:pathLst>
                      <a:path extrusionOk="0" h="70" w="67">
                        <a:moveTo>
                          <a:pt x="67" y="71"/>
                        </a:moveTo>
                        <a:cubicBezTo>
                          <a:pt x="67" y="9"/>
                          <a:pt x="-84" y="-52"/>
                          <a:pt x="67" y="71"/>
                        </a:cubicBezTo>
                        <a:lnTo>
                          <a:pt x="67" y="71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60" name="Google Shape;1760;p21"/>
                  <p:cNvSpPr/>
                  <p:nvPr/>
                </p:nvSpPr>
                <p:spPr>
                  <a:xfrm>
                    <a:off x="13333711" y="6018976"/>
                    <a:ext cx="155859" cy="175040"/>
                  </a:xfrm>
                  <a:custGeom>
                    <a:rect b="b" l="l" r="r" t="t"/>
                    <a:pathLst>
                      <a:path extrusionOk="0" h="175040" w="155859">
                        <a:moveTo>
                          <a:pt x="155564" y="86250"/>
                        </a:moveTo>
                        <a:cubicBezTo>
                          <a:pt x="148790" y="5816"/>
                          <a:pt x="75107" y="-7442"/>
                          <a:pt x="107662" y="8163"/>
                        </a:cubicBezTo>
                        <a:cubicBezTo>
                          <a:pt x="83314" y="-4120"/>
                          <a:pt x="59546" y="-2261"/>
                          <a:pt x="38281" y="11851"/>
                        </a:cubicBezTo>
                        <a:cubicBezTo>
                          <a:pt x="-44983" y="67109"/>
                          <a:pt x="22385" y="204599"/>
                          <a:pt x="99699" y="169334"/>
                        </a:cubicBezTo>
                        <a:cubicBezTo>
                          <a:pt x="166396" y="138886"/>
                          <a:pt x="154709" y="75430"/>
                          <a:pt x="155564" y="86250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1761" name="Google Shape;1761;p21"/>
              <p:cNvGrpSpPr/>
              <p:nvPr/>
            </p:nvGrpSpPr>
            <p:grpSpPr>
              <a:xfrm>
                <a:off x="4795205" y="7173817"/>
                <a:ext cx="8694365" cy="175082"/>
                <a:chOff x="4795205" y="7173817"/>
                <a:chExt cx="8694365" cy="175082"/>
              </a:xfrm>
            </p:grpSpPr>
            <p:grpSp>
              <p:nvGrpSpPr>
                <p:cNvPr id="1762" name="Google Shape;1762;p21"/>
                <p:cNvGrpSpPr/>
                <p:nvPr/>
              </p:nvGrpSpPr>
              <p:grpSpPr>
                <a:xfrm>
                  <a:off x="4795205" y="7173817"/>
                  <a:ext cx="155863" cy="175040"/>
                  <a:chOff x="4795205" y="7173817"/>
                  <a:chExt cx="155863" cy="175040"/>
                </a:xfrm>
              </p:grpSpPr>
              <p:sp>
                <p:nvSpPr>
                  <p:cNvPr id="1763" name="Google Shape;1763;p21"/>
                  <p:cNvSpPr/>
                  <p:nvPr/>
                </p:nvSpPr>
                <p:spPr>
                  <a:xfrm>
                    <a:off x="4895944" y="7178038"/>
                    <a:ext cx="88" cy="70"/>
                  </a:xfrm>
                  <a:custGeom>
                    <a:rect b="b" l="l" r="r" t="t"/>
                    <a:pathLst>
                      <a:path extrusionOk="0" h="70" w="88">
                        <a:moveTo>
                          <a:pt x="89" y="70"/>
                        </a:moveTo>
                        <a:cubicBezTo>
                          <a:pt x="58" y="10"/>
                          <a:pt x="-94" y="-52"/>
                          <a:pt x="89" y="70"/>
                        </a:cubicBezTo>
                        <a:lnTo>
                          <a:pt x="89" y="70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64" name="Google Shape;1764;p21"/>
                  <p:cNvSpPr/>
                  <p:nvPr/>
                </p:nvSpPr>
                <p:spPr>
                  <a:xfrm>
                    <a:off x="4795205" y="7173817"/>
                    <a:ext cx="155863" cy="175040"/>
                  </a:xfrm>
                  <a:custGeom>
                    <a:rect b="b" l="l" r="r" t="t"/>
                    <a:pathLst>
                      <a:path extrusionOk="0" h="175040" w="155863">
                        <a:moveTo>
                          <a:pt x="155564" y="86249"/>
                        </a:moveTo>
                        <a:cubicBezTo>
                          <a:pt x="148791" y="5816"/>
                          <a:pt x="75107" y="-7443"/>
                          <a:pt x="107662" y="8163"/>
                        </a:cubicBezTo>
                        <a:cubicBezTo>
                          <a:pt x="83315" y="-4120"/>
                          <a:pt x="59547" y="-2261"/>
                          <a:pt x="38281" y="11851"/>
                        </a:cubicBezTo>
                        <a:cubicBezTo>
                          <a:pt x="-44983" y="67109"/>
                          <a:pt x="22385" y="204598"/>
                          <a:pt x="99699" y="169335"/>
                        </a:cubicBezTo>
                        <a:cubicBezTo>
                          <a:pt x="166426" y="138887"/>
                          <a:pt x="154710" y="75430"/>
                          <a:pt x="155564" y="86249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65" name="Google Shape;1765;p21"/>
                <p:cNvGrpSpPr/>
                <p:nvPr/>
              </p:nvGrpSpPr>
              <p:grpSpPr>
                <a:xfrm>
                  <a:off x="5862696" y="7173899"/>
                  <a:ext cx="155700" cy="175000"/>
                  <a:chOff x="5862696" y="7173899"/>
                  <a:chExt cx="155700" cy="175000"/>
                </a:xfrm>
              </p:grpSpPr>
              <p:sp>
                <p:nvSpPr>
                  <p:cNvPr id="1766" name="Google Shape;1766;p21"/>
                  <p:cNvSpPr/>
                  <p:nvPr/>
                </p:nvSpPr>
                <p:spPr>
                  <a:xfrm>
                    <a:off x="5963256" y="7178038"/>
                    <a:ext cx="75" cy="70"/>
                  </a:xfrm>
                  <a:custGeom>
                    <a:rect b="b" l="l" r="r" t="t"/>
                    <a:pathLst>
                      <a:path extrusionOk="0" h="70" w="75">
                        <a:moveTo>
                          <a:pt x="75" y="70"/>
                        </a:moveTo>
                        <a:cubicBezTo>
                          <a:pt x="45" y="10"/>
                          <a:pt x="-77" y="-52"/>
                          <a:pt x="75" y="70"/>
                        </a:cubicBezTo>
                        <a:lnTo>
                          <a:pt x="75" y="70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67" name="Google Shape;1767;p21"/>
                  <p:cNvSpPr/>
                  <p:nvPr/>
                </p:nvSpPr>
                <p:spPr>
                  <a:xfrm>
                    <a:off x="5862696" y="7173899"/>
                    <a:ext cx="155700" cy="175000"/>
                  </a:xfrm>
                  <a:custGeom>
                    <a:rect b="b" l="l" r="r" t="t"/>
                    <a:pathLst>
                      <a:path extrusionOk="0" h="175000" w="155700">
                        <a:moveTo>
                          <a:pt x="155372" y="86167"/>
                        </a:moveTo>
                        <a:cubicBezTo>
                          <a:pt x="148842" y="5764"/>
                          <a:pt x="74701" y="-7647"/>
                          <a:pt x="107470" y="8081"/>
                        </a:cubicBezTo>
                        <a:cubicBezTo>
                          <a:pt x="82634" y="-4416"/>
                          <a:pt x="58561" y="-1825"/>
                          <a:pt x="38088" y="11769"/>
                        </a:cubicBezTo>
                        <a:cubicBezTo>
                          <a:pt x="-44535" y="66599"/>
                          <a:pt x="21765" y="204729"/>
                          <a:pt x="99506" y="169252"/>
                        </a:cubicBezTo>
                        <a:cubicBezTo>
                          <a:pt x="166172" y="138834"/>
                          <a:pt x="154609" y="76749"/>
                          <a:pt x="155372" y="86167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68" name="Google Shape;1768;p21"/>
                <p:cNvGrpSpPr/>
                <p:nvPr/>
              </p:nvGrpSpPr>
              <p:grpSpPr>
                <a:xfrm>
                  <a:off x="6930024" y="7173899"/>
                  <a:ext cx="155700" cy="175000"/>
                  <a:chOff x="6930024" y="7173899"/>
                  <a:chExt cx="155700" cy="175000"/>
                </a:xfrm>
              </p:grpSpPr>
              <p:sp>
                <p:nvSpPr>
                  <p:cNvPr id="1769" name="Google Shape;1769;p21"/>
                  <p:cNvSpPr/>
                  <p:nvPr/>
                </p:nvSpPr>
                <p:spPr>
                  <a:xfrm>
                    <a:off x="7030571" y="7178038"/>
                    <a:ext cx="88" cy="70"/>
                  </a:xfrm>
                  <a:custGeom>
                    <a:rect b="b" l="l" r="r" t="t"/>
                    <a:pathLst>
                      <a:path extrusionOk="0" h="70" w="88">
                        <a:moveTo>
                          <a:pt x="89" y="70"/>
                        </a:moveTo>
                        <a:cubicBezTo>
                          <a:pt x="58" y="10"/>
                          <a:pt x="-94" y="-52"/>
                          <a:pt x="89" y="70"/>
                        </a:cubicBezTo>
                        <a:lnTo>
                          <a:pt x="89" y="70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70" name="Google Shape;1770;p21"/>
                  <p:cNvSpPr/>
                  <p:nvPr/>
                </p:nvSpPr>
                <p:spPr>
                  <a:xfrm>
                    <a:off x="6930024" y="7173899"/>
                    <a:ext cx="155700" cy="175000"/>
                  </a:xfrm>
                  <a:custGeom>
                    <a:rect b="b" l="l" r="r" t="t"/>
                    <a:pathLst>
                      <a:path extrusionOk="0" h="175000" w="155700">
                        <a:moveTo>
                          <a:pt x="155372" y="86167"/>
                        </a:moveTo>
                        <a:cubicBezTo>
                          <a:pt x="148842" y="5764"/>
                          <a:pt x="74701" y="-7647"/>
                          <a:pt x="107470" y="8081"/>
                        </a:cubicBezTo>
                        <a:cubicBezTo>
                          <a:pt x="82634" y="-4416"/>
                          <a:pt x="58561" y="-1825"/>
                          <a:pt x="38088" y="11769"/>
                        </a:cubicBezTo>
                        <a:cubicBezTo>
                          <a:pt x="-44535" y="66599"/>
                          <a:pt x="21765" y="204729"/>
                          <a:pt x="99506" y="169252"/>
                        </a:cubicBezTo>
                        <a:cubicBezTo>
                          <a:pt x="166172" y="138834"/>
                          <a:pt x="154609" y="76749"/>
                          <a:pt x="155372" y="86167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71" name="Google Shape;1771;p21"/>
                <p:cNvGrpSpPr/>
                <p:nvPr/>
              </p:nvGrpSpPr>
              <p:grpSpPr>
                <a:xfrm>
                  <a:off x="7997322" y="7173899"/>
                  <a:ext cx="155700" cy="175000"/>
                  <a:chOff x="7997322" y="7173899"/>
                  <a:chExt cx="155700" cy="175000"/>
                </a:xfrm>
              </p:grpSpPr>
              <p:sp>
                <p:nvSpPr>
                  <p:cNvPr id="1772" name="Google Shape;1772;p21"/>
                  <p:cNvSpPr/>
                  <p:nvPr/>
                </p:nvSpPr>
                <p:spPr>
                  <a:xfrm>
                    <a:off x="8097882" y="7178038"/>
                    <a:ext cx="75" cy="70"/>
                  </a:xfrm>
                  <a:custGeom>
                    <a:rect b="b" l="l" r="r" t="t"/>
                    <a:pathLst>
                      <a:path extrusionOk="0" h="70" w="75">
                        <a:moveTo>
                          <a:pt x="75" y="70"/>
                        </a:moveTo>
                        <a:cubicBezTo>
                          <a:pt x="44" y="10"/>
                          <a:pt x="-77" y="-52"/>
                          <a:pt x="75" y="70"/>
                        </a:cubicBezTo>
                        <a:lnTo>
                          <a:pt x="75" y="70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73" name="Google Shape;1773;p21"/>
                  <p:cNvSpPr/>
                  <p:nvPr/>
                </p:nvSpPr>
                <p:spPr>
                  <a:xfrm>
                    <a:off x="7997322" y="7173899"/>
                    <a:ext cx="155700" cy="175000"/>
                  </a:xfrm>
                  <a:custGeom>
                    <a:rect b="b" l="l" r="r" t="t"/>
                    <a:pathLst>
                      <a:path extrusionOk="0" h="175000" w="155700">
                        <a:moveTo>
                          <a:pt x="155371" y="86167"/>
                        </a:moveTo>
                        <a:cubicBezTo>
                          <a:pt x="148842" y="5764"/>
                          <a:pt x="74701" y="-7647"/>
                          <a:pt x="107470" y="8081"/>
                        </a:cubicBezTo>
                        <a:cubicBezTo>
                          <a:pt x="82634" y="-4416"/>
                          <a:pt x="58561" y="-1825"/>
                          <a:pt x="38088" y="11769"/>
                        </a:cubicBezTo>
                        <a:cubicBezTo>
                          <a:pt x="-44535" y="66599"/>
                          <a:pt x="21765" y="204729"/>
                          <a:pt x="99506" y="169252"/>
                        </a:cubicBezTo>
                        <a:cubicBezTo>
                          <a:pt x="166172" y="138834"/>
                          <a:pt x="154609" y="76749"/>
                          <a:pt x="155371" y="86167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74" name="Google Shape;1774;p21"/>
                <p:cNvGrpSpPr/>
                <p:nvPr/>
              </p:nvGrpSpPr>
              <p:grpSpPr>
                <a:xfrm>
                  <a:off x="9064651" y="7173899"/>
                  <a:ext cx="155700" cy="175000"/>
                  <a:chOff x="9064651" y="7173899"/>
                  <a:chExt cx="155700" cy="175000"/>
                </a:xfrm>
              </p:grpSpPr>
              <p:sp>
                <p:nvSpPr>
                  <p:cNvPr id="1775" name="Google Shape;1775;p21"/>
                  <p:cNvSpPr/>
                  <p:nvPr/>
                </p:nvSpPr>
                <p:spPr>
                  <a:xfrm>
                    <a:off x="9165187" y="7178038"/>
                    <a:ext cx="67" cy="70"/>
                  </a:xfrm>
                  <a:custGeom>
                    <a:rect b="b" l="l" r="r" t="t"/>
                    <a:pathLst>
                      <a:path extrusionOk="0" h="70" w="67">
                        <a:moveTo>
                          <a:pt x="68" y="70"/>
                        </a:moveTo>
                        <a:cubicBezTo>
                          <a:pt x="68" y="10"/>
                          <a:pt x="-85" y="-52"/>
                          <a:pt x="68" y="70"/>
                        </a:cubicBezTo>
                        <a:lnTo>
                          <a:pt x="68" y="70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76" name="Google Shape;1776;p21"/>
                  <p:cNvSpPr/>
                  <p:nvPr/>
                </p:nvSpPr>
                <p:spPr>
                  <a:xfrm>
                    <a:off x="9064651" y="7173899"/>
                    <a:ext cx="155700" cy="175000"/>
                  </a:xfrm>
                  <a:custGeom>
                    <a:rect b="b" l="l" r="r" t="t"/>
                    <a:pathLst>
                      <a:path extrusionOk="0" h="175000" w="155700">
                        <a:moveTo>
                          <a:pt x="155371" y="86167"/>
                        </a:moveTo>
                        <a:cubicBezTo>
                          <a:pt x="148842" y="5764"/>
                          <a:pt x="74701" y="-7647"/>
                          <a:pt x="107469" y="8081"/>
                        </a:cubicBezTo>
                        <a:cubicBezTo>
                          <a:pt x="82634" y="-4416"/>
                          <a:pt x="58561" y="-1825"/>
                          <a:pt x="38088" y="11769"/>
                        </a:cubicBezTo>
                        <a:cubicBezTo>
                          <a:pt x="-44535" y="66599"/>
                          <a:pt x="21764" y="204729"/>
                          <a:pt x="99506" y="169252"/>
                        </a:cubicBezTo>
                        <a:cubicBezTo>
                          <a:pt x="166172" y="138834"/>
                          <a:pt x="154609" y="76749"/>
                          <a:pt x="155371" y="86167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77" name="Google Shape;1777;p21"/>
                <p:cNvGrpSpPr/>
                <p:nvPr/>
              </p:nvGrpSpPr>
              <p:grpSpPr>
                <a:xfrm>
                  <a:off x="10131949" y="7173899"/>
                  <a:ext cx="155700" cy="175000"/>
                  <a:chOff x="10131949" y="7173899"/>
                  <a:chExt cx="155700" cy="175000"/>
                </a:xfrm>
              </p:grpSpPr>
              <p:sp>
                <p:nvSpPr>
                  <p:cNvPr id="1778" name="Google Shape;1778;p21"/>
                  <p:cNvSpPr/>
                  <p:nvPr/>
                </p:nvSpPr>
                <p:spPr>
                  <a:xfrm>
                    <a:off x="10232509" y="7178038"/>
                    <a:ext cx="75" cy="70"/>
                  </a:xfrm>
                  <a:custGeom>
                    <a:rect b="b" l="l" r="r" t="t"/>
                    <a:pathLst>
                      <a:path extrusionOk="0" h="70" w="75">
                        <a:moveTo>
                          <a:pt x="75" y="70"/>
                        </a:moveTo>
                        <a:cubicBezTo>
                          <a:pt x="44" y="10"/>
                          <a:pt x="-77" y="-52"/>
                          <a:pt x="75" y="70"/>
                        </a:cubicBezTo>
                        <a:lnTo>
                          <a:pt x="75" y="70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79" name="Google Shape;1779;p21"/>
                  <p:cNvSpPr/>
                  <p:nvPr/>
                </p:nvSpPr>
                <p:spPr>
                  <a:xfrm>
                    <a:off x="10131949" y="7173899"/>
                    <a:ext cx="155700" cy="175000"/>
                  </a:xfrm>
                  <a:custGeom>
                    <a:rect b="b" l="l" r="r" t="t"/>
                    <a:pathLst>
                      <a:path extrusionOk="0" h="175000" w="155700">
                        <a:moveTo>
                          <a:pt x="155371" y="86167"/>
                        </a:moveTo>
                        <a:cubicBezTo>
                          <a:pt x="148842" y="5764"/>
                          <a:pt x="74701" y="-7647"/>
                          <a:pt x="107470" y="8081"/>
                        </a:cubicBezTo>
                        <a:cubicBezTo>
                          <a:pt x="82634" y="-4416"/>
                          <a:pt x="58561" y="-1825"/>
                          <a:pt x="38088" y="11769"/>
                        </a:cubicBezTo>
                        <a:cubicBezTo>
                          <a:pt x="-44535" y="66599"/>
                          <a:pt x="21765" y="204729"/>
                          <a:pt x="99506" y="169252"/>
                        </a:cubicBezTo>
                        <a:cubicBezTo>
                          <a:pt x="166172" y="138834"/>
                          <a:pt x="154609" y="76749"/>
                          <a:pt x="155371" y="86167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80" name="Google Shape;1780;p21"/>
                <p:cNvGrpSpPr/>
                <p:nvPr/>
              </p:nvGrpSpPr>
              <p:grpSpPr>
                <a:xfrm>
                  <a:off x="11199277" y="7173899"/>
                  <a:ext cx="155700" cy="175000"/>
                  <a:chOff x="11199277" y="7173899"/>
                  <a:chExt cx="155700" cy="175000"/>
                </a:xfrm>
              </p:grpSpPr>
              <p:sp>
                <p:nvSpPr>
                  <p:cNvPr id="1781" name="Google Shape;1781;p21"/>
                  <p:cNvSpPr/>
                  <p:nvPr/>
                </p:nvSpPr>
                <p:spPr>
                  <a:xfrm>
                    <a:off x="11299814" y="7178038"/>
                    <a:ext cx="67" cy="70"/>
                  </a:xfrm>
                  <a:custGeom>
                    <a:rect b="b" l="l" r="r" t="t"/>
                    <a:pathLst>
                      <a:path extrusionOk="0" h="70" w="67">
                        <a:moveTo>
                          <a:pt x="68" y="70"/>
                        </a:moveTo>
                        <a:cubicBezTo>
                          <a:pt x="68" y="10"/>
                          <a:pt x="-85" y="-52"/>
                          <a:pt x="68" y="70"/>
                        </a:cubicBezTo>
                        <a:lnTo>
                          <a:pt x="68" y="70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82" name="Google Shape;1782;p21"/>
                  <p:cNvSpPr/>
                  <p:nvPr/>
                </p:nvSpPr>
                <p:spPr>
                  <a:xfrm>
                    <a:off x="11199277" y="7173899"/>
                    <a:ext cx="155700" cy="175000"/>
                  </a:xfrm>
                  <a:custGeom>
                    <a:rect b="b" l="l" r="r" t="t"/>
                    <a:pathLst>
                      <a:path extrusionOk="0" h="175000" w="155700">
                        <a:moveTo>
                          <a:pt x="155372" y="86167"/>
                        </a:moveTo>
                        <a:cubicBezTo>
                          <a:pt x="148842" y="5764"/>
                          <a:pt x="74701" y="-7647"/>
                          <a:pt x="107469" y="8081"/>
                        </a:cubicBezTo>
                        <a:cubicBezTo>
                          <a:pt x="82634" y="-4416"/>
                          <a:pt x="58561" y="-1825"/>
                          <a:pt x="38088" y="11769"/>
                        </a:cubicBezTo>
                        <a:cubicBezTo>
                          <a:pt x="-44535" y="66599"/>
                          <a:pt x="21765" y="204729"/>
                          <a:pt x="99506" y="169252"/>
                        </a:cubicBezTo>
                        <a:cubicBezTo>
                          <a:pt x="166172" y="138834"/>
                          <a:pt x="154609" y="76749"/>
                          <a:pt x="155372" y="86167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83" name="Google Shape;1783;p21"/>
                <p:cNvGrpSpPr/>
                <p:nvPr/>
              </p:nvGrpSpPr>
              <p:grpSpPr>
                <a:xfrm>
                  <a:off x="12266575" y="7173899"/>
                  <a:ext cx="155700" cy="175000"/>
                  <a:chOff x="12266575" y="7173899"/>
                  <a:chExt cx="155700" cy="175000"/>
                </a:xfrm>
              </p:grpSpPr>
              <p:sp>
                <p:nvSpPr>
                  <p:cNvPr id="1784" name="Google Shape;1784;p21"/>
                  <p:cNvSpPr/>
                  <p:nvPr/>
                </p:nvSpPr>
                <p:spPr>
                  <a:xfrm>
                    <a:off x="12367135" y="7178038"/>
                    <a:ext cx="75" cy="70"/>
                  </a:xfrm>
                  <a:custGeom>
                    <a:rect b="b" l="l" r="r" t="t"/>
                    <a:pathLst>
                      <a:path extrusionOk="0" h="70" w="75">
                        <a:moveTo>
                          <a:pt x="75" y="70"/>
                        </a:moveTo>
                        <a:cubicBezTo>
                          <a:pt x="44" y="10"/>
                          <a:pt x="-77" y="-52"/>
                          <a:pt x="75" y="70"/>
                        </a:cubicBezTo>
                        <a:lnTo>
                          <a:pt x="75" y="70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85" name="Google Shape;1785;p21"/>
                  <p:cNvSpPr/>
                  <p:nvPr/>
                </p:nvSpPr>
                <p:spPr>
                  <a:xfrm>
                    <a:off x="12266575" y="7173899"/>
                    <a:ext cx="155700" cy="175000"/>
                  </a:xfrm>
                  <a:custGeom>
                    <a:rect b="b" l="l" r="r" t="t"/>
                    <a:pathLst>
                      <a:path extrusionOk="0" h="175000" w="155700">
                        <a:moveTo>
                          <a:pt x="155371" y="86167"/>
                        </a:moveTo>
                        <a:cubicBezTo>
                          <a:pt x="148841" y="5764"/>
                          <a:pt x="74700" y="-7647"/>
                          <a:pt x="107469" y="8081"/>
                        </a:cubicBezTo>
                        <a:cubicBezTo>
                          <a:pt x="82634" y="-4416"/>
                          <a:pt x="58561" y="-1825"/>
                          <a:pt x="38088" y="11769"/>
                        </a:cubicBezTo>
                        <a:cubicBezTo>
                          <a:pt x="-44535" y="66599"/>
                          <a:pt x="21765" y="204729"/>
                          <a:pt x="99506" y="169252"/>
                        </a:cubicBezTo>
                        <a:cubicBezTo>
                          <a:pt x="166172" y="138834"/>
                          <a:pt x="154609" y="76749"/>
                          <a:pt x="155371" y="86167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86" name="Google Shape;1786;p21"/>
                <p:cNvGrpSpPr/>
                <p:nvPr/>
              </p:nvGrpSpPr>
              <p:grpSpPr>
                <a:xfrm>
                  <a:off x="13333711" y="7173817"/>
                  <a:ext cx="155859" cy="175040"/>
                  <a:chOff x="13333711" y="7173817"/>
                  <a:chExt cx="155859" cy="175040"/>
                </a:xfrm>
              </p:grpSpPr>
              <p:sp>
                <p:nvSpPr>
                  <p:cNvPr id="1787" name="Google Shape;1787;p21"/>
                  <p:cNvSpPr/>
                  <p:nvPr/>
                </p:nvSpPr>
                <p:spPr>
                  <a:xfrm>
                    <a:off x="13434441" y="7178038"/>
                    <a:ext cx="67" cy="70"/>
                  </a:xfrm>
                  <a:custGeom>
                    <a:rect b="b" l="l" r="r" t="t"/>
                    <a:pathLst>
                      <a:path extrusionOk="0" h="70" w="67">
                        <a:moveTo>
                          <a:pt x="67" y="70"/>
                        </a:moveTo>
                        <a:cubicBezTo>
                          <a:pt x="67" y="10"/>
                          <a:pt x="-84" y="-52"/>
                          <a:pt x="67" y="70"/>
                        </a:cubicBezTo>
                        <a:lnTo>
                          <a:pt x="67" y="70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88" name="Google Shape;1788;p21"/>
                  <p:cNvSpPr/>
                  <p:nvPr/>
                </p:nvSpPr>
                <p:spPr>
                  <a:xfrm>
                    <a:off x="13333711" y="7173817"/>
                    <a:ext cx="155859" cy="175040"/>
                  </a:xfrm>
                  <a:custGeom>
                    <a:rect b="b" l="l" r="r" t="t"/>
                    <a:pathLst>
                      <a:path extrusionOk="0" h="175040" w="155859">
                        <a:moveTo>
                          <a:pt x="155564" y="86249"/>
                        </a:moveTo>
                        <a:cubicBezTo>
                          <a:pt x="148790" y="5816"/>
                          <a:pt x="75107" y="-7443"/>
                          <a:pt x="107662" y="8163"/>
                        </a:cubicBezTo>
                        <a:cubicBezTo>
                          <a:pt x="83314" y="-4120"/>
                          <a:pt x="59546" y="-2261"/>
                          <a:pt x="38281" y="11851"/>
                        </a:cubicBezTo>
                        <a:cubicBezTo>
                          <a:pt x="-44983" y="67109"/>
                          <a:pt x="22385" y="204598"/>
                          <a:pt x="99699" y="169335"/>
                        </a:cubicBezTo>
                        <a:cubicBezTo>
                          <a:pt x="166396" y="138887"/>
                          <a:pt x="154709" y="75430"/>
                          <a:pt x="155564" y="86249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1789" name="Google Shape;1789;p21"/>
              <p:cNvGrpSpPr/>
              <p:nvPr/>
            </p:nvGrpSpPr>
            <p:grpSpPr>
              <a:xfrm>
                <a:off x="4795205" y="8328687"/>
                <a:ext cx="8694365" cy="175084"/>
                <a:chOff x="4795205" y="8328687"/>
                <a:chExt cx="8694365" cy="175084"/>
              </a:xfrm>
            </p:grpSpPr>
            <p:grpSp>
              <p:nvGrpSpPr>
                <p:cNvPr id="1790" name="Google Shape;1790;p21"/>
                <p:cNvGrpSpPr/>
                <p:nvPr/>
              </p:nvGrpSpPr>
              <p:grpSpPr>
                <a:xfrm>
                  <a:off x="4795205" y="8328687"/>
                  <a:ext cx="155863" cy="175041"/>
                  <a:chOff x="4795205" y="8328687"/>
                  <a:chExt cx="155863" cy="175041"/>
                </a:xfrm>
              </p:grpSpPr>
              <p:sp>
                <p:nvSpPr>
                  <p:cNvPr id="1791" name="Google Shape;1791;p21"/>
                  <p:cNvSpPr/>
                  <p:nvPr/>
                </p:nvSpPr>
                <p:spPr>
                  <a:xfrm>
                    <a:off x="4895944" y="8332887"/>
                    <a:ext cx="88" cy="92"/>
                  </a:xfrm>
                  <a:custGeom>
                    <a:rect b="b" l="l" r="r" t="t"/>
                    <a:pathLst>
                      <a:path extrusionOk="0" h="92" w="88">
                        <a:moveTo>
                          <a:pt x="89" y="92"/>
                        </a:moveTo>
                        <a:cubicBezTo>
                          <a:pt x="58" y="1"/>
                          <a:pt x="-94" y="-59"/>
                          <a:pt x="89" y="92"/>
                        </a:cubicBezTo>
                        <a:lnTo>
                          <a:pt x="89" y="92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92" name="Google Shape;1792;p21"/>
                  <p:cNvSpPr/>
                  <p:nvPr/>
                </p:nvSpPr>
                <p:spPr>
                  <a:xfrm>
                    <a:off x="4795205" y="8328687"/>
                    <a:ext cx="155863" cy="175041"/>
                  </a:xfrm>
                  <a:custGeom>
                    <a:rect b="b" l="l" r="r" t="t"/>
                    <a:pathLst>
                      <a:path extrusionOk="0" h="175041" w="155863">
                        <a:moveTo>
                          <a:pt x="155564" y="86249"/>
                        </a:moveTo>
                        <a:cubicBezTo>
                          <a:pt x="148791" y="5817"/>
                          <a:pt x="75107" y="-7442"/>
                          <a:pt x="107662" y="8163"/>
                        </a:cubicBezTo>
                        <a:cubicBezTo>
                          <a:pt x="83315" y="-4120"/>
                          <a:pt x="59547" y="-2261"/>
                          <a:pt x="38281" y="11851"/>
                        </a:cubicBezTo>
                        <a:cubicBezTo>
                          <a:pt x="-44983" y="67109"/>
                          <a:pt x="22385" y="204599"/>
                          <a:pt x="99699" y="169335"/>
                        </a:cubicBezTo>
                        <a:cubicBezTo>
                          <a:pt x="166426" y="138856"/>
                          <a:pt x="154710" y="75399"/>
                          <a:pt x="155564" y="86249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93" name="Google Shape;1793;p21"/>
                <p:cNvGrpSpPr/>
                <p:nvPr/>
              </p:nvGrpSpPr>
              <p:grpSpPr>
                <a:xfrm>
                  <a:off x="5862696" y="8328770"/>
                  <a:ext cx="155700" cy="175000"/>
                  <a:chOff x="5862696" y="8328770"/>
                  <a:chExt cx="155700" cy="175000"/>
                </a:xfrm>
              </p:grpSpPr>
              <p:sp>
                <p:nvSpPr>
                  <p:cNvPr id="1794" name="Google Shape;1794;p21"/>
                  <p:cNvSpPr/>
                  <p:nvPr/>
                </p:nvSpPr>
                <p:spPr>
                  <a:xfrm>
                    <a:off x="5963256" y="8332887"/>
                    <a:ext cx="75" cy="92"/>
                  </a:xfrm>
                  <a:custGeom>
                    <a:rect b="b" l="l" r="r" t="t"/>
                    <a:pathLst>
                      <a:path extrusionOk="0" h="92" w="75">
                        <a:moveTo>
                          <a:pt x="75" y="92"/>
                        </a:moveTo>
                        <a:cubicBezTo>
                          <a:pt x="45" y="1"/>
                          <a:pt x="-77" y="-59"/>
                          <a:pt x="75" y="92"/>
                        </a:cubicBezTo>
                        <a:lnTo>
                          <a:pt x="75" y="92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95" name="Google Shape;1795;p21"/>
                  <p:cNvSpPr/>
                  <p:nvPr/>
                </p:nvSpPr>
                <p:spPr>
                  <a:xfrm>
                    <a:off x="5862696" y="8328770"/>
                    <a:ext cx="155700" cy="175000"/>
                  </a:xfrm>
                  <a:custGeom>
                    <a:rect b="b" l="l" r="r" t="t"/>
                    <a:pathLst>
                      <a:path extrusionOk="0" h="175000" w="155700">
                        <a:moveTo>
                          <a:pt x="155372" y="86167"/>
                        </a:moveTo>
                        <a:cubicBezTo>
                          <a:pt x="148842" y="5765"/>
                          <a:pt x="74701" y="-7646"/>
                          <a:pt x="107470" y="8081"/>
                        </a:cubicBezTo>
                        <a:cubicBezTo>
                          <a:pt x="82634" y="-4416"/>
                          <a:pt x="58561" y="-1825"/>
                          <a:pt x="38088" y="11769"/>
                        </a:cubicBezTo>
                        <a:cubicBezTo>
                          <a:pt x="-44535" y="66599"/>
                          <a:pt x="21765" y="204729"/>
                          <a:pt x="99506" y="169252"/>
                        </a:cubicBezTo>
                        <a:cubicBezTo>
                          <a:pt x="166172" y="138804"/>
                          <a:pt x="154609" y="76718"/>
                          <a:pt x="155372" y="86167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96" name="Google Shape;1796;p21"/>
                <p:cNvGrpSpPr/>
                <p:nvPr/>
              </p:nvGrpSpPr>
              <p:grpSpPr>
                <a:xfrm>
                  <a:off x="6930024" y="8328770"/>
                  <a:ext cx="155700" cy="175000"/>
                  <a:chOff x="6930024" y="8328770"/>
                  <a:chExt cx="155700" cy="175000"/>
                </a:xfrm>
              </p:grpSpPr>
              <p:sp>
                <p:nvSpPr>
                  <p:cNvPr id="1797" name="Google Shape;1797;p21"/>
                  <p:cNvSpPr/>
                  <p:nvPr/>
                </p:nvSpPr>
                <p:spPr>
                  <a:xfrm>
                    <a:off x="7030571" y="8332887"/>
                    <a:ext cx="88" cy="92"/>
                  </a:xfrm>
                  <a:custGeom>
                    <a:rect b="b" l="l" r="r" t="t"/>
                    <a:pathLst>
                      <a:path extrusionOk="0" h="92" w="88">
                        <a:moveTo>
                          <a:pt x="89" y="92"/>
                        </a:moveTo>
                        <a:cubicBezTo>
                          <a:pt x="58" y="1"/>
                          <a:pt x="-94" y="-59"/>
                          <a:pt x="89" y="92"/>
                        </a:cubicBezTo>
                        <a:lnTo>
                          <a:pt x="89" y="92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98" name="Google Shape;1798;p21"/>
                  <p:cNvSpPr/>
                  <p:nvPr/>
                </p:nvSpPr>
                <p:spPr>
                  <a:xfrm>
                    <a:off x="6930024" y="8328770"/>
                    <a:ext cx="155700" cy="175000"/>
                  </a:xfrm>
                  <a:custGeom>
                    <a:rect b="b" l="l" r="r" t="t"/>
                    <a:pathLst>
                      <a:path extrusionOk="0" h="175000" w="155700">
                        <a:moveTo>
                          <a:pt x="155372" y="86167"/>
                        </a:moveTo>
                        <a:cubicBezTo>
                          <a:pt x="148842" y="5765"/>
                          <a:pt x="74701" y="-7646"/>
                          <a:pt x="107470" y="8081"/>
                        </a:cubicBezTo>
                        <a:cubicBezTo>
                          <a:pt x="82634" y="-4416"/>
                          <a:pt x="58561" y="-1825"/>
                          <a:pt x="38088" y="11769"/>
                        </a:cubicBezTo>
                        <a:cubicBezTo>
                          <a:pt x="-44535" y="66599"/>
                          <a:pt x="21765" y="204729"/>
                          <a:pt x="99506" y="169252"/>
                        </a:cubicBezTo>
                        <a:cubicBezTo>
                          <a:pt x="166172" y="138804"/>
                          <a:pt x="154609" y="76718"/>
                          <a:pt x="155372" y="86167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99" name="Google Shape;1799;p21"/>
                <p:cNvGrpSpPr/>
                <p:nvPr/>
              </p:nvGrpSpPr>
              <p:grpSpPr>
                <a:xfrm>
                  <a:off x="7997322" y="8328770"/>
                  <a:ext cx="155700" cy="175000"/>
                  <a:chOff x="7997322" y="8328770"/>
                  <a:chExt cx="155700" cy="175000"/>
                </a:xfrm>
              </p:grpSpPr>
              <p:sp>
                <p:nvSpPr>
                  <p:cNvPr id="1800" name="Google Shape;1800;p21"/>
                  <p:cNvSpPr/>
                  <p:nvPr/>
                </p:nvSpPr>
                <p:spPr>
                  <a:xfrm>
                    <a:off x="8097882" y="8332887"/>
                    <a:ext cx="75" cy="92"/>
                  </a:xfrm>
                  <a:custGeom>
                    <a:rect b="b" l="l" r="r" t="t"/>
                    <a:pathLst>
                      <a:path extrusionOk="0" h="92" w="75">
                        <a:moveTo>
                          <a:pt x="75" y="92"/>
                        </a:moveTo>
                        <a:cubicBezTo>
                          <a:pt x="44" y="1"/>
                          <a:pt x="-77" y="-59"/>
                          <a:pt x="75" y="92"/>
                        </a:cubicBezTo>
                        <a:lnTo>
                          <a:pt x="75" y="92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01" name="Google Shape;1801;p21"/>
                  <p:cNvSpPr/>
                  <p:nvPr/>
                </p:nvSpPr>
                <p:spPr>
                  <a:xfrm>
                    <a:off x="7997322" y="8328770"/>
                    <a:ext cx="155700" cy="175000"/>
                  </a:xfrm>
                  <a:custGeom>
                    <a:rect b="b" l="l" r="r" t="t"/>
                    <a:pathLst>
                      <a:path extrusionOk="0" h="175000" w="155700">
                        <a:moveTo>
                          <a:pt x="155371" y="86167"/>
                        </a:moveTo>
                        <a:cubicBezTo>
                          <a:pt x="148842" y="5765"/>
                          <a:pt x="74701" y="-7646"/>
                          <a:pt x="107470" y="8081"/>
                        </a:cubicBezTo>
                        <a:cubicBezTo>
                          <a:pt x="82634" y="-4416"/>
                          <a:pt x="58561" y="-1825"/>
                          <a:pt x="38088" y="11769"/>
                        </a:cubicBezTo>
                        <a:cubicBezTo>
                          <a:pt x="-44535" y="66599"/>
                          <a:pt x="21765" y="204729"/>
                          <a:pt x="99506" y="169252"/>
                        </a:cubicBezTo>
                        <a:cubicBezTo>
                          <a:pt x="166172" y="138804"/>
                          <a:pt x="154609" y="76718"/>
                          <a:pt x="155371" y="86167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02" name="Google Shape;1802;p21"/>
                <p:cNvGrpSpPr/>
                <p:nvPr/>
              </p:nvGrpSpPr>
              <p:grpSpPr>
                <a:xfrm>
                  <a:off x="9064651" y="8328770"/>
                  <a:ext cx="155700" cy="175000"/>
                  <a:chOff x="9064651" y="8328770"/>
                  <a:chExt cx="155700" cy="175000"/>
                </a:xfrm>
              </p:grpSpPr>
              <p:sp>
                <p:nvSpPr>
                  <p:cNvPr id="1803" name="Google Shape;1803;p21"/>
                  <p:cNvSpPr/>
                  <p:nvPr/>
                </p:nvSpPr>
                <p:spPr>
                  <a:xfrm>
                    <a:off x="9165187" y="8332887"/>
                    <a:ext cx="67" cy="92"/>
                  </a:xfrm>
                  <a:custGeom>
                    <a:rect b="b" l="l" r="r" t="t"/>
                    <a:pathLst>
                      <a:path extrusionOk="0" h="92" w="67">
                        <a:moveTo>
                          <a:pt x="68" y="92"/>
                        </a:moveTo>
                        <a:cubicBezTo>
                          <a:pt x="68" y="1"/>
                          <a:pt x="-85" y="-59"/>
                          <a:pt x="68" y="92"/>
                        </a:cubicBezTo>
                        <a:lnTo>
                          <a:pt x="68" y="92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04" name="Google Shape;1804;p21"/>
                  <p:cNvSpPr/>
                  <p:nvPr/>
                </p:nvSpPr>
                <p:spPr>
                  <a:xfrm>
                    <a:off x="9064651" y="8328770"/>
                    <a:ext cx="155700" cy="175000"/>
                  </a:xfrm>
                  <a:custGeom>
                    <a:rect b="b" l="l" r="r" t="t"/>
                    <a:pathLst>
                      <a:path extrusionOk="0" h="175000" w="155700">
                        <a:moveTo>
                          <a:pt x="155371" y="86167"/>
                        </a:moveTo>
                        <a:cubicBezTo>
                          <a:pt x="148842" y="5765"/>
                          <a:pt x="74701" y="-7646"/>
                          <a:pt x="107469" y="8081"/>
                        </a:cubicBezTo>
                        <a:cubicBezTo>
                          <a:pt x="82634" y="-4416"/>
                          <a:pt x="58561" y="-1825"/>
                          <a:pt x="38088" y="11769"/>
                        </a:cubicBezTo>
                        <a:cubicBezTo>
                          <a:pt x="-44535" y="66599"/>
                          <a:pt x="21764" y="204729"/>
                          <a:pt x="99506" y="169252"/>
                        </a:cubicBezTo>
                        <a:cubicBezTo>
                          <a:pt x="166172" y="138804"/>
                          <a:pt x="154609" y="76718"/>
                          <a:pt x="155371" y="86167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05" name="Google Shape;1805;p21"/>
                <p:cNvGrpSpPr/>
                <p:nvPr/>
              </p:nvGrpSpPr>
              <p:grpSpPr>
                <a:xfrm>
                  <a:off x="10131949" y="8328770"/>
                  <a:ext cx="155700" cy="175000"/>
                  <a:chOff x="10131949" y="8328770"/>
                  <a:chExt cx="155700" cy="175000"/>
                </a:xfrm>
              </p:grpSpPr>
              <p:sp>
                <p:nvSpPr>
                  <p:cNvPr id="1806" name="Google Shape;1806;p21"/>
                  <p:cNvSpPr/>
                  <p:nvPr/>
                </p:nvSpPr>
                <p:spPr>
                  <a:xfrm>
                    <a:off x="10232509" y="8332887"/>
                    <a:ext cx="75" cy="92"/>
                  </a:xfrm>
                  <a:custGeom>
                    <a:rect b="b" l="l" r="r" t="t"/>
                    <a:pathLst>
                      <a:path extrusionOk="0" h="92" w="75">
                        <a:moveTo>
                          <a:pt x="75" y="92"/>
                        </a:moveTo>
                        <a:cubicBezTo>
                          <a:pt x="44" y="1"/>
                          <a:pt x="-77" y="-59"/>
                          <a:pt x="75" y="92"/>
                        </a:cubicBezTo>
                        <a:lnTo>
                          <a:pt x="75" y="92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07" name="Google Shape;1807;p21"/>
                  <p:cNvSpPr/>
                  <p:nvPr/>
                </p:nvSpPr>
                <p:spPr>
                  <a:xfrm>
                    <a:off x="10131949" y="8328770"/>
                    <a:ext cx="155700" cy="175000"/>
                  </a:xfrm>
                  <a:custGeom>
                    <a:rect b="b" l="l" r="r" t="t"/>
                    <a:pathLst>
                      <a:path extrusionOk="0" h="175000" w="155700">
                        <a:moveTo>
                          <a:pt x="155371" y="86167"/>
                        </a:moveTo>
                        <a:cubicBezTo>
                          <a:pt x="148842" y="5765"/>
                          <a:pt x="74701" y="-7646"/>
                          <a:pt x="107470" y="8081"/>
                        </a:cubicBezTo>
                        <a:cubicBezTo>
                          <a:pt x="82634" y="-4416"/>
                          <a:pt x="58561" y="-1825"/>
                          <a:pt x="38088" y="11769"/>
                        </a:cubicBezTo>
                        <a:cubicBezTo>
                          <a:pt x="-44535" y="66599"/>
                          <a:pt x="21765" y="204729"/>
                          <a:pt x="99506" y="169252"/>
                        </a:cubicBezTo>
                        <a:cubicBezTo>
                          <a:pt x="166172" y="138804"/>
                          <a:pt x="154609" y="76718"/>
                          <a:pt x="155371" y="86167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08" name="Google Shape;1808;p21"/>
                <p:cNvGrpSpPr/>
                <p:nvPr/>
              </p:nvGrpSpPr>
              <p:grpSpPr>
                <a:xfrm>
                  <a:off x="11199277" y="8328770"/>
                  <a:ext cx="155700" cy="175000"/>
                  <a:chOff x="11199277" y="8328770"/>
                  <a:chExt cx="155700" cy="175000"/>
                </a:xfrm>
              </p:grpSpPr>
              <p:sp>
                <p:nvSpPr>
                  <p:cNvPr id="1809" name="Google Shape;1809;p21"/>
                  <p:cNvSpPr/>
                  <p:nvPr/>
                </p:nvSpPr>
                <p:spPr>
                  <a:xfrm>
                    <a:off x="11299814" y="8332887"/>
                    <a:ext cx="67" cy="92"/>
                  </a:xfrm>
                  <a:custGeom>
                    <a:rect b="b" l="l" r="r" t="t"/>
                    <a:pathLst>
                      <a:path extrusionOk="0" h="92" w="67">
                        <a:moveTo>
                          <a:pt x="68" y="92"/>
                        </a:moveTo>
                        <a:cubicBezTo>
                          <a:pt x="68" y="1"/>
                          <a:pt x="-85" y="-59"/>
                          <a:pt x="68" y="92"/>
                        </a:cubicBezTo>
                        <a:lnTo>
                          <a:pt x="68" y="92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10" name="Google Shape;1810;p21"/>
                  <p:cNvSpPr/>
                  <p:nvPr/>
                </p:nvSpPr>
                <p:spPr>
                  <a:xfrm>
                    <a:off x="11199277" y="8328770"/>
                    <a:ext cx="155700" cy="175000"/>
                  </a:xfrm>
                  <a:custGeom>
                    <a:rect b="b" l="l" r="r" t="t"/>
                    <a:pathLst>
                      <a:path extrusionOk="0" h="175000" w="155700">
                        <a:moveTo>
                          <a:pt x="155372" y="86167"/>
                        </a:moveTo>
                        <a:cubicBezTo>
                          <a:pt x="148842" y="5765"/>
                          <a:pt x="74701" y="-7646"/>
                          <a:pt x="107469" y="8081"/>
                        </a:cubicBezTo>
                        <a:cubicBezTo>
                          <a:pt x="82634" y="-4416"/>
                          <a:pt x="58561" y="-1825"/>
                          <a:pt x="38088" y="11769"/>
                        </a:cubicBezTo>
                        <a:cubicBezTo>
                          <a:pt x="-44535" y="66599"/>
                          <a:pt x="21765" y="204729"/>
                          <a:pt x="99506" y="169252"/>
                        </a:cubicBezTo>
                        <a:cubicBezTo>
                          <a:pt x="166172" y="138804"/>
                          <a:pt x="154609" y="76718"/>
                          <a:pt x="155372" y="86167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11" name="Google Shape;1811;p21"/>
                <p:cNvGrpSpPr/>
                <p:nvPr/>
              </p:nvGrpSpPr>
              <p:grpSpPr>
                <a:xfrm>
                  <a:off x="12266575" y="8328770"/>
                  <a:ext cx="155700" cy="175000"/>
                  <a:chOff x="12266575" y="8328770"/>
                  <a:chExt cx="155700" cy="175000"/>
                </a:xfrm>
              </p:grpSpPr>
              <p:sp>
                <p:nvSpPr>
                  <p:cNvPr id="1812" name="Google Shape;1812;p21"/>
                  <p:cNvSpPr/>
                  <p:nvPr/>
                </p:nvSpPr>
                <p:spPr>
                  <a:xfrm>
                    <a:off x="12367135" y="8332887"/>
                    <a:ext cx="75" cy="92"/>
                  </a:xfrm>
                  <a:custGeom>
                    <a:rect b="b" l="l" r="r" t="t"/>
                    <a:pathLst>
                      <a:path extrusionOk="0" h="92" w="75">
                        <a:moveTo>
                          <a:pt x="75" y="92"/>
                        </a:moveTo>
                        <a:cubicBezTo>
                          <a:pt x="44" y="1"/>
                          <a:pt x="-77" y="-59"/>
                          <a:pt x="75" y="92"/>
                        </a:cubicBezTo>
                        <a:lnTo>
                          <a:pt x="75" y="92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13" name="Google Shape;1813;p21"/>
                  <p:cNvSpPr/>
                  <p:nvPr/>
                </p:nvSpPr>
                <p:spPr>
                  <a:xfrm>
                    <a:off x="12266575" y="8328770"/>
                    <a:ext cx="155700" cy="175000"/>
                  </a:xfrm>
                  <a:custGeom>
                    <a:rect b="b" l="l" r="r" t="t"/>
                    <a:pathLst>
                      <a:path extrusionOk="0" h="175000" w="155700">
                        <a:moveTo>
                          <a:pt x="155371" y="86167"/>
                        </a:moveTo>
                        <a:cubicBezTo>
                          <a:pt x="148841" y="5765"/>
                          <a:pt x="74700" y="-7646"/>
                          <a:pt x="107469" y="8081"/>
                        </a:cubicBezTo>
                        <a:cubicBezTo>
                          <a:pt x="82634" y="-4416"/>
                          <a:pt x="58561" y="-1825"/>
                          <a:pt x="38088" y="11769"/>
                        </a:cubicBezTo>
                        <a:cubicBezTo>
                          <a:pt x="-44535" y="66599"/>
                          <a:pt x="21765" y="204729"/>
                          <a:pt x="99506" y="169252"/>
                        </a:cubicBezTo>
                        <a:cubicBezTo>
                          <a:pt x="166172" y="138804"/>
                          <a:pt x="154609" y="76718"/>
                          <a:pt x="155371" y="86167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14" name="Google Shape;1814;p21"/>
                <p:cNvGrpSpPr/>
                <p:nvPr/>
              </p:nvGrpSpPr>
              <p:grpSpPr>
                <a:xfrm>
                  <a:off x="13333711" y="8328687"/>
                  <a:ext cx="155859" cy="175041"/>
                  <a:chOff x="13333711" y="8328687"/>
                  <a:chExt cx="155859" cy="175041"/>
                </a:xfrm>
              </p:grpSpPr>
              <p:sp>
                <p:nvSpPr>
                  <p:cNvPr id="1815" name="Google Shape;1815;p21"/>
                  <p:cNvSpPr/>
                  <p:nvPr/>
                </p:nvSpPr>
                <p:spPr>
                  <a:xfrm>
                    <a:off x="13434441" y="8332887"/>
                    <a:ext cx="67" cy="92"/>
                  </a:xfrm>
                  <a:custGeom>
                    <a:rect b="b" l="l" r="r" t="t"/>
                    <a:pathLst>
                      <a:path extrusionOk="0" h="92" w="67">
                        <a:moveTo>
                          <a:pt x="67" y="92"/>
                        </a:moveTo>
                        <a:cubicBezTo>
                          <a:pt x="67" y="1"/>
                          <a:pt x="-84" y="-59"/>
                          <a:pt x="67" y="92"/>
                        </a:cubicBezTo>
                        <a:lnTo>
                          <a:pt x="67" y="92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16" name="Google Shape;1816;p21"/>
                  <p:cNvSpPr/>
                  <p:nvPr/>
                </p:nvSpPr>
                <p:spPr>
                  <a:xfrm>
                    <a:off x="13333711" y="8328687"/>
                    <a:ext cx="155859" cy="175041"/>
                  </a:xfrm>
                  <a:custGeom>
                    <a:rect b="b" l="l" r="r" t="t"/>
                    <a:pathLst>
                      <a:path extrusionOk="0" h="175041" w="155859">
                        <a:moveTo>
                          <a:pt x="155564" y="86249"/>
                        </a:moveTo>
                        <a:cubicBezTo>
                          <a:pt x="148790" y="5817"/>
                          <a:pt x="75107" y="-7442"/>
                          <a:pt x="107662" y="8163"/>
                        </a:cubicBezTo>
                        <a:cubicBezTo>
                          <a:pt x="83314" y="-4120"/>
                          <a:pt x="59546" y="-2261"/>
                          <a:pt x="38281" y="11851"/>
                        </a:cubicBezTo>
                        <a:cubicBezTo>
                          <a:pt x="-44983" y="67109"/>
                          <a:pt x="22385" y="204599"/>
                          <a:pt x="99699" y="169335"/>
                        </a:cubicBezTo>
                        <a:cubicBezTo>
                          <a:pt x="166396" y="138856"/>
                          <a:pt x="154709" y="75399"/>
                          <a:pt x="155564" y="86249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1817" name="Google Shape;1817;p21"/>
              <p:cNvGrpSpPr/>
              <p:nvPr/>
            </p:nvGrpSpPr>
            <p:grpSpPr>
              <a:xfrm>
                <a:off x="4795205" y="9483527"/>
                <a:ext cx="8694365" cy="175083"/>
                <a:chOff x="4795205" y="9483527"/>
                <a:chExt cx="8694365" cy="175083"/>
              </a:xfrm>
            </p:grpSpPr>
            <p:grpSp>
              <p:nvGrpSpPr>
                <p:cNvPr id="1818" name="Google Shape;1818;p21"/>
                <p:cNvGrpSpPr/>
                <p:nvPr/>
              </p:nvGrpSpPr>
              <p:grpSpPr>
                <a:xfrm>
                  <a:off x="4795205" y="9483527"/>
                  <a:ext cx="155863" cy="175041"/>
                  <a:chOff x="4795205" y="9483527"/>
                  <a:chExt cx="155863" cy="175041"/>
                </a:xfrm>
              </p:grpSpPr>
              <p:sp>
                <p:nvSpPr>
                  <p:cNvPr id="1819" name="Google Shape;1819;p21"/>
                  <p:cNvSpPr/>
                  <p:nvPr/>
                </p:nvSpPr>
                <p:spPr>
                  <a:xfrm>
                    <a:off x="4895944" y="9487727"/>
                    <a:ext cx="88" cy="92"/>
                  </a:xfrm>
                  <a:custGeom>
                    <a:rect b="b" l="l" r="r" t="t"/>
                    <a:pathLst>
                      <a:path extrusionOk="0" h="92" w="88">
                        <a:moveTo>
                          <a:pt x="89" y="93"/>
                        </a:moveTo>
                        <a:cubicBezTo>
                          <a:pt x="58" y="2"/>
                          <a:pt x="-94" y="-60"/>
                          <a:pt x="89" y="93"/>
                        </a:cubicBezTo>
                        <a:lnTo>
                          <a:pt x="89" y="93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20" name="Google Shape;1820;p21"/>
                  <p:cNvSpPr/>
                  <p:nvPr/>
                </p:nvSpPr>
                <p:spPr>
                  <a:xfrm>
                    <a:off x="4795205" y="9483527"/>
                    <a:ext cx="155863" cy="175041"/>
                  </a:xfrm>
                  <a:custGeom>
                    <a:rect b="b" l="l" r="r" t="t"/>
                    <a:pathLst>
                      <a:path extrusionOk="0" h="175041" w="155863">
                        <a:moveTo>
                          <a:pt x="155564" y="86250"/>
                        </a:moveTo>
                        <a:cubicBezTo>
                          <a:pt x="148791" y="5816"/>
                          <a:pt x="75107" y="-7442"/>
                          <a:pt x="107662" y="8163"/>
                        </a:cubicBezTo>
                        <a:cubicBezTo>
                          <a:pt x="83315" y="-4120"/>
                          <a:pt x="59547" y="-2260"/>
                          <a:pt x="38281" y="11851"/>
                        </a:cubicBezTo>
                        <a:cubicBezTo>
                          <a:pt x="-44983" y="67109"/>
                          <a:pt x="22385" y="204598"/>
                          <a:pt x="99699" y="169335"/>
                        </a:cubicBezTo>
                        <a:cubicBezTo>
                          <a:pt x="166426" y="138856"/>
                          <a:pt x="154710" y="75400"/>
                          <a:pt x="155564" y="86250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21" name="Google Shape;1821;p21"/>
                <p:cNvGrpSpPr/>
                <p:nvPr/>
              </p:nvGrpSpPr>
              <p:grpSpPr>
                <a:xfrm>
                  <a:off x="5862696" y="9483610"/>
                  <a:ext cx="155700" cy="175000"/>
                  <a:chOff x="5862696" y="9483610"/>
                  <a:chExt cx="155700" cy="175000"/>
                </a:xfrm>
              </p:grpSpPr>
              <p:sp>
                <p:nvSpPr>
                  <p:cNvPr id="1822" name="Google Shape;1822;p21"/>
                  <p:cNvSpPr/>
                  <p:nvPr/>
                </p:nvSpPr>
                <p:spPr>
                  <a:xfrm>
                    <a:off x="5963256" y="9487727"/>
                    <a:ext cx="75" cy="92"/>
                  </a:xfrm>
                  <a:custGeom>
                    <a:rect b="b" l="l" r="r" t="t"/>
                    <a:pathLst>
                      <a:path extrusionOk="0" h="92" w="75">
                        <a:moveTo>
                          <a:pt x="75" y="93"/>
                        </a:moveTo>
                        <a:cubicBezTo>
                          <a:pt x="45" y="2"/>
                          <a:pt x="-77" y="-60"/>
                          <a:pt x="75" y="93"/>
                        </a:cubicBezTo>
                        <a:lnTo>
                          <a:pt x="75" y="93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23" name="Google Shape;1823;p21"/>
                  <p:cNvSpPr/>
                  <p:nvPr/>
                </p:nvSpPr>
                <p:spPr>
                  <a:xfrm>
                    <a:off x="5862696" y="9483610"/>
                    <a:ext cx="155700" cy="175000"/>
                  </a:xfrm>
                  <a:custGeom>
                    <a:rect b="b" l="l" r="r" t="t"/>
                    <a:pathLst>
                      <a:path extrusionOk="0" h="175000" w="155700">
                        <a:moveTo>
                          <a:pt x="155372" y="86167"/>
                        </a:moveTo>
                        <a:cubicBezTo>
                          <a:pt x="148842" y="5764"/>
                          <a:pt x="74701" y="-7647"/>
                          <a:pt x="107470" y="8080"/>
                        </a:cubicBezTo>
                        <a:cubicBezTo>
                          <a:pt x="82634" y="-4416"/>
                          <a:pt x="58561" y="-1825"/>
                          <a:pt x="38088" y="11768"/>
                        </a:cubicBezTo>
                        <a:cubicBezTo>
                          <a:pt x="-44535" y="66600"/>
                          <a:pt x="21765" y="204730"/>
                          <a:pt x="99506" y="169252"/>
                        </a:cubicBezTo>
                        <a:cubicBezTo>
                          <a:pt x="166172" y="138803"/>
                          <a:pt x="154609" y="76719"/>
                          <a:pt x="155372" y="86167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24" name="Google Shape;1824;p21"/>
                <p:cNvGrpSpPr/>
                <p:nvPr/>
              </p:nvGrpSpPr>
              <p:grpSpPr>
                <a:xfrm>
                  <a:off x="6930024" y="9483610"/>
                  <a:ext cx="155700" cy="175000"/>
                  <a:chOff x="6930024" y="9483610"/>
                  <a:chExt cx="155700" cy="175000"/>
                </a:xfrm>
              </p:grpSpPr>
              <p:sp>
                <p:nvSpPr>
                  <p:cNvPr id="1825" name="Google Shape;1825;p21"/>
                  <p:cNvSpPr/>
                  <p:nvPr/>
                </p:nvSpPr>
                <p:spPr>
                  <a:xfrm>
                    <a:off x="7030571" y="9487727"/>
                    <a:ext cx="88" cy="92"/>
                  </a:xfrm>
                  <a:custGeom>
                    <a:rect b="b" l="l" r="r" t="t"/>
                    <a:pathLst>
                      <a:path extrusionOk="0" h="92" w="88">
                        <a:moveTo>
                          <a:pt x="89" y="93"/>
                        </a:moveTo>
                        <a:cubicBezTo>
                          <a:pt x="58" y="2"/>
                          <a:pt x="-94" y="-60"/>
                          <a:pt x="89" y="93"/>
                        </a:cubicBezTo>
                        <a:lnTo>
                          <a:pt x="89" y="93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26" name="Google Shape;1826;p21"/>
                  <p:cNvSpPr/>
                  <p:nvPr/>
                </p:nvSpPr>
                <p:spPr>
                  <a:xfrm>
                    <a:off x="6930024" y="9483610"/>
                    <a:ext cx="155700" cy="175000"/>
                  </a:xfrm>
                  <a:custGeom>
                    <a:rect b="b" l="l" r="r" t="t"/>
                    <a:pathLst>
                      <a:path extrusionOk="0" h="175000" w="155700">
                        <a:moveTo>
                          <a:pt x="155372" y="86167"/>
                        </a:moveTo>
                        <a:cubicBezTo>
                          <a:pt x="148842" y="5764"/>
                          <a:pt x="74701" y="-7647"/>
                          <a:pt x="107470" y="8080"/>
                        </a:cubicBezTo>
                        <a:cubicBezTo>
                          <a:pt x="82634" y="-4416"/>
                          <a:pt x="58561" y="-1825"/>
                          <a:pt x="38088" y="11768"/>
                        </a:cubicBezTo>
                        <a:cubicBezTo>
                          <a:pt x="-44535" y="66600"/>
                          <a:pt x="21765" y="204730"/>
                          <a:pt x="99506" y="169252"/>
                        </a:cubicBezTo>
                        <a:cubicBezTo>
                          <a:pt x="166172" y="138803"/>
                          <a:pt x="154609" y="76719"/>
                          <a:pt x="155372" y="86167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27" name="Google Shape;1827;p21"/>
                <p:cNvGrpSpPr/>
                <p:nvPr/>
              </p:nvGrpSpPr>
              <p:grpSpPr>
                <a:xfrm>
                  <a:off x="7997322" y="9483610"/>
                  <a:ext cx="155700" cy="175000"/>
                  <a:chOff x="7997322" y="9483610"/>
                  <a:chExt cx="155700" cy="175000"/>
                </a:xfrm>
              </p:grpSpPr>
              <p:sp>
                <p:nvSpPr>
                  <p:cNvPr id="1828" name="Google Shape;1828;p21"/>
                  <p:cNvSpPr/>
                  <p:nvPr/>
                </p:nvSpPr>
                <p:spPr>
                  <a:xfrm>
                    <a:off x="8097882" y="9487727"/>
                    <a:ext cx="75" cy="92"/>
                  </a:xfrm>
                  <a:custGeom>
                    <a:rect b="b" l="l" r="r" t="t"/>
                    <a:pathLst>
                      <a:path extrusionOk="0" h="92" w="75">
                        <a:moveTo>
                          <a:pt x="75" y="93"/>
                        </a:moveTo>
                        <a:cubicBezTo>
                          <a:pt x="44" y="2"/>
                          <a:pt x="-77" y="-60"/>
                          <a:pt x="75" y="93"/>
                        </a:cubicBezTo>
                        <a:lnTo>
                          <a:pt x="75" y="93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29" name="Google Shape;1829;p21"/>
                  <p:cNvSpPr/>
                  <p:nvPr/>
                </p:nvSpPr>
                <p:spPr>
                  <a:xfrm>
                    <a:off x="7997322" y="9483610"/>
                    <a:ext cx="155700" cy="175000"/>
                  </a:xfrm>
                  <a:custGeom>
                    <a:rect b="b" l="l" r="r" t="t"/>
                    <a:pathLst>
                      <a:path extrusionOk="0" h="175000" w="155700">
                        <a:moveTo>
                          <a:pt x="155371" y="86167"/>
                        </a:moveTo>
                        <a:cubicBezTo>
                          <a:pt x="148842" y="5764"/>
                          <a:pt x="74701" y="-7647"/>
                          <a:pt x="107470" y="8080"/>
                        </a:cubicBezTo>
                        <a:cubicBezTo>
                          <a:pt x="82634" y="-4416"/>
                          <a:pt x="58561" y="-1825"/>
                          <a:pt x="38088" y="11768"/>
                        </a:cubicBezTo>
                        <a:cubicBezTo>
                          <a:pt x="-44535" y="66600"/>
                          <a:pt x="21765" y="204730"/>
                          <a:pt x="99506" y="169252"/>
                        </a:cubicBezTo>
                        <a:cubicBezTo>
                          <a:pt x="166172" y="138803"/>
                          <a:pt x="154609" y="76719"/>
                          <a:pt x="155371" y="86167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30" name="Google Shape;1830;p21"/>
                <p:cNvGrpSpPr/>
                <p:nvPr/>
              </p:nvGrpSpPr>
              <p:grpSpPr>
                <a:xfrm>
                  <a:off x="9064651" y="9483610"/>
                  <a:ext cx="155700" cy="175000"/>
                  <a:chOff x="9064651" y="9483610"/>
                  <a:chExt cx="155700" cy="175000"/>
                </a:xfrm>
              </p:grpSpPr>
              <p:sp>
                <p:nvSpPr>
                  <p:cNvPr id="1831" name="Google Shape;1831;p21"/>
                  <p:cNvSpPr/>
                  <p:nvPr/>
                </p:nvSpPr>
                <p:spPr>
                  <a:xfrm>
                    <a:off x="9165187" y="9487727"/>
                    <a:ext cx="67" cy="92"/>
                  </a:xfrm>
                  <a:custGeom>
                    <a:rect b="b" l="l" r="r" t="t"/>
                    <a:pathLst>
                      <a:path extrusionOk="0" h="92" w="67">
                        <a:moveTo>
                          <a:pt x="68" y="93"/>
                        </a:moveTo>
                        <a:cubicBezTo>
                          <a:pt x="68" y="2"/>
                          <a:pt x="-85" y="-60"/>
                          <a:pt x="68" y="93"/>
                        </a:cubicBezTo>
                        <a:lnTo>
                          <a:pt x="68" y="93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32" name="Google Shape;1832;p21"/>
                  <p:cNvSpPr/>
                  <p:nvPr/>
                </p:nvSpPr>
                <p:spPr>
                  <a:xfrm>
                    <a:off x="9064651" y="9483610"/>
                    <a:ext cx="155700" cy="175000"/>
                  </a:xfrm>
                  <a:custGeom>
                    <a:rect b="b" l="l" r="r" t="t"/>
                    <a:pathLst>
                      <a:path extrusionOk="0" h="175000" w="155700">
                        <a:moveTo>
                          <a:pt x="155371" y="86167"/>
                        </a:moveTo>
                        <a:cubicBezTo>
                          <a:pt x="148842" y="5764"/>
                          <a:pt x="74701" y="-7647"/>
                          <a:pt x="107469" y="8080"/>
                        </a:cubicBezTo>
                        <a:cubicBezTo>
                          <a:pt x="82634" y="-4416"/>
                          <a:pt x="58561" y="-1825"/>
                          <a:pt x="38088" y="11768"/>
                        </a:cubicBezTo>
                        <a:cubicBezTo>
                          <a:pt x="-44535" y="66600"/>
                          <a:pt x="21764" y="204730"/>
                          <a:pt x="99506" y="169252"/>
                        </a:cubicBezTo>
                        <a:cubicBezTo>
                          <a:pt x="166172" y="138803"/>
                          <a:pt x="154609" y="76719"/>
                          <a:pt x="155371" y="86167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33" name="Google Shape;1833;p21"/>
                <p:cNvGrpSpPr/>
                <p:nvPr/>
              </p:nvGrpSpPr>
              <p:grpSpPr>
                <a:xfrm>
                  <a:off x="10131949" y="9483610"/>
                  <a:ext cx="155700" cy="175000"/>
                  <a:chOff x="10131949" y="9483610"/>
                  <a:chExt cx="155700" cy="175000"/>
                </a:xfrm>
              </p:grpSpPr>
              <p:sp>
                <p:nvSpPr>
                  <p:cNvPr id="1834" name="Google Shape;1834;p21"/>
                  <p:cNvSpPr/>
                  <p:nvPr/>
                </p:nvSpPr>
                <p:spPr>
                  <a:xfrm>
                    <a:off x="10232509" y="9487727"/>
                    <a:ext cx="75" cy="92"/>
                  </a:xfrm>
                  <a:custGeom>
                    <a:rect b="b" l="l" r="r" t="t"/>
                    <a:pathLst>
                      <a:path extrusionOk="0" h="92" w="75">
                        <a:moveTo>
                          <a:pt x="75" y="93"/>
                        </a:moveTo>
                        <a:cubicBezTo>
                          <a:pt x="44" y="2"/>
                          <a:pt x="-77" y="-60"/>
                          <a:pt x="75" y="93"/>
                        </a:cubicBezTo>
                        <a:lnTo>
                          <a:pt x="75" y="93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35" name="Google Shape;1835;p21"/>
                  <p:cNvSpPr/>
                  <p:nvPr/>
                </p:nvSpPr>
                <p:spPr>
                  <a:xfrm>
                    <a:off x="10131949" y="9483610"/>
                    <a:ext cx="155700" cy="175000"/>
                  </a:xfrm>
                  <a:custGeom>
                    <a:rect b="b" l="l" r="r" t="t"/>
                    <a:pathLst>
                      <a:path extrusionOk="0" h="175000" w="155700">
                        <a:moveTo>
                          <a:pt x="155371" y="86167"/>
                        </a:moveTo>
                        <a:cubicBezTo>
                          <a:pt x="148842" y="5764"/>
                          <a:pt x="74701" y="-7647"/>
                          <a:pt x="107470" y="8080"/>
                        </a:cubicBezTo>
                        <a:cubicBezTo>
                          <a:pt x="82634" y="-4416"/>
                          <a:pt x="58561" y="-1825"/>
                          <a:pt x="38088" y="11768"/>
                        </a:cubicBezTo>
                        <a:cubicBezTo>
                          <a:pt x="-44535" y="66600"/>
                          <a:pt x="21765" y="204730"/>
                          <a:pt x="99506" y="169252"/>
                        </a:cubicBezTo>
                        <a:cubicBezTo>
                          <a:pt x="166172" y="138803"/>
                          <a:pt x="154609" y="76719"/>
                          <a:pt x="155371" y="86167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36" name="Google Shape;1836;p21"/>
                <p:cNvGrpSpPr/>
                <p:nvPr/>
              </p:nvGrpSpPr>
              <p:grpSpPr>
                <a:xfrm>
                  <a:off x="11199277" y="9483610"/>
                  <a:ext cx="155700" cy="175000"/>
                  <a:chOff x="11199277" y="9483610"/>
                  <a:chExt cx="155700" cy="175000"/>
                </a:xfrm>
              </p:grpSpPr>
              <p:sp>
                <p:nvSpPr>
                  <p:cNvPr id="1837" name="Google Shape;1837;p21"/>
                  <p:cNvSpPr/>
                  <p:nvPr/>
                </p:nvSpPr>
                <p:spPr>
                  <a:xfrm>
                    <a:off x="11299814" y="9487727"/>
                    <a:ext cx="67" cy="92"/>
                  </a:xfrm>
                  <a:custGeom>
                    <a:rect b="b" l="l" r="r" t="t"/>
                    <a:pathLst>
                      <a:path extrusionOk="0" h="92" w="67">
                        <a:moveTo>
                          <a:pt x="68" y="93"/>
                        </a:moveTo>
                        <a:cubicBezTo>
                          <a:pt x="68" y="2"/>
                          <a:pt x="-85" y="-60"/>
                          <a:pt x="68" y="93"/>
                        </a:cubicBezTo>
                        <a:lnTo>
                          <a:pt x="68" y="93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38" name="Google Shape;1838;p21"/>
                  <p:cNvSpPr/>
                  <p:nvPr/>
                </p:nvSpPr>
                <p:spPr>
                  <a:xfrm>
                    <a:off x="11199277" y="9483610"/>
                    <a:ext cx="155700" cy="175000"/>
                  </a:xfrm>
                  <a:custGeom>
                    <a:rect b="b" l="l" r="r" t="t"/>
                    <a:pathLst>
                      <a:path extrusionOk="0" h="175000" w="155700">
                        <a:moveTo>
                          <a:pt x="155372" y="86167"/>
                        </a:moveTo>
                        <a:cubicBezTo>
                          <a:pt x="148842" y="5764"/>
                          <a:pt x="74701" y="-7647"/>
                          <a:pt x="107469" y="8080"/>
                        </a:cubicBezTo>
                        <a:cubicBezTo>
                          <a:pt x="82634" y="-4416"/>
                          <a:pt x="58561" y="-1825"/>
                          <a:pt x="38088" y="11768"/>
                        </a:cubicBezTo>
                        <a:cubicBezTo>
                          <a:pt x="-44535" y="66600"/>
                          <a:pt x="21765" y="204730"/>
                          <a:pt x="99506" y="169252"/>
                        </a:cubicBezTo>
                        <a:cubicBezTo>
                          <a:pt x="166172" y="138803"/>
                          <a:pt x="154609" y="76719"/>
                          <a:pt x="155372" y="86167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39" name="Google Shape;1839;p21"/>
                <p:cNvGrpSpPr/>
                <p:nvPr/>
              </p:nvGrpSpPr>
              <p:grpSpPr>
                <a:xfrm>
                  <a:off x="12266575" y="9483610"/>
                  <a:ext cx="155700" cy="175000"/>
                  <a:chOff x="12266575" y="9483610"/>
                  <a:chExt cx="155700" cy="175000"/>
                </a:xfrm>
              </p:grpSpPr>
              <p:sp>
                <p:nvSpPr>
                  <p:cNvPr id="1840" name="Google Shape;1840;p21"/>
                  <p:cNvSpPr/>
                  <p:nvPr/>
                </p:nvSpPr>
                <p:spPr>
                  <a:xfrm>
                    <a:off x="12367135" y="9487727"/>
                    <a:ext cx="75" cy="92"/>
                  </a:xfrm>
                  <a:custGeom>
                    <a:rect b="b" l="l" r="r" t="t"/>
                    <a:pathLst>
                      <a:path extrusionOk="0" h="92" w="75">
                        <a:moveTo>
                          <a:pt x="75" y="93"/>
                        </a:moveTo>
                        <a:cubicBezTo>
                          <a:pt x="44" y="2"/>
                          <a:pt x="-77" y="-60"/>
                          <a:pt x="75" y="93"/>
                        </a:cubicBezTo>
                        <a:lnTo>
                          <a:pt x="75" y="93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41" name="Google Shape;1841;p21"/>
                  <p:cNvSpPr/>
                  <p:nvPr/>
                </p:nvSpPr>
                <p:spPr>
                  <a:xfrm>
                    <a:off x="12266575" y="9483610"/>
                    <a:ext cx="155700" cy="175000"/>
                  </a:xfrm>
                  <a:custGeom>
                    <a:rect b="b" l="l" r="r" t="t"/>
                    <a:pathLst>
                      <a:path extrusionOk="0" h="175000" w="155700">
                        <a:moveTo>
                          <a:pt x="155371" y="86167"/>
                        </a:moveTo>
                        <a:cubicBezTo>
                          <a:pt x="148841" y="5764"/>
                          <a:pt x="74700" y="-7647"/>
                          <a:pt x="107469" y="8080"/>
                        </a:cubicBezTo>
                        <a:cubicBezTo>
                          <a:pt x="82634" y="-4416"/>
                          <a:pt x="58561" y="-1825"/>
                          <a:pt x="38088" y="11768"/>
                        </a:cubicBezTo>
                        <a:cubicBezTo>
                          <a:pt x="-44535" y="66600"/>
                          <a:pt x="21765" y="204730"/>
                          <a:pt x="99506" y="169252"/>
                        </a:cubicBezTo>
                        <a:cubicBezTo>
                          <a:pt x="166172" y="138803"/>
                          <a:pt x="154609" y="76719"/>
                          <a:pt x="155371" y="86167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42" name="Google Shape;1842;p21"/>
                <p:cNvGrpSpPr/>
                <p:nvPr/>
              </p:nvGrpSpPr>
              <p:grpSpPr>
                <a:xfrm>
                  <a:off x="13333711" y="9483527"/>
                  <a:ext cx="155859" cy="175041"/>
                  <a:chOff x="13333711" y="9483527"/>
                  <a:chExt cx="155859" cy="175041"/>
                </a:xfrm>
              </p:grpSpPr>
              <p:sp>
                <p:nvSpPr>
                  <p:cNvPr id="1843" name="Google Shape;1843;p21"/>
                  <p:cNvSpPr/>
                  <p:nvPr/>
                </p:nvSpPr>
                <p:spPr>
                  <a:xfrm>
                    <a:off x="13434441" y="9487727"/>
                    <a:ext cx="67" cy="92"/>
                  </a:xfrm>
                  <a:custGeom>
                    <a:rect b="b" l="l" r="r" t="t"/>
                    <a:pathLst>
                      <a:path extrusionOk="0" h="92" w="67">
                        <a:moveTo>
                          <a:pt x="67" y="93"/>
                        </a:moveTo>
                        <a:cubicBezTo>
                          <a:pt x="67" y="2"/>
                          <a:pt x="-84" y="-60"/>
                          <a:pt x="67" y="93"/>
                        </a:cubicBezTo>
                        <a:lnTo>
                          <a:pt x="67" y="93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44" name="Google Shape;1844;p21"/>
                  <p:cNvSpPr/>
                  <p:nvPr/>
                </p:nvSpPr>
                <p:spPr>
                  <a:xfrm>
                    <a:off x="13333711" y="9483527"/>
                    <a:ext cx="155859" cy="175041"/>
                  </a:xfrm>
                  <a:custGeom>
                    <a:rect b="b" l="l" r="r" t="t"/>
                    <a:pathLst>
                      <a:path extrusionOk="0" h="175041" w="155859">
                        <a:moveTo>
                          <a:pt x="155564" y="86250"/>
                        </a:moveTo>
                        <a:cubicBezTo>
                          <a:pt x="148790" y="5816"/>
                          <a:pt x="75107" y="-7442"/>
                          <a:pt x="107662" y="8163"/>
                        </a:cubicBezTo>
                        <a:cubicBezTo>
                          <a:pt x="83314" y="-4120"/>
                          <a:pt x="59546" y="-2260"/>
                          <a:pt x="38281" y="11851"/>
                        </a:cubicBezTo>
                        <a:cubicBezTo>
                          <a:pt x="-44983" y="67109"/>
                          <a:pt x="22385" y="204598"/>
                          <a:pt x="99699" y="169335"/>
                        </a:cubicBezTo>
                        <a:cubicBezTo>
                          <a:pt x="166396" y="138856"/>
                          <a:pt x="154709" y="75400"/>
                          <a:pt x="155564" y="86250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1845" name="Google Shape;1845;p21"/>
              <p:cNvGrpSpPr/>
              <p:nvPr/>
            </p:nvGrpSpPr>
            <p:grpSpPr>
              <a:xfrm>
                <a:off x="5862696" y="10638367"/>
                <a:ext cx="7626874" cy="175083"/>
                <a:chOff x="5862696" y="10638367"/>
                <a:chExt cx="7626874" cy="175083"/>
              </a:xfrm>
            </p:grpSpPr>
            <p:grpSp>
              <p:nvGrpSpPr>
                <p:cNvPr id="1846" name="Google Shape;1846;p21"/>
                <p:cNvGrpSpPr/>
                <p:nvPr/>
              </p:nvGrpSpPr>
              <p:grpSpPr>
                <a:xfrm>
                  <a:off x="5862696" y="10638450"/>
                  <a:ext cx="155700" cy="175000"/>
                  <a:chOff x="5862696" y="10638450"/>
                  <a:chExt cx="155700" cy="175000"/>
                </a:xfrm>
              </p:grpSpPr>
              <p:sp>
                <p:nvSpPr>
                  <p:cNvPr id="1847" name="Google Shape;1847;p21"/>
                  <p:cNvSpPr/>
                  <p:nvPr/>
                </p:nvSpPr>
                <p:spPr>
                  <a:xfrm>
                    <a:off x="5963256" y="10642567"/>
                    <a:ext cx="75" cy="92"/>
                  </a:xfrm>
                  <a:custGeom>
                    <a:rect b="b" l="l" r="r" t="t"/>
                    <a:pathLst>
                      <a:path extrusionOk="0" h="92" w="75">
                        <a:moveTo>
                          <a:pt x="75" y="92"/>
                        </a:moveTo>
                        <a:cubicBezTo>
                          <a:pt x="45" y="1"/>
                          <a:pt x="-77" y="-59"/>
                          <a:pt x="75" y="92"/>
                        </a:cubicBezTo>
                        <a:lnTo>
                          <a:pt x="75" y="92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48" name="Google Shape;1848;p21"/>
                  <p:cNvSpPr/>
                  <p:nvPr/>
                </p:nvSpPr>
                <p:spPr>
                  <a:xfrm>
                    <a:off x="5862696" y="10638450"/>
                    <a:ext cx="155700" cy="175000"/>
                  </a:xfrm>
                  <a:custGeom>
                    <a:rect b="b" l="l" r="r" t="t"/>
                    <a:pathLst>
                      <a:path extrusionOk="0" h="175000" w="155700">
                        <a:moveTo>
                          <a:pt x="155372" y="86168"/>
                        </a:moveTo>
                        <a:cubicBezTo>
                          <a:pt x="148842" y="5765"/>
                          <a:pt x="74701" y="-7646"/>
                          <a:pt x="107470" y="8081"/>
                        </a:cubicBezTo>
                        <a:cubicBezTo>
                          <a:pt x="82634" y="-4416"/>
                          <a:pt x="58561" y="-1825"/>
                          <a:pt x="38088" y="11769"/>
                        </a:cubicBezTo>
                        <a:cubicBezTo>
                          <a:pt x="-44535" y="66599"/>
                          <a:pt x="21765" y="204729"/>
                          <a:pt x="99506" y="169252"/>
                        </a:cubicBezTo>
                        <a:cubicBezTo>
                          <a:pt x="166172" y="138804"/>
                          <a:pt x="154609" y="76749"/>
                          <a:pt x="155372" y="86168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49" name="Google Shape;1849;p21"/>
                <p:cNvGrpSpPr/>
                <p:nvPr/>
              </p:nvGrpSpPr>
              <p:grpSpPr>
                <a:xfrm>
                  <a:off x="6930024" y="10638450"/>
                  <a:ext cx="155700" cy="175000"/>
                  <a:chOff x="6930024" y="10638450"/>
                  <a:chExt cx="155700" cy="175000"/>
                </a:xfrm>
              </p:grpSpPr>
              <p:sp>
                <p:nvSpPr>
                  <p:cNvPr id="1850" name="Google Shape;1850;p21"/>
                  <p:cNvSpPr/>
                  <p:nvPr/>
                </p:nvSpPr>
                <p:spPr>
                  <a:xfrm>
                    <a:off x="7030571" y="10642567"/>
                    <a:ext cx="88" cy="92"/>
                  </a:xfrm>
                  <a:custGeom>
                    <a:rect b="b" l="l" r="r" t="t"/>
                    <a:pathLst>
                      <a:path extrusionOk="0" h="92" w="88">
                        <a:moveTo>
                          <a:pt x="89" y="92"/>
                        </a:moveTo>
                        <a:cubicBezTo>
                          <a:pt x="58" y="1"/>
                          <a:pt x="-94" y="-59"/>
                          <a:pt x="89" y="92"/>
                        </a:cubicBezTo>
                        <a:lnTo>
                          <a:pt x="89" y="92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51" name="Google Shape;1851;p21"/>
                  <p:cNvSpPr/>
                  <p:nvPr/>
                </p:nvSpPr>
                <p:spPr>
                  <a:xfrm>
                    <a:off x="6930024" y="10638450"/>
                    <a:ext cx="155700" cy="175000"/>
                  </a:xfrm>
                  <a:custGeom>
                    <a:rect b="b" l="l" r="r" t="t"/>
                    <a:pathLst>
                      <a:path extrusionOk="0" h="175000" w="155700">
                        <a:moveTo>
                          <a:pt x="155372" y="86168"/>
                        </a:moveTo>
                        <a:cubicBezTo>
                          <a:pt x="148842" y="5765"/>
                          <a:pt x="74701" y="-7646"/>
                          <a:pt x="107470" y="8081"/>
                        </a:cubicBezTo>
                        <a:cubicBezTo>
                          <a:pt x="82634" y="-4416"/>
                          <a:pt x="58561" y="-1825"/>
                          <a:pt x="38088" y="11769"/>
                        </a:cubicBezTo>
                        <a:cubicBezTo>
                          <a:pt x="-44535" y="66599"/>
                          <a:pt x="21765" y="204729"/>
                          <a:pt x="99506" y="169252"/>
                        </a:cubicBezTo>
                        <a:cubicBezTo>
                          <a:pt x="166172" y="138804"/>
                          <a:pt x="154609" y="76749"/>
                          <a:pt x="155372" y="86168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52" name="Google Shape;1852;p21"/>
                <p:cNvGrpSpPr/>
                <p:nvPr/>
              </p:nvGrpSpPr>
              <p:grpSpPr>
                <a:xfrm>
                  <a:off x="7997322" y="10638450"/>
                  <a:ext cx="155700" cy="175000"/>
                  <a:chOff x="7997322" y="10638450"/>
                  <a:chExt cx="155700" cy="175000"/>
                </a:xfrm>
              </p:grpSpPr>
              <p:sp>
                <p:nvSpPr>
                  <p:cNvPr id="1853" name="Google Shape;1853;p21"/>
                  <p:cNvSpPr/>
                  <p:nvPr/>
                </p:nvSpPr>
                <p:spPr>
                  <a:xfrm>
                    <a:off x="8097882" y="10642567"/>
                    <a:ext cx="75" cy="92"/>
                  </a:xfrm>
                  <a:custGeom>
                    <a:rect b="b" l="l" r="r" t="t"/>
                    <a:pathLst>
                      <a:path extrusionOk="0" h="92" w="75">
                        <a:moveTo>
                          <a:pt x="75" y="92"/>
                        </a:moveTo>
                        <a:cubicBezTo>
                          <a:pt x="44" y="1"/>
                          <a:pt x="-77" y="-59"/>
                          <a:pt x="75" y="92"/>
                        </a:cubicBezTo>
                        <a:lnTo>
                          <a:pt x="75" y="92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54" name="Google Shape;1854;p21"/>
                  <p:cNvSpPr/>
                  <p:nvPr/>
                </p:nvSpPr>
                <p:spPr>
                  <a:xfrm>
                    <a:off x="7997322" y="10638450"/>
                    <a:ext cx="155700" cy="175000"/>
                  </a:xfrm>
                  <a:custGeom>
                    <a:rect b="b" l="l" r="r" t="t"/>
                    <a:pathLst>
                      <a:path extrusionOk="0" h="175000" w="155700">
                        <a:moveTo>
                          <a:pt x="155371" y="86168"/>
                        </a:moveTo>
                        <a:cubicBezTo>
                          <a:pt x="148842" y="5765"/>
                          <a:pt x="74701" y="-7646"/>
                          <a:pt x="107470" y="8081"/>
                        </a:cubicBezTo>
                        <a:cubicBezTo>
                          <a:pt x="82634" y="-4416"/>
                          <a:pt x="58561" y="-1825"/>
                          <a:pt x="38088" y="11769"/>
                        </a:cubicBezTo>
                        <a:cubicBezTo>
                          <a:pt x="-44535" y="66599"/>
                          <a:pt x="21765" y="204729"/>
                          <a:pt x="99506" y="169252"/>
                        </a:cubicBezTo>
                        <a:cubicBezTo>
                          <a:pt x="166172" y="138804"/>
                          <a:pt x="154609" y="76749"/>
                          <a:pt x="155371" y="86168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55" name="Google Shape;1855;p21"/>
                <p:cNvGrpSpPr/>
                <p:nvPr/>
              </p:nvGrpSpPr>
              <p:grpSpPr>
                <a:xfrm>
                  <a:off x="9064651" y="10638450"/>
                  <a:ext cx="155700" cy="175000"/>
                  <a:chOff x="9064651" y="10638450"/>
                  <a:chExt cx="155700" cy="175000"/>
                </a:xfrm>
              </p:grpSpPr>
              <p:sp>
                <p:nvSpPr>
                  <p:cNvPr id="1856" name="Google Shape;1856;p21"/>
                  <p:cNvSpPr/>
                  <p:nvPr/>
                </p:nvSpPr>
                <p:spPr>
                  <a:xfrm>
                    <a:off x="9165187" y="10642567"/>
                    <a:ext cx="67" cy="92"/>
                  </a:xfrm>
                  <a:custGeom>
                    <a:rect b="b" l="l" r="r" t="t"/>
                    <a:pathLst>
                      <a:path extrusionOk="0" h="92" w="67">
                        <a:moveTo>
                          <a:pt x="68" y="92"/>
                        </a:moveTo>
                        <a:cubicBezTo>
                          <a:pt x="68" y="1"/>
                          <a:pt x="-85" y="-59"/>
                          <a:pt x="68" y="92"/>
                        </a:cubicBezTo>
                        <a:lnTo>
                          <a:pt x="68" y="92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57" name="Google Shape;1857;p21"/>
                  <p:cNvSpPr/>
                  <p:nvPr/>
                </p:nvSpPr>
                <p:spPr>
                  <a:xfrm>
                    <a:off x="9064651" y="10638450"/>
                    <a:ext cx="155700" cy="175000"/>
                  </a:xfrm>
                  <a:custGeom>
                    <a:rect b="b" l="l" r="r" t="t"/>
                    <a:pathLst>
                      <a:path extrusionOk="0" h="175000" w="155700">
                        <a:moveTo>
                          <a:pt x="155371" y="86168"/>
                        </a:moveTo>
                        <a:cubicBezTo>
                          <a:pt x="148842" y="5765"/>
                          <a:pt x="74701" y="-7646"/>
                          <a:pt x="107469" y="8081"/>
                        </a:cubicBezTo>
                        <a:cubicBezTo>
                          <a:pt x="82634" y="-4416"/>
                          <a:pt x="58561" y="-1825"/>
                          <a:pt x="38088" y="11769"/>
                        </a:cubicBezTo>
                        <a:cubicBezTo>
                          <a:pt x="-44535" y="66599"/>
                          <a:pt x="21764" y="204729"/>
                          <a:pt x="99506" y="169252"/>
                        </a:cubicBezTo>
                        <a:cubicBezTo>
                          <a:pt x="166172" y="138804"/>
                          <a:pt x="154609" y="76749"/>
                          <a:pt x="155371" y="86168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58" name="Google Shape;1858;p21"/>
                <p:cNvGrpSpPr/>
                <p:nvPr/>
              </p:nvGrpSpPr>
              <p:grpSpPr>
                <a:xfrm>
                  <a:off x="10131949" y="10638450"/>
                  <a:ext cx="155700" cy="175000"/>
                  <a:chOff x="10131949" y="10638450"/>
                  <a:chExt cx="155700" cy="175000"/>
                </a:xfrm>
              </p:grpSpPr>
              <p:sp>
                <p:nvSpPr>
                  <p:cNvPr id="1859" name="Google Shape;1859;p21"/>
                  <p:cNvSpPr/>
                  <p:nvPr/>
                </p:nvSpPr>
                <p:spPr>
                  <a:xfrm>
                    <a:off x="10232509" y="10642567"/>
                    <a:ext cx="75" cy="92"/>
                  </a:xfrm>
                  <a:custGeom>
                    <a:rect b="b" l="l" r="r" t="t"/>
                    <a:pathLst>
                      <a:path extrusionOk="0" h="92" w="75">
                        <a:moveTo>
                          <a:pt x="75" y="92"/>
                        </a:moveTo>
                        <a:cubicBezTo>
                          <a:pt x="44" y="1"/>
                          <a:pt x="-77" y="-59"/>
                          <a:pt x="75" y="92"/>
                        </a:cubicBezTo>
                        <a:lnTo>
                          <a:pt x="75" y="92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60" name="Google Shape;1860;p21"/>
                  <p:cNvSpPr/>
                  <p:nvPr/>
                </p:nvSpPr>
                <p:spPr>
                  <a:xfrm>
                    <a:off x="10131949" y="10638450"/>
                    <a:ext cx="155700" cy="175000"/>
                  </a:xfrm>
                  <a:custGeom>
                    <a:rect b="b" l="l" r="r" t="t"/>
                    <a:pathLst>
                      <a:path extrusionOk="0" h="175000" w="155700">
                        <a:moveTo>
                          <a:pt x="155371" y="86168"/>
                        </a:moveTo>
                        <a:cubicBezTo>
                          <a:pt x="148842" y="5765"/>
                          <a:pt x="74701" y="-7646"/>
                          <a:pt x="107470" y="8081"/>
                        </a:cubicBezTo>
                        <a:cubicBezTo>
                          <a:pt x="82634" y="-4416"/>
                          <a:pt x="58561" y="-1825"/>
                          <a:pt x="38088" y="11769"/>
                        </a:cubicBezTo>
                        <a:cubicBezTo>
                          <a:pt x="-44535" y="66599"/>
                          <a:pt x="21765" y="204729"/>
                          <a:pt x="99506" y="169252"/>
                        </a:cubicBezTo>
                        <a:cubicBezTo>
                          <a:pt x="166172" y="138804"/>
                          <a:pt x="154609" y="76749"/>
                          <a:pt x="155371" y="86168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61" name="Google Shape;1861;p21"/>
                <p:cNvGrpSpPr/>
                <p:nvPr/>
              </p:nvGrpSpPr>
              <p:grpSpPr>
                <a:xfrm>
                  <a:off x="11199277" y="10638450"/>
                  <a:ext cx="155700" cy="175000"/>
                  <a:chOff x="11199277" y="10638450"/>
                  <a:chExt cx="155700" cy="175000"/>
                </a:xfrm>
              </p:grpSpPr>
              <p:sp>
                <p:nvSpPr>
                  <p:cNvPr id="1862" name="Google Shape;1862;p21"/>
                  <p:cNvSpPr/>
                  <p:nvPr/>
                </p:nvSpPr>
                <p:spPr>
                  <a:xfrm>
                    <a:off x="11299814" y="10642567"/>
                    <a:ext cx="67" cy="92"/>
                  </a:xfrm>
                  <a:custGeom>
                    <a:rect b="b" l="l" r="r" t="t"/>
                    <a:pathLst>
                      <a:path extrusionOk="0" h="92" w="67">
                        <a:moveTo>
                          <a:pt x="68" y="92"/>
                        </a:moveTo>
                        <a:cubicBezTo>
                          <a:pt x="68" y="1"/>
                          <a:pt x="-85" y="-59"/>
                          <a:pt x="68" y="92"/>
                        </a:cubicBezTo>
                        <a:lnTo>
                          <a:pt x="68" y="92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63" name="Google Shape;1863;p21"/>
                  <p:cNvSpPr/>
                  <p:nvPr/>
                </p:nvSpPr>
                <p:spPr>
                  <a:xfrm>
                    <a:off x="11199277" y="10638450"/>
                    <a:ext cx="155700" cy="175000"/>
                  </a:xfrm>
                  <a:custGeom>
                    <a:rect b="b" l="l" r="r" t="t"/>
                    <a:pathLst>
                      <a:path extrusionOk="0" h="175000" w="155700">
                        <a:moveTo>
                          <a:pt x="155372" y="86168"/>
                        </a:moveTo>
                        <a:cubicBezTo>
                          <a:pt x="148842" y="5765"/>
                          <a:pt x="74701" y="-7646"/>
                          <a:pt x="107469" y="8081"/>
                        </a:cubicBezTo>
                        <a:cubicBezTo>
                          <a:pt x="82634" y="-4416"/>
                          <a:pt x="58561" y="-1825"/>
                          <a:pt x="38088" y="11769"/>
                        </a:cubicBezTo>
                        <a:cubicBezTo>
                          <a:pt x="-44535" y="66599"/>
                          <a:pt x="21765" y="204729"/>
                          <a:pt x="99506" y="169252"/>
                        </a:cubicBezTo>
                        <a:cubicBezTo>
                          <a:pt x="166172" y="138804"/>
                          <a:pt x="154609" y="76749"/>
                          <a:pt x="155372" y="86168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64" name="Google Shape;1864;p21"/>
                <p:cNvGrpSpPr/>
                <p:nvPr/>
              </p:nvGrpSpPr>
              <p:grpSpPr>
                <a:xfrm>
                  <a:off x="12266575" y="10638450"/>
                  <a:ext cx="155700" cy="175000"/>
                  <a:chOff x="12266575" y="10638450"/>
                  <a:chExt cx="155700" cy="175000"/>
                </a:xfrm>
              </p:grpSpPr>
              <p:sp>
                <p:nvSpPr>
                  <p:cNvPr id="1865" name="Google Shape;1865;p21"/>
                  <p:cNvSpPr/>
                  <p:nvPr/>
                </p:nvSpPr>
                <p:spPr>
                  <a:xfrm>
                    <a:off x="12367135" y="10642567"/>
                    <a:ext cx="75" cy="92"/>
                  </a:xfrm>
                  <a:custGeom>
                    <a:rect b="b" l="l" r="r" t="t"/>
                    <a:pathLst>
                      <a:path extrusionOk="0" h="92" w="75">
                        <a:moveTo>
                          <a:pt x="75" y="92"/>
                        </a:moveTo>
                        <a:cubicBezTo>
                          <a:pt x="44" y="1"/>
                          <a:pt x="-77" y="-59"/>
                          <a:pt x="75" y="92"/>
                        </a:cubicBezTo>
                        <a:lnTo>
                          <a:pt x="75" y="92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66" name="Google Shape;1866;p21"/>
                  <p:cNvSpPr/>
                  <p:nvPr/>
                </p:nvSpPr>
                <p:spPr>
                  <a:xfrm>
                    <a:off x="12266575" y="10638450"/>
                    <a:ext cx="155700" cy="175000"/>
                  </a:xfrm>
                  <a:custGeom>
                    <a:rect b="b" l="l" r="r" t="t"/>
                    <a:pathLst>
                      <a:path extrusionOk="0" h="175000" w="155700">
                        <a:moveTo>
                          <a:pt x="155371" y="86168"/>
                        </a:moveTo>
                        <a:cubicBezTo>
                          <a:pt x="148841" y="5765"/>
                          <a:pt x="74700" y="-7646"/>
                          <a:pt x="107469" y="8081"/>
                        </a:cubicBezTo>
                        <a:cubicBezTo>
                          <a:pt x="82634" y="-4416"/>
                          <a:pt x="58561" y="-1825"/>
                          <a:pt x="38088" y="11769"/>
                        </a:cubicBezTo>
                        <a:cubicBezTo>
                          <a:pt x="-44535" y="66599"/>
                          <a:pt x="21765" y="204729"/>
                          <a:pt x="99506" y="169252"/>
                        </a:cubicBezTo>
                        <a:cubicBezTo>
                          <a:pt x="166172" y="138804"/>
                          <a:pt x="154609" y="76749"/>
                          <a:pt x="155371" y="86168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67" name="Google Shape;1867;p21"/>
                <p:cNvGrpSpPr/>
                <p:nvPr/>
              </p:nvGrpSpPr>
              <p:grpSpPr>
                <a:xfrm>
                  <a:off x="13333711" y="10638367"/>
                  <a:ext cx="155859" cy="175041"/>
                  <a:chOff x="13333711" y="10638367"/>
                  <a:chExt cx="155859" cy="175041"/>
                </a:xfrm>
              </p:grpSpPr>
              <p:sp>
                <p:nvSpPr>
                  <p:cNvPr id="1868" name="Google Shape;1868;p21"/>
                  <p:cNvSpPr/>
                  <p:nvPr/>
                </p:nvSpPr>
                <p:spPr>
                  <a:xfrm>
                    <a:off x="13434441" y="10642567"/>
                    <a:ext cx="67" cy="92"/>
                  </a:xfrm>
                  <a:custGeom>
                    <a:rect b="b" l="l" r="r" t="t"/>
                    <a:pathLst>
                      <a:path extrusionOk="0" h="92" w="67">
                        <a:moveTo>
                          <a:pt x="67" y="92"/>
                        </a:moveTo>
                        <a:cubicBezTo>
                          <a:pt x="67" y="1"/>
                          <a:pt x="-84" y="-59"/>
                          <a:pt x="67" y="92"/>
                        </a:cubicBezTo>
                        <a:lnTo>
                          <a:pt x="67" y="92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69" name="Google Shape;1869;p21"/>
                  <p:cNvSpPr/>
                  <p:nvPr/>
                </p:nvSpPr>
                <p:spPr>
                  <a:xfrm>
                    <a:off x="13333711" y="10638367"/>
                    <a:ext cx="155859" cy="175041"/>
                  </a:xfrm>
                  <a:custGeom>
                    <a:rect b="b" l="l" r="r" t="t"/>
                    <a:pathLst>
                      <a:path extrusionOk="0" h="175041" w="155859">
                        <a:moveTo>
                          <a:pt x="155564" y="86250"/>
                        </a:moveTo>
                        <a:cubicBezTo>
                          <a:pt x="148790" y="5817"/>
                          <a:pt x="75107" y="-7442"/>
                          <a:pt x="107662" y="8163"/>
                        </a:cubicBezTo>
                        <a:cubicBezTo>
                          <a:pt x="83314" y="-4120"/>
                          <a:pt x="59546" y="-2261"/>
                          <a:pt x="38281" y="11851"/>
                        </a:cubicBezTo>
                        <a:cubicBezTo>
                          <a:pt x="-44983" y="67109"/>
                          <a:pt x="22385" y="204599"/>
                          <a:pt x="99699" y="169335"/>
                        </a:cubicBezTo>
                        <a:cubicBezTo>
                          <a:pt x="166396" y="138887"/>
                          <a:pt x="154709" y="75399"/>
                          <a:pt x="155564" y="86250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1870" name="Google Shape;1870;p21"/>
              <p:cNvGrpSpPr/>
              <p:nvPr/>
            </p:nvGrpSpPr>
            <p:grpSpPr>
              <a:xfrm>
                <a:off x="6930024" y="11793238"/>
                <a:ext cx="6559537" cy="175052"/>
                <a:chOff x="6930024" y="11793238"/>
                <a:chExt cx="6559537" cy="175052"/>
              </a:xfrm>
            </p:grpSpPr>
            <p:grpSp>
              <p:nvGrpSpPr>
                <p:cNvPr id="1871" name="Google Shape;1871;p21"/>
                <p:cNvGrpSpPr/>
                <p:nvPr/>
              </p:nvGrpSpPr>
              <p:grpSpPr>
                <a:xfrm>
                  <a:off x="6930024" y="11793290"/>
                  <a:ext cx="155700" cy="175000"/>
                  <a:chOff x="6930024" y="11793290"/>
                  <a:chExt cx="155700" cy="175000"/>
                </a:xfrm>
              </p:grpSpPr>
              <p:sp>
                <p:nvSpPr>
                  <p:cNvPr id="1872" name="Google Shape;1872;p21"/>
                  <p:cNvSpPr/>
                  <p:nvPr/>
                </p:nvSpPr>
                <p:spPr>
                  <a:xfrm>
                    <a:off x="7030571" y="11797430"/>
                    <a:ext cx="88" cy="70"/>
                  </a:xfrm>
                  <a:custGeom>
                    <a:rect b="b" l="l" r="r" t="t"/>
                    <a:pathLst>
                      <a:path extrusionOk="0" h="70" w="88">
                        <a:moveTo>
                          <a:pt x="89" y="70"/>
                        </a:moveTo>
                        <a:cubicBezTo>
                          <a:pt x="58" y="9"/>
                          <a:pt x="-94" y="-51"/>
                          <a:pt x="89" y="70"/>
                        </a:cubicBezTo>
                        <a:lnTo>
                          <a:pt x="89" y="70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73" name="Google Shape;1873;p21"/>
                  <p:cNvSpPr/>
                  <p:nvPr/>
                </p:nvSpPr>
                <p:spPr>
                  <a:xfrm>
                    <a:off x="6930024" y="11793290"/>
                    <a:ext cx="155700" cy="175000"/>
                  </a:xfrm>
                  <a:custGeom>
                    <a:rect b="b" l="l" r="r" t="t"/>
                    <a:pathLst>
                      <a:path extrusionOk="0" h="175000" w="155700">
                        <a:moveTo>
                          <a:pt x="155372" y="86167"/>
                        </a:moveTo>
                        <a:cubicBezTo>
                          <a:pt x="148842" y="5764"/>
                          <a:pt x="74701" y="-7647"/>
                          <a:pt x="107470" y="8080"/>
                        </a:cubicBezTo>
                        <a:cubicBezTo>
                          <a:pt x="82634" y="-4416"/>
                          <a:pt x="58561" y="-1825"/>
                          <a:pt x="38088" y="11768"/>
                        </a:cubicBezTo>
                        <a:cubicBezTo>
                          <a:pt x="-44535" y="66600"/>
                          <a:pt x="21765" y="204730"/>
                          <a:pt x="99506" y="169252"/>
                        </a:cubicBezTo>
                        <a:cubicBezTo>
                          <a:pt x="166172" y="138834"/>
                          <a:pt x="154609" y="76749"/>
                          <a:pt x="155372" y="86167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74" name="Google Shape;1874;p21"/>
                <p:cNvGrpSpPr/>
                <p:nvPr/>
              </p:nvGrpSpPr>
              <p:grpSpPr>
                <a:xfrm>
                  <a:off x="7997322" y="11793290"/>
                  <a:ext cx="155700" cy="175000"/>
                  <a:chOff x="7997322" y="11793290"/>
                  <a:chExt cx="155700" cy="175000"/>
                </a:xfrm>
              </p:grpSpPr>
              <p:sp>
                <p:nvSpPr>
                  <p:cNvPr id="1875" name="Google Shape;1875;p21"/>
                  <p:cNvSpPr/>
                  <p:nvPr/>
                </p:nvSpPr>
                <p:spPr>
                  <a:xfrm>
                    <a:off x="8097882" y="11797430"/>
                    <a:ext cx="75" cy="70"/>
                  </a:xfrm>
                  <a:custGeom>
                    <a:rect b="b" l="l" r="r" t="t"/>
                    <a:pathLst>
                      <a:path extrusionOk="0" h="70" w="75">
                        <a:moveTo>
                          <a:pt x="75" y="70"/>
                        </a:moveTo>
                        <a:cubicBezTo>
                          <a:pt x="44" y="9"/>
                          <a:pt x="-77" y="-51"/>
                          <a:pt x="75" y="70"/>
                        </a:cubicBezTo>
                        <a:lnTo>
                          <a:pt x="75" y="70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76" name="Google Shape;1876;p21"/>
                  <p:cNvSpPr/>
                  <p:nvPr/>
                </p:nvSpPr>
                <p:spPr>
                  <a:xfrm>
                    <a:off x="7997322" y="11793290"/>
                    <a:ext cx="155700" cy="175000"/>
                  </a:xfrm>
                  <a:custGeom>
                    <a:rect b="b" l="l" r="r" t="t"/>
                    <a:pathLst>
                      <a:path extrusionOk="0" h="175000" w="155700">
                        <a:moveTo>
                          <a:pt x="155371" y="86167"/>
                        </a:moveTo>
                        <a:cubicBezTo>
                          <a:pt x="148842" y="5764"/>
                          <a:pt x="74701" y="-7647"/>
                          <a:pt x="107470" y="8080"/>
                        </a:cubicBezTo>
                        <a:cubicBezTo>
                          <a:pt x="82634" y="-4416"/>
                          <a:pt x="58561" y="-1825"/>
                          <a:pt x="38088" y="11768"/>
                        </a:cubicBezTo>
                        <a:cubicBezTo>
                          <a:pt x="-44535" y="66600"/>
                          <a:pt x="21765" y="204730"/>
                          <a:pt x="99506" y="169252"/>
                        </a:cubicBezTo>
                        <a:cubicBezTo>
                          <a:pt x="166172" y="138834"/>
                          <a:pt x="154609" y="76749"/>
                          <a:pt x="155371" y="86167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77" name="Google Shape;1877;p21"/>
                <p:cNvGrpSpPr/>
                <p:nvPr/>
              </p:nvGrpSpPr>
              <p:grpSpPr>
                <a:xfrm>
                  <a:off x="9064651" y="11793290"/>
                  <a:ext cx="155700" cy="175000"/>
                  <a:chOff x="9064651" y="11793290"/>
                  <a:chExt cx="155700" cy="175000"/>
                </a:xfrm>
              </p:grpSpPr>
              <p:sp>
                <p:nvSpPr>
                  <p:cNvPr id="1878" name="Google Shape;1878;p21"/>
                  <p:cNvSpPr/>
                  <p:nvPr/>
                </p:nvSpPr>
                <p:spPr>
                  <a:xfrm>
                    <a:off x="9165187" y="11797430"/>
                    <a:ext cx="67" cy="70"/>
                  </a:xfrm>
                  <a:custGeom>
                    <a:rect b="b" l="l" r="r" t="t"/>
                    <a:pathLst>
                      <a:path extrusionOk="0" h="70" w="67">
                        <a:moveTo>
                          <a:pt x="68" y="70"/>
                        </a:moveTo>
                        <a:cubicBezTo>
                          <a:pt x="68" y="9"/>
                          <a:pt x="-85" y="-51"/>
                          <a:pt x="68" y="70"/>
                        </a:cubicBezTo>
                        <a:lnTo>
                          <a:pt x="68" y="70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79" name="Google Shape;1879;p21"/>
                  <p:cNvSpPr/>
                  <p:nvPr/>
                </p:nvSpPr>
                <p:spPr>
                  <a:xfrm>
                    <a:off x="9064651" y="11793290"/>
                    <a:ext cx="155700" cy="175000"/>
                  </a:xfrm>
                  <a:custGeom>
                    <a:rect b="b" l="l" r="r" t="t"/>
                    <a:pathLst>
                      <a:path extrusionOk="0" h="175000" w="155700">
                        <a:moveTo>
                          <a:pt x="155371" y="86167"/>
                        </a:moveTo>
                        <a:cubicBezTo>
                          <a:pt x="148842" y="5764"/>
                          <a:pt x="74701" y="-7647"/>
                          <a:pt x="107469" y="8080"/>
                        </a:cubicBezTo>
                        <a:cubicBezTo>
                          <a:pt x="82634" y="-4416"/>
                          <a:pt x="58561" y="-1825"/>
                          <a:pt x="38088" y="11768"/>
                        </a:cubicBezTo>
                        <a:cubicBezTo>
                          <a:pt x="-44535" y="66600"/>
                          <a:pt x="21764" y="204730"/>
                          <a:pt x="99506" y="169252"/>
                        </a:cubicBezTo>
                        <a:cubicBezTo>
                          <a:pt x="166172" y="138834"/>
                          <a:pt x="154609" y="76749"/>
                          <a:pt x="155371" y="86167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80" name="Google Shape;1880;p21"/>
                <p:cNvGrpSpPr/>
                <p:nvPr/>
              </p:nvGrpSpPr>
              <p:grpSpPr>
                <a:xfrm>
                  <a:off x="10131949" y="11793290"/>
                  <a:ext cx="155700" cy="175000"/>
                  <a:chOff x="10131949" y="11793290"/>
                  <a:chExt cx="155700" cy="175000"/>
                </a:xfrm>
              </p:grpSpPr>
              <p:sp>
                <p:nvSpPr>
                  <p:cNvPr id="1881" name="Google Shape;1881;p21"/>
                  <p:cNvSpPr/>
                  <p:nvPr/>
                </p:nvSpPr>
                <p:spPr>
                  <a:xfrm>
                    <a:off x="10232509" y="11797430"/>
                    <a:ext cx="75" cy="70"/>
                  </a:xfrm>
                  <a:custGeom>
                    <a:rect b="b" l="l" r="r" t="t"/>
                    <a:pathLst>
                      <a:path extrusionOk="0" h="70" w="75">
                        <a:moveTo>
                          <a:pt x="75" y="70"/>
                        </a:moveTo>
                        <a:cubicBezTo>
                          <a:pt x="44" y="9"/>
                          <a:pt x="-77" y="-51"/>
                          <a:pt x="75" y="70"/>
                        </a:cubicBezTo>
                        <a:lnTo>
                          <a:pt x="75" y="70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82" name="Google Shape;1882;p21"/>
                  <p:cNvSpPr/>
                  <p:nvPr/>
                </p:nvSpPr>
                <p:spPr>
                  <a:xfrm>
                    <a:off x="10131949" y="11793290"/>
                    <a:ext cx="155700" cy="175000"/>
                  </a:xfrm>
                  <a:custGeom>
                    <a:rect b="b" l="l" r="r" t="t"/>
                    <a:pathLst>
                      <a:path extrusionOk="0" h="175000" w="155700">
                        <a:moveTo>
                          <a:pt x="155371" y="86167"/>
                        </a:moveTo>
                        <a:cubicBezTo>
                          <a:pt x="148842" y="5764"/>
                          <a:pt x="74701" y="-7647"/>
                          <a:pt x="107470" y="8080"/>
                        </a:cubicBezTo>
                        <a:cubicBezTo>
                          <a:pt x="82634" y="-4416"/>
                          <a:pt x="58561" y="-1825"/>
                          <a:pt x="38088" y="11768"/>
                        </a:cubicBezTo>
                        <a:cubicBezTo>
                          <a:pt x="-44535" y="66600"/>
                          <a:pt x="21765" y="204730"/>
                          <a:pt x="99506" y="169252"/>
                        </a:cubicBezTo>
                        <a:cubicBezTo>
                          <a:pt x="166172" y="138834"/>
                          <a:pt x="154609" y="76749"/>
                          <a:pt x="155371" y="86167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83" name="Google Shape;1883;p21"/>
                <p:cNvGrpSpPr/>
                <p:nvPr/>
              </p:nvGrpSpPr>
              <p:grpSpPr>
                <a:xfrm>
                  <a:off x="11199277" y="11793290"/>
                  <a:ext cx="155700" cy="175000"/>
                  <a:chOff x="11199277" y="11793290"/>
                  <a:chExt cx="155700" cy="175000"/>
                </a:xfrm>
              </p:grpSpPr>
              <p:sp>
                <p:nvSpPr>
                  <p:cNvPr id="1884" name="Google Shape;1884;p21"/>
                  <p:cNvSpPr/>
                  <p:nvPr/>
                </p:nvSpPr>
                <p:spPr>
                  <a:xfrm>
                    <a:off x="11299814" y="11797430"/>
                    <a:ext cx="67" cy="70"/>
                  </a:xfrm>
                  <a:custGeom>
                    <a:rect b="b" l="l" r="r" t="t"/>
                    <a:pathLst>
                      <a:path extrusionOk="0" h="70" w="67">
                        <a:moveTo>
                          <a:pt x="68" y="70"/>
                        </a:moveTo>
                        <a:cubicBezTo>
                          <a:pt x="68" y="9"/>
                          <a:pt x="-85" y="-51"/>
                          <a:pt x="68" y="70"/>
                        </a:cubicBezTo>
                        <a:lnTo>
                          <a:pt x="68" y="70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85" name="Google Shape;1885;p21"/>
                  <p:cNvSpPr/>
                  <p:nvPr/>
                </p:nvSpPr>
                <p:spPr>
                  <a:xfrm>
                    <a:off x="11199277" y="11793290"/>
                    <a:ext cx="155700" cy="175000"/>
                  </a:xfrm>
                  <a:custGeom>
                    <a:rect b="b" l="l" r="r" t="t"/>
                    <a:pathLst>
                      <a:path extrusionOk="0" h="175000" w="155700">
                        <a:moveTo>
                          <a:pt x="155372" y="86167"/>
                        </a:moveTo>
                        <a:cubicBezTo>
                          <a:pt x="148842" y="5764"/>
                          <a:pt x="74701" y="-7647"/>
                          <a:pt x="107469" y="8080"/>
                        </a:cubicBezTo>
                        <a:cubicBezTo>
                          <a:pt x="82634" y="-4416"/>
                          <a:pt x="58561" y="-1825"/>
                          <a:pt x="38088" y="11768"/>
                        </a:cubicBezTo>
                        <a:cubicBezTo>
                          <a:pt x="-44535" y="66600"/>
                          <a:pt x="21765" y="204730"/>
                          <a:pt x="99506" y="169252"/>
                        </a:cubicBezTo>
                        <a:cubicBezTo>
                          <a:pt x="166172" y="138834"/>
                          <a:pt x="154609" y="76749"/>
                          <a:pt x="155372" y="86167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86" name="Google Shape;1886;p21"/>
                <p:cNvGrpSpPr/>
                <p:nvPr/>
              </p:nvGrpSpPr>
              <p:grpSpPr>
                <a:xfrm>
                  <a:off x="12266575" y="11793290"/>
                  <a:ext cx="155700" cy="175000"/>
                  <a:chOff x="12266575" y="11793290"/>
                  <a:chExt cx="155700" cy="175000"/>
                </a:xfrm>
              </p:grpSpPr>
              <p:sp>
                <p:nvSpPr>
                  <p:cNvPr id="1887" name="Google Shape;1887;p21"/>
                  <p:cNvSpPr/>
                  <p:nvPr/>
                </p:nvSpPr>
                <p:spPr>
                  <a:xfrm>
                    <a:off x="12367135" y="11797430"/>
                    <a:ext cx="75" cy="70"/>
                  </a:xfrm>
                  <a:custGeom>
                    <a:rect b="b" l="l" r="r" t="t"/>
                    <a:pathLst>
                      <a:path extrusionOk="0" h="70" w="75">
                        <a:moveTo>
                          <a:pt x="75" y="70"/>
                        </a:moveTo>
                        <a:cubicBezTo>
                          <a:pt x="44" y="9"/>
                          <a:pt x="-77" y="-51"/>
                          <a:pt x="75" y="70"/>
                        </a:cubicBezTo>
                        <a:lnTo>
                          <a:pt x="75" y="70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88" name="Google Shape;1888;p21"/>
                  <p:cNvSpPr/>
                  <p:nvPr/>
                </p:nvSpPr>
                <p:spPr>
                  <a:xfrm>
                    <a:off x="12266575" y="11793290"/>
                    <a:ext cx="155700" cy="175000"/>
                  </a:xfrm>
                  <a:custGeom>
                    <a:rect b="b" l="l" r="r" t="t"/>
                    <a:pathLst>
                      <a:path extrusionOk="0" h="175000" w="155700">
                        <a:moveTo>
                          <a:pt x="155371" y="86167"/>
                        </a:moveTo>
                        <a:cubicBezTo>
                          <a:pt x="148841" y="5764"/>
                          <a:pt x="74700" y="-7647"/>
                          <a:pt x="107469" y="8080"/>
                        </a:cubicBezTo>
                        <a:cubicBezTo>
                          <a:pt x="82634" y="-4416"/>
                          <a:pt x="58561" y="-1825"/>
                          <a:pt x="38088" y="11768"/>
                        </a:cubicBezTo>
                        <a:cubicBezTo>
                          <a:pt x="-44535" y="66600"/>
                          <a:pt x="21765" y="204730"/>
                          <a:pt x="99506" y="169252"/>
                        </a:cubicBezTo>
                        <a:cubicBezTo>
                          <a:pt x="166172" y="138834"/>
                          <a:pt x="154609" y="76749"/>
                          <a:pt x="155371" y="86167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89" name="Google Shape;1889;p21"/>
                <p:cNvGrpSpPr/>
                <p:nvPr/>
              </p:nvGrpSpPr>
              <p:grpSpPr>
                <a:xfrm>
                  <a:off x="13333813" y="11793238"/>
                  <a:ext cx="155749" cy="174974"/>
                  <a:chOff x="13333813" y="11793238"/>
                  <a:chExt cx="155749" cy="174974"/>
                </a:xfrm>
              </p:grpSpPr>
              <p:sp>
                <p:nvSpPr>
                  <p:cNvPr id="1890" name="Google Shape;1890;p21"/>
                  <p:cNvSpPr/>
                  <p:nvPr/>
                </p:nvSpPr>
                <p:spPr>
                  <a:xfrm>
                    <a:off x="13434441" y="11797430"/>
                    <a:ext cx="67" cy="70"/>
                  </a:xfrm>
                  <a:custGeom>
                    <a:rect b="b" l="l" r="r" t="t"/>
                    <a:pathLst>
                      <a:path extrusionOk="0" h="70" w="67">
                        <a:moveTo>
                          <a:pt x="67" y="70"/>
                        </a:moveTo>
                        <a:cubicBezTo>
                          <a:pt x="67" y="9"/>
                          <a:pt x="-84" y="-51"/>
                          <a:pt x="67" y="70"/>
                        </a:cubicBezTo>
                        <a:lnTo>
                          <a:pt x="67" y="70"/>
                        </a:ln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91" name="Google Shape;1891;p21"/>
                  <p:cNvSpPr/>
                  <p:nvPr/>
                </p:nvSpPr>
                <p:spPr>
                  <a:xfrm>
                    <a:off x="13333813" y="11793238"/>
                    <a:ext cx="155749" cy="174974"/>
                  </a:xfrm>
                  <a:custGeom>
                    <a:rect b="b" l="l" r="r" t="t"/>
                    <a:pathLst>
                      <a:path extrusionOk="0" h="174974" w="155749">
                        <a:moveTo>
                          <a:pt x="155462" y="86219"/>
                        </a:moveTo>
                        <a:cubicBezTo>
                          <a:pt x="148688" y="5786"/>
                          <a:pt x="75005" y="-7473"/>
                          <a:pt x="107560" y="8132"/>
                        </a:cubicBezTo>
                        <a:cubicBezTo>
                          <a:pt x="83212" y="-4150"/>
                          <a:pt x="59506" y="-2200"/>
                          <a:pt x="38179" y="11820"/>
                        </a:cubicBezTo>
                        <a:cubicBezTo>
                          <a:pt x="-44811" y="67445"/>
                          <a:pt x="22190" y="204386"/>
                          <a:pt x="99597" y="169305"/>
                        </a:cubicBezTo>
                        <a:cubicBezTo>
                          <a:pt x="166232" y="138674"/>
                          <a:pt x="154607" y="75399"/>
                          <a:pt x="155462" y="86219"/>
                        </a:cubicBezTo>
                        <a:close/>
                      </a:path>
                    </a:pathLst>
                  </a:custGeom>
                  <a:solidFill>
                    <a:srgbClr val="A8DAD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</p:grpSp>
        <p:sp>
          <p:nvSpPr>
            <p:cNvPr id="1892" name="Google Shape;1892;p21"/>
            <p:cNvSpPr/>
            <p:nvPr/>
          </p:nvSpPr>
          <p:spPr>
            <a:xfrm>
              <a:off x="4048138" y="9885811"/>
              <a:ext cx="2797259" cy="3243915"/>
            </a:xfrm>
            <a:custGeom>
              <a:rect b="b" l="l" r="r" t="t"/>
              <a:pathLst>
                <a:path extrusionOk="0" h="3243915" w="2797259">
                  <a:moveTo>
                    <a:pt x="1897680" y="2593408"/>
                  </a:moveTo>
                  <a:cubicBezTo>
                    <a:pt x="2085291" y="2774939"/>
                    <a:pt x="2289499" y="2938671"/>
                    <a:pt x="2508506" y="3080824"/>
                  </a:cubicBezTo>
                  <a:cubicBezTo>
                    <a:pt x="2620328" y="3153424"/>
                    <a:pt x="2727634" y="3217612"/>
                    <a:pt x="2797260" y="3243916"/>
                  </a:cubicBezTo>
                  <a:cubicBezTo>
                    <a:pt x="2564676" y="2993472"/>
                    <a:pt x="2492579" y="2619802"/>
                    <a:pt x="2379445" y="2280330"/>
                  </a:cubicBezTo>
                  <a:cubicBezTo>
                    <a:pt x="2240408" y="1859449"/>
                    <a:pt x="2339781" y="1456671"/>
                    <a:pt x="2218959" y="1431801"/>
                  </a:cubicBezTo>
                  <a:cubicBezTo>
                    <a:pt x="1237335" y="1231098"/>
                    <a:pt x="453634" y="852095"/>
                    <a:pt x="0" y="0"/>
                  </a:cubicBezTo>
                  <a:cubicBezTo>
                    <a:pt x="25110" y="102440"/>
                    <a:pt x="62822" y="220789"/>
                    <a:pt x="112249" y="349531"/>
                  </a:cubicBezTo>
                  <a:cubicBezTo>
                    <a:pt x="323048" y="898605"/>
                    <a:pt x="656409" y="1392453"/>
                    <a:pt x="1079289" y="1801569"/>
                  </a:cubicBezTo>
                </a:path>
              </a:pathLst>
            </a:custGeom>
            <a:solidFill>
              <a:srgbClr val="A8DAD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893" name="Google Shape;1893;p21"/>
          <p:cNvPicPr preferRelativeResize="0"/>
          <p:nvPr/>
        </p:nvPicPr>
        <p:blipFill rotWithShape="1">
          <a:blip r:embed="rId3">
            <a:alphaModFix/>
          </a:blip>
          <a:srcRect b="27442" l="40023" r="32144" t="25621"/>
          <a:stretch/>
        </p:blipFill>
        <p:spPr>
          <a:xfrm>
            <a:off x="1342785" y="2498444"/>
            <a:ext cx="1214865" cy="13658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4" name="Google Shape;1894;p21"/>
          <p:cNvPicPr preferRelativeResize="0"/>
          <p:nvPr/>
        </p:nvPicPr>
        <p:blipFill rotWithShape="1">
          <a:blip r:embed="rId4">
            <a:alphaModFix/>
          </a:blip>
          <a:srcRect b="0" l="23605" r="17100" t="0"/>
          <a:stretch/>
        </p:blipFill>
        <p:spPr>
          <a:xfrm>
            <a:off x="3007267" y="2498444"/>
            <a:ext cx="1214865" cy="1365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5" name="Google Shape;1895;p21"/>
          <p:cNvPicPr preferRelativeResize="0"/>
          <p:nvPr/>
        </p:nvPicPr>
        <p:blipFill rotWithShape="1">
          <a:blip r:embed="rId5">
            <a:alphaModFix/>
          </a:blip>
          <a:srcRect b="0" l="23576" r="17051" t="0"/>
          <a:stretch/>
        </p:blipFill>
        <p:spPr>
          <a:xfrm>
            <a:off x="4639029" y="2498444"/>
            <a:ext cx="1214864" cy="13658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6" name="Google Shape;1896;p21"/>
          <p:cNvPicPr preferRelativeResize="0"/>
          <p:nvPr/>
        </p:nvPicPr>
        <p:blipFill rotWithShape="1">
          <a:blip r:embed="rId6">
            <a:alphaModFix/>
          </a:blip>
          <a:srcRect b="28565" l="34569" r="23380" t="517"/>
          <a:stretch/>
        </p:blipFill>
        <p:spPr>
          <a:xfrm>
            <a:off x="6336230" y="2498444"/>
            <a:ext cx="1214867" cy="136588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97" name="Google Shape;1897;p21"/>
          <p:cNvGrpSpPr/>
          <p:nvPr/>
        </p:nvGrpSpPr>
        <p:grpSpPr>
          <a:xfrm>
            <a:off x="1613341" y="1142736"/>
            <a:ext cx="5917275" cy="939087"/>
            <a:chOff x="0" y="0"/>
            <a:chExt cx="15779400" cy="2504232"/>
          </a:xfrm>
        </p:grpSpPr>
        <p:sp>
          <p:nvSpPr>
            <p:cNvPr id="1898" name="Google Shape;1898;p21"/>
            <p:cNvSpPr txBox="1"/>
            <p:nvPr/>
          </p:nvSpPr>
          <p:spPr>
            <a:xfrm>
              <a:off x="0" y="1765332"/>
              <a:ext cx="157794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Elaborate on what you want to discuss. </a:t>
              </a:r>
              <a:endParaRPr sz="18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1899" name="Google Shape;1899;p21"/>
            <p:cNvSpPr txBox="1"/>
            <p:nvPr/>
          </p:nvSpPr>
          <p:spPr>
            <a:xfrm>
              <a:off x="0" y="0"/>
              <a:ext cx="15779400" cy="1313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200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Add a Team Members Page</a:t>
              </a:r>
              <a:endParaRPr b="1" sz="32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1900" name="Google Shape;1900;p21"/>
          <p:cNvGrpSpPr/>
          <p:nvPr/>
        </p:nvGrpSpPr>
        <p:grpSpPr>
          <a:xfrm>
            <a:off x="1342785" y="3981808"/>
            <a:ext cx="1218937" cy="524241"/>
            <a:chOff x="0" y="-38100"/>
            <a:chExt cx="3250500" cy="1397975"/>
          </a:xfrm>
        </p:grpSpPr>
        <p:sp>
          <p:nvSpPr>
            <p:cNvPr id="1901" name="Google Shape;1901;p21"/>
            <p:cNvSpPr txBox="1"/>
            <p:nvPr/>
          </p:nvSpPr>
          <p:spPr>
            <a:xfrm>
              <a:off x="0" y="867275"/>
              <a:ext cx="32505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Title or Position</a:t>
              </a:r>
              <a:endParaRPr sz="12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1902" name="Google Shape;1902;p21"/>
            <p:cNvSpPr txBox="1"/>
            <p:nvPr/>
          </p:nvSpPr>
          <p:spPr>
            <a:xfrm>
              <a:off x="0" y="-38100"/>
              <a:ext cx="3250500" cy="5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Name</a:t>
              </a:r>
              <a:endParaRPr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</p:grpSp>
      <p:grpSp>
        <p:nvGrpSpPr>
          <p:cNvPr id="1903" name="Google Shape;1903;p21"/>
          <p:cNvGrpSpPr/>
          <p:nvPr/>
        </p:nvGrpSpPr>
        <p:grpSpPr>
          <a:xfrm>
            <a:off x="2990910" y="3981808"/>
            <a:ext cx="1218938" cy="524241"/>
            <a:chOff x="3988600" y="-38100"/>
            <a:chExt cx="3250500" cy="1397975"/>
          </a:xfrm>
        </p:grpSpPr>
        <p:sp>
          <p:nvSpPr>
            <p:cNvPr id="1904" name="Google Shape;1904;p21"/>
            <p:cNvSpPr txBox="1"/>
            <p:nvPr/>
          </p:nvSpPr>
          <p:spPr>
            <a:xfrm>
              <a:off x="3988600" y="867275"/>
              <a:ext cx="32505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Title or Position</a:t>
              </a:r>
              <a:endParaRPr sz="12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1905" name="Google Shape;1905;p21"/>
            <p:cNvSpPr txBox="1"/>
            <p:nvPr/>
          </p:nvSpPr>
          <p:spPr>
            <a:xfrm>
              <a:off x="3988600" y="-38100"/>
              <a:ext cx="3250500" cy="5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Name</a:t>
              </a:r>
              <a:endParaRPr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</p:grpSp>
      <p:grpSp>
        <p:nvGrpSpPr>
          <p:cNvPr id="1906" name="Google Shape;1906;p21"/>
          <p:cNvGrpSpPr/>
          <p:nvPr/>
        </p:nvGrpSpPr>
        <p:grpSpPr>
          <a:xfrm>
            <a:off x="4661535" y="3981808"/>
            <a:ext cx="1218938" cy="524241"/>
            <a:chOff x="3988600" y="-38100"/>
            <a:chExt cx="3250500" cy="1397975"/>
          </a:xfrm>
        </p:grpSpPr>
        <p:sp>
          <p:nvSpPr>
            <p:cNvPr id="1907" name="Google Shape;1907;p21"/>
            <p:cNvSpPr txBox="1"/>
            <p:nvPr/>
          </p:nvSpPr>
          <p:spPr>
            <a:xfrm>
              <a:off x="3988600" y="867275"/>
              <a:ext cx="32505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Title or Position</a:t>
              </a:r>
              <a:endParaRPr sz="12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1908" name="Google Shape;1908;p21"/>
            <p:cNvSpPr txBox="1"/>
            <p:nvPr/>
          </p:nvSpPr>
          <p:spPr>
            <a:xfrm>
              <a:off x="3988600" y="-38100"/>
              <a:ext cx="3250500" cy="5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Name</a:t>
              </a:r>
              <a:endParaRPr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</p:grpSp>
      <p:grpSp>
        <p:nvGrpSpPr>
          <p:cNvPr id="1909" name="Google Shape;1909;p21"/>
          <p:cNvGrpSpPr/>
          <p:nvPr/>
        </p:nvGrpSpPr>
        <p:grpSpPr>
          <a:xfrm>
            <a:off x="6332160" y="3981808"/>
            <a:ext cx="1218938" cy="524241"/>
            <a:chOff x="3988600" y="-38100"/>
            <a:chExt cx="3250500" cy="1397975"/>
          </a:xfrm>
        </p:grpSpPr>
        <p:sp>
          <p:nvSpPr>
            <p:cNvPr id="1910" name="Google Shape;1910;p21"/>
            <p:cNvSpPr txBox="1"/>
            <p:nvPr/>
          </p:nvSpPr>
          <p:spPr>
            <a:xfrm>
              <a:off x="3988600" y="867275"/>
              <a:ext cx="32505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Title or Position</a:t>
              </a:r>
              <a:endParaRPr sz="12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1911" name="Google Shape;1911;p21"/>
            <p:cNvSpPr txBox="1"/>
            <p:nvPr/>
          </p:nvSpPr>
          <p:spPr>
            <a:xfrm>
              <a:off x="3988600" y="-38100"/>
              <a:ext cx="3250500" cy="5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Name</a:t>
              </a:r>
              <a:endParaRPr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</p:grpSp>
      <p:grpSp>
        <p:nvGrpSpPr>
          <p:cNvPr id="1912" name="Google Shape;1912;p21"/>
          <p:cNvGrpSpPr/>
          <p:nvPr/>
        </p:nvGrpSpPr>
        <p:grpSpPr>
          <a:xfrm rot="-1638262">
            <a:off x="498745" y="-298342"/>
            <a:ext cx="1617436" cy="1323039"/>
            <a:chOff x="914262" y="-563235"/>
            <a:chExt cx="3153192" cy="2579264"/>
          </a:xfrm>
        </p:grpSpPr>
        <p:sp>
          <p:nvSpPr>
            <p:cNvPr id="1913" name="Google Shape;1913;p21"/>
            <p:cNvSpPr/>
            <p:nvPr/>
          </p:nvSpPr>
          <p:spPr>
            <a:xfrm>
              <a:off x="3074560" y="69534"/>
              <a:ext cx="975081" cy="1580193"/>
            </a:xfrm>
            <a:custGeom>
              <a:rect b="b" l="l" r="r" t="t"/>
              <a:pathLst>
                <a:path extrusionOk="0" h="1580193" w="975081">
                  <a:moveTo>
                    <a:pt x="967628" y="632876"/>
                  </a:moveTo>
                  <a:cubicBezTo>
                    <a:pt x="956491" y="657235"/>
                    <a:pt x="235896" y="1403406"/>
                    <a:pt x="214597" y="1425562"/>
                  </a:cubicBezTo>
                  <a:cubicBezTo>
                    <a:pt x="159210" y="1483218"/>
                    <a:pt x="102450" y="1537770"/>
                    <a:pt x="32351" y="1577186"/>
                  </a:cubicBezTo>
                  <a:cubicBezTo>
                    <a:pt x="14585" y="1587116"/>
                    <a:pt x="-2701" y="1570784"/>
                    <a:pt x="353" y="1552606"/>
                  </a:cubicBezTo>
                  <a:cubicBezTo>
                    <a:pt x="50901" y="1247711"/>
                    <a:pt x="257108" y="329534"/>
                    <a:pt x="348399" y="59583"/>
                  </a:cubicBezTo>
                  <a:cubicBezTo>
                    <a:pt x="355100" y="36194"/>
                    <a:pt x="365205" y="13228"/>
                    <a:pt x="388713" y="3721"/>
                  </a:cubicBezTo>
                  <a:cubicBezTo>
                    <a:pt x="425080" y="-10934"/>
                    <a:pt x="451213" y="20827"/>
                    <a:pt x="473467" y="44633"/>
                  </a:cubicBezTo>
                  <a:cubicBezTo>
                    <a:pt x="976537" y="583824"/>
                    <a:pt x="993896" y="575570"/>
                    <a:pt x="967628" y="63287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4" name="Google Shape;1914;p21"/>
            <p:cNvSpPr/>
            <p:nvPr/>
          </p:nvSpPr>
          <p:spPr>
            <a:xfrm>
              <a:off x="3268461" y="68999"/>
              <a:ext cx="777075" cy="645136"/>
            </a:xfrm>
            <a:custGeom>
              <a:rect b="b" l="l" r="r" t="t"/>
              <a:pathLst>
                <a:path extrusionOk="0" h="645136" w="777075">
                  <a:moveTo>
                    <a:pt x="777076" y="592143"/>
                  </a:moveTo>
                  <a:cubicBezTo>
                    <a:pt x="716793" y="653018"/>
                    <a:pt x="841614" y="633963"/>
                    <a:pt x="0" y="645136"/>
                  </a:cubicBezTo>
                  <a:cubicBezTo>
                    <a:pt x="145316" y="44044"/>
                    <a:pt x="160018" y="-82738"/>
                    <a:pt x="279561" y="45163"/>
                  </a:cubicBezTo>
                  <a:cubicBezTo>
                    <a:pt x="779603" y="581103"/>
                    <a:pt x="768389" y="560897"/>
                    <a:pt x="777076" y="59214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915" name="Google Shape;1915;p21"/>
            <p:cNvGrpSpPr/>
            <p:nvPr/>
          </p:nvGrpSpPr>
          <p:grpSpPr>
            <a:xfrm>
              <a:off x="914262" y="49898"/>
              <a:ext cx="3153192" cy="1966131"/>
              <a:chOff x="914262" y="49898"/>
              <a:chExt cx="3153192" cy="1966131"/>
            </a:xfrm>
          </p:grpSpPr>
          <p:sp>
            <p:nvSpPr>
              <p:cNvPr id="1916" name="Google Shape;1916;p21"/>
              <p:cNvSpPr/>
              <p:nvPr/>
            </p:nvSpPr>
            <p:spPr>
              <a:xfrm>
                <a:off x="3194301" y="677528"/>
                <a:ext cx="873153" cy="941738"/>
              </a:xfrm>
              <a:custGeom>
                <a:rect b="b" l="l" r="r" t="t"/>
                <a:pathLst>
                  <a:path extrusionOk="0" h="941738" w="873153">
                    <a:moveTo>
                      <a:pt x="142351" y="835514"/>
                    </a:moveTo>
                    <a:cubicBezTo>
                      <a:pt x="66433" y="921367"/>
                      <a:pt x="61744" y="930364"/>
                      <a:pt x="42167" y="941738"/>
                    </a:cubicBezTo>
                    <a:cubicBezTo>
                      <a:pt x="-3357" y="905577"/>
                      <a:pt x="58" y="908605"/>
                      <a:pt x="58" y="908006"/>
                    </a:cubicBezTo>
                    <a:cubicBezTo>
                      <a:pt x="10566" y="871138"/>
                      <a:pt x="405477" y="445064"/>
                      <a:pt x="414675" y="435134"/>
                    </a:cubicBezTo>
                    <a:cubicBezTo>
                      <a:pt x="832428" y="-15468"/>
                      <a:pt x="826073" y="26506"/>
                      <a:pt x="816313" y="363"/>
                    </a:cubicBezTo>
                    <a:cubicBezTo>
                      <a:pt x="981896" y="-7174"/>
                      <a:pt x="794095" y="97085"/>
                      <a:pt x="142351" y="835514"/>
                    </a:cubicBezTo>
                    <a:close/>
                  </a:path>
                </a:pathLst>
              </a:custGeom>
              <a:solidFill>
                <a:srgbClr val="457B9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7" name="Google Shape;1917;p21"/>
              <p:cNvSpPr/>
              <p:nvPr/>
            </p:nvSpPr>
            <p:spPr>
              <a:xfrm>
                <a:off x="914262" y="49898"/>
                <a:ext cx="3148922" cy="1966131"/>
              </a:xfrm>
              <a:custGeom>
                <a:rect b="b" l="l" r="r" t="t"/>
                <a:pathLst>
                  <a:path extrusionOk="0" h="1966131" w="3148922">
                    <a:moveTo>
                      <a:pt x="3148922" y="625594"/>
                    </a:moveTo>
                    <a:cubicBezTo>
                      <a:pt x="3090275" y="628261"/>
                      <a:pt x="3097002" y="629056"/>
                      <a:pt x="3095212" y="625476"/>
                    </a:cubicBezTo>
                    <a:cubicBezTo>
                      <a:pt x="3095129" y="625393"/>
                      <a:pt x="3095207" y="616108"/>
                      <a:pt x="3028404" y="542516"/>
                    </a:cubicBezTo>
                    <a:cubicBezTo>
                      <a:pt x="2844136" y="339378"/>
                      <a:pt x="2633137" y="120770"/>
                      <a:pt x="2612590" y="101642"/>
                    </a:cubicBezTo>
                    <a:cubicBezTo>
                      <a:pt x="2600029" y="89799"/>
                      <a:pt x="2579333" y="95184"/>
                      <a:pt x="2574252" y="111691"/>
                    </a:cubicBezTo>
                    <a:cubicBezTo>
                      <a:pt x="2344285" y="855458"/>
                      <a:pt x="2231679" y="1339246"/>
                      <a:pt x="2200011" y="1427013"/>
                    </a:cubicBezTo>
                    <a:cubicBezTo>
                      <a:pt x="2223297" y="1460693"/>
                      <a:pt x="2228269" y="1499764"/>
                      <a:pt x="2217117" y="1537963"/>
                    </a:cubicBezTo>
                    <a:cubicBezTo>
                      <a:pt x="2235419" y="1527615"/>
                      <a:pt x="2258983" y="1528451"/>
                      <a:pt x="2279917" y="1535812"/>
                    </a:cubicBezTo>
                    <a:cubicBezTo>
                      <a:pt x="2281000" y="1536895"/>
                      <a:pt x="2271446" y="1529049"/>
                      <a:pt x="2322206" y="1569368"/>
                    </a:cubicBezTo>
                    <a:cubicBezTo>
                      <a:pt x="2392135" y="1649862"/>
                      <a:pt x="2348174" y="1789292"/>
                      <a:pt x="2232546" y="1801260"/>
                    </a:cubicBezTo>
                    <a:cubicBezTo>
                      <a:pt x="2231947" y="1801321"/>
                      <a:pt x="156186" y="1965806"/>
                      <a:pt x="155578" y="1965801"/>
                    </a:cubicBezTo>
                    <a:cubicBezTo>
                      <a:pt x="56833" y="1972383"/>
                      <a:pt x="29426" y="1879370"/>
                      <a:pt x="40259" y="1789178"/>
                    </a:cubicBezTo>
                    <a:cubicBezTo>
                      <a:pt x="40259" y="1778387"/>
                      <a:pt x="51922" y="1753677"/>
                      <a:pt x="56049" y="1741446"/>
                    </a:cubicBezTo>
                    <a:cubicBezTo>
                      <a:pt x="-808" y="1684842"/>
                      <a:pt x="-23526" y="1555652"/>
                      <a:pt x="31525" y="1503994"/>
                    </a:cubicBezTo>
                    <a:cubicBezTo>
                      <a:pt x="57901" y="1471382"/>
                      <a:pt x="124234" y="1478986"/>
                      <a:pt x="124234" y="1473373"/>
                    </a:cubicBezTo>
                    <a:cubicBezTo>
                      <a:pt x="111849" y="1264808"/>
                      <a:pt x="114438" y="1413003"/>
                      <a:pt x="83142" y="504962"/>
                    </a:cubicBezTo>
                    <a:cubicBezTo>
                      <a:pt x="83142" y="271234"/>
                      <a:pt x="48249" y="197493"/>
                      <a:pt x="95759" y="183292"/>
                    </a:cubicBezTo>
                    <a:cubicBezTo>
                      <a:pt x="156805" y="164731"/>
                      <a:pt x="2531854" y="-27899"/>
                      <a:pt x="2582794" y="3440"/>
                    </a:cubicBezTo>
                    <a:cubicBezTo>
                      <a:pt x="2612466" y="15046"/>
                      <a:pt x="2893188" y="317429"/>
                      <a:pt x="2893936" y="318229"/>
                    </a:cubicBezTo>
                    <a:cubicBezTo>
                      <a:pt x="3115057" y="554732"/>
                      <a:pt x="3138105" y="576191"/>
                      <a:pt x="3148922" y="62559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918" name="Google Shape;1918;p21"/>
            <p:cNvSpPr/>
            <p:nvPr/>
          </p:nvSpPr>
          <p:spPr>
            <a:xfrm>
              <a:off x="3080308" y="1658425"/>
              <a:ext cx="122353" cy="117746"/>
            </a:xfrm>
            <a:custGeom>
              <a:rect b="b" l="l" r="r" t="t"/>
              <a:pathLst>
                <a:path extrusionOk="0" h="117746" w="122353">
                  <a:moveTo>
                    <a:pt x="104776" y="98109"/>
                  </a:moveTo>
                  <a:cubicBezTo>
                    <a:pt x="69987" y="134683"/>
                    <a:pt x="10427" y="117010"/>
                    <a:pt x="1121" y="71135"/>
                  </a:cubicBezTo>
                  <a:cubicBezTo>
                    <a:pt x="-7370" y="29269"/>
                    <a:pt x="33898" y="-5304"/>
                    <a:pt x="73614" y="675"/>
                  </a:cubicBezTo>
                  <a:cubicBezTo>
                    <a:pt x="122243" y="7912"/>
                    <a:pt x="137971" y="63119"/>
                    <a:pt x="104776" y="98109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9" name="Google Shape;1919;p21"/>
            <p:cNvSpPr/>
            <p:nvPr/>
          </p:nvSpPr>
          <p:spPr>
            <a:xfrm>
              <a:off x="2911768" y="1474326"/>
              <a:ext cx="142048" cy="144405"/>
            </a:xfrm>
            <a:custGeom>
              <a:rect b="b" l="l" r="r" t="t"/>
              <a:pathLst>
                <a:path extrusionOk="0" h="144405" w="142048">
                  <a:moveTo>
                    <a:pt x="29823" y="121314"/>
                  </a:moveTo>
                  <a:cubicBezTo>
                    <a:pt x="-37145" y="66045"/>
                    <a:pt x="19299" y="-30290"/>
                    <a:pt x="94418" y="9286"/>
                  </a:cubicBezTo>
                  <a:cubicBezTo>
                    <a:pt x="192043" y="60753"/>
                    <a:pt x="124064" y="198780"/>
                    <a:pt x="29823" y="121314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0" name="Google Shape;1920;p21"/>
            <p:cNvSpPr/>
            <p:nvPr/>
          </p:nvSpPr>
          <p:spPr>
            <a:xfrm>
              <a:off x="1064394" y="1849175"/>
              <a:ext cx="2002862" cy="150727"/>
            </a:xfrm>
            <a:custGeom>
              <a:rect b="b" l="l" r="r" t="t"/>
              <a:pathLst>
                <a:path extrusionOk="0" h="150727" w="2002862">
                  <a:moveTo>
                    <a:pt x="1989003" y="69"/>
                  </a:moveTo>
                  <a:cubicBezTo>
                    <a:pt x="821174" y="104199"/>
                    <a:pt x="108998" y="116234"/>
                    <a:pt x="6869" y="131766"/>
                  </a:cubicBezTo>
                  <a:cubicBezTo>
                    <a:pt x="-3954" y="133412"/>
                    <a:pt x="-1029" y="149445"/>
                    <a:pt x="8979" y="150126"/>
                  </a:cubicBezTo>
                  <a:cubicBezTo>
                    <a:pt x="110798" y="157059"/>
                    <a:pt x="1090779" y="103327"/>
                    <a:pt x="1988410" y="29643"/>
                  </a:cubicBezTo>
                  <a:cubicBezTo>
                    <a:pt x="2007233" y="28096"/>
                    <a:pt x="2007919" y="-1618"/>
                    <a:pt x="1989003" y="6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1" name="Google Shape;1921;p21"/>
            <p:cNvSpPr/>
            <p:nvPr/>
          </p:nvSpPr>
          <p:spPr>
            <a:xfrm>
              <a:off x="2880612" y="1358540"/>
              <a:ext cx="210814" cy="97566"/>
            </a:xfrm>
            <a:custGeom>
              <a:rect b="b" l="l" r="r" t="t"/>
              <a:pathLst>
                <a:path extrusionOk="0" h="97566" w="210814">
                  <a:moveTo>
                    <a:pt x="209024" y="82370"/>
                  </a:moveTo>
                  <a:cubicBezTo>
                    <a:pt x="164908" y="21304"/>
                    <a:pt x="80334" y="-10973"/>
                    <a:pt x="6799" y="3383"/>
                  </a:cubicBezTo>
                  <a:cubicBezTo>
                    <a:pt x="-3735" y="5436"/>
                    <a:pt x="-1361" y="22593"/>
                    <a:pt x="9332" y="22108"/>
                  </a:cubicBezTo>
                  <a:cubicBezTo>
                    <a:pt x="83249" y="18735"/>
                    <a:pt x="141107" y="42448"/>
                    <a:pt x="192950" y="94771"/>
                  </a:cubicBezTo>
                  <a:cubicBezTo>
                    <a:pt x="200873" y="102767"/>
                    <a:pt x="216003" y="92032"/>
                    <a:pt x="209024" y="823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2" name="Google Shape;1922;p21"/>
            <p:cNvSpPr/>
            <p:nvPr/>
          </p:nvSpPr>
          <p:spPr>
            <a:xfrm>
              <a:off x="2975192" y="1622939"/>
              <a:ext cx="132440" cy="67775"/>
            </a:xfrm>
            <a:custGeom>
              <a:rect b="b" l="l" r="r" t="t"/>
              <a:pathLst>
                <a:path extrusionOk="0" h="67775" w="132440">
                  <a:moveTo>
                    <a:pt x="114057" y="2358"/>
                  </a:moveTo>
                  <a:cubicBezTo>
                    <a:pt x="81615" y="28378"/>
                    <a:pt x="51773" y="46670"/>
                    <a:pt x="8931" y="49079"/>
                  </a:cubicBezTo>
                  <a:cubicBezTo>
                    <a:pt x="-2949" y="49749"/>
                    <a:pt x="-3005" y="66984"/>
                    <a:pt x="8931" y="67582"/>
                  </a:cubicBezTo>
                  <a:cubicBezTo>
                    <a:pt x="53614" y="69831"/>
                    <a:pt x="103590" y="52499"/>
                    <a:pt x="130456" y="15012"/>
                  </a:cubicBezTo>
                  <a:cubicBezTo>
                    <a:pt x="137920" y="4602"/>
                    <a:pt x="122533" y="-4441"/>
                    <a:pt x="114057" y="235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3" name="Google Shape;1923;p21"/>
            <p:cNvSpPr/>
            <p:nvPr/>
          </p:nvSpPr>
          <p:spPr>
            <a:xfrm>
              <a:off x="3083229" y="168692"/>
              <a:ext cx="325417" cy="1177981"/>
            </a:xfrm>
            <a:custGeom>
              <a:rect b="b" l="l" r="r" t="t"/>
              <a:pathLst>
                <a:path extrusionOk="0" h="1177981" w="325417">
                  <a:moveTo>
                    <a:pt x="301974" y="8270"/>
                  </a:moveTo>
                  <a:cubicBezTo>
                    <a:pt x="185149" y="389449"/>
                    <a:pt x="79472" y="775550"/>
                    <a:pt x="216" y="1166412"/>
                  </a:cubicBezTo>
                  <a:cubicBezTo>
                    <a:pt x="-2131" y="1177992"/>
                    <a:pt x="15372" y="1183012"/>
                    <a:pt x="18059" y="1171333"/>
                  </a:cubicBezTo>
                  <a:cubicBezTo>
                    <a:pt x="107684" y="782209"/>
                    <a:pt x="205087" y="395655"/>
                    <a:pt x="324816" y="14569"/>
                  </a:cubicBezTo>
                  <a:cubicBezTo>
                    <a:pt x="329397" y="1"/>
                    <a:pt x="306437" y="-6293"/>
                    <a:pt x="301974" y="82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4" name="Google Shape;1924;p21"/>
            <p:cNvSpPr/>
            <p:nvPr/>
          </p:nvSpPr>
          <p:spPr>
            <a:xfrm>
              <a:off x="3279349" y="768965"/>
              <a:ext cx="736808" cy="808852"/>
            </a:xfrm>
            <a:custGeom>
              <a:rect b="b" l="l" r="r" t="t"/>
              <a:pathLst>
                <a:path extrusionOk="0" h="808852" w="736808">
                  <a:moveTo>
                    <a:pt x="715551" y="3606"/>
                  </a:moveTo>
                  <a:cubicBezTo>
                    <a:pt x="502515" y="208679"/>
                    <a:pt x="59727" y="700710"/>
                    <a:pt x="1451" y="794837"/>
                  </a:cubicBezTo>
                  <a:cubicBezTo>
                    <a:pt x="-4347" y="804200"/>
                    <a:pt x="8590" y="813470"/>
                    <a:pt x="16313" y="806305"/>
                  </a:cubicBezTo>
                  <a:cubicBezTo>
                    <a:pt x="92432" y="735664"/>
                    <a:pt x="95197" y="682799"/>
                    <a:pt x="733199" y="21249"/>
                  </a:cubicBezTo>
                  <a:cubicBezTo>
                    <a:pt x="744357" y="9678"/>
                    <a:pt x="727138" y="-7546"/>
                    <a:pt x="715551" y="360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5" name="Google Shape;1925;p21"/>
            <p:cNvSpPr/>
            <p:nvPr/>
          </p:nvSpPr>
          <p:spPr>
            <a:xfrm>
              <a:off x="1136134" y="1670479"/>
              <a:ext cx="1747047" cy="137975"/>
            </a:xfrm>
            <a:custGeom>
              <a:rect b="b" l="l" r="r" t="t"/>
              <a:pathLst>
                <a:path extrusionOk="0" h="137975" w="1747047">
                  <a:moveTo>
                    <a:pt x="1735002" y="1"/>
                  </a:moveTo>
                  <a:cubicBezTo>
                    <a:pt x="1363000" y="5005"/>
                    <a:pt x="390338" y="56946"/>
                    <a:pt x="6807" y="119231"/>
                  </a:cubicBezTo>
                  <a:cubicBezTo>
                    <a:pt x="-3758" y="120948"/>
                    <a:pt x="-1338" y="138642"/>
                    <a:pt x="9340" y="137956"/>
                  </a:cubicBezTo>
                  <a:cubicBezTo>
                    <a:pt x="505724" y="106097"/>
                    <a:pt x="589045" y="58943"/>
                    <a:pt x="1735002" y="24958"/>
                  </a:cubicBezTo>
                  <a:cubicBezTo>
                    <a:pt x="1751014" y="24479"/>
                    <a:pt x="1751112" y="-215"/>
                    <a:pt x="17350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6" name="Google Shape;1926;p21"/>
            <p:cNvSpPr/>
            <p:nvPr/>
          </p:nvSpPr>
          <p:spPr>
            <a:xfrm>
              <a:off x="1516747" y="-563235"/>
              <a:ext cx="1185214" cy="2076159"/>
            </a:xfrm>
            <a:custGeom>
              <a:rect b="b" l="l" r="r" t="t"/>
              <a:pathLst>
                <a:path extrusionOk="0" h="2076159" w="1185214">
                  <a:moveTo>
                    <a:pt x="110121" y="2076159"/>
                  </a:moveTo>
                  <a:cubicBezTo>
                    <a:pt x="460008" y="611003"/>
                    <a:pt x="463671" y="646411"/>
                    <a:pt x="429454" y="552809"/>
                  </a:cubicBezTo>
                  <a:cubicBezTo>
                    <a:pt x="367351" y="382753"/>
                    <a:pt x="73273" y="481410"/>
                    <a:pt x="6945" y="281564"/>
                  </a:cubicBezTo>
                  <a:cubicBezTo>
                    <a:pt x="-21226" y="196453"/>
                    <a:pt x="40620" y="115588"/>
                    <a:pt x="114727" y="80536"/>
                  </a:cubicBezTo>
                  <a:cubicBezTo>
                    <a:pt x="300687" y="-7304"/>
                    <a:pt x="780699" y="-18214"/>
                    <a:pt x="1003114" y="23353"/>
                  </a:cubicBezTo>
                  <a:cubicBezTo>
                    <a:pt x="1184921" y="57235"/>
                    <a:pt x="1210904" y="179291"/>
                    <a:pt x="1166041" y="274202"/>
                  </a:cubicBezTo>
                  <a:cubicBezTo>
                    <a:pt x="1071665" y="473719"/>
                    <a:pt x="807311" y="365844"/>
                    <a:pt x="756030" y="517639"/>
                  </a:cubicBezTo>
                  <a:cubicBezTo>
                    <a:pt x="728334" y="599587"/>
                    <a:pt x="739405" y="599272"/>
                    <a:pt x="958611" y="1410869"/>
                  </a:cubicBezTo>
                  <a:cubicBezTo>
                    <a:pt x="966070" y="1438488"/>
                    <a:pt x="1112129" y="1978839"/>
                    <a:pt x="1112268" y="1979442"/>
                  </a:cubicBezTo>
                  <a:cubicBezTo>
                    <a:pt x="1047627" y="1984714"/>
                    <a:pt x="1059295" y="1989909"/>
                    <a:pt x="1051439" y="1960722"/>
                  </a:cubicBezTo>
                  <a:cubicBezTo>
                    <a:pt x="1011058" y="1811996"/>
                    <a:pt x="1183853" y="2449121"/>
                    <a:pt x="728334" y="757484"/>
                  </a:cubicBezTo>
                  <a:cubicBezTo>
                    <a:pt x="597808" y="271948"/>
                    <a:pt x="939638" y="436799"/>
                    <a:pt x="1086187" y="296513"/>
                  </a:cubicBezTo>
                  <a:cubicBezTo>
                    <a:pt x="1148569" y="236818"/>
                    <a:pt x="1150906" y="136578"/>
                    <a:pt x="1067167" y="96321"/>
                  </a:cubicBezTo>
                  <a:cubicBezTo>
                    <a:pt x="909899" y="20645"/>
                    <a:pt x="175433" y="27413"/>
                    <a:pt x="71721" y="182571"/>
                  </a:cubicBezTo>
                  <a:cubicBezTo>
                    <a:pt x="9457" y="275698"/>
                    <a:pt x="115981" y="345916"/>
                    <a:pt x="194695" y="367572"/>
                  </a:cubicBezTo>
                  <a:cubicBezTo>
                    <a:pt x="630188" y="487363"/>
                    <a:pt x="554796" y="432652"/>
                    <a:pt x="166643" y="2070176"/>
                  </a:cubicBezTo>
                  <a:lnTo>
                    <a:pt x="110121" y="2076159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7" name="Google Shape;1927;p21"/>
            <p:cNvSpPr/>
            <p:nvPr/>
          </p:nvSpPr>
          <p:spPr>
            <a:xfrm>
              <a:off x="1173748" y="1377088"/>
              <a:ext cx="1650077" cy="183071"/>
            </a:xfrm>
            <a:custGeom>
              <a:rect b="b" l="l" r="r" t="t"/>
              <a:pathLst>
                <a:path extrusionOk="0" h="183071" w="1650077">
                  <a:moveTo>
                    <a:pt x="1638374" y="47"/>
                  </a:moveTo>
                  <a:cubicBezTo>
                    <a:pt x="949618" y="55708"/>
                    <a:pt x="300350" y="126436"/>
                    <a:pt x="8748" y="164646"/>
                  </a:cubicBezTo>
                  <a:cubicBezTo>
                    <a:pt x="-2704" y="166147"/>
                    <a:pt x="-3127" y="184258"/>
                    <a:pt x="8748" y="183010"/>
                  </a:cubicBezTo>
                  <a:cubicBezTo>
                    <a:pt x="837543" y="95846"/>
                    <a:pt x="982777" y="76719"/>
                    <a:pt x="1638374" y="24442"/>
                  </a:cubicBezTo>
                  <a:cubicBezTo>
                    <a:pt x="1653917" y="23199"/>
                    <a:pt x="1654040" y="-1216"/>
                    <a:pt x="1638374" y="4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8" name="Google Shape;1928;p21"/>
            <p:cNvSpPr/>
            <p:nvPr/>
          </p:nvSpPr>
          <p:spPr>
            <a:xfrm>
              <a:off x="3067869" y="1649477"/>
              <a:ext cx="164549" cy="160174"/>
            </a:xfrm>
            <a:custGeom>
              <a:rect b="b" l="l" r="r" t="t"/>
              <a:pathLst>
                <a:path extrusionOk="0" h="160174" w="164549">
                  <a:moveTo>
                    <a:pt x="99036" y="1164"/>
                  </a:moveTo>
                  <a:cubicBezTo>
                    <a:pt x="212585" y="18063"/>
                    <a:pt x="164905" y="183657"/>
                    <a:pt x="59687" y="157348"/>
                  </a:cubicBezTo>
                  <a:cubicBezTo>
                    <a:pt x="-41333" y="131814"/>
                    <a:pt x="-4661" y="-14451"/>
                    <a:pt x="99036" y="116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9" name="Google Shape;1929;p21"/>
            <p:cNvSpPr/>
            <p:nvPr/>
          </p:nvSpPr>
          <p:spPr>
            <a:xfrm>
              <a:off x="2918215" y="1458270"/>
              <a:ext cx="164549" cy="160175"/>
            </a:xfrm>
            <a:custGeom>
              <a:rect b="b" l="l" r="r" t="t"/>
              <a:pathLst>
                <a:path extrusionOk="0" h="160175" w="164549">
                  <a:moveTo>
                    <a:pt x="99036" y="1164"/>
                  </a:moveTo>
                  <a:cubicBezTo>
                    <a:pt x="212585" y="18064"/>
                    <a:pt x="164905" y="183658"/>
                    <a:pt x="59687" y="157349"/>
                  </a:cubicBezTo>
                  <a:cubicBezTo>
                    <a:pt x="-41333" y="131809"/>
                    <a:pt x="-4661" y="-14456"/>
                    <a:pt x="99036" y="116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30" name="Google Shape;1930;p21"/>
          <p:cNvGrpSpPr/>
          <p:nvPr/>
        </p:nvGrpSpPr>
        <p:grpSpPr>
          <a:xfrm rot="1087789">
            <a:off x="8050376" y="2173317"/>
            <a:ext cx="860618" cy="1043364"/>
            <a:chOff x="16118916" y="4368382"/>
            <a:chExt cx="1685332" cy="2043200"/>
          </a:xfrm>
        </p:grpSpPr>
        <p:sp>
          <p:nvSpPr>
            <p:cNvPr id="1931" name="Google Shape;1931;p21"/>
            <p:cNvSpPr/>
            <p:nvPr/>
          </p:nvSpPr>
          <p:spPr>
            <a:xfrm>
              <a:off x="16550678" y="4368382"/>
              <a:ext cx="1253569" cy="2032433"/>
            </a:xfrm>
            <a:custGeom>
              <a:rect b="b" l="l" r="r" t="t"/>
              <a:pathLst>
                <a:path extrusionOk="0" h="2032433" w="1253569">
                  <a:moveTo>
                    <a:pt x="223202" y="2013836"/>
                  </a:moveTo>
                  <a:cubicBezTo>
                    <a:pt x="149185" y="1999011"/>
                    <a:pt x="74956" y="1974570"/>
                    <a:pt x="13407" y="1929775"/>
                  </a:cubicBezTo>
                  <a:cubicBezTo>
                    <a:pt x="8866" y="1926428"/>
                    <a:pt x="4378" y="1922922"/>
                    <a:pt x="0" y="1919334"/>
                  </a:cubicBezTo>
                  <a:cubicBezTo>
                    <a:pt x="8380" y="1905976"/>
                    <a:pt x="11994" y="1887452"/>
                    <a:pt x="12022" y="1863105"/>
                  </a:cubicBezTo>
                  <a:cubicBezTo>
                    <a:pt x="13452" y="1708284"/>
                    <a:pt x="14750" y="1553214"/>
                    <a:pt x="21721" y="1398434"/>
                  </a:cubicBezTo>
                  <a:cubicBezTo>
                    <a:pt x="28382" y="1273880"/>
                    <a:pt x="36770" y="1149462"/>
                    <a:pt x="38767" y="1024717"/>
                  </a:cubicBezTo>
                  <a:cubicBezTo>
                    <a:pt x="37946" y="978410"/>
                    <a:pt x="41421" y="932082"/>
                    <a:pt x="40661" y="885783"/>
                  </a:cubicBezTo>
                  <a:cubicBezTo>
                    <a:pt x="40392" y="877124"/>
                    <a:pt x="38517" y="869605"/>
                    <a:pt x="35406" y="863177"/>
                  </a:cubicBezTo>
                  <a:cubicBezTo>
                    <a:pt x="60439" y="836301"/>
                    <a:pt x="91234" y="811284"/>
                    <a:pt x="129028" y="788254"/>
                  </a:cubicBezTo>
                  <a:cubicBezTo>
                    <a:pt x="134243" y="783558"/>
                    <a:pt x="139536" y="779010"/>
                    <a:pt x="144979" y="774576"/>
                  </a:cubicBezTo>
                  <a:cubicBezTo>
                    <a:pt x="176542" y="747247"/>
                    <a:pt x="215456" y="723276"/>
                    <a:pt x="229050" y="681562"/>
                  </a:cubicBezTo>
                  <a:cubicBezTo>
                    <a:pt x="262447" y="578969"/>
                    <a:pt x="241432" y="468849"/>
                    <a:pt x="237651" y="363265"/>
                  </a:cubicBezTo>
                  <a:cubicBezTo>
                    <a:pt x="232476" y="268137"/>
                    <a:pt x="214035" y="123724"/>
                    <a:pt x="282342" y="48706"/>
                  </a:cubicBezTo>
                  <a:cubicBezTo>
                    <a:pt x="423585" y="-89647"/>
                    <a:pt x="624642" y="95823"/>
                    <a:pt x="663404" y="243161"/>
                  </a:cubicBezTo>
                  <a:cubicBezTo>
                    <a:pt x="701668" y="381318"/>
                    <a:pt x="700839" y="526140"/>
                    <a:pt x="688621" y="667930"/>
                  </a:cubicBezTo>
                  <a:cubicBezTo>
                    <a:pt x="684786" y="702284"/>
                    <a:pt x="681997" y="736740"/>
                    <a:pt x="678101" y="771050"/>
                  </a:cubicBezTo>
                  <a:cubicBezTo>
                    <a:pt x="679518" y="758574"/>
                    <a:pt x="730274" y="727947"/>
                    <a:pt x="741844" y="721760"/>
                  </a:cubicBezTo>
                  <a:cubicBezTo>
                    <a:pt x="804753" y="688116"/>
                    <a:pt x="906514" y="692350"/>
                    <a:pt x="974863" y="703330"/>
                  </a:cubicBezTo>
                  <a:cubicBezTo>
                    <a:pt x="1053323" y="715933"/>
                    <a:pt x="1169035" y="750160"/>
                    <a:pt x="1210937" y="823258"/>
                  </a:cubicBezTo>
                  <a:cubicBezTo>
                    <a:pt x="1254702" y="899608"/>
                    <a:pt x="1262490" y="991637"/>
                    <a:pt x="1231025" y="1074395"/>
                  </a:cubicBezTo>
                  <a:cubicBezTo>
                    <a:pt x="1229077" y="1079519"/>
                    <a:pt x="1243370" y="1106914"/>
                    <a:pt x="1245359" y="1114066"/>
                  </a:cubicBezTo>
                  <a:cubicBezTo>
                    <a:pt x="1249541" y="1129104"/>
                    <a:pt x="1252354" y="1144538"/>
                    <a:pt x="1253253" y="1160132"/>
                  </a:cubicBezTo>
                  <a:cubicBezTo>
                    <a:pt x="1255005" y="1190489"/>
                    <a:pt x="1249365" y="1221387"/>
                    <a:pt x="1239282" y="1249963"/>
                  </a:cubicBezTo>
                  <a:cubicBezTo>
                    <a:pt x="1231429" y="1272221"/>
                    <a:pt x="1223556" y="1295060"/>
                    <a:pt x="1212759" y="1316134"/>
                  </a:cubicBezTo>
                  <a:cubicBezTo>
                    <a:pt x="1209949" y="1321613"/>
                    <a:pt x="1173175" y="1379040"/>
                    <a:pt x="1168173" y="1374479"/>
                  </a:cubicBezTo>
                  <a:cubicBezTo>
                    <a:pt x="1180604" y="1385815"/>
                    <a:pt x="1190123" y="1400922"/>
                    <a:pt x="1196228" y="1416373"/>
                  </a:cubicBezTo>
                  <a:cubicBezTo>
                    <a:pt x="1234104" y="1515386"/>
                    <a:pt x="1192634" y="1660886"/>
                    <a:pt x="1093486" y="1708513"/>
                  </a:cubicBezTo>
                  <a:cubicBezTo>
                    <a:pt x="1081203" y="1714414"/>
                    <a:pt x="1078887" y="1712117"/>
                    <a:pt x="1084139" y="1725390"/>
                  </a:cubicBezTo>
                  <a:cubicBezTo>
                    <a:pt x="1095826" y="1754922"/>
                    <a:pt x="1094242" y="1788950"/>
                    <a:pt x="1083910" y="1818621"/>
                  </a:cubicBezTo>
                  <a:cubicBezTo>
                    <a:pt x="1073472" y="1848595"/>
                    <a:pt x="1062320" y="1878826"/>
                    <a:pt x="1045687" y="1906037"/>
                  </a:cubicBezTo>
                  <a:cubicBezTo>
                    <a:pt x="1019135" y="1949483"/>
                    <a:pt x="977950" y="1985293"/>
                    <a:pt x="926908" y="1994867"/>
                  </a:cubicBezTo>
                  <a:cubicBezTo>
                    <a:pt x="869798" y="2005582"/>
                    <a:pt x="810527" y="1993698"/>
                    <a:pt x="754699" y="1981239"/>
                  </a:cubicBezTo>
                  <a:cubicBezTo>
                    <a:pt x="754025" y="1981084"/>
                    <a:pt x="753384" y="1980932"/>
                    <a:pt x="752714" y="1980777"/>
                  </a:cubicBezTo>
                  <a:cubicBezTo>
                    <a:pt x="725309" y="1999901"/>
                    <a:pt x="686391" y="2005005"/>
                    <a:pt x="655449" y="2013713"/>
                  </a:cubicBezTo>
                  <a:cubicBezTo>
                    <a:pt x="571725" y="2033218"/>
                    <a:pt x="485629" y="2034991"/>
                    <a:pt x="400210" y="2030182"/>
                  </a:cubicBezTo>
                  <a:cubicBezTo>
                    <a:pt x="354285" y="2028302"/>
                    <a:pt x="308241" y="2026250"/>
                    <a:pt x="262700" y="2020199"/>
                  </a:cubicBezTo>
                  <a:cubicBezTo>
                    <a:pt x="249489" y="2018454"/>
                    <a:pt x="236319" y="2016357"/>
                    <a:pt x="223202" y="201383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2" name="Google Shape;1932;p21"/>
            <p:cNvSpPr/>
            <p:nvPr/>
          </p:nvSpPr>
          <p:spPr>
            <a:xfrm>
              <a:off x="16118916" y="5199235"/>
              <a:ext cx="472528" cy="1123498"/>
            </a:xfrm>
            <a:custGeom>
              <a:rect b="b" l="l" r="r" t="t"/>
              <a:pathLst>
                <a:path extrusionOk="0" h="1123498" w="472528">
                  <a:moveTo>
                    <a:pt x="109204" y="1112766"/>
                  </a:moveTo>
                  <a:cubicBezTo>
                    <a:pt x="65452" y="1104274"/>
                    <a:pt x="2477" y="1087876"/>
                    <a:pt x="1603" y="1033498"/>
                  </a:cubicBezTo>
                  <a:cubicBezTo>
                    <a:pt x="-1411" y="993247"/>
                    <a:pt x="329" y="952800"/>
                    <a:pt x="2693" y="912570"/>
                  </a:cubicBezTo>
                  <a:cubicBezTo>
                    <a:pt x="7157" y="799822"/>
                    <a:pt x="12282" y="687091"/>
                    <a:pt x="21233" y="574609"/>
                  </a:cubicBezTo>
                  <a:cubicBezTo>
                    <a:pt x="29372" y="457325"/>
                    <a:pt x="35375" y="339956"/>
                    <a:pt x="38356" y="222447"/>
                  </a:cubicBezTo>
                  <a:cubicBezTo>
                    <a:pt x="39798" y="173533"/>
                    <a:pt x="40843" y="123843"/>
                    <a:pt x="55067" y="76661"/>
                  </a:cubicBezTo>
                  <a:cubicBezTo>
                    <a:pt x="62618" y="50141"/>
                    <a:pt x="77421" y="21936"/>
                    <a:pt x="106137" y="14585"/>
                  </a:cubicBezTo>
                  <a:cubicBezTo>
                    <a:pt x="143119" y="6416"/>
                    <a:pt x="181457" y="6919"/>
                    <a:pt x="219117" y="6306"/>
                  </a:cubicBezTo>
                  <a:cubicBezTo>
                    <a:pt x="269571" y="3858"/>
                    <a:pt x="320115" y="466"/>
                    <a:pt x="370524" y="4586"/>
                  </a:cubicBezTo>
                  <a:cubicBezTo>
                    <a:pt x="404468" y="-5573"/>
                    <a:pt x="451499" y="82"/>
                    <a:pt x="467164" y="32332"/>
                  </a:cubicBezTo>
                  <a:cubicBezTo>
                    <a:pt x="470272" y="38760"/>
                    <a:pt x="472151" y="46279"/>
                    <a:pt x="472420" y="54938"/>
                  </a:cubicBezTo>
                  <a:cubicBezTo>
                    <a:pt x="473176" y="101233"/>
                    <a:pt x="469700" y="147564"/>
                    <a:pt x="470525" y="193871"/>
                  </a:cubicBezTo>
                  <a:cubicBezTo>
                    <a:pt x="468532" y="318612"/>
                    <a:pt x="460140" y="443035"/>
                    <a:pt x="453480" y="567588"/>
                  </a:cubicBezTo>
                  <a:cubicBezTo>
                    <a:pt x="446509" y="722369"/>
                    <a:pt x="445211" y="877439"/>
                    <a:pt x="443781" y="1032260"/>
                  </a:cubicBezTo>
                  <a:cubicBezTo>
                    <a:pt x="443753" y="1056611"/>
                    <a:pt x="440139" y="1075130"/>
                    <a:pt x="431759" y="1088489"/>
                  </a:cubicBezTo>
                  <a:cubicBezTo>
                    <a:pt x="419438" y="1108165"/>
                    <a:pt x="396843" y="1116693"/>
                    <a:pt x="360119" y="1116207"/>
                  </a:cubicBezTo>
                  <a:cubicBezTo>
                    <a:pt x="287845" y="1122406"/>
                    <a:pt x="214510" y="1127894"/>
                    <a:pt x="142417" y="1118315"/>
                  </a:cubicBezTo>
                  <a:cubicBezTo>
                    <a:pt x="131309" y="1116840"/>
                    <a:pt x="120247" y="1115009"/>
                    <a:pt x="109204" y="111276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3" name="Google Shape;1933;p21"/>
            <p:cNvSpPr/>
            <p:nvPr/>
          </p:nvSpPr>
          <p:spPr>
            <a:xfrm>
              <a:off x="17260255" y="5745203"/>
              <a:ext cx="399298" cy="37945"/>
            </a:xfrm>
            <a:custGeom>
              <a:rect b="b" l="l" r="r" t="t"/>
              <a:pathLst>
                <a:path extrusionOk="0" h="37945" w="399298">
                  <a:moveTo>
                    <a:pt x="162590" y="89"/>
                  </a:moveTo>
                  <a:cubicBezTo>
                    <a:pt x="238114" y="-679"/>
                    <a:pt x="313707" y="3522"/>
                    <a:pt x="388598" y="13010"/>
                  </a:cubicBezTo>
                  <a:cubicBezTo>
                    <a:pt x="404626" y="15139"/>
                    <a:pt x="401866" y="39690"/>
                    <a:pt x="385531" y="37847"/>
                  </a:cubicBezTo>
                  <a:cubicBezTo>
                    <a:pt x="260574" y="21931"/>
                    <a:pt x="132558" y="19328"/>
                    <a:pt x="8198" y="36237"/>
                  </a:cubicBezTo>
                  <a:cubicBezTo>
                    <a:pt x="-41301" y="4878"/>
                    <a:pt x="148963" y="261"/>
                    <a:pt x="162590" y="8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4" name="Google Shape;1934;p21"/>
            <p:cNvSpPr/>
            <p:nvPr/>
          </p:nvSpPr>
          <p:spPr>
            <a:xfrm>
              <a:off x="17212073" y="5375416"/>
              <a:ext cx="488797" cy="57484"/>
            </a:xfrm>
            <a:custGeom>
              <a:rect b="b" l="l" r="r" t="t"/>
              <a:pathLst>
                <a:path extrusionOk="0" h="57484" w="488797">
                  <a:moveTo>
                    <a:pt x="376" y="31817"/>
                  </a:moveTo>
                  <a:cubicBezTo>
                    <a:pt x="-5668" y="11418"/>
                    <a:pt x="62995" y="10596"/>
                    <a:pt x="76892" y="7160"/>
                  </a:cubicBezTo>
                  <a:cubicBezTo>
                    <a:pt x="211466" y="-6080"/>
                    <a:pt x="350271" y="-2934"/>
                    <a:pt x="481198" y="33468"/>
                  </a:cubicBezTo>
                  <a:cubicBezTo>
                    <a:pt x="495217" y="38801"/>
                    <a:pt x="488201" y="61067"/>
                    <a:pt x="473451" y="56989"/>
                  </a:cubicBezTo>
                  <a:cubicBezTo>
                    <a:pt x="360896" y="25740"/>
                    <a:pt x="242441" y="20306"/>
                    <a:pt x="126301" y="26018"/>
                  </a:cubicBezTo>
                  <a:cubicBezTo>
                    <a:pt x="90303" y="28536"/>
                    <a:pt x="54231" y="31110"/>
                    <a:pt x="18569" y="36815"/>
                  </a:cubicBezTo>
                  <a:cubicBezTo>
                    <a:pt x="15310" y="38045"/>
                    <a:pt x="11426" y="38927"/>
                    <a:pt x="8041" y="38478"/>
                  </a:cubicBezTo>
                  <a:cubicBezTo>
                    <a:pt x="4566" y="38012"/>
                    <a:pt x="1609" y="36144"/>
                    <a:pt x="376" y="318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5" name="Google Shape;1935;p21"/>
            <p:cNvSpPr/>
            <p:nvPr/>
          </p:nvSpPr>
          <p:spPr>
            <a:xfrm>
              <a:off x="17200998" y="6043033"/>
              <a:ext cx="382644" cy="40323"/>
            </a:xfrm>
            <a:custGeom>
              <a:rect b="b" l="l" r="r" t="t"/>
              <a:pathLst>
                <a:path extrusionOk="0" h="40323" w="382644">
                  <a:moveTo>
                    <a:pt x="3327" y="35309"/>
                  </a:moveTo>
                  <a:cubicBezTo>
                    <a:pt x="-12068" y="14227"/>
                    <a:pt x="30272" y="13181"/>
                    <a:pt x="42527" y="10680"/>
                  </a:cubicBezTo>
                  <a:cubicBezTo>
                    <a:pt x="110181" y="309"/>
                    <a:pt x="178738" y="-1452"/>
                    <a:pt x="247071" y="955"/>
                  </a:cubicBezTo>
                  <a:cubicBezTo>
                    <a:pt x="289231" y="3255"/>
                    <a:pt x="331493" y="7550"/>
                    <a:pt x="372914" y="16193"/>
                  </a:cubicBezTo>
                  <a:cubicBezTo>
                    <a:pt x="379395" y="17615"/>
                    <a:pt x="383764" y="24014"/>
                    <a:pt x="382392" y="30605"/>
                  </a:cubicBezTo>
                  <a:cubicBezTo>
                    <a:pt x="381044" y="37266"/>
                    <a:pt x="374535" y="41291"/>
                    <a:pt x="367985" y="40123"/>
                  </a:cubicBezTo>
                  <a:cubicBezTo>
                    <a:pt x="279034" y="23377"/>
                    <a:pt x="187927" y="20851"/>
                    <a:pt x="97804" y="27344"/>
                  </a:cubicBezTo>
                  <a:cubicBezTo>
                    <a:pt x="69757" y="30160"/>
                    <a:pt x="41424" y="32142"/>
                    <a:pt x="13569" y="36735"/>
                  </a:cubicBezTo>
                  <a:cubicBezTo>
                    <a:pt x="11919" y="37495"/>
                    <a:pt x="10102" y="37740"/>
                    <a:pt x="8342" y="37507"/>
                  </a:cubicBezTo>
                  <a:cubicBezTo>
                    <a:pt x="6537" y="37270"/>
                    <a:pt x="4789" y="36522"/>
                    <a:pt x="3327" y="3530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6" name="Google Shape;1936;p21"/>
            <p:cNvSpPr/>
            <p:nvPr/>
          </p:nvSpPr>
          <p:spPr>
            <a:xfrm>
              <a:off x="17110458" y="6102195"/>
              <a:ext cx="138541" cy="236829"/>
            </a:xfrm>
            <a:custGeom>
              <a:rect b="b" l="l" r="r" t="t"/>
              <a:pathLst>
                <a:path extrusionOk="0" h="236829" w="138541">
                  <a:moveTo>
                    <a:pt x="123589" y="236597"/>
                  </a:moveTo>
                  <a:cubicBezTo>
                    <a:pt x="53877" y="218940"/>
                    <a:pt x="-5953" y="149986"/>
                    <a:pt x="474" y="75928"/>
                  </a:cubicBezTo>
                  <a:cubicBezTo>
                    <a:pt x="1593" y="53572"/>
                    <a:pt x="5820" y="29948"/>
                    <a:pt x="20787" y="12471"/>
                  </a:cubicBezTo>
                  <a:cubicBezTo>
                    <a:pt x="26181" y="6415"/>
                    <a:pt x="33066" y="-4169"/>
                    <a:pt x="42157" y="1732"/>
                  </a:cubicBezTo>
                  <a:cubicBezTo>
                    <a:pt x="53089" y="9198"/>
                    <a:pt x="40744" y="21338"/>
                    <a:pt x="36742" y="28109"/>
                  </a:cubicBezTo>
                  <a:cubicBezTo>
                    <a:pt x="22326" y="53621"/>
                    <a:pt x="22232" y="87182"/>
                    <a:pt x="28027" y="114917"/>
                  </a:cubicBezTo>
                  <a:cubicBezTo>
                    <a:pt x="38216" y="149116"/>
                    <a:pt x="63437" y="178542"/>
                    <a:pt x="93141" y="197327"/>
                  </a:cubicBezTo>
                  <a:cubicBezTo>
                    <a:pt x="104220" y="203424"/>
                    <a:pt x="115957" y="208291"/>
                    <a:pt x="128000" y="212103"/>
                  </a:cubicBezTo>
                  <a:cubicBezTo>
                    <a:pt x="134799" y="213636"/>
                    <a:pt x="139761" y="219782"/>
                    <a:pt x="138278" y="226953"/>
                  </a:cubicBezTo>
                  <a:cubicBezTo>
                    <a:pt x="136972" y="233434"/>
                    <a:pt x="130707" y="237566"/>
                    <a:pt x="124320" y="236720"/>
                  </a:cubicBezTo>
                  <a:cubicBezTo>
                    <a:pt x="124075" y="236683"/>
                    <a:pt x="123830" y="236642"/>
                    <a:pt x="123589" y="23659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7" name="Google Shape;1937;p21"/>
            <p:cNvSpPr/>
            <p:nvPr/>
          </p:nvSpPr>
          <p:spPr>
            <a:xfrm>
              <a:off x="17127344" y="5778407"/>
              <a:ext cx="98112" cy="287507"/>
            </a:xfrm>
            <a:custGeom>
              <a:rect b="b" l="l" r="r" t="t"/>
              <a:pathLst>
                <a:path extrusionOk="0" h="287507" w="98112">
                  <a:moveTo>
                    <a:pt x="33280" y="283323"/>
                  </a:moveTo>
                  <a:cubicBezTo>
                    <a:pt x="-16795" y="206049"/>
                    <a:pt x="-10832" y="91222"/>
                    <a:pt x="54368" y="24180"/>
                  </a:cubicBezTo>
                  <a:cubicBezTo>
                    <a:pt x="63511" y="14757"/>
                    <a:pt x="72642" y="1431"/>
                    <a:pt x="86666" y="21"/>
                  </a:cubicBezTo>
                  <a:cubicBezTo>
                    <a:pt x="98382" y="-669"/>
                    <a:pt x="102576" y="15484"/>
                    <a:pt x="92211" y="20453"/>
                  </a:cubicBezTo>
                  <a:cubicBezTo>
                    <a:pt x="25521" y="72326"/>
                    <a:pt x="9876" y="168818"/>
                    <a:pt x="40340" y="244805"/>
                  </a:cubicBezTo>
                  <a:cubicBezTo>
                    <a:pt x="43999" y="253554"/>
                    <a:pt x="48687" y="261775"/>
                    <a:pt x="53159" y="270136"/>
                  </a:cubicBezTo>
                  <a:cubicBezTo>
                    <a:pt x="58100" y="279380"/>
                    <a:pt x="48789" y="288541"/>
                    <a:pt x="40303" y="287413"/>
                  </a:cubicBezTo>
                  <a:cubicBezTo>
                    <a:pt x="37751" y="287074"/>
                    <a:pt x="35272" y="285803"/>
                    <a:pt x="33280" y="28332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8" name="Google Shape;1938;p21"/>
            <p:cNvSpPr/>
            <p:nvPr/>
          </p:nvSpPr>
          <p:spPr>
            <a:xfrm>
              <a:off x="17134556" y="5427708"/>
              <a:ext cx="68621" cy="330178"/>
            </a:xfrm>
            <a:custGeom>
              <a:rect b="b" l="l" r="r" t="t"/>
              <a:pathLst>
                <a:path extrusionOk="0" h="330178" w="68621">
                  <a:moveTo>
                    <a:pt x="45320" y="323293"/>
                  </a:moveTo>
                  <a:cubicBezTo>
                    <a:pt x="-1679" y="238533"/>
                    <a:pt x="-21174" y="113976"/>
                    <a:pt x="31432" y="27879"/>
                  </a:cubicBezTo>
                  <a:cubicBezTo>
                    <a:pt x="36769" y="19008"/>
                    <a:pt x="43773" y="11281"/>
                    <a:pt x="50433" y="3406"/>
                  </a:cubicBezTo>
                  <a:cubicBezTo>
                    <a:pt x="52508" y="709"/>
                    <a:pt x="56567" y="-505"/>
                    <a:pt x="59842" y="194"/>
                  </a:cubicBezTo>
                  <a:cubicBezTo>
                    <a:pt x="74274" y="4162"/>
                    <a:pt x="65800" y="18996"/>
                    <a:pt x="59197" y="26445"/>
                  </a:cubicBezTo>
                  <a:cubicBezTo>
                    <a:pt x="9788" y="97896"/>
                    <a:pt x="20443" y="194776"/>
                    <a:pt x="48440" y="272421"/>
                  </a:cubicBezTo>
                  <a:cubicBezTo>
                    <a:pt x="54092" y="286062"/>
                    <a:pt x="60871" y="299187"/>
                    <a:pt x="67401" y="312448"/>
                  </a:cubicBezTo>
                  <a:cubicBezTo>
                    <a:pt x="70337" y="318455"/>
                    <a:pt x="67789" y="325949"/>
                    <a:pt x="61782" y="328916"/>
                  </a:cubicBezTo>
                  <a:cubicBezTo>
                    <a:pt x="59552" y="330027"/>
                    <a:pt x="57192" y="330375"/>
                    <a:pt x="54942" y="330076"/>
                  </a:cubicBezTo>
                  <a:cubicBezTo>
                    <a:pt x="51009" y="329553"/>
                    <a:pt x="47399" y="327077"/>
                    <a:pt x="45320" y="32329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9" name="Google Shape;1939;p21"/>
            <p:cNvSpPr/>
            <p:nvPr/>
          </p:nvSpPr>
          <p:spPr>
            <a:xfrm>
              <a:off x="17175481" y="5092593"/>
              <a:ext cx="124878" cy="280795"/>
            </a:xfrm>
            <a:custGeom>
              <a:rect b="b" l="l" r="r" t="t"/>
              <a:pathLst>
                <a:path extrusionOk="0" h="280795" w="124878">
                  <a:moveTo>
                    <a:pt x="14336" y="273964"/>
                  </a:moveTo>
                  <a:cubicBezTo>
                    <a:pt x="-26860" y="186009"/>
                    <a:pt x="25370" y="43790"/>
                    <a:pt x="111818" y="556"/>
                  </a:cubicBezTo>
                  <a:cubicBezTo>
                    <a:pt x="116371" y="-1152"/>
                    <a:pt x="121668" y="1238"/>
                    <a:pt x="123775" y="5517"/>
                  </a:cubicBezTo>
                  <a:cubicBezTo>
                    <a:pt x="128328" y="15009"/>
                    <a:pt x="117711" y="19349"/>
                    <a:pt x="111540" y="23816"/>
                  </a:cubicBezTo>
                  <a:cubicBezTo>
                    <a:pt x="51098" y="71165"/>
                    <a:pt x="21838" y="149558"/>
                    <a:pt x="25223" y="225050"/>
                  </a:cubicBezTo>
                  <a:cubicBezTo>
                    <a:pt x="28225" y="238502"/>
                    <a:pt x="31463" y="251918"/>
                    <a:pt x="37225" y="264480"/>
                  </a:cubicBezTo>
                  <a:cubicBezTo>
                    <a:pt x="40484" y="274487"/>
                    <a:pt x="31606" y="281765"/>
                    <a:pt x="23492" y="280690"/>
                  </a:cubicBezTo>
                  <a:cubicBezTo>
                    <a:pt x="19927" y="280220"/>
                    <a:pt x="16513" y="278136"/>
                    <a:pt x="14336" y="27396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0" name="Google Shape;1940;p21"/>
            <p:cNvSpPr/>
            <p:nvPr/>
          </p:nvSpPr>
          <p:spPr>
            <a:xfrm>
              <a:off x="17018038" y="4388377"/>
              <a:ext cx="237732" cy="581598"/>
            </a:xfrm>
            <a:custGeom>
              <a:rect b="b" l="l" r="r" t="t"/>
              <a:pathLst>
                <a:path extrusionOk="0" h="581598" w="237732">
                  <a:moveTo>
                    <a:pt x="213873" y="571707"/>
                  </a:moveTo>
                  <a:cubicBezTo>
                    <a:pt x="216091" y="388306"/>
                    <a:pt x="202892" y="178768"/>
                    <a:pt x="54989" y="49601"/>
                  </a:cubicBezTo>
                  <a:cubicBezTo>
                    <a:pt x="39536" y="36149"/>
                    <a:pt x="22422" y="25017"/>
                    <a:pt x="4257" y="15598"/>
                  </a:cubicBezTo>
                  <a:cubicBezTo>
                    <a:pt x="635" y="13530"/>
                    <a:pt x="-970" y="8954"/>
                    <a:pt x="602" y="5067"/>
                  </a:cubicBezTo>
                  <a:cubicBezTo>
                    <a:pt x="4069" y="-2635"/>
                    <a:pt x="11604" y="53"/>
                    <a:pt x="17725" y="2685"/>
                  </a:cubicBezTo>
                  <a:cubicBezTo>
                    <a:pt x="68694" y="22974"/>
                    <a:pt x="108922" y="65959"/>
                    <a:pt x="140126" y="110022"/>
                  </a:cubicBezTo>
                  <a:cubicBezTo>
                    <a:pt x="213849" y="214891"/>
                    <a:pt x="233655" y="345305"/>
                    <a:pt x="236979" y="470789"/>
                  </a:cubicBezTo>
                  <a:cubicBezTo>
                    <a:pt x="237738" y="504363"/>
                    <a:pt x="238151" y="538092"/>
                    <a:pt x="237101" y="571625"/>
                  </a:cubicBezTo>
                  <a:cubicBezTo>
                    <a:pt x="236370" y="578944"/>
                    <a:pt x="229640" y="582283"/>
                    <a:pt x="223605" y="581482"/>
                  </a:cubicBezTo>
                  <a:cubicBezTo>
                    <a:pt x="218823" y="580844"/>
                    <a:pt x="214474" y="577616"/>
                    <a:pt x="213873" y="57170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1" name="Google Shape;1941;p21"/>
            <p:cNvSpPr/>
            <p:nvPr/>
          </p:nvSpPr>
          <p:spPr>
            <a:xfrm>
              <a:off x="17391438" y="6141074"/>
              <a:ext cx="27075" cy="67819"/>
            </a:xfrm>
            <a:custGeom>
              <a:rect b="b" l="l" r="r" t="t"/>
              <a:pathLst>
                <a:path extrusionOk="0" h="67819" w="27075">
                  <a:moveTo>
                    <a:pt x="40" y="55569"/>
                  </a:moveTo>
                  <a:cubicBezTo>
                    <a:pt x="861" y="45169"/>
                    <a:pt x="2936" y="35002"/>
                    <a:pt x="4561" y="24745"/>
                  </a:cubicBezTo>
                  <a:cubicBezTo>
                    <a:pt x="5378" y="19335"/>
                    <a:pt x="5966" y="13929"/>
                    <a:pt x="6652" y="8502"/>
                  </a:cubicBezTo>
                  <a:cubicBezTo>
                    <a:pt x="7755" y="-2057"/>
                    <a:pt x="23514" y="-3103"/>
                    <a:pt x="26045" y="7182"/>
                  </a:cubicBezTo>
                  <a:cubicBezTo>
                    <a:pt x="28933" y="24484"/>
                    <a:pt x="25229" y="42697"/>
                    <a:pt x="21390" y="59668"/>
                  </a:cubicBezTo>
                  <a:cubicBezTo>
                    <a:pt x="19969" y="64898"/>
                    <a:pt x="14913" y="68421"/>
                    <a:pt x="9486" y="67734"/>
                  </a:cubicBezTo>
                  <a:cubicBezTo>
                    <a:pt x="9466" y="67730"/>
                    <a:pt x="9445" y="67730"/>
                    <a:pt x="9425" y="67726"/>
                  </a:cubicBezTo>
                  <a:cubicBezTo>
                    <a:pt x="3422" y="66925"/>
                    <a:pt x="-441" y="61433"/>
                    <a:pt x="40" y="5556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2" name="Google Shape;1942;p21"/>
            <p:cNvSpPr/>
            <p:nvPr/>
          </p:nvSpPr>
          <p:spPr>
            <a:xfrm>
              <a:off x="17425991" y="5857458"/>
              <a:ext cx="31907" cy="114453"/>
            </a:xfrm>
            <a:custGeom>
              <a:rect b="b" l="l" r="r" t="t"/>
              <a:pathLst>
                <a:path extrusionOk="0" h="114453" w="31907">
                  <a:moveTo>
                    <a:pt x="72" y="102169"/>
                  </a:moveTo>
                  <a:cubicBezTo>
                    <a:pt x="3686" y="70202"/>
                    <a:pt x="7884" y="37845"/>
                    <a:pt x="10951" y="6033"/>
                  </a:cubicBezTo>
                  <a:cubicBezTo>
                    <a:pt x="12965" y="1080"/>
                    <a:pt x="18927" y="-1302"/>
                    <a:pt x="23676" y="721"/>
                  </a:cubicBezTo>
                  <a:cubicBezTo>
                    <a:pt x="42179" y="7606"/>
                    <a:pt x="23974" y="86543"/>
                    <a:pt x="22092" y="104964"/>
                  </a:cubicBezTo>
                  <a:cubicBezTo>
                    <a:pt x="20956" y="112148"/>
                    <a:pt x="15011" y="115070"/>
                    <a:pt x="9579" y="114347"/>
                  </a:cubicBezTo>
                  <a:cubicBezTo>
                    <a:pt x="4213" y="113632"/>
                    <a:pt x="-655" y="109374"/>
                    <a:pt x="72" y="10216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3" name="Google Shape;1943;p21"/>
            <p:cNvSpPr/>
            <p:nvPr/>
          </p:nvSpPr>
          <p:spPr>
            <a:xfrm>
              <a:off x="17475694" y="5522248"/>
              <a:ext cx="27156" cy="110508"/>
            </a:xfrm>
            <a:custGeom>
              <a:rect b="b" l="l" r="r" t="t"/>
              <a:pathLst>
                <a:path extrusionOk="0" h="110508" w="27156">
                  <a:moveTo>
                    <a:pt x="9285" y="110255"/>
                  </a:moveTo>
                  <a:cubicBezTo>
                    <a:pt x="3344" y="109499"/>
                    <a:pt x="-434" y="104105"/>
                    <a:pt x="40" y="98319"/>
                  </a:cubicBezTo>
                  <a:cubicBezTo>
                    <a:pt x="1465" y="69661"/>
                    <a:pt x="8853" y="40374"/>
                    <a:pt x="4352" y="11851"/>
                  </a:cubicBezTo>
                  <a:cubicBezTo>
                    <a:pt x="4385" y="11855"/>
                    <a:pt x="4414" y="11892"/>
                    <a:pt x="4442" y="11929"/>
                  </a:cubicBezTo>
                  <a:cubicBezTo>
                    <a:pt x="2576" y="-4115"/>
                    <a:pt x="22137" y="-3698"/>
                    <a:pt x="24906" y="11508"/>
                  </a:cubicBezTo>
                  <a:cubicBezTo>
                    <a:pt x="27915" y="25091"/>
                    <a:pt x="31346" y="113234"/>
                    <a:pt x="10266" y="110443"/>
                  </a:cubicBezTo>
                  <a:cubicBezTo>
                    <a:pt x="9943" y="110403"/>
                    <a:pt x="9616" y="110341"/>
                    <a:pt x="9285" y="1102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4" name="Google Shape;1944;p21"/>
            <p:cNvSpPr/>
            <p:nvPr/>
          </p:nvSpPr>
          <p:spPr>
            <a:xfrm>
              <a:off x="17468903" y="5213353"/>
              <a:ext cx="29637" cy="128251"/>
            </a:xfrm>
            <a:custGeom>
              <a:rect b="b" l="l" r="r" t="t"/>
              <a:pathLst>
                <a:path extrusionOk="0" h="128251" w="29637">
                  <a:moveTo>
                    <a:pt x="3224" y="116198"/>
                  </a:moveTo>
                  <a:cubicBezTo>
                    <a:pt x="5004" y="83887"/>
                    <a:pt x="8055" y="51180"/>
                    <a:pt x="2370" y="19134"/>
                  </a:cubicBezTo>
                  <a:cubicBezTo>
                    <a:pt x="247" y="13732"/>
                    <a:pt x="-1951" y="7390"/>
                    <a:pt x="2995" y="2727"/>
                  </a:cubicBezTo>
                  <a:cubicBezTo>
                    <a:pt x="39756" y="-19221"/>
                    <a:pt x="27669" y="97969"/>
                    <a:pt x="27967" y="116116"/>
                  </a:cubicBezTo>
                  <a:cubicBezTo>
                    <a:pt x="27824" y="125008"/>
                    <a:pt x="20318" y="129021"/>
                    <a:pt x="13608" y="128130"/>
                  </a:cubicBezTo>
                  <a:cubicBezTo>
                    <a:pt x="8157" y="127407"/>
                    <a:pt x="3228" y="123435"/>
                    <a:pt x="3224" y="11619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5" name="Google Shape;1945;p21"/>
            <p:cNvSpPr/>
            <p:nvPr/>
          </p:nvSpPr>
          <p:spPr>
            <a:xfrm>
              <a:off x="16585706" y="6311950"/>
              <a:ext cx="622198" cy="99632"/>
            </a:xfrm>
            <a:custGeom>
              <a:rect b="b" l="l" r="r" t="t"/>
              <a:pathLst>
                <a:path extrusionOk="0" h="99632" w="622198">
                  <a:moveTo>
                    <a:pt x="189844" y="82090"/>
                  </a:moveTo>
                  <a:cubicBezTo>
                    <a:pt x="127204" y="67387"/>
                    <a:pt x="63045" y="52186"/>
                    <a:pt x="5796" y="21975"/>
                  </a:cubicBezTo>
                  <a:cubicBezTo>
                    <a:pt x="-6406" y="14901"/>
                    <a:pt x="2431" y="-4411"/>
                    <a:pt x="15923" y="918"/>
                  </a:cubicBezTo>
                  <a:cubicBezTo>
                    <a:pt x="37542" y="10468"/>
                    <a:pt x="60517" y="20459"/>
                    <a:pt x="82475" y="27210"/>
                  </a:cubicBezTo>
                  <a:cubicBezTo>
                    <a:pt x="142947" y="46318"/>
                    <a:pt x="204247" y="63153"/>
                    <a:pt x="267895" y="66296"/>
                  </a:cubicBezTo>
                  <a:cubicBezTo>
                    <a:pt x="361698" y="77840"/>
                    <a:pt x="458175" y="75494"/>
                    <a:pt x="551610" y="66169"/>
                  </a:cubicBezTo>
                  <a:cubicBezTo>
                    <a:pt x="571036" y="64126"/>
                    <a:pt x="590871" y="64449"/>
                    <a:pt x="610080" y="60787"/>
                  </a:cubicBezTo>
                  <a:cubicBezTo>
                    <a:pt x="614250" y="59226"/>
                    <a:pt x="619081" y="60894"/>
                    <a:pt x="621302" y="64825"/>
                  </a:cubicBezTo>
                  <a:cubicBezTo>
                    <a:pt x="628330" y="84758"/>
                    <a:pt x="592092" y="83381"/>
                    <a:pt x="580073" y="86111"/>
                  </a:cubicBezTo>
                  <a:cubicBezTo>
                    <a:pt x="520709" y="92498"/>
                    <a:pt x="461177" y="99653"/>
                    <a:pt x="401375" y="99633"/>
                  </a:cubicBezTo>
                  <a:cubicBezTo>
                    <a:pt x="340169" y="98284"/>
                    <a:pt x="278652" y="94190"/>
                    <a:pt x="217858" y="86111"/>
                  </a:cubicBezTo>
                  <a:cubicBezTo>
                    <a:pt x="208498" y="84860"/>
                    <a:pt x="199163" y="83524"/>
                    <a:pt x="189844" y="8209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6" name="Google Shape;1946;p21"/>
            <p:cNvSpPr/>
            <p:nvPr/>
          </p:nvSpPr>
          <p:spPr>
            <a:xfrm>
              <a:off x="16771430" y="5360523"/>
              <a:ext cx="353387" cy="426085"/>
            </a:xfrm>
            <a:custGeom>
              <a:rect b="b" l="l" r="r" t="t"/>
              <a:pathLst>
                <a:path extrusionOk="0" h="426085" w="353387">
                  <a:moveTo>
                    <a:pt x="1475" y="421011"/>
                  </a:moveTo>
                  <a:cubicBezTo>
                    <a:pt x="-1253" y="416189"/>
                    <a:pt x="-187" y="409157"/>
                    <a:pt x="4599" y="405928"/>
                  </a:cubicBezTo>
                  <a:cubicBezTo>
                    <a:pt x="16307" y="398066"/>
                    <a:pt x="27933" y="390094"/>
                    <a:pt x="39343" y="381766"/>
                  </a:cubicBezTo>
                  <a:cubicBezTo>
                    <a:pt x="58087" y="367933"/>
                    <a:pt x="75365" y="352450"/>
                    <a:pt x="92312" y="336464"/>
                  </a:cubicBezTo>
                  <a:cubicBezTo>
                    <a:pt x="189292" y="242718"/>
                    <a:pt x="281338" y="135928"/>
                    <a:pt x="333373" y="10333"/>
                  </a:cubicBezTo>
                  <a:cubicBezTo>
                    <a:pt x="332356" y="-410"/>
                    <a:pt x="348617" y="-4264"/>
                    <a:pt x="352370" y="6018"/>
                  </a:cubicBezTo>
                  <a:cubicBezTo>
                    <a:pt x="356462" y="20471"/>
                    <a:pt x="347233" y="34778"/>
                    <a:pt x="342030" y="47834"/>
                  </a:cubicBezTo>
                  <a:cubicBezTo>
                    <a:pt x="333401" y="66084"/>
                    <a:pt x="323894" y="83953"/>
                    <a:pt x="313934" y="101529"/>
                  </a:cubicBezTo>
                  <a:cubicBezTo>
                    <a:pt x="265052" y="190400"/>
                    <a:pt x="197055" y="266550"/>
                    <a:pt x="126489" y="338691"/>
                  </a:cubicBezTo>
                  <a:cubicBezTo>
                    <a:pt x="111853" y="350893"/>
                    <a:pt x="34789" y="429466"/>
                    <a:pt x="8499" y="425972"/>
                  </a:cubicBezTo>
                  <a:cubicBezTo>
                    <a:pt x="5379" y="425560"/>
                    <a:pt x="2973" y="423990"/>
                    <a:pt x="1475" y="42101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7" name="Google Shape;1947;p21"/>
            <p:cNvSpPr/>
            <p:nvPr/>
          </p:nvSpPr>
          <p:spPr>
            <a:xfrm>
              <a:off x="16165064" y="5187105"/>
              <a:ext cx="427558" cy="277121"/>
            </a:xfrm>
            <a:custGeom>
              <a:rect b="b" l="l" r="r" t="t"/>
              <a:pathLst>
                <a:path extrusionOk="0" h="277121" w="427558">
                  <a:moveTo>
                    <a:pt x="5974" y="274461"/>
                  </a:moveTo>
                  <a:cubicBezTo>
                    <a:pt x="-2438" y="265181"/>
                    <a:pt x="1482" y="251095"/>
                    <a:pt x="816" y="239674"/>
                  </a:cubicBezTo>
                  <a:cubicBezTo>
                    <a:pt x="947" y="216790"/>
                    <a:pt x="943" y="193922"/>
                    <a:pt x="612" y="171047"/>
                  </a:cubicBezTo>
                  <a:cubicBezTo>
                    <a:pt x="-1593" y="124225"/>
                    <a:pt x="1866" y="77003"/>
                    <a:pt x="15824" y="32069"/>
                  </a:cubicBezTo>
                  <a:cubicBezTo>
                    <a:pt x="18674" y="20055"/>
                    <a:pt x="26192" y="9687"/>
                    <a:pt x="37823" y="4923"/>
                  </a:cubicBezTo>
                  <a:cubicBezTo>
                    <a:pt x="56718" y="-3074"/>
                    <a:pt x="80175" y="804"/>
                    <a:pt x="99540" y="1956"/>
                  </a:cubicBezTo>
                  <a:cubicBezTo>
                    <a:pt x="112685" y="2185"/>
                    <a:pt x="125140" y="1658"/>
                    <a:pt x="138216" y="1413"/>
                  </a:cubicBezTo>
                  <a:cubicBezTo>
                    <a:pt x="200031" y="440"/>
                    <a:pt x="261752" y="419"/>
                    <a:pt x="323575" y="1396"/>
                  </a:cubicBezTo>
                  <a:cubicBezTo>
                    <a:pt x="351185" y="2622"/>
                    <a:pt x="412216" y="-667"/>
                    <a:pt x="422119" y="31215"/>
                  </a:cubicBezTo>
                  <a:cubicBezTo>
                    <a:pt x="424479" y="46265"/>
                    <a:pt x="430380" y="63011"/>
                    <a:pt x="425961" y="77889"/>
                  </a:cubicBezTo>
                  <a:cubicBezTo>
                    <a:pt x="406053" y="96523"/>
                    <a:pt x="404775" y="46191"/>
                    <a:pt x="399691" y="35967"/>
                  </a:cubicBezTo>
                  <a:cubicBezTo>
                    <a:pt x="380338" y="27279"/>
                    <a:pt x="356539" y="27194"/>
                    <a:pt x="335879" y="26364"/>
                  </a:cubicBezTo>
                  <a:cubicBezTo>
                    <a:pt x="263524" y="25637"/>
                    <a:pt x="191239" y="25379"/>
                    <a:pt x="118892" y="26834"/>
                  </a:cubicBezTo>
                  <a:cubicBezTo>
                    <a:pt x="94047" y="30173"/>
                    <a:pt x="65482" y="17721"/>
                    <a:pt x="43046" y="31027"/>
                  </a:cubicBezTo>
                  <a:cubicBezTo>
                    <a:pt x="17429" y="96388"/>
                    <a:pt x="27450" y="167937"/>
                    <a:pt x="25813" y="236486"/>
                  </a:cubicBezTo>
                  <a:cubicBezTo>
                    <a:pt x="25441" y="248312"/>
                    <a:pt x="28402" y="279075"/>
                    <a:pt x="12957" y="277023"/>
                  </a:cubicBezTo>
                  <a:cubicBezTo>
                    <a:pt x="10948" y="276758"/>
                    <a:pt x="8641" y="275940"/>
                    <a:pt x="5974" y="274461"/>
                  </a:cubicBezTo>
                  <a:close/>
                </a:path>
              </a:pathLst>
            </a:custGeom>
            <a:solidFill>
              <a:srgbClr val="1D355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8" name="Google Shape;1948;p21"/>
            <p:cNvSpPr/>
            <p:nvPr/>
          </p:nvSpPr>
          <p:spPr>
            <a:xfrm>
              <a:off x="16191192" y="5201639"/>
              <a:ext cx="80320" cy="28058"/>
            </a:xfrm>
            <a:custGeom>
              <a:rect b="b" l="l" r="r" t="t"/>
              <a:pathLst>
                <a:path extrusionOk="0" h="28058" w="80320">
                  <a:moveTo>
                    <a:pt x="47" y="17661"/>
                  </a:moveTo>
                  <a:cubicBezTo>
                    <a:pt x="-1251" y="-2403"/>
                    <a:pt x="24435" y="118"/>
                    <a:pt x="37854" y="2529"/>
                  </a:cubicBezTo>
                  <a:cubicBezTo>
                    <a:pt x="47190" y="2349"/>
                    <a:pt x="56313" y="2803"/>
                    <a:pt x="65244" y="1180"/>
                  </a:cubicBezTo>
                  <a:cubicBezTo>
                    <a:pt x="70071" y="-1088"/>
                    <a:pt x="76053" y="-160"/>
                    <a:pt x="79022" y="4597"/>
                  </a:cubicBezTo>
                  <a:cubicBezTo>
                    <a:pt x="87663" y="26827"/>
                    <a:pt x="50812" y="23087"/>
                    <a:pt x="38091" y="26618"/>
                  </a:cubicBezTo>
                  <a:cubicBezTo>
                    <a:pt x="30736" y="26054"/>
                    <a:pt x="20229" y="28898"/>
                    <a:pt x="12000" y="27807"/>
                  </a:cubicBezTo>
                  <a:cubicBezTo>
                    <a:pt x="6365" y="27055"/>
                    <a:pt x="1799" y="24456"/>
                    <a:pt x="47" y="17661"/>
                  </a:cubicBezTo>
                  <a:close/>
                </a:path>
              </a:pathLst>
            </a:custGeom>
            <a:solidFill>
              <a:srgbClr val="1D355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1FAEE"/>
        </a:solidFill>
      </p:bgPr>
    </p:bg>
    <p:spTree>
      <p:nvGrpSpPr>
        <p:cNvPr id="1952" name="Shape 1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53" name="Google Shape;1953;p22"/>
          <p:cNvGrpSpPr/>
          <p:nvPr/>
        </p:nvGrpSpPr>
        <p:grpSpPr>
          <a:xfrm>
            <a:off x="1113700" y="1538879"/>
            <a:ext cx="6916608" cy="2357489"/>
            <a:chOff x="2227400" y="3077757"/>
            <a:chExt cx="13833216" cy="4714978"/>
          </a:xfrm>
        </p:grpSpPr>
        <p:grpSp>
          <p:nvGrpSpPr>
            <p:cNvPr id="1954" name="Google Shape;1954;p22"/>
            <p:cNvGrpSpPr/>
            <p:nvPr/>
          </p:nvGrpSpPr>
          <p:grpSpPr>
            <a:xfrm>
              <a:off x="2227400" y="3077757"/>
              <a:ext cx="13833216" cy="4714978"/>
              <a:chOff x="2227400" y="3077757"/>
              <a:chExt cx="13833216" cy="4714978"/>
            </a:xfrm>
          </p:grpSpPr>
          <p:sp>
            <p:nvSpPr>
              <p:cNvPr id="1955" name="Google Shape;1955;p22"/>
              <p:cNvSpPr/>
              <p:nvPr/>
            </p:nvSpPr>
            <p:spPr>
              <a:xfrm>
                <a:off x="10285988" y="3183653"/>
                <a:ext cx="2572" cy="299"/>
              </a:xfrm>
              <a:custGeom>
                <a:rect b="b" l="l" r="r" t="t"/>
                <a:pathLst>
                  <a:path extrusionOk="0" h="299" w="2572">
                    <a:moveTo>
                      <a:pt x="0" y="221"/>
                    </a:moveTo>
                    <a:cubicBezTo>
                      <a:pt x="1853" y="360"/>
                      <a:pt x="746" y="332"/>
                      <a:pt x="2573" y="0"/>
                    </a:cubicBezTo>
                    <a:cubicBezTo>
                      <a:pt x="1798" y="138"/>
                      <a:pt x="802" y="83"/>
                      <a:pt x="0" y="221"/>
                    </a:cubicBezTo>
                    <a:close/>
                  </a:path>
                </a:pathLst>
              </a:custGeom>
              <a:solidFill>
                <a:srgbClr val="FFD16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56" name="Google Shape;1956;p22"/>
              <p:cNvSpPr/>
              <p:nvPr/>
            </p:nvSpPr>
            <p:spPr>
              <a:xfrm>
                <a:off x="10109337" y="3193945"/>
                <a:ext cx="359" cy="27"/>
              </a:xfrm>
              <a:custGeom>
                <a:rect b="b" l="l" r="r" t="t"/>
                <a:pathLst>
                  <a:path extrusionOk="0" h="27" w="359">
                    <a:moveTo>
                      <a:pt x="360" y="0"/>
                    </a:moveTo>
                    <a:cubicBezTo>
                      <a:pt x="221" y="0"/>
                      <a:pt x="111" y="0"/>
                      <a:pt x="0" y="28"/>
                    </a:cubicBezTo>
                    <a:cubicBezTo>
                      <a:pt x="56" y="28"/>
                      <a:pt x="277" y="0"/>
                      <a:pt x="360" y="0"/>
                    </a:cubicBezTo>
                    <a:close/>
                  </a:path>
                </a:pathLst>
              </a:custGeom>
              <a:solidFill>
                <a:srgbClr val="FFD16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57" name="Google Shape;1957;p22"/>
              <p:cNvSpPr/>
              <p:nvPr/>
            </p:nvSpPr>
            <p:spPr>
              <a:xfrm>
                <a:off x="10474535" y="3172033"/>
                <a:ext cx="54" cy="27"/>
              </a:xfrm>
              <a:custGeom>
                <a:rect b="b" l="l" r="r" t="t"/>
                <a:pathLst>
                  <a:path extrusionOk="0" h="27" w="54">
                    <a:moveTo>
                      <a:pt x="55" y="0"/>
                    </a:moveTo>
                    <a:lnTo>
                      <a:pt x="0" y="28"/>
                    </a:lnTo>
                    <a:lnTo>
                      <a:pt x="55" y="0"/>
                    </a:lnTo>
                    <a:close/>
                  </a:path>
                </a:pathLst>
              </a:custGeom>
              <a:solidFill>
                <a:srgbClr val="FFD16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58" name="Google Shape;1958;p22"/>
              <p:cNvSpPr/>
              <p:nvPr/>
            </p:nvSpPr>
            <p:spPr>
              <a:xfrm>
                <a:off x="2227400" y="3077757"/>
                <a:ext cx="13833216" cy="4714978"/>
              </a:xfrm>
              <a:custGeom>
                <a:rect b="b" l="l" r="r" t="t"/>
                <a:pathLst>
                  <a:path extrusionOk="0" h="4714978" w="13833216">
                    <a:moveTo>
                      <a:pt x="13680245" y="74660"/>
                    </a:moveTo>
                    <a:cubicBezTo>
                      <a:pt x="11666902" y="-52550"/>
                      <a:pt x="8647828" y="-25299"/>
                      <a:pt x="6628897" y="219273"/>
                    </a:cubicBezTo>
                    <a:cubicBezTo>
                      <a:pt x="6582472" y="222150"/>
                      <a:pt x="205881" y="470678"/>
                      <a:pt x="91812" y="481053"/>
                    </a:cubicBezTo>
                    <a:cubicBezTo>
                      <a:pt x="-113778" y="488163"/>
                      <a:pt x="36921" y="689492"/>
                      <a:pt x="433824" y="1263432"/>
                    </a:cubicBezTo>
                    <a:cubicBezTo>
                      <a:pt x="95547" y="2024481"/>
                      <a:pt x="-123046" y="1728395"/>
                      <a:pt x="500528" y="2326931"/>
                    </a:cubicBezTo>
                    <a:cubicBezTo>
                      <a:pt x="530242" y="2359743"/>
                      <a:pt x="573180" y="2383979"/>
                      <a:pt x="593764" y="2423653"/>
                    </a:cubicBezTo>
                    <a:cubicBezTo>
                      <a:pt x="606131" y="2568653"/>
                      <a:pt x="195340" y="3353162"/>
                      <a:pt x="184162" y="3426811"/>
                    </a:cubicBezTo>
                    <a:cubicBezTo>
                      <a:pt x="208122" y="3568657"/>
                      <a:pt x="419244" y="3527240"/>
                      <a:pt x="766237" y="3727379"/>
                    </a:cubicBezTo>
                    <a:cubicBezTo>
                      <a:pt x="520503" y="4526331"/>
                      <a:pt x="151516" y="4683006"/>
                      <a:pt x="605771" y="4714020"/>
                    </a:cubicBezTo>
                    <a:cubicBezTo>
                      <a:pt x="731073" y="4722569"/>
                      <a:pt x="1882551" y="4671497"/>
                      <a:pt x="1900672" y="4656585"/>
                    </a:cubicBezTo>
                    <a:cubicBezTo>
                      <a:pt x="3030155" y="4569158"/>
                      <a:pt x="2984699" y="4632072"/>
                      <a:pt x="4054921" y="4653071"/>
                    </a:cubicBezTo>
                    <a:cubicBezTo>
                      <a:pt x="5851110" y="4684417"/>
                      <a:pt x="11369902" y="4327852"/>
                      <a:pt x="11371950" y="4327741"/>
                    </a:cubicBezTo>
                    <a:cubicBezTo>
                      <a:pt x="14407486" y="4495455"/>
                      <a:pt x="13931595" y="4664331"/>
                      <a:pt x="13454321" y="3753385"/>
                    </a:cubicBezTo>
                    <a:cubicBezTo>
                      <a:pt x="13584796" y="3608579"/>
                      <a:pt x="13823806" y="3452015"/>
                      <a:pt x="13797136" y="3236548"/>
                    </a:cubicBezTo>
                    <a:cubicBezTo>
                      <a:pt x="13658471" y="2940988"/>
                      <a:pt x="13469952" y="2664711"/>
                      <a:pt x="13359009" y="2356257"/>
                    </a:cubicBezTo>
                    <a:cubicBezTo>
                      <a:pt x="13433654" y="2122642"/>
                      <a:pt x="13771074" y="1746350"/>
                      <a:pt x="13764683" y="1592746"/>
                    </a:cubicBezTo>
                    <a:cubicBezTo>
                      <a:pt x="13669427" y="1305485"/>
                      <a:pt x="13430500" y="1041437"/>
                      <a:pt x="13431690" y="892453"/>
                    </a:cubicBezTo>
                    <a:cubicBezTo>
                      <a:pt x="13666467" y="574455"/>
                      <a:pt x="14048237" y="59886"/>
                      <a:pt x="13680245" y="74660"/>
                    </a:cubicBezTo>
                    <a:close/>
                  </a:path>
                </a:pathLst>
              </a:custGeom>
              <a:solidFill>
                <a:srgbClr val="FFD16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59" name="Google Shape;1959;p22"/>
            <p:cNvGrpSpPr/>
            <p:nvPr/>
          </p:nvGrpSpPr>
          <p:grpSpPr>
            <a:xfrm>
              <a:off x="2227400" y="3077757"/>
              <a:ext cx="13833216" cy="4714978"/>
              <a:chOff x="2227400" y="3077757"/>
              <a:chExt cx="13833216" cy="4714978"/>
            </a:xfrm>
          </p:grpSpPr>
          <p:sp>
            <p:nvSpPr>
              <p:cNvPr id="1960" name="Google Shape;1960;p22"/>
              <p:cNvSpPr/>
              <p:nvPr/>
            </p:nvSpPr>
            <p:spPr>
              <a:xfrm>
                <a:off x="10285988" y="3183653"/>
                <a:ext cx="2572" cy="299"/>
              </a:xfrm>
              <a:custGeom>
                <a:rect b="b" l="l" r="r" t="t"/>
                <a:pathLst>
                  <a:path extrusionOk="0" h="299" w="2572">
                    <a:moveTo>
                      <a:pt x="0" y="221"/>
                    </a:moveTo>
                    <a:cubicBezTo>
                      <a:pt x="1853" y="360"/>
                      <a:pt x="746" y="332"/>
                      <a:pt x="2573" y="0"/>
                    </a:cubicBezTo>
                    <a:cubicBezTo>
                      <a:pt x="1798" y="138"/>
                      <a:pt x="802" y="83"/>
                      <a:pt x="0" y="221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61" name="Google Shape;1961;p22"/>
              <p:cNvSpPr/>
              <p:nvPr/>
            </p:nvSpPr>
            <p:spPr>
              <a:xfrm>
                <a:off x="10109337" y="3193945"/>
                <a:ext cx="359" cy="27"/>
              </a:xfrm>
              <a:custGeom>
                <a:rect b="b" l="l" r="r" t="t"/>
                <a:pathLst>
                  <a:path extrusionOk="0" h="27" w="359">
                    <a:moveTo>
                      <a:pt x="360" y="0"/>
                    </a:moveTo>
                    <a:cubicBezTo>
                      <a:pt x="221" y="0"/>
                      <a:pt x="111" y="0"/>
                      <a:pt x="0" y="28"/>
                    </a:cubicBezTo>
                    <a:cubicBezTo>
                      <a:pt x="56" y="28"/>
                      <a:pt x="277" y="0"/>
                      <a:pt x="360" y="0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62" name="Google Shape;1962;p22"/>
              <p:cNvSpPr/>
              <p:nvPr/>
            </p:nvSpPr>
            <p:spPr>
              <a:xfrm>
                <a:off x="10474535" y="3172033"/>
                <a:ext cx="54" cy="27"/>
              </a:xfrm>
              <a:custGeom>
                <a:rect b="b" l="l" r="r" t="t"/>
                <a:pathLst>
                  <a:path extrusionOk="0" h="27" w="54">
                    <a:moveTo>
                      <a:pt x="55" y="0"/>
                    </a:moveTo>
                    <a:lnTo>
                      <a:pt x="0" y="28"/>
                    </a:lnTo>
                    <a:lnTo>
                      <a:pt x="55" y="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63" name="Google Shape;1963;p22"/>
              <p:cNvSpPr/>
              <p:nvPr/>
            </p:nvSpPr>
            <p:spPr>
              <a:xfrm>
                <a:off x="2227400" y="3077757"/>
                <a:ext cx="13833216" cy="4714978"/>
              </a:xfrm>
              <a:custGeom>
                <a:rect b="b" l="l" r="r" t="t"/>
                <a:pathLst>
                  <a:path extrusionOk="0" h="4714978" w="13833216">
                    <a:moveTo>
                      <a:pt x="13680245" y="74660"/>
                    </a:moveTo>
                    <a:cubicBezTo>
                      <a:pt x="11666902" y="-52550"/>
                      <a:pt x="8647828" y="-25299"/>
                      <a:pt x="6628897" y="219273"/>
                    </a:cubicBezTo>
                    <a:cubicBezTo>
                      <a:pt x="6582472" y="222150"/>
                      <a:pt x="205881" y="470678"/>
                      <a:pt x="91812" y="481053"/>
                    </a:cubicBezTo>
                    <a:cubicBezTo>
                      <a:pt x="-113778" y="488163"/>
                      <a:pt x="36921" y="689492"/>
                      <a:pt x="433824" y="1263432"/>
                    </a:cubicBezTo>
                    <a:cubicBezTo>
                      <a:pt x="95547" y="2024481"/>
                      <a:pt x="-123046" y="1728395"/>
                      <a:pt x="500528" y="2326931"/>
                    </a:cubicBezTo>
                    <a:cubicBezTo>
                      <a:pt x="530242" y="2359743"/>
                      <a:pt x="573180" y="2383979"/>
                      <a:pt x="593764" y="2423653"/>
                    </a:cubicBezTo>
                    <a:cubicBezTo>
                      <a:pt x="606131" y="2568653"/>
                      <a:pt x="195340" y="3353162"/>
                      <a:pt x="184162" y="3426811"/>
                    </a:cubicBezTo>
                    <a:cubicBezTo>
                      <a:pt x="208122" y="3568657"/>
                      <a:pt x="419244" y="3527240"/>
                      <a:pt x="766237" y="3727379"/>
                    </a:cubicBezTo>
                    <a:cubicBezTo>
                      <a:pt x="520503" y="4526331"/>
                      <a:pt x="151516" y="4683006"/>
                      <a:pt x="605771" y="4714020"/>
                    </a:cubicBezTo>
                    <a:cubicBezTo>
                      <a:pt x="731073" y="4722569"/>
                      <a:pt x="1882551" y="4671497"/>
                      <a:pt x="1900672" y="4656585"/>
                    </a:cubicBezTo>
                    <a:cubicBezTo>
                      <a:pt x="3030155" y="4569158"/>
                      <a:pt x="2984699" y="4632072"/>
                      <a:pt x="4054921" y="4653071"/>
                    </a:cubicBezTo>
                    <a:cubicBezTo>
                      <a:pt x="5851110" y="4684417"/>
                      <a:pt x="11369902" y="4327852"/>
                      <a:pt x="11371950" y="4327741"/>
                    </a:cubicBezTo>
                    <a:cubicBezTo>
                      <a:pt x="14407486" y="4495455"/>
                      <a:pt x="13931595" y="4664331"/>
                      <a:pt x="13454321" y="3753385"/>
                    </a:cubicBezTo>
                    <a:cubicBezTo>
                      <a:pt x="13584796" y="3608579"/>
                      <a:pt x="13823806" y="3452015"/>
                      <a:pt x="13797136" y="3236548"/>
                    </a:cubicBezTo>
                    <a:cubicBezTo>
                      <a:pt x="13658471" y="2940988"/>
                      <a:pt x="13469952" y="2664711"/>
                      <a:pt x="13359009" y="2356257"/>
                    </a:cubicBezTo>
                    <a:cubicBezTo>
                      <a:pt x="13433654" y="2122642"/>
                      <a:pt x="13771074" y="1746350"/>
                      <a:pt x="13764683" y="1592746"/>
                    </a:cubicBezTo>
                    <a:cubicBezTo>
                      <a:pt x="13669427" y="1305485"/>
                      <a:pt x="13430500" y="1041437"/>
                      <a:pt x="13431690" y="892453"/>
                    </a:cubicBezTo>
                    <a:cubicBezTo>
                      <a:pt x="13666467" y="574455"/>
                      <a:pt x="14048237" y="59886"/>
                      <a:pt x="13680245" y="7466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964" name="Google Shape;1964;p22"/>
          <p:cNvSpPr txBox="1"/>
          <p:nvPr/>
        </p:nvSpPr>
        <p:spPr>
          <a:xfrm>
            <a:off x="1932371" y="2405135"/>
            <a:ext cx="52794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Add a Section Header</a:t>
            </a:r>
            <a:endParaRPr sz="40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pSp>
        <p:nvGrpSpPr>
          <p:cNvPr id="1965" name="Google Shape;1965;p22"/>
          <p:cNvGrpSpPr/>
          <p:nvPr/>
        </p:nvGrpSpPr>
        <p:grpSpPr>
          <a:xfrm rot="407290">
            <a:off x="434815" y="3649839"/>
            <a:ext cx="1749106" cy="652772"/>
            <a:chOff x="868577" y="7299477"/>
            <a:chExt cx="3498176" cy="1305562"/>
          </a:xfrm>
        </p:grpSpPr>
        <p:sp>
          <p:nvSpPr>
            <p:cNvPr id="1966" name="Google Shape;1966;p22"/>
            <p:cNvSpPr/>
            <p:nvPr/>
          </p:nvSpPr>
          <p:spPr>
            <a:xfrm>
              <a:off x="868577" y="7299477"/>
              <a:ext cx="3498176" cy="1305562"/>
            </a:xfrm>
            <a:custGeom>
              <a:rect b="b" l="l" r="r" t="t"/>
              <a:pathLst>
                <a:path extrusionOk="0" h="1305562" w="3498176">
                  <a:moveTo>
                    <a:pt x="114166" y="1202887"/>
                  </a:moveTo>
                  <a:cubicBezTo>
                    <a:pt x="181296" y="1266692"/>
                    <a:pt x="264427" y="1291248"/>
                    <a:pt x="337623" y="1291248"/>
                  </a:cubicBezTo>
                  <a:cubicBezTo>
                    <a:pt x="339533" y="1291255"/>
                    <a:pt x="344458" y="1291332"/>
                    <a:pt x="354757" y="1291514"/>
                  </a:cubicBezTo>
                  <a:cubicBezTo>
                    <a:pt x="371884" y="1291816"/>
                    <a:pt x="398540" y="1292286"/>
                    <a:pt x="423552" y="1292286"/>
                  </a:cubicBezTo>
                  <a:lnTo>
                    <a:pt x="499029" y="1292286"/>
                  </a:lnTo>
                  <a:cubicBezTo>
                    <a:pt x="545583" y="1292286"/>
                    <a:pt x="590072" y="1282149"/>
                    <a:pt x="629987" y="1264217"/>
                  </a:cubicBezTo>
                  <a:cubicBezTo>
                    <a:pt x="668830" y="1246762"/>
                    <a:pt x="702147" y="1222501"/>
                    <a:pt x="729293" y="1194453"/>
                  </a:cubicBezTo>
                  <a:cubicBezTo>
                    <a:pt x="756320" y="1215442"/>
                    <a:pt x="785893" y="1233843"/>
                    <a:pt x="817860" y="1249181"/>
                  </a:cubicBezTo>
                  <a:cubicBezTo>
                    <a:pt x="892399" y="1284946"/>
                    <a:pt x="972283" y="1300445"/>
                    <a:pt x="1051902" y="1300445"/>
                  </a:cubicBezTo>
                  <a:cubicBezTo>
                    <a:pt x="1117387" y="1300445"/>
                    <a:pt x="1182761" y="1289881"/>
                    <a:pt x="1244952" y="1266068"/>
                  </a:cubicBezTo>
                  <a:cubicBezTo>
                    <a:pt x="1282298" y="1281434"/>
                    <a:pt x="1323682" y="1290232"/>
                    <a:pt x="1365772" y="1290232"/>
                  </a:cubicBezTo>
                  <a:cubicBezTo>
                    <a:pt x="1365772" y="1290232"/>
                    <a:pt x="1581994" y="1291248"/>
                    <a:pt x="1583338" y="1291248"/>
                  </a:cubicBezTo>
                  <a:cubicBezTo>
                    <a:pt x="1604508" y="1291248"/>
                    <a:pt x="1625085" y="1289180"/>
                    <a:pt x="1644905" y="1285310"/>
                  </a:cubicBezTo>
                  <a:cubicBezTo>
                    <a:pt x="1662858" y="1288528"/>
                    <a:pt x="1681377" y="1290232"/>
                    <a:pt x="1700337" y="1290232"/>
                  </a:cubicBezTo>
                  <a:cubicBezTo>
                    <a:pt x="1700337" y="1290232"/>
                    <a:pt x="1916560" y="1291248"/>
                    <a:pt x="1917903" y="1291248"/>
                  </a:cubicBezTo>
                  <a:cubicBezTo>
                    <a:pt x="1963932" y="1291248"/>
                    <a:pt x="2007169" y="1281483"/>
                    <a:pt x="2045936" y="1264603"/>
                  </a:cubicBezTo>
                  <a:cubicBezTo>
                    <a:pt x="2108407" y="1288752"/>
                    <a:pt x="2175593" y="1300445"/>
                    <a:pt x="2244332" y="1300445"/>
                  </a:cubicBezTo>
                  <a:cubicBezTo>
                    <a:pt x="2333934" y="1300445"/>
                    <a:pt x="2419814" y="1280453"/>
                    <a:pt x="2495620" y="1239304"/>
                  </a:cubicBezTo>
                  <a:cubicBezTo>
                    <a:pt x="2545875" y="1275840"/>
                    <a:pt x="2611444" y="1301483"/>
                    <a:pt x="2685011" y="1301483"/>
                  </a:cubicBezTo>
                  <a:cubicBezTo>
                    <a:pt x="2736399" y="1301483"/>
                    <a:pt x="2783583" y="1288914"/>
                    <a:pt x="2824043" y="1269440"/>
                  </a:cubicBezTo>
                  <a:cubicBezTo>
                    <a:pt x="2867427" y="1292054"/>
                    <a:pt x="2917619" y="1305563"/>
                    <a:pt x="2971631" y="1305563"/>
                  </a:cubicBezTo>
                  <a:cubicBezTo>
                    <a:pt x="3037949" y="1305563"/>
                    <a:pt x="3106499" y="1285086"/>
                    <a:pt x="3164947" y="1241281"/>
                  </a:cubicBezTo>
                  <a:cubicBezTo>
                    <a:pt x="3222373" y="1198239"/>
                    <a:pt x="3262154" y="1138535"/>
                    <a:pt x="3280981" y="1074442"/>
                  </a:cubicBezTo>
                  <a:cubicBezTo>
                    <a:pt x="3280981" y="1074442"/>
                    <a:pt x="3309547" y="979400"/>
                    <a:pt x="3310247" y="977030"/>
                  </a:cubicBezTo>
                  <a:cubicBezTo>
                    <a:pt x="3310247" y="977030"/>
                    <a:pt x="3322904" y="933575"/>
                    <a:pt x="3322876" y="933463"/>
                  </a:cubicBezTo>
                  <a:cubicBezTo>
                    <a:pt x="3329550" y="912202"/>
                    <a:pt x="3334462" y="892244"/>
                    <a:pt x="3337057" y="881876"/>
                  </a:cubicBezTo>
                  <a:cubicBezTo>
                    <a:pt x="3339058" y="873899"/>
                    <a:pt x="3340003" y="870190"/>
                    <a:pt x="3340835" y="867169"/>
                  </a:cubicBezTo>
                  <a:cubicBezTo>
                    <a:pt x="3342724" y="860355"/>
                    <a:pt x="3344361" y="853471"/>
                    <a:pt x="3345747" y="846539"/>
                  </a:cubicBezTo>
                  <a:cubicBezTo>
                    <a:pt x="3347216" y="839171"/>
                    <a:pt x="3349154" y="831537"/>
                    <a:pt x="3353778" y="814089"/>
                  </a:cubicBezTo>
                  <a:cubicBezTo>
                    <a:pt x="3354282" y="812189"/>
                    <a:pt x="3354828" y="810142"/>
                    <a:pt x="3354604" y="810829"/>
                  </a:cubicBezTo>
                  <a:lnTo>
                    <a:pt x="3369324" y="760946"/>
                  </a:lnTo>
                  <a:cubicBezTo>
                    <a:pt x="3379168" y="753522"/>
                    <a:pt x="3388543" y="745566"/>
                    <a:pt x="3397415" y="737133"/>
                  </a:cubicBezTo>
                  <a:cubicBezTo>
                    <a:pt x="3454372" y="682973"/>
                    <a:pt x="3493244" y="606221"/>
                    <a:pt x="3497784" y="519072"/>
                  </a:cubicBezTo>
                  <a:cubicBezTo>
                    <a:pt x="3498043" y="514081"/>
                    <a:pt x="3498176" y="509083"/>
                    <a:pt x="3498176" y="504077"/>
                  </a:cubicBezTo>
                  <a:cubicBezTo>
                    <a:pt x="3498176" y="414945"/>
                    <a:pt x="3461788" y="332942"/>
                    <a:pt x="3403075" y="274113"/>
                  </a:cubicBezTo>
                  <a:cubicBezTo>
                    <a:pt x="3349042" y="219975"/>
                    <a:pt x="3269878" y="179863"/>
                    <a:pt x="3189007" y="180130"/>
                  </a:cubicBezTo>
                  <a:cubicBezTo>
                    <a:pt x="3163638" y="179029"/>
                    <a:pt x="3139655" y="179464"/>
                    <a:pt x="3125578" y="179674"/>
                  </a:cubicBezTo>
                  <a:cubicBezTo>
                    <a:pt x="3117603" y="179793"/>
                    <a:pt x="3112208" y="179863"/>
                    <a:pt x="3107262" y="179863"/>
                  </a:cubicBezTo>
                  <a:cubicBezTo>
                    <a:pt x="3102742" y="179863"/>
                    <a:pt x="3098223" y="179969"/>
                    <a:pt x="3093710" y="180186"/>
                  </a:cubicBezTo>
                  <a:cubicBezTo>
                    <a:pt x="3081327" y="180775"/>
                    <a:pt x="3069964" y="180775"/>
                    <a:pt x="3057581" y="180186"/>
                  </a:cubicBezTo>
                  <a:cubicBezTo>
                    <a:pt x="3053068" y="179969"/>
                    <a:pt x="3048549" y="179863"/>
                    <a:pt x="3044029" y="179863"/>
                  </a:cubicBezTo>
                  <a:cubicBezTo>
                    <a:pt x="3016267" y="179863"/>
                    <a:pt x="2989317" y="183411"/>
                    <a:pt x="2963613" y="190021"/>
                  </a:cubicBezTo>
                  <a:cubicBezTo>
                    <a:pt x="2943309" y="186018"/>
                    <a:pt x="2922432" y="183943"/>
                    <a:pt x="2901233" y="183943"/>
                  </a:cubicBezTo>
                  <a:cubicBezTo>
                    <a:pt x="2888822" y="183943"/>
                    <a:pt x="2874346" y="183312"/>
                    <a:pt x="2851552" y="182233"/>
                  </a:cubicBezTo>
                  <a:cubicBezTo>
                    <a:pt x="2847040" y="182016"/>
                    <a:pt x="2842520" y="181910"/>
                    <a:pt x="2838000" y="181910"/>
                  </a:cubicBezTo>
                  <a:cubicBezTo>
                    <a:pt x="2831256" y="181910"/>
                    <a:pt x="2823511" y="181749"/>
                    <a:pt x="2811631" y="181476"/>
                  </a:cubicBezTo>
                  <a:cubicBezTo>
                    <a:pt x="2800752" y="181230"/>
                    <a:pt x="2785850" y="180873"/>
                    <a:pt x="2770681" y="180873"/>
                  </a:cubicBezTo>
                  <a:cubicBezTo>
                    <a:pt x="2749455" y="180873"/>
                    <a:pt x="2728710" y="182976"/>
                    <a:pt x="2708687" y="186923"/>
                  </a:cubicBezTo>
                  <a:cubicBezTo>
                    <a:pt x="2690573" y="183670"/>
                    <a:pt x="2671746" y="181910"/>
                    <a:pt x="2652366" y="181910"/>
                  </a:cubicBezTo>
                  <a:lnTo>
                    <a:pt x="2528944" y="181910"/>
                  </a:lnTo>
                  <a:cubicBezTo>
                    <a:pt x="2490338" y="181910"/>
                    <a:pt x="2453705" y="188780"/>
                    <a:pt x="2420038" y="200943"/>
                  </a:cubicBezTo>
                  <a:cubicBezTo>
                    <a:pt x="2360450" y="178889"/>
                    <a:pt x="2297945" y="168612"/>
                    <a:pt x="2235153" y="168612"/>
                  </a:cubicBezTo>
                  <a:cubicBezTo>
                    <a:pt x="2187732" y="168612"/>
                    <a:pt x="2140401" y="174466"/>
                    <a:pt x="2094351" y="186972"/>
                  </a:cubicBezTo>
                  <a:cubicBezTo>
                    <a:pt x="2076125" y="147772"/>
                    <a:pt x="2050771" y="114011"/>
                    <a:pt x="2021155" y="86665"/>
                  </a:cubicBezTo>
                  <a:cubicBezTo>
                    <a:pt x="1960462" y="30627"/>
                    <a:pt x="1881683" y="1023"/>
                    <a:pt x="1801638" y="1023"/>
                  </a:cubicBezTo>
                  <a:lnTo>
                    <a:pt x="1776143" y="1023"/>
                  </a:lnTo>
                  <a:cubicBezTo>
                    <a:pt x="1768342" y="1023"/>
                    <a:pt x="1760177" y="1164"/>
                    <a:pt x="1754741" y="1255"/>
                  </a:cubicBezTo>
                  <a:cubicBezTo>
                    <a:pt x="1740021" y="1500"/>
                    <a:pt x="1730863" y="1591"/>
                    <a:pt x="1710867" y="1023"/>
                  </a:cubicBezTo>
                  <a:cubicBezTo>
                    <a:pt x="1667392" y="1023"/>
                    <a:pt x="1626414" y="9730"/>
                    <a:pt x="1589354" y="24914"/>
                  </a:cubicBezTo>
                  <a:cubicBezTo>
                    <a:pt x="1550553" y="9134"/>
                    <a:pt x="1508987" y="1023"/>
                    <a:pt x="1467079" y="1023"/>
                  </a:cubicBezTo>
                  <a:lnTo>
                    <a:pt x="1441584" y="1023"/>
                  </a:lnTo>
                  <a:cubicBezTo>
                    <a:pt x="1433783" y="1023"/>
                    <a:pt x="1425619" y="1164"/>
                    <a:pt x="1420183" y="1255"/>
                  </a:cubicBezTo>
                  <a:cubicBezTo>
                    <a:pt x="1405462" y="1500"/>
                    <a:pt x="1396304" y="1591"/>
                    <a:pt x="1376308" y="1023"/>
                  </a:cubicBezTo>
                  <a:cubicBezTo>
                    <a:pt x="1284887" y="1023"/>
                    <a:pt x="1204527" y="39530"/>
                    <a:pt x="1148360" y="95792"/>
                  </a:cubicBezTo>
                  <a:cubicBezTo>
                    <a:pt x="1126735" y="117453"/>
                    <a:pt x="1107739" y="142710"/>
                    <a:pt x="1092550" y="170813"/>
                  </a:cubicBezTo>
                  <a:cubicBezTo>
                    <a:pt x="1075997" y="169341"/>
                    <a:pt x="1059381" y="168619"/>
                    <a:pt x="1042736" y="168619"/>
                  </a:cubicBezTo>
                  <a:cubicBezTo>
                    <a:pt x="1028569" y="168619"/>
                    <a:pt x="1014408" y="169145"/>
                    <a:pt x="1000290" y="170211"/>
                  </a:cubicBezTo>
                  <a:cubicBezTo>
                    <a:pt x="984058" y="140614"/>
                    <a:pt x="963405" y="113969"/>
                    <a:pt x="939393" y="91215"/>
                  </a:cubicBezTo>
                  <a:cubicBezTo>
                    <a:pt x="881785" y="36620"/>
                    <a:pt x="803475" y="3063"/>
                    <a:pt x="718329" y="3063"/>
                  </a:cubicBezTo>
                  <a:cubicBezTo>
                    <a:pt x="689505" y="3063"/>
                    <a:pt x="662177" y="2636"/>
                    <a:pt x="631246" y="2138"/>
                  </a:cubicBezTo>
                  <a:cubicBezTo>
                    <a:pt x="598433" y="1612"/>
                    <a:pt x="562136" y="1030"/>
                    <a:pt x="521963" y="1038"/>
                  </a:cubicBezTo>
                  <a:cubicBezTo>
                    <a:pt x="521963" y="1038"/>
                    <a:pt x="325106" y="0"/>
                    <a:pt x="323602" y="0"/>
                  </a:cubicBezTo>
                  <a:cubicBezTo>
                    <a:pt x="280477" y="-14"/>
                    <a:pt x="238408" y="8573"/>
                    <a:pt x="199606" y="24682"/>
                  </a:cubicBezTo>
                  <a:cubicBezTo>
                    <a:pt x="159909" y="41163"/>
                    <a:pt x="124360" y="65207"/>
                    <a:pt x="94675" y="94972"/>
                  </a:cubicBezTo>
                  <a:cubicBezTo>
                    <a:pt x="35807" y="153982"/>
                    <a:pt x="0" y="235663"/>
                    <a:pt x="0" y="324228"/>
                  </a:cubicBezTo>
                  <a:cubicBezTo>
                    <a:pt x="0" y="408909"/>
                    <a:pt x="32960" y="488193"/>
                    <a:pt x="89106" y="547007"/>
                  </a:cubicBezTo>
                  <a:cubicBezTo>
                    <a:pt x="89252" y="619294"/>
                    <a:pt x="89413" y="699293"/>
                    <a:pt x="89539" y="761198"/>
                  </a:cubicBezTo>
                  <a:cubicBezTo>
                    <a:pt x="35346" y="825677"/>
                    <a:pt x="10103" y="906944"/>
                    <a:pt x="14671" y="985239"/>
                  </a:cubicBezTo>
                  <a:cubicBezTo>
                    <a:pt x="18477" y="1057569"/>
                    <a:pt x="47092" y="1139137"/>
                    <a:pt x="114166" y="120288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967" name="Google Shape;1967;p22"/>
            <p:cNvGrpSpPr/>
            <p:nvPr/>
          </p:nvGrpSpPr>
          <p:grpSpPr>
            <a:xfrm>
              <a:off x="1155448" y="7586902"/>
              <a:ext cx="2924439" cy="730705"/>
              <a:chOff x="1155448" y="7586902"/>
              <a:chExt cx="2924439" cy="730705"/>
            </a:xfrm>
          </p:grpSpPr>
          <p:sp>
            <p:nvSpPr>
              <p:cNvPr id="1968" name="Google Shape;1968;p22"/>
              <p:cNvSpPr/>
              <p:nvPr/>
            </p:nvSpPr>
            <p:spPr>
              <a:xfrm>
                <a:off x="1155448" y="7586902"/>
                <a:ext cx="468139" cy="717427"/>
              </a:xfrm>
              <a:custGeom>
                <a:rect b="b" l="l" r="r" t="t"/>
                <a:pathLst>
                  <a:path extrusionOk="0" h="717427" w="468139">
                    <a:moveTo>
                      <a:pt x="431437" y="3063"/>
                    </a:moveTo>
                    <a:cubicBezTo>
                      <a:pt x="366161" y="3063"/>
                      <a:pt x="309050" y="1037"/>
                      <a:pt x="233566" y="1037"/>
                    </a:cubicBezTo>
                    <a:lnTo>
                      <a:pt x="36710" y="0"/>
                    </a:lnTo>
                    <a:cubicBezTo>
                      <a:pt x="16315" y="0"/>
                      <a:pt x="0" y="16361"/>
                      <a:pt x="0" y="36803"/>
                    </a:cubicBezTo>
                    <a:cubicBezTo>
                      <a:pt x="0" y="56206"/>
                      <a:pt x="15294" y="71537"/>
                      <a:pt x="34674" y="71537"/>
                    </a:cubicBezTo>
                    <a:lnTo>
                      <a:pt x="88728" y="71537"/>
                    </a:lnTo>
                    <a:lnTo>
                      <a:pt x="89749" y="579449"/>
                    </a:lnTo>
                    <a:cubicBezTo>
                      <a:pt x="89749" y="599891"/>
                      <a:pt x="89749" y="621348"/>
                      <a:pt x="88728" y="644853"/>
                    </a:cubicBezTo>
                    <a:cubicBezTo>
                      <a:pt x="70369" y="644853"/>
                      <a:pt x="56090" y="644853"/>
                      <a:pt x="48960" y="645890"/>
                    </a:cubicBezTo>
                    <a:cubicBezTo>
                      <a:pt x="25502" y="647916"/>
                      <a:pt x="13265" y="665294"/>
                      <a:pt x="14273" y="682672"/>
                    </a:cubicBezTo>
                    <a:cubicBezTo>
                      <a:pt x="15294" y="702097"/>
                      <a:pt x="28559" y="716390"/>
                      <a:pt x="50996" y="716390"/>
                    </a:cubicBezTo>
                    <a:cubicBezTo>
                      <a:pt x="62219" y="716390"/>
                      <a:pt x="101993" y="717428"/>
                      <a:pt x="136674" y="717428"/>
                    </a:cubicBezTo>
                    <a:lnTo>
                      <a:pt x="212150" y="717428"/>
                    </a:lnTo>
                    <a:cubicBezTo>
                      <a:pt x="232545" y="717428"/>
                      <a:pt x="247846" y="699012"/>
                      <a:pt x="246824" y="679609"/>
                    </a:cubicBezTo>
                    <a:cubicBezTo>
                      <a:pt x="246824" y="660184"/>
                      <a:pt x="229480" y="644853"/>
                      <a:pt x="210100" y="644853"/>
                    </a:cubicBezTo>
                    <a:lnTo>
                      <a:pt x="161140" y="644853"/>
                    </a:lnTo>
                    <a:lnTo>
                      <a:pt x="161140" y="444555"/>
                    </a:lnTo>
                    <a:cubicBezTo>
                      <a:pt x="255997" y="444555"/>
                      <a:pt x="296799" y="445572"/>
                      <a:pt x="324337" y="445572"/>
                    </a:cubicBezTo>
                    <a:lnTo>
                      <a:pt x="324337" y="469076"/>
                    </a:lnTo>
                    <a:cubicBezTo>
                      <a:pt x="324337" y="489518"/>
                      <a:pt x="340659" y="504842"/>
                      <a:pt x="360032" y="504842"/>
                    </a:cubicBezTo>
                    <a:cubicBezTo>
                      <a:pt x="379412" y="504842"/>
                      <a:pt x="395728" y="489518"/>
                      <a:pt x="395728" y="469076"/>
                    </a:cubicBezTo>
                    <a:lnTo>
                      <a:pt x="395728" y="350530"/>
                    </a:lnTo>
                    <a:cubicBezTo>
                      <a:pt x="395728" y="331126"/>
                      <a:pt x="379405" y="314764"/>
                      <a:pt x="360032" y="314764"/>
                    </a:cubicBezTo>
                    <a:cubicBezTo>
                      <a:pt x="340652" y="314764"/>
                      <a:pt x="324337" y="331126"/>
                      <a:pt x="324337" y="350530"/>
                    </a:cubicBezTo>
                    <a:lnTo>
                      <a:pt x="324337" y="374034"/>
                    </a:lnTo>
                    <a:lnTo>
                      <a:pt x="161140" y="373018"/>
                    </a:lnTo>
                    <a:lnTo>
                      <a:pt x="160126" y="71530"/>
                    </a:lnTo>
                    <a:cubicBezTo>
                      <a:pt x="261104" y="71530"/>
                      <a:pt x="385534" y="71530"/>
                      <a:pt x="395728" y="72568"/>
                    </a:cubicBezTo>
                    <a:cubicBezTo>
                      <a:pt x="396749" y="93009"/>
                      <a:pt x="396749" y="112413"/>
                      <a:pt x="396749" y="184988"/>
                    </a:cubicBezTo>
                    <a:cubicBezTo>
                      <a:pt x="396749" y="205408"/>
                      <a:pt x="413072" y="220753"/>
                      <a:pt x="432445" y="220753"/>
                    </a:cubicBezTo>
                    <a:cubicBezTo>
                      <a:pt x="452846" y="220753"/>
                      <a:pt x="468140" y="204392"/>
                      <a:pt x="468140" y="183950"/>
                    </a:cubicBezTo>
                    <a:cubicBezTo>
                      <a:pt x="468140" y="50073"/>
                      <a:pt x="467118" y="55190"/>
                      <a:pt x="466104" y="35765"/>
                    </a:cubicBezTo>
                    <a:cubicBezTo>
                      <a:pt x="465104" y="17378"/>
                      <a:pt x="449802" y="3063"/>
                      <a:pt x="431437" y="3063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69" name="Google Shape;1969;p22"/>
              <p:cNvSpPr/>
              <p:nvPr/>
            </p:nvSpPr>
            <p:spPr>
              <a:xfrm>
                <a:off x="1679762" y="7755528"/>
                <a:ext cx="471225" cy="556961"/>
              </a:xfrm>
              <a:custGeom>
                <a:rect b="b" l="l" r="r" t="t"/>
                <a:pathLst>
                  <a:path extrusionOk="0" h="556961" w="471225">
                    <a:moveTo>
                      <a:pt x="231537" y="0"/>
                    </a:moveTo>
                    <a:cubicBezTo>
                      <a:pt x="77520" y="0"/>
                      <a:pt x="0" y="121617"/>
                      <a:pt x="0" y="278999"/>
                    </a:cubicBezTo>
                    <a:cubicBezTo>
                      <a:pt x="0" y="437398"/>
                      <a:pt x="78534" y="556961"/>
                      <a:pt x="240717" y="556961"/>
                    </a:cubicBezTo>
                    <a:cubicBezTo>
                      <a:pt x="407992" y="556961"/>
                      <a:pt x="471225" y="428201"/>
                      <a:pt x="471225" y="286143"/>
                    </a:cubicBezTo>
                    <a:cubicBezTo>
                      <a:pt x="471225" y="120601"/>
                      <a:pt x="384534" y="0"/>
                      <a:pt x="231537" y="0"/>
                    </a:cubicBezTo>
                    <a:close/>
                    <a:moveTo>
                      <a:pt x="240717" y="485424"/>
                    </a:moveTo>
                    <a:cubicBezTo>
                      <a:pt x="118315" y="485424"/>
                      <a:pt x="69355" y="394483"/>
                      <a:pt x="69355" y="277983"/>
                    </a:cubicBezTo>
                    <a:cubicBezTo>
                      <a:pt x="69355" y="169643"/>
                      <a:pt x="112193" y="71537"/>
                      <a:pt x="232552" y="71537"/>
                    </a:cubicBezTo>
                    <a:cubicBezTo>
                      <a:pt x="344752" y="71537"/>
                      <a:pt x="400849" y="156373"/>
                      <a:pt x="400849" y="287180"/>
                    </a:cubicBezTo>
                    <a:cubicBezTo>
                      <a:pt x="400849" y="408790"/>
                      <a:pt x="352910" y="485424"/>
                      <a:pt x="240717" y="485424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70" name="Google Shape;1970;p22"/>
              <p:cNvSpPr/>
              <p:nvPr/>
            </p:nvSpPr>
            <p:spPr>
              <a:xfrm>
                <a:off x="2200010" y="7587932"/>
                <a:ext cx="287612" cy="715345"/>
              </a:xfrm>
              <a:custGeom>
                <a:rect b="b" l="l" r="r" t="t"/>
                <a:pathLst>
                  <a:path extrusionOk="0" h="715345" w="287612">
                    <a:moveTo>
                      <a:pt x="251911" y="643822"/>
                    </a:moveTo>
                    <a:lnTo>
                      <a:pt x="177455" y="643822"/>
                    </a:lnTo>
                    <a:cubicBezTo>
                      <a:pt x="178477" y="602961"/>
                      <a:pt x="178477" y="563095"/>
                      <a:pt x="179491" y="524259"/>
                    </a:cubicBezTo>
                    <a:cubicBezTo>
                      <a:pt x="180513" y="474180"/>
                      <a:pt x="181541" y="422074"/>
                      <a:pt x="181541" y="369940"/>
                    </a:cubicBezTo>
                    <a:cubicBezTo>
                      <a:pt x="181541" y="264685"/>
                      <a:pt x="177455" y="193154"/>
                      <a:pt x="174398" y="122634"/>
                    </a:cubicBezTo>
                    <a:lnTo>
                      <a:pt x="171341" y="33718"/>
                    </a:lnTo>
                    <a:cubicBezTo>
                      <a:pt x="171341" y="14314"/>
                      <a:pt x="155018" y="0"/>
                      <a:pt x="135645" y="0"/>
                    </a:cubicBezTo>
                    <a:lnTo>
                      <a:pt x="110151" y="0"/>
                    </a:lnTo>
                    <a:cubicBezTo>
                      <a:pt x="93828" y="0"/>
                      <a:pt x="70369" y="1016"/>
                      <a:pt x="44875" y="0"/>
                    </a:cubicBezTo>
                    <a:cubicBezTo>
                      <a:pt x="25495" y="0"/>
                      <a:pt x="9179" y="16340"/>
                      <a:pt x="9179" y="35765"/>
                    </a:cubicBezTo>
                    <a:cubicBezTo>
                      <a:pt x="9179" y="56206"/>
                      <a:pt x="25502" y="71530"/>
                      <a:pt x="44875" y="71530"/>
                    </a:cubicBezTo>
                    <a:lnTo>
                      <a:pt x="100971" y="71530"/>
                    </a:lnTo>
                    <a:lnTo>
                      <a:pt x="103007" y="124673"/>
                    </a:lnTo>
                    <a:cubicBezTo>
                      <a:pt x="106065" y="196211"/>
                      <a:pt x="110151" y="265694"/>
                      <a:pt x="110151" y="369933"/>
                    </a:cubicBezTo>
                    <a:cubicBezTo>
                      <a:pt x="110151" y="422060"/>
                      <a:pt x="109129" y="473156"/>
                      <a:pt x="108101" y="523236"/>
                    </a:cubicBezTo>
                    <a:cubicBezTo>
                      <a:pt x="107086" y="562071"/>
                      <a:pt x="107086" y="602954"/>
                      <a:pt x="106065" y="642799"/>
                    </a:cubicBezTo>
                    <a:lnTo>
                      <a:pt x="35695" y="642799"/>
                    </a:lnTo>
                    <a:cubicBezTo>
                      <a:pt x="16308" y="642799"/>
                      <a:pt x="0" y="659139"/>
                      <a:pt x="0" y="678564"/>
                    </a:cubicBezTo>
                    <a:cubicBezTo>
                      <a:pt x="0" y="697968"/>
                      <a:pt x="16308" y="714329"/>
                      <a:pt x="35695" y="714329"/>
                    </a:cubicBezTo>
                    <a:lnTo>
                      <a:pt x="251918" y="715346"/>
                    </a:lnTo>
                    <a:cubicBezTo>
                      <a:pt x="271298" y="715346"/>
                      <a:pt x="287613" y="699005"/>
                      <a:pt x="287613" y="679581"/>
                    </a:cubicBezTo>
                    <a:cubicBezTo>
                      <a:pt x="287606" y="660184"/>
                      <a:pt x="271284" y="643822"/>
                      <a:pt x="251911" y="64382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71" name="Google Shape;1971;p22"/>
              <p:cNvSpPr/>
              <p:nvPr/>
            </p:nvSpPr>
            <p:spPr>
              <a:xfrm>
                <a:off x="2534555" y="7587932"/>
                <a:ext cx="287626" cy="715345"/>
              </a:xfrm>
              <a:custGeom>
                <a:rect b="b" l="l" r="r" t="t"/>
                <a:pathLst>
                  <a:path extrusionOk="0" h="715345" w="287626">
                    <a:moveTo>
                      <a:pt x="251925" y="643822"/>
                    </a:moveTo>
                    <a:lnTo>
                      <a:pt x="177469" y="643822"/>
                    </a:lnTo>
                    <a:cubicBezTo>
                      <a:pt x="178484" y="602961"/>
                      <a:pt x="178484" y="563095"/>
                      <a:pt x="179519" y="524259"/>
                    </a:cubicBezTo>
                    <a:cubicBezTo>
                      <a:pt x="180534" y="474180"/>
                      <a:pt x="181541" y="422074"/>
                      <a:pt x="181541" y="369940"/>
                    </a:cubicBezTo>
                    <a:cubicBezTo>
                      <a:pt x="181541" y="264685"/>
                      <a:pt x="177469" y="193154"/>
                      <a:pt x="174412" y="122634"/>
                    </a:cubicBezTo>
                    <a:lnTo>
                      <a:pt x="171355" y="33718"/>
                    </a:lnTo>
                    <a:cubicBezTo>
                      <a:pt x="171355" y="14314"/>
                      <a:pt x="155032" y="0"/>
                      <a:pt x="135659" y="0"/>
                    </a:cubicBezTo>
                    <a:lnTo>
                      <a:pt x="110165" y="0"/>
                    </a:lnTo>
                    <a:cubicBezTo>
                      <a:pt x="93842" y="0"/>
                      <a:pt x="70383" y="1016"/>
                      <a:pt x="44889" y="0"/>
                    </a:cubicBezTo>
                    <a:cubicBezTo>
                      <a:pt x="25509" y="0"/>
                      <a:pt x="9193" y="16340"/>
                      <a:pt x="9193" y="35765"/>
                    </a:cubicBezTo>
                    <a:cubicBezTo>
                      <a:pt x="9193" y="56206"/>
                      <a:pt x="25516" y="71530"/>
                      <a:pt x="44889" y="71530"/>
                    </a:cubicBezTo>
                    <a:lnTo>
                      <a:pt x="100985" y="71530"/>
                    </a:lnTo>
                    <a:lnTo>
                      <a:pt x="103021" y="124673"/>
                    </a:lnTo>
                    <a:cubicBezTo>
                      <a:pt x="106079" y="196211"/>
                      <a:pt x="110165" y="265694"/>
                      <a:pt x="110165" y="369933"/>
                    </a:cubicBezTo>
                    <a:cubicBezTo>
                      <a:pt x="110165" y="422060"/>
                      <a:pt x="109143" y="473156"/>
                      <a:pt x="108115" y="523236"/>
                    </a:cubicBezTo>
                    <a:cubicBezTo>
                      <a:pt x="107100" y="562071"/>
                      <a:pt x="107100" y="602954"/>
                      <a:pt x="106079" y="642799"/>
                    </a:cubicBezTo>
                    <a:lnTo>
                      <a:pt x="35709" y="642799"/>
                    </a:lnTo>
                    <a:cubicBezTo>
                      <a:pt x="16329" y="642799"/>
                      <a:pt x="0" y="659139"/>
                      <a:pt x="0" y="678564"/>
                    </a:cubicBezTo>
                    <a:cubicBezTo>
                      <a:pt x="0" y="697968"/>
                      <a:pt x="16329" y="714329"/>
                      <a:pt x="35709" y="714329"/>
                    </a:cubicBezTo>
                    <a:lnTo>
                      <a:pt x="251932" y="715346"/>
                    </a:lnTo>
                    <a:cubicBezTo>
                      <a:pt x="271319" y="715346"/>
                      <a:pt x="287627" y="699005"/>
                      <a:pt x="287627" y="679581"/>
                    </a:cubicBezTo>
                    <a:cubicBezTo>
                      <a:pt x="287627" y="660184"/>
                      <a:pt x="271311" y="643822"/>
                      <a:pt x="251925" y="64382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72" name="Google Shape;1972;p22"/>
              <p:cNvSpPr/>
              <p:nvPr/>
            </p:nvSpPr>
            <p:spPr>
              <a:xfrm>
                <a:off x="2872199" y="7755528"/>
                <a:ext cx="471225" cy="556961"/>
              </a:xfrm>
              <a:custGeom>
                <a:rect b="b" l="l" r="r" t="t"/>
                <a:pathLst>
                  <a:path extrusionOk="0" h="556961" w="471225">
                    <a:moveTo>
                      <a:pt x="231530" y="0"/>
                    </a:moveTo>
                    <a:cubicBezTo>
                      <a:pt x="77512" y="0"/>
                      <a:pt x="0" y="121617"/>
                      <a:pt x="0" y="278999"/>
                    </a:cubicBezTo>
                    <a:cubicBezTo>
                      <a:pt x="0" y="437398"/>
                      <a:pt x="78527" y="556961"/>
                      <a:pt x="240709" y="556961"/>
                    </a:cubicBezTo>
                    <a:cubicBezTo>
                      <a:pt x="407978" y="556961"/>
                      <a:pt x="471225" y="428201"/>
                      <a:pt x="471225" y="286143"/>
                    </a:cubicBezTo>
                    <a:cubicBezTo>
                      <a:pt x="471225" y="120601"/>
                      <a:pt x="384512" y="0"/>
                      <a:pt x="231530" y="0"/>
                    </a:cubicBezTo>
                    <a:close/>
                    <a:moveTo>
                      <a:pt x="240709" y="485424"/>
                    </a:moveTo>
                    <a:cubicBezTo>
                      <a:pt x="118322" y="485424"/>
                      <a:pt x="69348" y="394483"/>
                      <a:pt x="69348" y="277983"/>
                    </a:cubicBezTo>
                    <a:cubicBezTo>
                      <a:pt x="69348" y="169643"/>
                      <a:pt x="112200" y="71537"/>
                      <a:pt x="232545" y="71537"/>
                    </a:cubicBezTo>
                    <a:cubicBezTo>
                      <a:pt x="344745" y="71537"/>
                      <a:pt x="400842" y="156373"/>
                      <a:pt x="400842" y="287180"/>
                    </a:cubicBezTo>
                    <a:cubicBezTo>
                      <a:pt x="400842" y="408790"/>
                      <a:pt x="352910" y="485424"/>
                      <a:pt x="240709" y="485424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73" name="Google Shape;1973;p22"/>
              <p:cNvSpPr/>
              <p:nvPr/>
            </p:nvSpPr>
            <p:spPr>
              <a:xfrm>
                <a:off x="3361831" y="7766321"/>
                <a:ext cx="718056" cy="551286"/>
              </a:xfrm>
              <a:custGeom>
                <a:rect b="b" l="l" r="r" t="t"/>
                <a:pathLst>
                  <a:path extrusionOk="0" h="551286" w="718056">
                    <a:moveTo>
                      <a:pt x="683383" y="452"/>
                    </a:moveTo>
                    <a:cubicBezTo>
                      <a:pt x="659924" y="-565"/>
                      <a:pt x="636458" y="452"/>
                      <a:pt x="614014" y="452"/>
                    </a:cubicBezTo>
                    <a:cubicBezTo>
                      <a:pt x="592598" y="1468"/>
                      <a:pt x="572197" y="1468"/>
                      <a:pt x="550781" y="452"/>
                    </a:cubicBezTo>
                    <a:cubicBezTo>
                      <a:pt x="531394" y="452"/>
                      <a:pt x="515086" y="15776"/>
                      <a:pt x="514071" y="35208"/>
                    </a:cubicBezTo>
                    <a:cubicBezTo>
                      <a:pt x="514071" y="55628"/>
                      <a:pt x="529365" y="71989"/>
                      <a:pt x="548738" y="71989"/>
                    </a:cubicBezTo>
                    <a:cubicBezTo>
                      <a:pt x="555888" y="73006"/>
                      <a:pt x="563024" y="73006"/>
                      <a:pt x="569139" y="73006"/>
                    </a:cubicBezTo>
                    <a:cubicBezTo>
                      <a:pt x="545680" y="159888"/>
                      <a:pt x="484491" y="376526"/>
                      <a:pt x="474283" y="404131"/>
                    </a:cubicBezTo>
                    <a:cubicBezTo>
                      <a:pt x="463061" y="373456"/>
                      <a:pt x="393713" y="170102"/>
                      <a:pt x="371261" y="75053"/>
                    </a:cubicBezTo>
                    <a:cubicBezTo>
                      <a:pt x="383519" y="76069"/>
                      <a:pt x="395756" y="76069"/>
                      <a:pt x="407992" y="76069"/>
                    </a:cubicBezTo>
                    <a:cubicBezTo>
                      <a:pt x="427358" y="76069"/>
                      <a:pt x="443688" y="59729"/>
                      <a:pt x="443688" y="40304"/>
                    </a:cubicBezTo>
                    <a:cubicBezTo>
                      <a:pt x="443688" y="19863"/>
                      <a:pt x="427358" y="4539"/>
                      <a:pt x="407992" y="4539"/>
                    </a:cubicBezTo>
                    <a:cubicBezTo>
                      <a:pt x="387591" y="4539"/>
                      <a:pt x="366175" y="3522"/>
                      <a:pt x="344759" y="2513"/>
                    </a:cubicBezTo>
                    <a:cubicBezTo>
                      <a:pt x="323323" y="2513"/>
                      <a:pt x="299864" y="1475"/>
                      <a:pt x="277434" y="1475"/>
                    </a:cubicBezTo>
                    <a:cubicBezTo>
                      <a:pt x="258046" y="1475"/>
                      <a:pt x="241738" y="17837"/>
                      <a:pt x="241738" y="37240"/>
                    </a:cubicBezTo>
                    <a:cubicBezTo>
                      <a:pt x="241738" y="56665"/>
                      <a:pt x="258046" y="73006"/>
                      <a:pt x="277434" y="73006"/>
                    </a:cubicBezTo>
                    <a:lnTo>
                      <a:pt x="290684" y="73006"/>
                    </a:lnTo>
                    <a:cubicBezTo>
                      <a:pt x="273340" y="140463"/>
                      <a:pt x="220322" y="321350"/>
                      <a:pt x="197871" y="386754"/>
                    </a:cubicBezTo>
                    <a:cubicBezTo>
                      <a:pt x="171348" y="270254"/>
                      <a:pt x="144832" y="138409"/>
                      <a:pt x="132595" y="74043"/>
                    </a:cubicBezTo>
                    <a:lnTo>
                      <a:pt x="159118" y="74043"/>
                    </a:lnTo>
                    <a:cubicBezTo>
                      <a:pt x="177476" y="74043"/>
                      <a:pt x="194813" y="58698"/>
                      <a:pt x="194813" y="38278"/>
                    </a:cubicBezTo>
                    <a:cubicBezTo>
                      <a:pt x="194813" y="19863"/>
                      <a:pt x="178484" y="2513"/>
                      <a:pt x="159118" y="2513"/>
                    </a:cubicBezTo>
                    <a:lnTo>
                      <a:pt x="35696" y="2513"/>
                    </a:lnTo>
                    <a:cubicBezTo>
                      <a:pt x="16330" y="2513"/>
                      <a:pt x="0" y="18853"/>
                      <a:pt x="0" y="38278"/>
                    </a:cubicBezTo>
                    <a:cubicBezTo>
                      <a:pt x="0" y="58698"/>
                      <a:pt x="16330" y="74043"/>
                      <a:pt x="35696" y="74043"/>
                    </a:cubicBezTo>
                    <a:lnTo>
                      <a:pt x="60190" y="74043"/>
                    </a:lnTo>
                    <a:cubicBezTo>
                      <a:pt x="66311" y="102644"/>
                      <a:pt x="71391" y="130250"/>
                      <a:pt x="76498" y="157841"/>
                    </a:cubicBezTo>
                    <a:cubicBezTo>
                      <a:pt x="85677" y="198724"/>
                      <a:pt x="93842" y="241639"/>
                      <a:pt x="104029" y="283538"/>
                    </a:cubicBezTo>
                    <a:lnTo>
                      <a:pt x="115251" y="334634"/>
                    </a:lnTo>
                    <a:cubicBezTo>
                      <a:pt x="120358" y="359176"/>
                      <a:pt x="148924" y="486920"/>
                      <a:pt x="157068" y="519601"/>
                    </a:cubicBezTo>
                    <a:cubicBezTo>
                      <a:pt x="161161" y="536979"/>
                      <a:pt x="178484" y="547206"/>
                      <a:pt x="191756" y="547206"/>
                    </a:cubicBezTo>
                    <a:cubicBezTo>
                      <a:pt x="203993" y="547206"/>
                      <a:pt x="221337" y="538009"/>
                      <a:pt x="226444" y="521648"/>
                    </a:cubicBezTo>
                    <a:cubicBezTo>
                      <a:pt x="238681" y="481803"/>
                      <a:pt x="233573" y="493047"/>
                      <a:pt x="253975" y="434786"/>
                    </a:cubicBezTo>
                    <a:lnTo>
                      <a:pt x="275390" y="370399"/>
                    </a:lnTo>
                    <a:cubicBezTo>
                      <a:pt x="284570" y="342815"/>
                      <a:pt x="294777" y="313176"/>
                      <a:pt x="329444" y="192576"/>
                    </a:cubicBezTo>
                    <a:cubicBezTo>
                      <a:pt x="339659" y="225299"/>
                      <a:pt x="365140" y="301932"/>
                      <a:pt x="372297" y="325437"/>
                    </a:cubicBezTo>
                    <a:cubicBezTo>
                      <a:pt x="385548" y="374500"/>
                      <a:pt x="404935" y="424580"/>
                      <a:pt x="424301" y="472605"/>
                    </a:cubicBezTo>
                    <a:lnTo>
                      <a:pt x="445738" y="527781"/>
                    </a:lnTo>
                    <a:cubicBezTo>
                      <a:pt x="450824" y="540042"/>
                      <a:pt x="462046" y="551286"/>
                      <a:pt x="478376" y="551286"/>
                    </a:cubicBezTo>
                    <a:cubicBezTo>
                      <a:pt x="493670" y="551286"/>
                      <a:pt x="507935" y="542089"/>
                      <a:pt x="513043" y="524711"/>
                    </a:cubicBezTo>
                    <a:lnTo>
                      <a:pt x="541609" y="429669"/>
                    </a:lnTo>
                    <a:lnTo>
                      <a:pt x="555895" y="380627"/>
                    </a:lnTo>
                    <a:cubicBezTo>
                      <a:pt x="562017" y="361202"/>
                      <a:pt x="566089" y="341791"/>
                      <a:pt x="571189" y="323383"/>
                    </a:cubicBezTo>
                    <a:cubicBezTo>
                      <a:pt x="575261" y="302963"/>
                      <a:pt x="580368" y="284547"/>
                      <a:pt x="585476" y="265144"/>
                    </a:cubicBezTo>
                    <a:lnTo>
                      <a:pt x="628308" y="120022"/>
                    </a:lnTo>
                    <a:lnTo>
                      <a:pt x="633415" y="106745"/>
                    </a:lnTo>
                    <a:lnTo>
                      <a:pt x="644637" y="71989"/>
                    </a:lnTo>
                    <a:cubicBezTo>
                      <a:pt x="656874" y="70973"/>
                      <a:pt x="669110" y="70973"/>
                      <a:pt x="681347" y="71989"/>
                    </a:cubicBezTo>
                    <a:cubicBezTo>
                      <a:pt x="700713" y="71989"/>
                      <a:pt x="717042" y="56665"/>
                      <a:pt x="718057" y="37233"/>
                    </a:cubicBezTo>
                    <a:cubicBezTo>
                      <a:pt x="718043" y="17830"/>
                      <a:pt x="702749" y="452"/>
                      <a:pt x="683383" y="45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974" name="Google Shape;1974;p22"/>
          <p:cNvGrpSpPr/>
          <p:nvPr/>
        </p:nvGrpSpPr>
        <p:grpSpPr>
          <a:xfrm rot="-591477">
            <a:off x="5898336" y="212714"/>
            <a:ext cx="1313220" cy="1104179"/>
            <a:chOff x="11796724" y="424232"/>
            <a:chExt cx="2626534" cy="2208361"/>
          </a:xfrm>
        </p:grpSpPr>
        <p:sp>
          <p:nvSpPr>
            <p:cNvPr id="1975" name="Google Shape;1975;p22"/>
            <p:cNvSpPr/>
            <p:nvPr/>
          </p:nvSpPr>
          <p:spPr>
            <a:xfrm>
              <a:off x="13294444" y="2147629"/>
              <a:ext cx="238545" cy="466772"/>
            </a:xfrm>
            <a:custGeom>
              <a:rect b="b" l="l" r="r" t="t"/>
              <a:pathLst>
                <a:path extrusionOk="0" h="466772" w="238545">
                  <a:moveTo>
                    <a:pt x="230235" y="318828"/>
                  </a:moveTo>
                  <a:cubicBezTo>
                    <a:pt x="206396" y="329718"/>
                    <a:pt x="181675" y="336458"/>
                    <a:pt x="156330" y="339651"/>
                  </a:cubicBezTo>
                  <a:cubicBezTo>
                    <a:pt x="175214" y="349443"/>
                    <a:pt x="194120" y="358951"/>
                    <a:pt x="212989" y="369032"/>
                  </a:cubicBezTo>
                  <a:cubicBezTo>
                    <a:pt x="223416" y="374437"/>
                    <a:pt x="219461" y="393437"/>
                    <a:pt x="207710" y="394367"/>
                  </a:cubicBezTo>
                  <a:cubicBezTo>
                    <a:pt x="169804" y="397556"/>
                    <a:pt x="132738" y="392912"/>
                    <a:pt x="97075" y="380777"/>
                  </a:cubicBezTo>
                  <a:cubicBezTo>
                    <a:pt x="103626" y="404022"/>
                    <a:pt x="110176" y="427267"/>
                    <a:pt x="116732" y="450506"/>
                  </a:cubicBezTo>
                  <a:cubicBezTo>
                    <a:pt x="120714" y="464516"/>
                    <a:pt x="101483" y="472222"/>
                    <a:pt x="92831" y="462268"/>
                  </a:cubicBezTo>
                  <a:cubicBezTo>
                    <a:pt x="67632" y="434211"/>
                    <a:pt x="41908" y="405246"/>
                    <a:pt x="25025" y="371054"/>
                  </a:cubicBezTo>
                  <a:cubicBezTo>
                    <a:pt x="7600" y="336242"/>
                    <a:pt x="4060" y="299187"/>
                    <a:pt x="3550" y="260593"/>
                  </a:cubicBezTo>
                  <a:cubicBezTo>
                    <a:pt x="1964" y="178982"/>
                    <a:pt x="-1929" y="96919"/>
                    <a:pt x="1155" y="15344"/>
                  </a:cubicBezTo>
                  <a:cubicBezTo>
                    <a:pt x="8525" y="14399"/>
                    <a:pt x="15622" y="13143"/>
                    <a:pt x="23034" y="11620"/>
                  </a:cubicBezTo>
                  <a:cubicBezTo>
                    <a:pt x="32810" y="9676"/>
                    <a:pt x="42874" y="7754"/>
                    <a:pt x="52650" y="5810"/>
                  </a:cubicBezTo>
                  <a:cubicBezTo>
                    <a:pt x="61244" y="4076"/>
                    <a:pt x="69565" y="2028"/>
                    <a:pt x="78180" y="0"/>
                  </a:cubicBezTo>
                  <a:cubicBezTo>
                    <a:pt x="77676" y="11357"/>
                    <a:pt x="76883" y="22693"/>
                    <a:pt x="76673" y="34071"/>
                  </a:cubicBezTo>
                  <a:cubicBezTo>
                    <a:pt x="75470" y="63782"/>
                    <a:pt x="74550" y="93515"/>
                    <a:pt x="73930" y="123268"/>
                  </a:cubicBezTo>
                  <a:cubicBezTo>
                    <a:pt x="73226" y="154182"/>
                    <a:pt x="72811" y="185117"/>
                    <a:pt x="72706" y="215779"/>
                  </a:cubicBezTo>
                  <a:cubicBezTo>
                    <a:pt x="72911" y="229526"/>
                    <a:pt x="72827" y="243247"/>
                    <a:pt x="73032" y="256989"/>
                  </a:cubicBezTo>
                  <a:cubicBezTo>
                    <a:pt x="73106" y="264296"/>
                    <a:pt x="73757" y="271645"/>
                    <a:pt x="73542" y="278931"/>
                  </a:cubicBezTo>
                  <a:cubicBezTo>
                    <a:pt x="98100" y="278606"/>
                    <a:pt x="123167" y="283575"/>
                    <a:pt x="147604" y="284993"/>
                  </a:cubicBezTo>
                  <a:cubicBezTo>
                    <a:pt x="173187" y="286785"/>
                    <a:pt x="199058" y="288597"/>
                    <a:pt x="224656" y="290099"/>
                  </a:cubicBezTo>
                  <a:cubicBezTo>
                    <a:pt x="239480" y="291139"/>
                    <a:pt x="244119" y="312498"/>
                    <a:pt x="230235" y="3188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6" name="Google Shape;1976;p22"/>
            <p:cNvSpPr/>
            <p:nvPr/>
          </p:nvSpPr>
          <p:spPr>
            <a:xfrm>
              <a:off x="12988965" y="2181312"/>
              <a:ext cx="185821" cy="451281"/>
            </a:xfrm>
            <a:custGeom>
              <a:rect b="b" l="l" r="r" t="t"/>
              <a:pathLst>
                <a:path extrusionOk="0" h="451281" w="185821">
                  <a:moveTo>
                    <a:pt x="179277" y="369431"/>
                  </a:moveTo>
                  <a:cubicBezTo>
                    <a:pt x="170683" y="371164"/>
                    <a:pt x="160592" y="369289"/>
                    <a:pt x="151893" y="368391"/>
                  </a:cubicBezTo>
                  <a:cubicBezTo>
                    <a:pt x="142611" y="367450"/>
                    <a:pt x="133623" y="366526"/>
                    <a:pt x="124320" y="365874"/>
                  </a:cubicBezTo>
                  <a:cubicBezTo>
                    <a:pt x="119981" y="365275"/>
                    <a:pt x="115621" y="364971"/>
                    <a:pt x="111261" y="364666"/>
                  </a:cubicBezTo>
                  <a:cubicBezTo>
                    <a:pt x="115358" y="368753"/>
                    <a:pt x="119745" y="372856"/>
                    <a:pt x="123821" y="377231"/>
                  </a:cubicBezTo>
                  <a:cubicBezTo>
                    <a:pt x="130351" y="384113"/>
                    <a:pt x="137169" y="391021"/>
                    <a:pt x="143699" y="397902"/>
                  </a:cubicBezTo>
                  <a:cubicBezTo>
                    <a:pt x="150748" y="405698"/>
                    <a:pt x="160120" y="413656"/>
                    <a:pt x="161695" y="424577"/>
                  </a:cubicBezTo>
                  <a:cubicBezTo>
                    <a:pt x="163250" y="435787"/>
                    <a:pt x="153979" y="443026"/>
                    <a:pt x="143368" y="440237"/>
                  </a:cubicBezTo>
                  <a:cubicBezTo>
                    <a:pt x="141913" y="440137"/>
                    <a:pt x="140520" y="439160"/>
                    <a:pt x="139107" y="438477"/>
                  </a:cubicBezTo>
                  <a:cubicBezTo>
                    <a:pt x="135661" y="437652"/>
                    <a:pt x="132273" y="435955"/>
                    <a:pt x="129158" y="434563"/>
                  </a:cubicBezTo>
                  <a:cubicBezTo>
                    <a:pt x="124357" y="432184"/>
                    <a:pt x="119561" y="429804"/>
                    <a:pt x="114759" y="427419"/>
                  </a:cubicBezTo>
                  <a:cubicBezTo>
                    <a:pt x="106591" y="423049"/>
                    <a:pt x="98139" y="418662"/>
                    <a:pt x="90307" y="413730"/>
                  </a:cubicBezTo>
                  <a:cubicBezTo>
                    <a:pt x="82201" y="408487"/>
                    <a:pt x="73828" y="402935"/>
                    <a:pt x="66363" y="396862"/>
                  </a:cubicBezTo>
                  <a:cubicBezTo>
                    <a:pt x="63059" y="393999"/>
                    <a:pt x="59461" y="391121"/>
                    <a:pt x="55889" y="387948"/>
                  </a:cubicBezTo>
                  <a:cubicBezTo>
                    <a:pt x="55868" y="388237"/>
                    <a:pt x="55847" y="388531"/>
                    <a:pt x="55537" y="388799"/>
                  </a:cubicBezTo>
                  <a:cubicBezTo>
                    <a:pt x="53052" y="395050"/>
                    <a:pt x="50278" y="401285"/>
                    <a:pt x="47799" y="407536"/>
                  </a:cubicBezTo>
                  <a:cubicBezTo>
                    <a:pt x="45046" y="413477"/>
                    <a:pt x="42567" y="419729"/>
                    <a:pt x="40061" y="426274"/>
                  </a:cubicBezTo>
                  <a:cubicBezTo>
                    <a:pt x="38984" y="429121"/>
                    <a:pt x="37907" y="431963"/>
                    <a:pt x="36521" y="435083"/>
                  </a:cubicBezTo>
                  <a:cubicBezTo>
                    <a:pt x="34036" y="441334"/>
                    <a:pt x="31367" y="446115"/>
                    <a:pt x="25269" y="449776"/>
                  </a:cubicBezTo>
                  <a:cubicBezTo>
                    <a:pt x="18587" y="453401"/>
                    <a:pt x="7125" y="450259"/>
                    <a:pt x="4146" y="442747"/>
                  </a:cubicBezTo>
                  <a:cubicBezTo>
                    <a:pt x="2954" y="438865"/>
                    <a:pt x="1998" y="435876"/>
                    <a:pt x="2555" y="432121"/>
                  </a:cubicBezTo>
                  <a:cubicBezTo>
                    <a:pt x="2597" y="431537"/>
                    <a:pt x="2927" y="430981"/>
                    <a:pt x="2969" y="430397"/>
                  </a:cubicBezTo>
                  <a:cubicBezTo>
                    <a:pt x="-1338" y="408482"/>
                    <a:pt x="38" y="384623"/>
                    <a:pt x="984" y="362780"/>
                  </a:cubicBezTo>
                  <a:cubicBezTo>
                    <a:pt x="1641" y="340917"/>
                    <a:pt x="2854" y="319385"/>
                    <a:pt x="4073" y="297858"/>
                  </a:cubicBezTo>
                  <a:cubicBezTo>
                    <a:pt x="5018" y="276016"/>
                    <a:pt x="6526" y="254505"/>
                    <a:pt x="8033" y="232993"/>
                  </a:cubicBezTo>
                  <a:cubicBezTo>
                    <a:pt x="8884" y="216693"/>
                    <a:pt x="8002" y="195896"/>
                    <a:pt x="13544" y="179339"/>
                  </a:cubicBezTo>
                  <a:cubicBezTo>
                    <a:pt x="13859" y="166506"/>
                    <a:pt x="13570" y="153925"/>
                    <a:pt x="13885" y="141097"/>
                  </a:cubicBezTo>
                  <a:cubicBezTo>
                    <a:pt x="14489" y="111638"/>
                    <a:pt x="15981" y="81942"/>
                    <a:pt x="17767" y="52273"/>
                  </a:cubicBezTo>
                  <a:cubicBezTo>
                    <a:pt x="18907" y="35994"/>
                    <a:pt x="19028" y="17598"/>
                    <a:pt x="22285" y="299"/>
                  </a:cubicBezTo>
                  <a:cubicBezTo>
                    <a:pt x="31898" y="678"/>
                    <a:pt x="41238" y="751"/>
                    <a:pt x="50872" y="840"/>
                  </a:cubicBezTo>
                  <a:cubicBezTo>
                    <a:pt x="52616" y="961"/>
                    <a:pt x="54381" y="793"/>
                    <a:pt x="56125" y="914"/>
                  </a:cubicBezTo>
                  <a:cubicBezTo>
                    <a:pt x="66048" y="1024"/>
                    <a:pt x="75992" y="846"/>
                    <a:pt x="86230" y="683"/>
                  </a:cubicBezTo>
                  <a:cubicBezTo>
                    <a:pt x="95281" y="735"/>
                    <a:pt x="104647" y="515"/>
                    <a:pt x="114029" y="0"/>
                  </a:cubicBezTo>
                  <a:cubicBezTo>
                    <a:pt x="113262" y="15139"/>
                    <a:pt x="111602" y="30499"/>
                    <a:pt x="110893" y="44766"/>
                  </a:cubicBezTo>
                  <a:cubicBezTo>
                    <a:pt x="109380" y="74751"/>
                    <a:pt x="107011" y="104378"/>
                    <a:pt x="104621" y="134299"/>
                  </a:cubicBezTo>
                  <a:cubicBezTo>
                    <a:pt x="99720" y="191794"/>
                    <a:pt x="93653" y="249210"/>
                    <a:pt x="86734" y="306268"/>
                  </a:cubicBezTo>
                  <a:cubicBezTo>
                    <a:pt x="86734" y="306268"/>
                    <a:pt x="87023" y="306289"/>
                    <a:pt x="87008" y="306578"/>
                  </a:cubicBezTo>
                  <a:cubicBezTo>
                    <a:pt x="97808" y="310838"/>
                    <a:pt x="108587" y="315393"/>
                    <a:pt x="119372" y="319947"/>
                  </a:cubicBezTo>
                  <a:cubicBezTo>
                    <a:pt x="140641" y="329030"/>
                    <a:pt x="162168" y="338716"/>
                    <a:pt x="182051" y="350919"/>
                  </a:cubicBezTo>
                  <a:cubicBezTo>
                    <a:pt x="184583" y="352264"/>
                    <a:pt x="184982" y="354922"/>
                    <a:pt x="185093" y="357559"/>
                  </a:cubicBezTo>
                  <a:cubicBezTo>
                    <a:pt x="187094" y="362092"/>
                    <a:pt x="184919" y="368070"/>
                    <a:pt x="179277" y="36943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7" name="Google Shape;1977;p22"/>
            <p:cNvSpPr/>
            <p:nvPr/>
          </p:nvSpPr>
          <p:spPr>
            <a:xfrm>
              <a:off x="11796724" y="424232"/>
              <a:ext cx="2270291" cy="1835871"/>
            </a:xfrm>
            <a:custGeom>
              <a:rect b="b" l="l" r="r" t="t"/>
              <a:pathLst>
                <a:path extrusionOk="0" h="1835871" w="2270291">
                  <a:moveTo>
                    <a:pt x="2254513" y="1026265"/>
                  </a:moveTo>
                  <a:cubicBezTo>
                    <a:pt x="2228868" y="1188054"/>
                    <a:pt x="2165348" y="1331704"/>
                    <a:pt x="2065130" y="1461396"/>
                  </a:cubicBezTo>
                  <a:cubicBezTo>
                    <a:pt x="1970071" y="1584144"/>
                    <a:pt x="1861123" y="1696569"/>
                    <a:pt x="1714422" y="1755818"/>
                  </a:cubicBezTo>
                  <a:cubicBezTo>
                    <a:pt x="1667817" y="1774756"/>
                    <a:pt x="1619462" y="1789480"/>
                    <a:pt x="1570441" y="1801236"/>
                  </a:cubicBezTo>
                  <a:cubicBezTo>
                    <a:pt x="1561826" y="1803259"/>
                    <a:pt x="1553505" y="1805307"/>
                    <a:pt x="1544911" y="1807041"/>
                  </a:cubicBezTo>
                  <a:cubicBezTo>
                    <a:pt x="1535135" y="1808984"/>
                    <a:pt x="1525070" y="1810907"/>
                    <a:pt x="1515295" y="1812851"/>
                  </a:cubicBezTo>
                  <a:cubicBezTo>
                    <a:pt x="1507882" y="1814379"/>
                    <a:pt x="1500786" y="1815635"/>
                    <a:pt x="1493416" y="1816575"/>
                  </a:cubicBezTo>
                  <a:cubicBezTo>
                    <a:pt x="1429570" y="1827291"/>
                    <a:pt x="1364905" y="1832986"/>
                    <a:pt x="1300797" y="1834924"/>
                  </a:cubicBezTo>
                  <a:cubicBezTo>
                    <a:pt x="1291415" y="1835434"/>
                    <a:pt x="1282054" y="1835654"/>
                    <a:pt x="1272998" y="1835607"/>
                  </a:cubicBezTo>
                  <a:cubicBezTo>
                    <a:pt x="1262760" y="1835764"/>
                    <a:pt x="1252816" y="1835948"/>
                    <a:pt x="1242893" y="1835838"/>
                  </a:cubicBezTo>
                  <a:cubicBezTo>
                    <a:pt x="1241149" y="1835717"/>
                    <a:pt x="1239384" y="1835885"/>
                    <a:pt x="1237640" y="1835764"/>
                  </a:cubicBezTo>
                  <a:cubicBezTo>
                    <a:pt x="1228006" y="1835675"/>
                    <a:pt x="1218660" y="1835602"/>
                    <a:pt x="1209053" y="1835223"/>
                  </a:cubicBezTo>
                  <a:cubicBezTo>
                    <a:pt x="1049208" y="1831914"/>
                    <a:pt x="890445" y="1804730"/>
                    <a:pt x="735391" y="1766414"/>
                  </a:cubicBezTo>
                  <a:cubicBezTo>
                    <a:pt x="702638" y="1758571"/>
                    <a:pt x="670217" y="1750166"/>
                    <a:pt x="637842" y="1741178"/>
                  </a:cubicBezTo>
                  <a:cubicBezTo>
                    <a:pt x="560748" y="1720003"/>
                    <a:pt x="484416" y="1696254"/>
                    <a:pt x="408888" y="1669348"/>
                  </a:cubicBezTo>
                  <a:cubicBezTo>
                    <a:pt x="340220" y="1644675"/>
                    <a:pt x="269247" y="1623636"/>
                    <a:pt x="205543" y="1586460"/>
                  </a:cubicBezTo>
                  <a:cubicBezTo>
                    <a:pt x="180549" y="1572151"/>
                    <a:pt x="156858" y="1555882"/>
                    <a:pt x="134433" y="1538248"/>
                  </a:cubicBezTo>
                  <a:cubicBezTo>
                    <a:pt x="114229" y="1522226"/>
                    <a:pt x="93989" y="1506788"/>
                    <a:pt x="89172" y="1479577"/>
                  </a:cubicBezTo>
                  <a:cubicBezTo>
                    <a:pt x="83862" y="1451163"/>
                    <a:pt x="98812" y="1425334"/>
                    <a:pt x="119130" y="1406307"/>
                  </a:cubicBezTo>
                  <a:cubicBezTo>
                    <a:pt x="162899" y="1365265"/>
                    <a:pt x="225967" y="1361504"/>
                    <a:pt x="282752" y="1364020"/>
                  </a:cubicBezTo>
                  <a:cubicBezTo>
                    <a:pt x="296436" y="1364687"/>
                    <a:pt x="310136" y="1365060"/>
                    <a:pt x="323820" y="1365728"/>
                  </a:cubicBezTo>
                  <a:cubicBezTo>
                    <a:pt x="308697" y="1360580"/>
                    <a:pt x="293826" y="1356036"/>
                    <a:pt x="278933" y="1351775"/>
                  </a:cubicBezTo>
                  <a:cubicBezTo>
                    <a:pt x="228215" y="1337708"/>
                    <a:pt x="175695" y="1328478"/>
                    <a:pt x="125723" y="1312125"/>
                  </a:cubicBezTo>
                  <a:cubicBezTo>
                    <a:pt x="81461" y="1297632"/>
                    <a:pt x="34404" y="1273011"/>
                    <a:pt x="11711" y="1229947"/>
                  </a:cubicBezTo>
                  <a:cubicBezTo>
                    <a:pt x="-7379" y="1193848"/>
                    <a:pt x="-3491" y="1150889"/>
                    <a:pt x="26031" y="1121408"/>
                  </a:cubicBezTo>
                  <a:cubicBezTo>
                    <a:pt x="85080" y="1062448"/>
                    <a:pt x="179504" y="1078113"/>
                    <a:pt x="256865" y="1099603"/>
                  </a:cubicBezTo>
                  <a:cubicBezTo>
                    <a:pt x="250598" y="1084847"/>
                    <a:pt x="247625" y="1068868"/>
                    <a:pt x="253666" y="1053518"/>
                  </a:cubicBezTo>
                  <a:cubicBezTo>
                    <a:pt x="275992" y="997536"/>
                    <a:pt x="350769" y="1039288"/>
                    <a:pt x="386127" y="1055787"/>
                  </a:cubicBezTo>
                  <a:cubicBezTo>
                    <a:pt x="433929" y="1078123"/>
                    <a:pt x="479662" y="1104987"/>
                    <a:pt x="521850" y="1136569"/>
                  </a:cubicBezTo>
                  <a:cubicBezTo>
                    <a:pt x="542967" y="1152070"/>
                    <a:pt x="563396" y="1168980"/>
                    <a:pt x="582916" y="1186415"/>
                  </a:cubicBezTo>
                  <a:cubicBezTo>
                    <a:pt x="585658" y="1188942"/>
                    <a:pt x="588385" y="1191762"/>
                    <a:pt x="591421" y="1194315"/>
                  </a:cubicBezTo>
                  <a:cubicBezTo>
                    <a:pt x="604034" y="1156052"/>
                    <a:pt x="620050" y="1119202"/>
                    <a:pt x="636697" y="1085898"/>
                  </a:cubicBezTo>
                  <a:cubicBezTo>
                    <a:pt x="679199" y="1000363"/>
                    <a:pt x="736626" y="922885"/>
                    <a:pt x="807458" y="858326"/>
                  </a:cubicBezTo>
                  <a:cubicBezTo>
                    <a:pt x="925131" y="750596"/>
                    <a:pt x="1096249" y="663847"/>
                    <a:pt x="1261504" y="660816"/>
                  </a:cubicBezTo>
                  <a:cubicBezTo>
                    <a:pt x="1274936" y="523292"/>
                    <a:pt x="1304952" y="386644"/>
                    <a:pt x="1374749" y="265924"/>
                  </a:cubicBezTo>
                  <a:cubicBezTo>
                    <a:pt x="1449185" y="137351"/>
                    <a:pt x="1576997" y="35006"/>
                    <a:pt x="1725027" y="6818"/>
                  </a:cubicBezTo>
                  <a:cubicBezTo>
                    <a:pt x="1860918" y="-19011"/>
                    <a:pt x="1992738" y="29947"/>
                    <a:pt x="2086510" y="129991"/>
                  </a:cubicBezTo>
                  <a:cubicBezTo>
                    <a:pt x="2191718" y="241939"/>
                    <a:pt x="2234179" y="394766"/>
                    <a:pt x="2252365" y="543847"/>
                  </a:cubicBezTo>
                  <a:cubicBezTo>
                    <a:pt x="2271627" y="702636"/>
                    <a:pt x="2279623" y="867949"/>
                    <a:pt x="2254513" y="102626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8" name="Google Shape;1978;p22"/>
            <p:cNvSpPr/>
            <p:nvPr/>
          </p:nvSpPr>
          <p:spPr>
            <a:xfrm>
              <a:off x="12380679" y="1284474"/>
              <a:ext cx="919619" cy="707170"/>
            </a:xfrm>
            <a:custGeom>
              <a:rect b="b" l="l" r="r" t="t"/>
              <a:pathLst>
                <a:path extrusionOk="0" h="707170" w="919619">
                  <a:moveTo>
                    <a:pt x="918491" y="77999"/>
                  </a:moveTo>
                  <a:cubicBezTo>
                    <a:pt x="917803" y="64278"/>
                    <a:pt x="897668" y="61961"/>
                    <a:pt x="896575" y="76465"/>
                  </a:cubicBezTo>
                  <a:cubicBezTo>
                    <a:pt x="887445" y="197905"/>
                    <a:pt x="874712" y="322344"/>
                    <a:pt x="820742" y="433330"/>
                  </a:cubicBezTo>
                  <a:cubicBezTo>
                    <a:pt x="766405" y="545063"/>
                    <a:pt x="663765" y="640616"/>
                    <a:pt x="540182" y="667816"/>
                  </a:cubicBezTo>
                  <a:cubicBezTo>
                    <a:pt x="481248" y="680785"/>
                    <a:pt x="426391" y="672386"/>
                    <a:pt x="374359" y="648999"/>
                  </a:cubicBezTo>
                  <a:cubicBezTo>
                    <a:pt x="468962" y="627872"/>
                    <a:pt x="553021" y="569374"/>
                    <a:pt x="618306" y="498904"/>
                  </a:cubicBezTo>
                  <a:cubicBezTo>
                    <a:pt x="663797" y="449799"/>
                    <a:pt x="703846" y="393927"/>
                    <a:pt x="735522" y="334909"/>
                  </a:cubicBezTo>
                  <a:cubicBezTo>
                    <a:pt x="741794" y="323232"/>
                    <a:pt x="726371" y="312011"/>
                    <a:pt x="718218" y="323101"/>
                  </a:cubicBezTo>
                  <a:cubicBezTo>
                    <a:pt x="654347" y="409996"/>
                    <a:pt x="592450" y="497969"/>
                    <a:pt x="500984" y="558426"/>
                  </a:cubicBezTo>
                  <a:cubicBezTo>
                    <a:pt x="418443" y="612985"/>
                    <a:pt x="315226" y="642449"/>
                    <a:pt x="217908" y="613914"/>
                  </a:cubicBezTo>
                  <a:cubicBezTo>
                    <a:pt x="181326" y="603188"/>
                    <a:pt x="149261" y="584303"/>
                    <a:pt x="119377" y="561857"/>
                  </a:cubicBezTo>
                  <a:cubicBezTo>
                    <a:pt x="137337" y="561153"/>
                    <a:pt x="155019" y="559078"/>
                    <a:pt x="170699" y="556892"/>
                  </a:cubicBezTo>
                  <a:cubicBezTo>
                    <a:pt x="280955" y="541533"/>
                    <a:pt x="382854" y="485057"/>
                    <a:pt x="462632" y="408667"/>
                  </a:cubicBezTo>
                  <a:cubicBezTo>
                    <a:pt x="507902" y="365319"/>
                    <a:pt x="546407" y="315956"/>
                    <a:pt x="579948" y="263116"/>
                  </a:cubicBezTo>
                  <a:cubicBezTo>
                    <a:pt x="587980" y="250456"/>
                    <a:pt x="569673" y="238022"/>
                    <a:pt x="560764" y="250026"/>
                  </a:cubicBezTo>
                  <a:cubicBezTo>
                    <a:pt x="489196" y="346466"/>
                    <a:pt x="401581" y="435222"/>
                    <a:pt x="291141" y="485934"/>
                  </a:cubicBezTo>
                  <a:cubicBezTo>
                    <a:pt x="236656" y="510949"/>
                    <a:pt x="177061" y="526609"/>
                    <a:pt x="116903" y="527423"/>
                  </a:cubicBezTo>
                  <a:cubicBezTo>
                    <a:pt x="89907" y="527785"/>
                    <a:pt x="50457" y="528763"/>
                    <a:pt x="34630" y="501730"/>
                  </a:cubicBezTo>
                  <a:cubicBezTo>
                    <a:pt x="26251" y="487421"/>
                    <a:pt x="32644" y="472350"/>
                    <a:pt x="38543" y="458477"/>
                  </a:cubicBezTo>
                  <a:cubicBezTo>
                    <a:pt x="44337" y="444840"/>
                    <a:pt x="51213" y="431229"/>
                    <a:pt x="58773" y="418322"/>
                  </a:cubicBezTo>
                  <a:cubicBezTo>
                    <a:pt x="107699" y="395083"/>
                    <a:pt x="156111" y="362236"/>
                    <a:pt x="193229" y="324960"/>
                  </a:cubicBezTo>
                  <a:cubicBezTo>
                    <a:pt x="201886" y="316266"/>
                    <a:pt x="192200" y="297960"/>
                    <a:pt x="180407" y="305692"/>
                  </a:cubicBezTo>
                  <a:cubicBezTo>
                    <a:pt x="153753" y="323169"/>
                    <a:pt x="127708" y="341591"/>
                    <a:pt x="100608" y="358380"/>
                  </a:cubicBezTo>
                  <a:cubicBezTo>
                    <a:pt x="87874" y="366265"/>
                    <a:pt x="74989" y="373871"/>
                    <a:pt x="61835" y="381036"/>
                  </a:cubicBezTo>
                  <a:cubicBezTo>
                    <a:pt x="55594" y="384435"/>
                    <a:pt x="43954" y="392619"/>
                    <a:pt x="33878" y="397347"/>
                  </a:cubicBezTo>
                  <a:cubicBezTo>
                    <a:pt x="34913" y="392567"/>
                    <a:pt x="35985" y="387303"/>
                    <a:pt x="36289" y="385659"/>
                  </a:cubicBezTo>
                  <a:cubicBezTo>
                    <a:pt x="38086" y="376051"/>
                    <a:pt x="40114" y="366496"/>
                    <a:pt x="42351" y="356983"/>
                  </a:cubicBezTo>
                  <a:cubicBezTo>
                    <a:pt x="46528" y="339201"/>
                    <a:pt x="51387" y="321577"/>
                    <a:pt x="56887" y="304163"/>
                  </a:cubicBezTo>
                  <a:cubicBezTo>
                    <a:pt x="68186" y="268380"/>
                    <a:pt x="82154" y="233368"/>
                    <a:pt x="98622" y="199649"/>
                  </a:cubicBezTo>
                  <a:cubicBezTo>
                    <a:pt x="131485" y="132363"/>
                    <a:pt x="175164" y="71517"/>
                    <a:pt x="221633" y="13061"/>
                  </a:cubicBezTo>
                  <a:cubicBezTo>
                    <a:pt x="227679" y="5454"/>
                    <a:pt x="216238" y="-4196"/>
                    <a:pt x="209151" y="1956"/>
                  </a:cubicBezTo>
                  <a:cubicBezTo>
                    <a:pt x="118967" y="80179"/>
                    <a:pt x="57664" y="191922"/>
                    <a:pt x="23924" y="305440"/>
                  </a:cubicBezTo>
                  <a:cubicBezTo>
                    <a:pt x="15435" y="334006"/>
                    <a:pt x="8706" y="363108"/>
                    <a:pt x="3621" y="392472"/>
                  </a:cubicBezTo>
                  <a:cubicBezTo>
                    <a:pt x="1782" y="403094"/>
                    <a:pt x="-991" y="414377"/>
                    <a:pt x="5785" y="423791"/>
                  </a:cubicBezTo>
                  <a:cubicBezTo>
                    <a:pt x="10402" y="430210"/>
                    <a:pt x="16858" y="432096"/>
                    <a:pt x="23603" y="431765"/>
                  </a:cubicBezTo>
                  <a:cubicBezTo>
                    <a:pt x="1189" y="463751"/>
                    <a:pt x="-13704" y="501394"/>
                    <a:pt x="18944" y="533532"/>
                  </a:cubicBezTo>
                  <a:cubicBezTo>
                    <a:pt x="35354" y="549685"/>
                    <a:pt x="57275" y="557176"/>
                    <a:pt x="80641" y="560260"/>
                  </a:cubicBezTo>
                  <a:cubicBezTo>
                    <a:pt x="131905" y="637732"/>
                    <a:pt x="243259" y="664307"/>
                    <a:pt x="330917" y="656002"/>
                  </a:cubicBezTo>
                  <a:cubicBezTo>
                    <a:pt x="332482" y="655855"/>
                    <a:pt x="333985" y="655450"/>
                    <a:pt x="335550" y="655282"/>
                  </a:cubicBezTo>
                  <a:cubicBezTo>
                    <a:pt x="377785" y="695899"/>
                    <a:pt x="442612" y="710176"/>
                    <a:pt x="499513" y="706657"/>
                  </a:cubicBezTo>
                  <a:cubicBezTo>
                    <a:pt x="568034" y="702418"/>
                    <a:pt x="632883" y="674976"/>
                    <a:pt x="689269" y="636823"/>
                  </a:cubicBezTo>
                  <a:cubicBezTo>
                    <a:pt x="802215" y="560402"/>
                    <a:pt x="869349" y="437733"/>
                    <a:pt x="899196" y="306995"/>
                  </a:cubicBezTo>
                  <a:cubicBezTo>
                    <a:pt x="916342" y="231860"/>
                    <a:pt x="922367" y="154951"/>
                    <a:pt x="918491" y="779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9" name="Google Shape;1979;p22"/>
            <p:cNvSpPr/>
            <p:nvPr/>
          </p:nvSpPr>
          <p:spPr>
            <a:xfrm>
              <a:off x="11898504" y="1497633"/>
              <a:ext cx="374403" cy="130060"/>
            </a:xfrm>
            <a:custGeom>
              <a:rect b="b" l="l" r="r" t="t"/>
              <a:pathLst>
                <a:path extrusionOk="0" h="130060" w="374403">
                  <a:moveTo>
                    <a:pt x="370381" y="111218"/>
                  </a:moveTo>
                  <a:cubicBezTo>
                    <a:pt x="344347" y="92239"/>
                    <a:pt x="314026" y="77830"/>
                    <a:pt x="285145" y="63662"/>
                  </a:cubicBezTo>
                  <a:cubicBezTo>
                    <a:pt x="255786" y="49258"/>
                    <a:pt x="225681" y="36415"/>
                    <a:pt x="194593" y="26203"/>
                  </a:cubicBezTo>
                  <a:cubicBezTo>
                    <a:pt x="135654" y="6840"/>
                    <a:pt x="68089" y="-7417"/>
                    <a:pt x="6182" y="4166"/>
                  </a:cubicBezTo>
                  <a:cubicBezTo>
                    <a:pt x="-2512" y="5795"/>
                    <a:pt x="-1913" y="19694"/>
                    <a:pt x="7201" y="19925"/>
                  </a:cubicBezTo>
                  <a:cubicBezTo>
                    <a:pt x="71730" y="21575"/>
                    <a:pt x="132239" y="27752"/>
                    <a:pt x="193616" y="49337"/>
                  </a:cubicBezTo>
                  <a:cubicBezTo>
                    <a:pt x="222324" y="59428"/>
                    <a:pt x="250344" y="71510"/>
                    <a:pt x="277649" y="84921"/>
                  </a:cubicBezTo>
                  <a:cubicBezTo>
                    <a:pt x="305937" y="98816"/>
                    <a:pt x="332675" y="116035"/>
                    <a:pt x="361298" y="129147"/>
                  </a:cubicBezTo>
                  <a:cubicBezTo>
                    <a:pt x="372072" y="134079"/>
                    <a:pt x="379316" y="117737"/>
                    <a:pt x="370381" y="11121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0" name="Google Shape;1980;p22"/>
            <p:cNvSpPr/>
            <p:nvPr/>
          </p:nvSpPr>
          <p:spPr>
            <a:xfrm>
              <a:off x="11819676" y="1678044"/>
              <a:ext cx="451215" cy="153036"/>
            </a:xfrm>
            <a:custGeom>
              <a:rect b="b" l="l" r="r" t="t"/>
              <a:pathLst>
                <a:path extrusionOk="0" h="153036" w="451215">
                  <a:moveTo>
                    <a:pt x="444151" y="132266"/>
                  </a:moveTo>
                  <a:cubicBezTo>
                    <a:pt x="405609" y="121539"/>
                    <a:pt x="365922" y="116265"/>
                    <a:pt x="326677" y="108764"/>
                  </a:cubicBezTo>
                  <a:cubicBezTo>
                    <a:pt x="285908" y="100968"/>
                    <a:pt x="245276" y="92458"/>
                    <a:pt x="204953" y="82603"/>
                  </a:cubicBezTo>
                  <a:cubicBezTo>
                    <a:pt x="137215" y="66046"/>
                    <a:pt x="68453" y="44430"/>
                    <a:pt x="12340" y="1486"/>
                  </a:cubicBezTo>
                  <a:cubicBezTo>
                    <a:pt x="5280" y="-3914"/>
                    <a:pt x="-4160" y="6660"/>
                    <a:pt x="1986" y="13127"/>
                  </a:cubicBezTo>
                  <a:cubicBezTo>
                    <a:pt x="52211" y="66041"/>
                    <a:pt x="120295" y="90609"/>
                    <a:pt x="189609" y="108259"/>
                  </a:cubicBezTo>
                  <a:cubicBezTo>
                    <a:pt x="228566" y="118182"/>
                    <a:pt x="267869" y="126839"/>
                    <a:pt x="307298" y="134677"/>
                  </a:cubicBezTo>
                  <a:cubicBezTo>
                    <a:pt x="350951" y="143360"/>
                    <a:pt x="395218" y="152558"/>
                    <a:pt x="439848" y="153036"/>
                  </a:cubicBezTo>
                  <a:cubicBezTo>
                    <a:pt x="451253" y="153157"/>
                    <a:pt x="456406" y="135680"/>
                    <a:pt x="444151" y="13226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1" name="Google Shape;1981;p22"/>
            <p:cNvSpPr/>
            <p:nvPr/>
          </p:nvSpPr>
          <p:spPr>
            <a:xfrm>
              <a:off x="11872931" y="1849743"/>
              <a:ext cx="681792" cy="354927"/>
            </a:xfrm>
            <a:custGeom>
              <a:rect b="b" l="l" r="r" t="t"/>
              <a:pathLst>
                <a:path extrusionOk="0" h="354927" w="681792">
                  <a:moveTo>
                    <a:pt x="675936" y="337073"/>
                  </a:moveTo>
                  <a:cubicBezTo>
                    <a:pt x="642784" y="325364"/>
                    <a:pt x="607972" y="317627"/>
                    <a:pt x="574221" y="307746"/>
                  </a:cubicBezTo>
                  <a:cubicBezTo>
                    <a:pt x="543617" y="298789"/>
                    <a:pt x="513076" y="289596"/>
                    <a:pt x="482477" y="280619"/>
                  </a:cubicBezTo>
                  <a:cubicBezTo>
                    <a:pt x="422849" y="263126"/>
                    <a:pt x="363327" y="245051"/>
                    <a:pt x="305024" y="223487"/>
                  </a:cubicBezTo>
                  <a:cubicBezTo>
                    <a:pt x="246368" y="201792"/>
                    <a:pt x="188033" y="176745"/>
                    <a:pt x="133895" y="145274"/>
                  </a:cubicBezTo>
                  <a:cubicBezTo>
                    <a:pt x="85315" y="117034"/>
                    <a:pt x="9015" y="77442"/>
                    <a:pt x="24784" y="10245"/>
                  </a:cubicBezTo>
                  <a:cubicBezTo>
                    <a:pt x="26749" y="1877"/>
                    <a:pt x="16679" y="-3980"/>
                    <a:pt x="11090" y="3305"/>
                  </a:cubicBezTo>
                  <a:cubicBezTo>
                    <a:pt x="-17928" y="41112"/>
                    <a:pt x="15833" y="88331"/>
                    <a:pt x="45560" y="112984"/>
                  </a:cubicBezTo>
                  <a:cubicBezTo>
                    <a:pt x="85257" y="145910"/>
                    <a:pt x="131925" y="172795"/>
                    <a:pt x="177827" y="196024"/>
                  </a:cubicBezTo>
                  <a:cubicBezTo>
                    <a:pt x="273689" y="244546"/>
                    <a:pt x="377605" y="275749"/>
                    <a:pt x="480381" y="305828"/>
                  </a:cubicBezTo>
                  <a:cubicBezTo>
                    <a:pt x="542719" y="324072"/>
                    <a:pt x="607562" y="347002"/>
                    <a:pt x="672243" y="354855"/>
                  </a:cubicBezTo>
                  <a:cubicBezTo>
                    <a:pt x="682633" y="356121"/>
                    <a:pt x="685549" y="340472"/>
                    <a:pt x="675936" y="33707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2" name="Google Shape;1982;p22"/>
            <p:cNvSpPr/>
            <p:nvPr/>
          </p:nvSpPr>
          <p:spPr>
            <a:xfrm>
              <a:off x="12014151" y="1895558"/>
              <a:ext cx="295447" cy="89270"/>
            </a:xfrm>
            <a:custGeom>
              <a:rect b="b" l="l" r="r" t="t"/>
              <a:pathLst>
                <a:path extrusionOk="0" h="89270" w="295447">
                  <a:moveTo>
                    <a:pt x="289456" y="72075"/>
                  </a:moveTo>
                  <a:cubicBezTo>
                    <a:pt x="243750" y="57687"/>
                    <a:pt x="196935" y="46766"/>
                    <a:pt x="150545" y="34800"/>
                  </a:cubicBezTo>
                  <a:cubicBezTo>
                    <a:pt x="104014" y="22791"/>
                    <a:pt x="57503" y="11009"/>
                    <a:pt x="10677" y="240"/>
                  </a:cubicBezTo>
                  <a:cubicBezTo>
                    <a:pt x="839" y="-2024"/>
                    <a:pt x="-4751" y="12421"/>
                    <a:pt x="5340" y="15379"/>
                  </a:cubicBezTo>
                  <a:cubicBezTo>
                    <a:pt x="51347" y="28864"/>
                    <a:pt x="97573" y="41308"/>
                    <a:pt x="143926" y="53569"/>
                  </a:cubicBezTo>
                  <a:cubicBezTo>
                    <a:pt x="190289" y="65834"/>
                    <a:pt x="236516" y="79204"/>
                    <a:pt x="283468" y="89042"/>
                  </a:cubicBezTo>
                  <a:cubicBezTo>
                    <a:pt x="294421" y="91338"/>
                    <a:pt x="300829" y="75658"/>
                    <a:pt x="289456" y="7207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3" name="Google Shape;1983;p22"/>
            <p:cNvSpPr/>
            <p:nvPr/>
          </p:nvSpPr>
          <p:spPr>
            <a:xfrm>
              <a:off x="11977551" y="1616679"/>
              <a:ext cx="256698" cy="75248"/>
            </a:xfrm>
            <a:custGeom>
              <a:rect b="b" l="l" r="r" t="t"/>
              <a:pathLst>
                <a:path extrusionOk="0" h="75248" w="256698">
                  <a:moveTo>
                    <a:pt x="250860" y="57372"/>
                  </a:moveTo>
                  <a:cubicBezTo>
                    <a:pt x="212187" y="43746"/>
                    <a:pt x="171344" y="35803"/>
                    <a:pt x="131469" y="26516"/>
                  </a:cubicBezTo>
                  <a:cubicBezTo>
                    <a:pt x="91246" y="17145"/>
                    <a:pt x="50729" y="9323"/>
                    <a:pt x="10470" y="224"/>
                  </a:cubicBezTo>
                  <a:cubicBezTo>
                    <a:pt x="799" y="-1961"/>
                    <a:pt x="-4648" y="12464"/>
                    <a:pt x="5243" y="15043"/>
                  </a:cubicBezTo>
                  <a:cubicBezTo>
                    <a:pt x="45765" y="25607"/>
                    <a:pt x="85930" y="37421"/>
                    <a:pt x="126541" y="47728"/>
                  </a:cubicBezTo>
                  <a:cubicBezTo>
                    <a:pt x="166359" y="57829"/>
                    <a:pt x="206419" y="69460"/>
                    <a:pt x="247167" y="75154"/>
                  </a:cubicBezTo>
                  <a:cubicBezTo>
                    <a:pt x="257563" y="76614"/>
                    <a:pt x="260425" y="60745"/>
                    <a:pt x="250860" y="5737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4" name="Google Shape;1984;p22"/>
            <p:cNvSpPr/>
            <p:nvPr/>
          </p:nvSpPr>
          <p:spPr>
            <a:xfrm>
              <a:off x="13649409" y="1468746"/>
              <a:ext cx="293598" cy="112055"/>
            </a:xfrm>
            <a:custGeom>
              <a:rect b="b" l="l" r="r" t="t"/>
              <a:pathLst>
                <a:path extrusionOk="0" h="112055" w="293598">
                  <a:moveTo>
                    <a:pt x="293299" y="8148"/>
                  </a:moveTo>
                  <a:cubicBezTo>
                    <a:pt x="292427" y="-225"/>
                    <a:pt x="278812" y="-3256"/>
                    <a:pt x="274793" y="4398"/>
                  </a:cubicBezTo>
                  <a:cubicBezTo>
                    <a:pt x="263599" y="25715"/>
                    <a:pt x="256996" y="46149"/>
                    <a:pt x="238132" y="62560"/>
                  </a:cubicBezTo>
                  <a:cubicBezTo>
                    <a:pt x="229291" y="70250"/>
                    <a:pt x="219037" y="76496"/>
                    <a:pt x="207948" y="80394"/>
                  </a:cubicBezTo>
                  <a:cubicBezTo>
                    <a:pt x="201587" y="82626"/>
                    <a:pt x="192893" y="85421"/>
                    <a:pt x="186195" y="83335"/>
                  </a:cubicBezTo>
                  <a:cubicBezTo>
                    <a:pt x="180553" y="81576"/>
                    <a:pt x="175542" y="76254"/>
                    <a:pt x="170820" y="72961"/>
                  </a:cubicBezTo>
                  <a:cubicBezTo>
                    <a:pt x="148620" y="57485"/>
                    <a:pt x="122218" y="64577"/>
                    <a:pt x="97970" y="70539"/>
                  </a:cubicBezTo>
                  <a:cubicBezTo>
                    <a:pt x="68343" y="77825"/>
                    <a:pt x="39178" y="74515"/>
                    <a:pt x="11484" y="61808"/>
                  </a:cubicBezTo>
                  <a:cubicBezTo>
                    <a:pt x="2717" y="57785"/>
                    <a:pt x="-4800" y="72393"/>
                    <a:pt x="3783" y="77016"/>
                  </a:cubicBezTo>
                  <a:cubicBezTo>
                    <a:pt x="31929" y="92176"/>
                    <a:pt x="63489" y="97040"/>
                    <a:pt x="94924" y="90579"/>
                  </a:cubicBezTo>
                  <a:cubicBezTo>
                    <a:pt x="110782" y="87322"/>
                    <a:pt x="131579" y="77084"/>
                    <a:pt x="146813" y="86240"/>
                  </a:cubicBezTo>
                  <a:cubicBezTo>
                    <a:pt x="160093" y="94220"/>
                    <a:pt x="166586" y="107442"/>
                    <a:pt x="182907" y="110945"/>
                  </a:cubicBezTo>
                  <a:cubicBezTo>
                    <a:pt x="209839" y="116724"/>
                    <a:pt x="240506" y="98937"/>
                    <a:pt x="259375" y="81076"/>
                  </a:cubicBezTo>
                  <a:cubicBezTo>
                    <a:pt x="278386" y="63085"/>
                    <a:pt x="296131" y="35323"/>
                    <a:pt x="293299" y="814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5" name="Google Shape;1985;p22"/>
            <p:cNvSpPr/>
            <p:nvPr/>
          </p:nvSpPr>
          <p:spPr>
            <a:xfrm>
              <a:off x="13643386" y="1686746"/>
              <a:ext cx="201344" cy="50032"/>
            </a:xfrm>
            <a:custGeom>
              <a:rect b="b" l="l" r="r" t="t"/>
              <a:pathLst>
                <a:path extrusionOk="0" h="50032" w="201344">
                  <a:moveTo>
                    <a:pt x="188389" y="2066"/>
                  </a:moveTo>
                  <a:cubicBezTo>
                    <a:pt x="176796" y="11842"/>
                    <a:pt x="162392" y="22653"/>
                    <a:pt x="147163" y="25511"/>
                  </a:cubicBezTo>
                  <a:cubicBezTo>
                    <a:pt x="139189" y="27008"/>
                    <a:pt x="132691" y="24807"/>
                    <a:pt x="124980" y="23331"/>
                  </a:cubicBezTo>
                  <a:cubicBezTo>
                    <a:pt x="117384" y="21876"/>
                    <a:pt x="111469" y="23987"/>
                    <a:pt x="104162" y="25884"/>
                  </a:cubicBezTo>
                  <a:cubicBezTo>
                    <a:pt x="74404" y="33606"/>
                    <a:pt x="41152" y="25878"/>
                    <a:pt x="14887" y="10918"/>
                  </a:cubicBezTo>
                  <a:cubicBezTo>
                    <a:pt x="4380" y="4934"/>
                    <a:pt x="-6020" y="19548"/>
                    <a:pt x="4170" y="26619"/>
                  </a:cubicBezTo>
                  <a:cubicBezTo>
                    <a:pt x="33824" y="47200"/>
                    <a:pt x="69944" y="52522"/>
                    <a:pt x="105029" y="45551"/>
                  </a:cubicBezTo>
                  <a:cubicBezTo>
                    <a:pt x="109205" y="44721"/>
                    <a:pt x="113056" y="43156"/>
                    <a:pt x="117253" y="44353"/>
                  </a:cubicBezTo>
                  <a:cubicBezTo>
                    <a:pt x="121471" y="45556"/>
                    <a:pt x="124990" y="48246"/>
                    <a:pt x="129477" y="49155"/>
                  </a:cubicBezTo>
                  <a:cubicBezTo>
                    <a:pt x="137766" y="50830"/>
                    <a:pt x="146596" y="49990"/>
                    <a:pt x="154675" y="47621"/>
                  </a:cubicBezTo>
                  <a:cubicBezTo>
                    <a:pt x="173933" y="41974"/>
                    <a:pt x="185726" y="28179"/>
                    <a:pt x="198927" y="14175"/>
                  </a:cubicBezTo>
                  <a:cubicBezTo>
                    <a:pt x="205872" y="6799"/>
                    <a:pt x="196448" y="-4731"/>
                    <a:pt x="188389" y="206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6" name="Google Shape;1986;p22"/>
            <p:cNvSpPr/>
            <p:nvPr/>
          </p:nvSpPr>
          <p:spPr>
            <a:xfrm>
              <a:off x="13667627" y="730029"/>
              <a:ext cx="108428" cy="184312"/>
            </a:xfrm>
            <a:custGeom>
              <a:rect b="b" l="l" r="r" t="t"/>
              <a:pathLst>
                <a:path extrusionOk="0" h="184312" w="108428">
                  <a:moveTo>
                    <a:pt x="87597" y="166189"/>
                  </a:moveTo>
                  <a:cubicBezTo>
                    <a:pt x="82176" y="173806"/>
                    <a:pt x="75262" y="180099"/>
                    <a:pt x="66453" y="182867"/>
                  </a:cubicBezTo>
                  <a:cubicBezTo>
                    <a:pt x="48446" y="188525"/>
                    <a:pt x="28658" y="176826"/>
                    <a:pt x="18834" y="160710"/>
                  </a:cubicBezTo>
                  <a:cubicBezTo>
                    <a:pt x="-1721" y="126996"/>
                    <a:pt x="-5067" y="76624"/>
                    <a:pt x="6920" y="39370"/>
                  </a:cubicBezTo>
                  <a:cubicBezTo>
                    <a:pt x="23525" y="-12215"/>
                    <a:pt x="77290" y="-13150"/>
                    <a:pt x="97745" y="36817"/>
                  </a:cubicBezTo>
                  <a:cubicBezTo>
                    <a:pt x="112638" y="73199"/>
                    <a:pt x="111923" y="115665"/>
                    <a:pt x="95828" y="151527"/>
                  </a:cubicBezTo>
                  <a:cubicBezTo>
                    <a:pt x="93559" y="156581"/>
                    <a:pt x="90843" y="161624"/>
                    <a:pt x="87597" y="16618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7" name="Google Shape;1987;p22"/>
            <p:cNvSpPr/>
            <p:nvPr/>
          </p:nvSpPr>
          <p:spPr>
            <a:xfrm>
              <a:off x="13890388" y="730111"/>
              <a:ext cx="280081" cy="373202"/>
            </a:xfrm>
            <a:custGeom>
              <a:rect b="b" l="l" r="r" t="t"/>
              <a:pathLst>
                <a:path extrusionOk="0" h="373202" w="280081">
                  <a:moveTo>
                    <a:pt x="271075" y="272707"/>
                  </a:moveTo>
                  <a:cubicBezTo>
                    <a:pt x="252363" y="314626"/>
                    <a:pt x="218828" y="355516"/>
                    <a:pt x="173484" y="368985"/>
                  </a:cubicBezTo>
                  <a:cubicBezTo>
                    <a:pt x="125749" y="383168"/>
                    <a:pt x="77721" y="359944"/>
                    <a:pt x="46360" y="323861"/>
                  </a:cubicBezTo>
                  <a:cubicBezTo>
                    <a:pt x="-4962" y="264181"/>
                    <a:pt x="-13661" y="171554"/>
                    <a:pt x="20205" y="100901"/>
                  </a:cubicBezTo>
                  <a:cubicBezTo>
                    <a:pt x="34157" y="56013"/>
                    <a:pt x="71953" y="16889"/>
                    <a:pt x="116341" y="4518"/>
                  </a:cubicBezTo>
                  <a:cubicBezTo>
                    <a:pt x="180696" y="-13468"/>
                    <a:pt x="253435" y="24049"/>
                    <a:pt x="278660" y="85115"/>
                  </a:cubicBezTo>
                  <a:cubicBezTo>
                    <a:pt x="281428" y="91445"/>
                    <a:pt x="280110" y="97775"/>
                    <a:pt x="275093" y="102682"/>
                  </a:cubicBezTo>
                  <a:cubicBezTo>
                    <a:pt x="244930" y="132992"/>
                    <a:pt x="210707" y="158637"/>
                    <a:pt x="173326" y="179392"/>
                  </a:cubicBezTo>
                  <a:cubicBezTo>
                    <a:pt x="197364" y="190717"/>
                    <a:pt x="221108" y="202017"/>
                    <a:pt x="245146" y="213342"/>
                  </a:cubicBezTo>
                  <a:cubicBezTo>
                    <a:pt x="256177" y="218495"/>
                    <a:pt x="268101" y="223423"/>
                    <a:pt x="273680" y="235494"/>
                  </a:cubicBezTo>
                  <a:cubicBezTo>
                    <a:pt x="279553" y="247592"/>
                    <a:pt x="276270" y="261092"/>
                    <a:pt x="271075" y="2727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8" name="Google Shape;1988;p22"/>
            <p:cNvSpPr/>
            <p:nvPr/>
          </p:nvSpPr>
          <p:spPr>
            <a:xfrm>
              <a:off x="14267200" y="662112"/>
              <a:ext cx="124391" cy="121564"/>
            </a:xfrm>
            <a:custGeom>
              <a:rect b="b" l="l" r="r" t="t"/>
              <a:pathLst>
                <a:path extrusionOk="0" h="121564" w="124391">
                  <a:moveTo>
                    <a:pt x="111717" y="1101"/>
                  </a:moveTo>
                  <a:cubicBezTo>
                    <a:pt x="108691" y="2714"/>
                    <a:pt x="105734" y="3707"/>
                    <a:pt x="102887" y="5771"/>
                  </a:cubicBezTo>
                  <a:cubicBezTo>
                    <a:pt x="100297" y="7647"/>
                    <a:pt x="97770" y="9616"/>
                    <a:pt x="95222" y="11550"/>
                  </a:cubicBezTo>
                  <a:cubicBezTo>
                    <a:pt x="90421" y="15200"/>
                    <a:pt x="85804" y="19088"/>
                    <a:pt x="81244" y="23038"/>
                  </a:cubicBezTo>
                  <a:cubicBezTo>
                    <a:pt x="71594" y="31406"/>
                    <a:pt x="62128" y="39958"/>
                    <a:pt x="52699" y="48578"/>
                  </a:cubicBezTo>
                  <a:cubicBezTo>
                    <a:pt x="43543" y="56946"/>
                    <a:pt x="34172" y="65152"/>
                    <a:pt x="25325" y="73845"/>
                  </a:cubicBezTo>
                  <a:cubicBezTo>
                    <a:pt x="15959" y="83049"/>
                    <a:pt x="4529" y="93019"/>
                    <a:pt x="510" y="105936"/>
                  </a:cubicBezTo>
                  <a:cubicBezTo>
                    <a:pt x="-1948" y="113837"/>
                    <a:pt x="4807" y="123634"/>
                    <a:pt x="13763" y="121181"/>
                  </a:cubicBezTo>
                  <a:cubicBezTo>
                    <a:pt x="26670" y="117645"/>
                    <a:pt x="36362" y="108016"/>
                    <a:pt x="45875" y="99113"/>
                  </a:cubicBezTo>
                  <a:cubicBezTo>
                    <a:pt x="55210" y="90371"/>
                    <a:pt x="63988" y="80990"/>
                    <a:pt x="72939" y="71865"/>
                  </a:cubicBezTo>
                  <a:cubicBezTo>
                    <a:pt x="81669" y="62961"/>
                    <a:pt x="90348" y="54036"/>
                    <a:pt x="98847" y="44912"/>
                  </a:cubicBezTo>
                  <a:cubicBezTo>
                    <a:pt x="103244" y="40189"/>
                    <a:pt x="107620" y="35419"/>
                    <a:pt x="111796" y="30497"/>
                  </a:cubicBezTo>
                  <a:cubicBezTo>
                    <a:pt x="113823" y="28102"/>
                    <a:pt x="115772" y="25628"/>
                    <a:pt x="117747" y="23190"/>
                  </a:cubicBezTo>
                  <a:cubicBezTo>
                    <a:pt x="120132" y="20249"/>
                    <a:pt x="121309" y="17391"/>
                    <a:pt x="123137" y="14239"/>
                  </a:cubicBezTo>
                  <a:cubicBezTo>
                    <a:pt x="127376" y="6906"/>
                    <a:pt x="120190" y="-3406"/>
                    <a:pt x="111717" y="110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9" name="Google Shape;1989;p22"/>
            <p:cNvSpPr/>
            <p:nvPr/>
          </p:nvSpPr>
          <p:spPr>
            <a:xfrm>
              <a:off x="14292494" y="892475"/>
              <a:ext cx="130764" cy="26116"/>
            </a:xfrm>
            <a:custGeom>
              <a:rect b="b" l="l" r="r" t="t"/>
              <a:pathLst>
                <a:path extrusionOk="0" h="26116" w="130764">
                  <a:moveTo>
                    <a:pt x="123311" y="4957"/>
                  </a:moveTo>
                  <a:cubicBezTo>
                    <a:pt x="113755" y="4778"/>
                    <a:pt x="104347" y="3391"/>
                    <a:pt x="94818" y="2750"/>
                  </a:cubicBezTo>
                  <a:cubicBezTo>
                    <a:pt x="84948" y="2088"/>
                    <a:pt x="75067" y="1521"/>
                    <a:pt x="65181" y="1164"/>
                  </a:cubicBezTo>
                  <a:cubicBezTo>
                    <a:pt x="55657" y="817"/>
                    <a:pt x="46133" y="407"/>
                    <a:pt x="36609" y="124"/>
                  </a:cubicBezTo>
                  <a:cubicBezTo>
                    <a:pt x="25856" y="-191"/>
                    <a:pt x="15876" y="-181"/>
                    <a:pt x="5727" y="3628"/>
                  </a:cubicBezTo>
                  <a:cubicBezTo>
                    <a:pt x="-3161" y="6958"/>
                    <a:pt x="-866" y="19938"/>
                    <a:pt x="6888" y="22896"/>
                  </a:cubicBezTo>
                  <a:cubicBezTo>
                    <a:pt x="16322" y="26494"/>
                    <a:pt x="25946" y="26252"/>
                    <a:pt x="35905" y="25974"/>
                  </a:cubicBezTo>
                  <a:cubicBezTo>
                    <a:pt x="45477" y="25706"/>
                    <a:pt x="55048" y="25359"/>
                    <a:pt x="64613" y="25055"/>
                  </a:cubicBezTo>
                  <a:cubicBezTo>
                    <a:pt x="74200" y="24750"/>
                    <a:pt x="83782" y="24172"/>
                    <a:pt x="93358" y="23626"/>
                  </a:cubicBezTo>
                  <a:cubicBezTo>
                    <a:pt x="102976" y="23074"/>
                    <a:pt x="112516" y="21682"/>
                    <a:pt x="122150" y="21535"/>
                  </a:cubicBezTo>
                  <a:cubicBezTo>
                    <a:pt x="132698" y="21378"/>
                    <a:pt x="134111" y="5161"/>
                    <a:pt x="123311" y="495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0" name="Google Shape;1990;p22"/>
            <p:cNvSpPr/>
            <p:nvPr/>
          </p:nvSpPr>
          <p:spPr>
            <a:xfrm>
              <a:off x="14265381" y="1035983"/>
              <a:ext cx="130871" cy="159448"/>
            </a:xfrm>
            <a:custGeom>
              <a:rect b="b" l="l" r="r" t="t"/>
              <a:pathLst>
                <a:path extrusionOk="0" h="159448" w="130871">
                  <a:moveTo>
                    <a:pt x="129725" y="146809"/>
                  </a:moveTo>
                  <a:cubicBezTo>
                    <a:pt x="125707" y="140143"/>
                    <a:pt x="122029" y="133650"/>
                    <a:pt x="117212" y="127373"/>
                  </a:cubicBezTo>
                  <a:cubicBezTo>
                    <a:pt x="112521" y="121258"/>
                    <a:pt x="107841" y="115144"/>
                    <a:pt x="103092" y="109071"/>
                  </a:cubicBezTo>
                  <a:cubicBezTo>
                    <a:pt x="93353" y="96621"/>
                    <a:pt x="83603" y="84166"/>
                    <a:pt x="74153" y="71496"/>
                  </a:cubicBezTo>
                  <a:cubicBezTo>
                    <a:pt x="64950" y="59152"/>
                    <a:pt x="55710" y="46844"/>
                    <a:pt x="46843" y="34252"/>
                  </a:cubicBezTo>
                  <a:cubicBezTo>
                    <a:pt x="42420" y="27964"/>
                    <a:pt x="38154" y="21555"/>
                    <a:pt x="33568" y="15383"/>
                  </a:cubicBezTo>
                  <a:cubicBezTo>
                    <a:pt x="28488" y="8554"/>
                    <a:pt x="22285" y="170"/>
                    <a:pt x="12960" y="2"/>
                  </a:cubicBezTo>
                  <a:cubicBezTo>
                    <a:pt x="7597" y="-92"/>
                    <a:pt x="3137" y="2786"/>
                    <a:pt x="1141" y="7761"/>
                  </a:cubicBezTo>
                  <a:cubicBezTo>
                    <a:pt x="-2357" y="16460"/>
                    <a:pt x="2885" y="25495"/>
                    <a:pt x="7476" y="32744"/>
                  </a:cubicBezTo>
                  <a:cubicBezTo>
                    <a:pt x="11884" y="39710"/>
                    <a:pt x="16659" y="46402"/>
                    <a:pt x="21502" y="53068"/>
                  </a:cubicBezTo>
                  <a:cubicBezTo>
                    <a:pt x="30773" y="65818"/>
                    <a:pt x="40224" y="78488"/>
                    <a:pt x="50252" y="90659"/>
                  </a:cubicBezTo>
                  <a:cubicBezTo>
                    <a:pt x="60033" y="102531"/>
                    <a:pt x="70014" y="114224"/>
                    <a:pt x="80541" y="125445"/>
                  </a:cubicBezTo>
                  <a:cubicBezTo>
                    <a:pt x="86099" y="131376"/>
                    <a:pt x="91788" y="137128"/>
                    <a:pt x="97655" y="142754"/>
                  </a:cubicBezTo>
                  <a:cubicBezTo>
                    <a:pt x="100434" y="145417"/>
                    <a:pt x="103260" y="148017"/>
                    <a:pt x="106176" y="150533"/>
                  </a:cubicBezTo>
                  <a:cubicBezTo>
                    <a:pt x="109643" y="153522"/>
                    <a:pt x="113146" y="155408"/>
                    <a:pt x="116834" y="158003"/>
                  </a:cubicBezTo>
                  <a:cubicBezTo>
                    <a:pt x="123737" y="162857"/>
                    <a:pt x="134395" y="154557"/>
                    <a:pt x="129725" y="14680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91" name="Google Shape;1991;p22"/>
          <p:cNvGrpSpPr/>
          <p:nvPr/>
        </p:nvGrpSpPr>
        <p:grpSpPr>
          <a:xfrm rot="808327">
            <a:off x="937356" y="92479"/>
            <a:ext cx="1820159" cy="842526"/>
            <a:chOff x="1874484" y="184916"/>
            <a:chExt cx="3639881" cy="1684850"/>
          </a:xfrm>
        </p:grpSpPr>
        <p:sp>
          <p:nvSpPr>
            <p:cNvPr id="1992" name="Google Shape;1992;p22"/>
            <p:cNvSpPr/>
            <p:nvPr/>
          </p:nvSpPr>
          <p:spPr>
            <a:xfrm>
              <a:off x="4322649" y="184916"/>
              <a:ext cx="1103643" cy="682762"/>
            </a:xfrm>
            <a:custGeom>
              <a:rect b="b" l="l" r="r" t="t"/>
              <a:pathLst>
                <a:path extrusionOk="0" h="682762" w="1103643">
                  <a:moveTo>
                    <a:pt x="1099302" y="621272"/>
                  </a:moveTo>
                  <a:cubicBezTo>
                    <a:pt x="1099608" y="628561"/>
                    <a:pt x="1098997" y="636148"/>
                    <a:pt x="1096871" y="643436"/>
                  </a:cubicBezTo>
                  <a:cubicBezTo>
                    <a:pt x="1084408" y="686556"/>
                    <a:pt x="1037308" y="690804"/>
                    <a:pt x="1002358" y="672590"/>
                  </a:cubicBezTo>
                  <a:cubicBezTo>
                    <a:pt x="979267" y="660443"/>
                    <a:pt x="959510" y="641312"/>
                    <a:pt x="939454" y="624916"/>
                  </a:cubicBezTo>
                  <a:cubicBezTo>
                    <a:pt x="916057" y="605480"/>
                    <a:pt x="892653" y="586350"/>
                    <a:pt x="869256" y="566921"/>
                  </a:cubicBezTo>
                  <a:cubicBezTo>
                    <a:pt x="824893" y="529874"/>
                    <a:pt x="779614" y="493439"/>
                    <a:pt x="734632" y="456698"/>
                  </a:cubicBezTo>
                  <a:cubicBezTo>
                    <a:pt x="652582" y="389588"/>
                    <a:pt x="570234" y="322790"/>
                    <a:pt x="487879" y="255986"/>
                  </a:cubicBezTo>
                  <a:cubicBezTo>
                    <a:pt x="447462" y="223195"/>
                    <a:pt x="408261" y="187966"/>
                    <a:pt x="366024" y="157605"/>
                  </a:cubicBezTo>
                  <a:cubicBezTo>
                    <a:pt x="320744" y="125417"/>
                    <a:pt x="275165" y="143333"/>
                    <a:pt x="230490" y="167323"/>
                  </a:cubicBezTo>
                  <a:cubicBezTo>
                    <a:pt x="187641" y="190098"/>
                    <a:pt x="145703" y="218030"/>
                    <a:pt x="100729" y="236557"/>
                  </a:cubicBezTo>
                  <a:cubicBezTo>
                    <a:pt x="66995" y="250829"/>
                    <a:pt x="21722" y="248399"/>
                    <a:pt x="4396" y="210443"/>
                  </a:cubicBezTo>
                  <a:cubicBezTo>
                    <a:pt x="-14138" y="170058"/>
                    <a:pt x="30225" y="139085"/>
                    <a:pt x="57575" y="117830"/>
                  </a:cubicBezTo>
                  <a:cubicBezTo>
                    <a:pt x="92823" y="90196"/>
                    <a:pt x="131114" y="65603"/>
                    <a:pt x="171531" y="46167"/>
                  </a:cubicBezTo>
                  <a:cubicBezTo>
                    <a:pt x="211337" y="26731"/>
                    <a:pt x="255401" y="7906"/>
                    <a:pt x="299465" y="1228"/>
                  </a:cubicBezTo>
                  <a:cubicBezTo>
                    <a:pt x="348086" y="-6061"/>
                    <a:pt x="382126" y="20359"/>
                    <a:pt x="419806" y="47076"/>
                  </a:cubicBezTo>
                  <a:cubicBezTo>
                    <a:pt x="498813" y="103559"/>
                    <a:pt x="577827" y="160340"/>
                    <a:pt x="654708" y="219848"/>
                  </a:cubicBezTo>
                  <a:cubicBezTo>
                    <a:pt x="795105" y="327948"/>
                    <a:pt x="930639" y="443030"/>
                    <a:pt x="1058572" y="565706"/>
                  </a:cubicBezTo>
                  <a:cubicBezTo>
                    <a:pt x="1075891" y="571169"/>
                    <a:pt x="1088354" y="584226"/>
                    <a:pt x="1094432" y="600018"/>
                  </a:cubicBezTo>
                  <a:cubicBezTo>
                    <a:pt x="1096558" y="601836"/>
                    <a:pt x="1098385" y="603662"/>
                    <a:pt x="1100511" y="605480"/>
                  </a:cubicBezTo>
                  <a:cubicBezTo>
                    <a:pt x="1105687" y="610950"/>
                    <a:pt x="1103859" y="617628"/>
                    <a:pt x="1099302" y="621272"/>
                  </a:cubicBezTo>
                  <a:close/>
                </a:path>
              </a:pathLst>
            </a:custGeom>
            <a:solidFill>
              <a:srgbClr val="1D355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3" name="Google Shape;1993;p22"/>
            <p:cNvSpPr/>
            <p:nvPr/>
          </p:nvSpPr>
          <p:spPr>
            <a:xfrm>
              <a:off x="1874484" y="231472"/>
              <a:ext cx="776058" cy="715308"/>
            </a:xfrm>
            <a:custGeom>
              <a:rect b="b" l="l" r="r" t="t"/>
              <a:pathLst>
                <a:path extrusionOk="0" h="715308" w="776058">
                  <a:moveTo>
                    <a:pt x="773218" y="587016"/>
                  </a:moveTo>
                  <a:cubicBezTo>
                    <a:pt x="780207" y="633170"/>
                    <a:pt x="758331" y="683579"/>
                    <a:pt x="717914" y="711816"/>
                  </a:cubicBezTo>
                  <a:cubicBezTo>
                    <a:pt x="709106" y="717890"/>
                    <a:pt x="692690" y="715766"/>
                    <a:pt x="685701" y="707568"/>
                  </a:cubicBezTo>
                  <a:cubicBezTo>
                    <a:pt x="567792" y="568489"/>
                    <a:pt x="448361" y="430632"/>
                    <a:pt x="329541" y="292171"/>
                  </a:cubicBezTo>
                  <a:cubicBezTo>
                    <a:pt x="304317" y="262413"/>
                    <a:pt x="279704" y="231746"/>
                    <a:pt x="252966" y="203508"/>
                  </a:cubicBezTo>
                  <a:cubicBezTo>
                    <a:pt x="231694" y="180733"/>
                    <a:pt x="198870" y="148546"/>
                    <a:pt x="166359" y="169502"/>
                  </a:cubicBezTo>
                  <a:cubicBezTo>
                    <a:pt x="144483" y="183774"/>
                    <a:pt x="132625" y="209888"/>
                    <a:pt x="110138" y="224159"/>
                  </a:cubicBezTo>
                  <a:cubicBezTo>
                    <a:pt x="92513" y="235398"/>
                    <a:pt x="71242" y="240860"/>
                    <a:pt x="50575" y="239042"/>
                  </a:cubicBezTo>
                  <a:cubicBezTo>
                    <a:pt x="-3819" y="234183"/>
                    <a:pt x="-11725" y="176187"/>
                    <a:pt x="14409" y="137017"/>
                  </a:cubicBezTo>
                  <a:cubicBezTo>
                    <a:pt x="48144" y="87211"/>
                    <a:pt x="98898" y="36802"/>
                    <a:pt x="154806" y="13118"/>
                  </a:cubicBezTo>
                  <a:cubicBezTo>
                    <a:pt x="295203" y="-45787"/>
                    <a:pt x="384241" y="107550"/>
                    <a:pt x="462338" y="198038"/>
                  </a:cubicBezTo>
                  <a:cubicBezTo>
                    <a:pt x="558670" y="309476"/>
                    <a:pt x="658046" y="419401"/>
                    <a:pt x="749814" y="534789"/>
                  </a:cubicBezTo>
                  <a:cubicBezTo>
                    <a:pt x="751030" y="536309"/>
                    <a:pt x="752245" y="537822"/>
                    <a:pt x="753461" y="539037"/>
                  </a:cubicBezTo>
                  <a:cubicBezTo>
                    <a:pt x="759234" y="546631"/>
                    <a:pt x="765312" y="553614"/>
                    <a:pt x="771085" y="561208"/>
                  </a:cubicBezTo>
                  <a:cubicBezTo>
                    <a:pt x="777469" y="569704"/>
                    <a:pt x="777171" y="579422"/>
                    <a:pt x="773218" y="587016"/>
                  </a:cubicBezTo>
                  <a:close/>
                </a:path>
              </a:pathLst>
            </a:custGeom>
            <a:solidFill>
              <a:srgbClr val="1D355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4" name="Google Shape;1994;p22"/>
            <p:cNvSpPr/>
            <p:nvPr/>
          </p:nvSpPr>
          <p:spPr>
            <a:xfrm>
              <a:off x="2541912" y="738052"/>
              <a:ext cx="1294785" cy="1093342"/>
            </a:xfrm>
            <a:custGeom>
              <a:rect b="b" l="l" r="r" t="t"/>
              <a:pathLst>
                <a:path extrusionOk="0" h="1093342" w="1294785">
                  <a:moveTo>
                    <a:pt x="1294357" y="478019"/>
                  </a:moveTo>
                  <a:lnTo>
                    <a:pt x="1294357" y="474309"/>
                  </a:lnTo>
                  <a:cubicBezTo>
                    <a:pt x="1293570" y="410233"/>
                    <a:pt x="1288081" y="341348"/>
                    <a:pt x="1277096" y="257631"/>
                  </a:cubicBezTo>
                  <a:cubicBezTo>
                    <a:pt x="1271505" y="214191"/>
                    <a:pt x="1264546" y="160130"/>
                    <a:pt x="1236454" y="113962"/>
                  </a:cubicBezTo>
                  <a:cubicBezTo>
                    <a:pt x="1206600" y="64855"/>
                    <a:pt x="1146789" y="30871"/>
                    <a:pt x="1072405" y="20731"/>
                  </a:cubicBezTo>
                  <a:cubicBezTo>
                    <a:pt x="987931" y="9107"/>
                    <a:pt x="902111" y="5223"/>
                    <a:pt x="821386" y="2226"/>
                  </a:cubicBezTo>
                  <a:cubicBezTo>
                    <a:pt x="779841" y="742"/>
                    <a:pt x="737757" y="0"/>
                    <a:pt x="696313" y="0"/>
                  </a:cubicBezTo>
                  <a:cubicBezTo>
                    <a:pt x="574713" y="0"/>
                    <a:pt x="452479" y="6408"/>
                    <a:pt x="332968" y="19094"/>
                  </a:cubicBezTo>
                  <a:cubicBezTo>
                    <a:pt x="239722" y="29060"/>
                    <a:pt x="66166" y="47652"/>
                    <a:pt x="21571" y="207542"/>
                  </a:cubicBezTo>
                  <a:cubicBezTo>
                    <a:pt x="-12630" y="330633"/>
                    <a:pt x="933" y="465290"/>
                    <a:pt x="14094" y="555880"/>
                  </a:cubicBezTo>
                  <a:cubicBezTo>
                    <a:pt x="33000" y="685998"/>
                    <a:pt x="71204" y="796577"/>
                    <a:pt x="127665" y="884585"/>
                  </a:cubicBezTo>
                  <a:cubicBezTo>
                    <a:pt x="248327" y="1073004"/>
                    <a:pt x="527285" y="1093342"/>
                    <a:pt x="641628" y="1093342"/>
                  </a:cubicBezTo>
                  <a:cubicBezTo>
                    <a:pt x="667726" y="1093342"/>
                    <a:pt x="693758" y="1092331"/>
                    <a:pt x="718997" y="1090404"/>
                  </a:cubicBezTo>
                  <a:cubicBezTo>
                    <a:pt x="926556" y="1074452"/>
                    <a:pt x="1066669" y="1019620"/>
                    <a:pt x="1159886" y="917944"/>
                  </a:cubicBezTo>
                  <a:cubicBezTo>
                    <a:pt x="1200528" y="873936"/>
                    <a:pt x="1231984" y="820982"/>
                    <a:pt x="1253102" y="761378"/>
                  </a:cubicBezTo>
                  <a:cubicBezTo>
                    <a:pt x="1254944" y="756606"/>
                    <a:pt x="1256764" y="751442"/>
                    <a:pt x="1257762" y="747798"/>
                  </a:cubicBezTo>
                  <a:cubicBezTo>
                    <a:pt x="1281144" y="679713"/>
                    <a:pt x="1293228" y="601285"/>
                    <a:pt x="1294648" y="508410"/>
                  </a:cubicBezTo>
                  <a:cubicBezTo>
                    <a:pt x="1294968" y="498066"/>
                    <a:pt x="1294670" y="487388"/>
                    <a:pt x="1294357" y="47801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5" name="Google Shape;1995;p22"/>
            <p:cNvSpPr/>
            <p:nvPr/>
          </p:nvSpPr>
          <p:spPr>
            <a:xfrm>
              <a:off x="4193223" y="738052"/>
              <a:ext cx="1294785" cy="1093342"/>
            </a:xfrm>
            <a:custGeom>
              <a:rect b="b" l="l" r="r" t="t"/>
              <a:pathLst>
                <a:path extrusionOk="0" h="1093342" w="1294785">
                  <a:moveTo>
                    <a:pt x="429" y="478019"/>
                  </a:moveTo>
                  <a:lnTo>
                    <a:pt x="429" y="474309"/>
                  </a:lnTo>
                  <a:cubicBezTo>
                    <a:pt x="1215" y="410233"/>
                    <a:pt x="6704" y="341348"/>
                    <a:pt x="17689" y="257631"/>
                  </a:cubicBezTo>
                  <a:cubicBezTo>
                    <a:pt x="23280" y="214191"/>
                    <a:pt x="30239" y="160130"/>
                    <a:pt x="58332" y="113962"/>
                  </a:cubicBezTo>
                  <a:cubicBezTo>
                    <a:pt x="88186" y="64855"/>
                    <a:pt x="147996" y="30871"/>
                    <a:pt x="222380" y="20731"/>
                  </a:cubicBezTo>
                  <a:cubicBezTo>
                    <a:pt x="306854" y="9107"/>
                    <a:pt x="392674" y="5223"/>
                    <a:pt x="473399" y="2226"/>
                  </a:cubicBezTo>
                  <a:cubicBezTo>
                    <a:pt x="514945" y="742"/>
                    <a:pt x="557029" y="0"/>
                    <a:pt x="598472" y="0"/>
                  </a:cubicBezTo>
                  <a:cubicBezTo>
                    <a:pt x="720073" y="0"/>
                    <a:pt x="842306" y="6408"/>
                    <a:pt x="961817" y="19094"/>
                  </a:cubicBezTo>
                  <a:cubicBezTo>
                    <a:pt x="1055063" y="29060"/>
                    <a:pt x="1228619" y="47652"/>
                    <a:pt x="1273215" y="207542"/>
                  </a:cubicBezTo>
                  <a:cubicBezTo>
                    <a:pt x="1307415" y="330633"/>
                    <a:pt x="1293853" y="465290"/>
                    <a:pt x="1280691" y="555880"/>
                  </a:cubicBezTo>
                  <a:cubicBezTo>
                    <a:pt x="1261786" y="685998"/>
                    <a:pt x="1223582" y="796577"/>
                    <a:pt x="1167120" y="884585"/>
                  </a:cubicBezTo>
                  <a:cubicBezTo>
                    <a:pt x="1046459" y="1073004"/>
                    <a:pt x="767500" y="1093342"/>
                    <a:pt x="653157" y="1093342"/>
                  </a:cubicBezTo>
                  <a:cubicBezTo>
                    <a:pt x="627060" y="1093342"/>
                    <a:pt x="601027" y="1092331"/>
                    <a:pt x="575788" y="1090404"/>
                  </a:cubicBezTo>
                  <a:cubicBezTo>
                    <a:pt x="368229" y="1074452"/>
                    <a:pt x="228116" y="1019620"/>
                    <a:pt x="134900" y="917944"/>
                  </a:cubicBezTo>
                  <a:cubicBezTo>
                    <a:pt x="94257" y="873936"/>
                    <a:pt x="62801" y="820982"/>
                    <a:pt x="41683" y="761378"/>
                  </a:cubicBezTo>
                  <a:cubicBezTo>
                    <a:pt x="39841" y="756606"/>
                    <a:pt x="38021" y="751442"/>
                    <a:pt x="37024" y="747798"/>
                  </a:cubicBezTo>
                  <a:cubicBezTo>
                    <a:pt x="13642" y="679713"/>
                    <a:pt x="1557" y="601285"/>
                    <a:pt x="138" y="508410"/>
                  </a:cubicBezTo>
                  <a:cubicBezTo>
                    <a:pt x="-183" y="498066"/>
                    <a:pt x="116" y="487388"/>
                    <a:pt x="429" y="47801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6" name="Google Shape;1996;p22"/>
            <p:cNvSpPr/>
            <p:nvPr/>
          </p:nvSpPr>
          <p:spPr>
            <a:xfrm>
              <a:off x="2515575" y="673910"/>
              <a:ext cx="2998790" cy="1195856"/>
            </a:xfrm>
            <a:custGeom>
              <a:rect b="b" l="l" r="r" t="t"/>
              <a:pathLst>
                <a:path extrusionOk="0" h="1195856" w="2998790">
                  <a:moveTo>
                    <a:pt x="1499382" y="310826"/>
                  </a:moveTo>
                  <a:cubicBezTo>
                    <a:pt x="1460938" y="310979"/>
                    <a:pt x="1422501" y="320850"/>
                    <a:pt x="1391809" y="339973"/>
                  </a:cubicBezTo>
                  <a:cubicBezTo>
                    <a:pt x="1383299" y="345436"/>
                    <a:pt x="1373879" y="351510"/>
                    <a:pt x="1365675" y="358799"/>
                  </a:cubicBezTo>
                  <a:cubicBezTo>
                    <a:pt x="1364154" y="332379"/>
                    <a:pt x="1362028" y="305967"/>
                    <a:pt x="1359596" y="279548"/>
                  </a:cubicBezTo>
                  <a:cubicBezTo>
                    <a:pt x="1352302" y="203033"/>
                    <a:pt x="1336199" y="133799"/>
                    <a:pt x="1268738" y="90373"/>
                  </a:cubicBezTo>
                  <a:cubicBezTo>
                    <a:pt x="1209787" y="52723"/>
                    <a:pt x="1138373" y="37840"/>
                    <a:pt x="1069995" y="27213"/>
                  </a:cubicBezTo>
                  <a:cubicBezTo>
                    <a:pt x="827493" y="-10438"/>
                    <a:pt x="578920" y="-8925"/>
                    <a:pt x="337022" y="31162"/>
                  </a:cubicBezTo>
                  <a:cubicBezTo>
                    <a:pt x="235222" y="48169"/>
                    <a:pt x="116097" y="53632"/>
                    <a:pt x="54409" y="146856"/>
                  </a:cubicBezTo>
                  <a:cubicBezTo>
                    <a:pt x="6392" y="219428"/>
                    <a:pt x="4266" y="313561"/>
                    <a:pt x="1230" y="397671"/>
                  </a:cubicBezTo>
                  <a:cubicBezTo>
                    <a:pt x="-6064" y="593524"/>
                    <a:pt x="16729" y="808202"/>
                    <a:pt x="133423" y="972478"/>
                  </a:cubicBezTo>
                  <a:cubicBezTo>
                    <a:pt x="235528" y="1115798"/>
                    <a:pt x="407227" y="1168942"/>
                    <a:pt x="573751" y="1188371"/>
                  </a:cubicBezTo>
                  <a:cubicBezTo>
                    <a:pt x="764894" y="1210542"/>
                    <a:pt x="949661" y="1185337"/>
                    <a:pt x="1118318" y="1087560"/>
                  </a:cubicBezTo>
                  <a:cubicBezTo>
                    <a:pt x="1207967" y="1035638"/>
                    <a:pt x="1271170" y="978552"/>
                    <a:pt x="1311893" y="881989"/>
                  </a:cubicBezTo>
                  <a:cubicBezTo>
                    <a:pt x="1350490" y="790591"/>
                    <a:pt x="1362334" y="689475"/>
                    <a:pt x="1366898" y="591094"/>
                  </a:cubicBezTo>
                  <a:cubicBezTo>
                    <a:pt x="1368419" y="558601"/>
                    <a:pt x="1369024" y="526115"/>
                    <a:pt x="1369635" y="493324"/>
                  </a:cubicBezTo>
                  <a:cubicBezTo>
                    <a:pt x="1376624" y="490284"/>
                    <a:pt x="1381792" y="484210"/>
                    <a:pt x="1387259" y="479358"/>
                  </a:cubicBezTo>
                  <a:cubicBezTo>
                    <a:pt x="1392727" y="474804"/>
                    <a:pt x="1398201" y="470556"/>
                    <a:pt x="1403974" y="466905"/>
                  </a:cubicBezTo>
                  <a:cubicBezTo>
                    <a:pt x="1432539" y="448080"/>
                    <a:pt x="1465968" y="438973"/>
                    <a:pt x="1499396" y="439271"/>
                  </a:cubicBezTo>
                  <a:cubicBezTo>
                    <a:pt x="1532825" y="438965"/>
                    <a:pt x="1566253" y="448072"/>
                    <a:pt x="1594819" y="466905"/>
                  </a:cubicBezTo>
                  <a:cubicBezTo>
                    <a:pt x="1600592" y="470549"/>
                    <a:pt x="1606059" y="474797"/>
                    <a:pt x="1611533" y="479358"/>
                  </a:cubicBezTo>
                  <a:cubicBezTo>
                    <a:pt x="1617000" y="484217"/>
                    <a:pt x="1622169" y="490291"/>
                    <a:pt x="1629157" y="493324"/>
                  </a:cubicBezTo>
                  <a:cubicBezTo>
                    <a:pt x="1629761" y="526115"/>
                    <a:pt x="1630373" y="558608"/>
                    <a:pt x="1631894" y="591094"/>
                  </a:cubicBezTo>
                  <a:cubicBezTo>
                    <a:pt x="1636451" y="689475"/>
                    <a:pt x="1648303" y="790591"/>
                    <a:pt x="1686900" y="881989"/>
                  </a:cubicBezTo>
                  <a:cubicBezTo>
                    <a:pt x="1727623" y="978552"/>
                    <a:pt x="1790825" y="1035638"/>
                    <a:pt x="1880475" y="1087560"/>
                  </a:cubicBezTo>
                  <a:cubicBezTo>
                    <a:pt x="2049131" y="1185337"/>
                    <a:pt x="2233891" y="1210542"/>
                    <a:pt x="2425041" y="1188371"/>
                  </a:cubicBezTo>
                  <a:cubicBezTo>
                    <a:pt x="2591572" y="1168942"/>
                    <a:pt x="2763264" y="1115798"/>
                    <a:pt x="2865370" y="972478"/>
                  </a:cubicBezTo>
                  <a:cubicBezTo>
                    <a:pt x="2982064" y="808209"/>
                    <a:pt x="3004849" y="593524"/>
                    <a:pt x="2997562" y="397671"/>
                  </a:cubicBezTo>
                  <a:cubicBezTo>
                    <a:pt x="2994527" y="313561"/>
                    <a:pt x="2992394" y="219428"/>
                    <a:pt x="2944384" y="146856"/>
                  </a:cubicBezTo>
                  <a:cubicBezTo>
                    <a:pt x="2882696" y="53639"/>
                    <a:pt x="2763570" y="48169"/>
                    <a:pt x="2661771" y="31162"/>
                  </a:cubicBezTo>
                  <a:cubicBezTo>
                    <a:pt x="2419880" y="-8917"/>
                    <a:pt x="2171300" y="-10438"/>
                    <a:pt x="1928798" y="27213"/>
                  </a:cubicBezTo>
                  <a:cubicBezTo>
                    <a:pt x="1860426" y="37840"/>
                    <a:pt x="1789012" y="52723"/>
                    <a:pt x="1730054" y="90373"/>
                  </a:cubicBezTo>
                  <a:cubicBezTo>
                    <a:pt x="1662593" y="133791"/>
                    <a:pt x="1646483" y="203026"/>
                    <a:pt x="1639196" y="279548"/>
                  </a:cubicBezTo>
                  <a:cubicBezTo>
                    <a:pt x="1636764" y="305967"/>
                    <a:pt x="1634639" y="332379"/>
                    <a:pt x="1633117" y="358799"/>
                  </a:cubicBezTo>
                  <a:cubicBezTo>
                    <a:pt x="1624913" y="351510"/>
                    <a:pt x="1615493" y="345436"/>
                    <a:pt x="1606983" y="339973"/>
                  </a:cubicBezTo>
                  <a:cubicBezTo>
                    <a:pt x="1576270" y="320843"/>
                    <a:pt x="1537826" y="310979"/>
                    <a:pt x="1499382" y="310826"/>
                  </a:cubicBezTo>
                  <a:close/>
                  <a:moveTo>
                    <a:pt x="1255365" y="802128"/>
                  </a:moveTo>
                  <a:cubicBezTo>
                    <a:pt x="1254150" y="806376"/>
                    <a:pt x="1252628" y="810631"/>
                    <a:pt x="1251114" y="814574"/>
                  </a:cubicBezTo>
                  <a:cubicBezTo>
                    <a:pt x="1231969" y="868627"/>
                    <a:pt x="1203709" y="918425"/>
                    <a:pt x="1163896" y="961538"/>
                  </a:cubicBezTo>
                  <a:cubicBezTo>
                    <a:pt x="1057838" y="1077231"/>
                    <a:pt x="893440" y="1112757"/>
                    <a:pt x="743012" y="1124294"/>
                  </a:cubicBezTo>
                  <a:cubicBezTo>
                    <a:pt x="557641" y="1138565"/>
                    <a:pt x="288706" y="1102734"/>
                    <a:pt x="179605" y="932391"/>
                  </a:cubicBezTo>
                  <a:cubicBezTo>
                    <a:pt x="118827" y="837654"/>
                    <a:pt x="86614" y="726522"/>
                    <a:pt x="70511" y="615688"/>
                  </a:cubicBezTo>
                  <a:cubicBezTo>
                    <a:pt x="54707" y="506985"/>
                    <a:pt x="47420" y="387043"/>
                    <a:pt x="77201" y="279854"/>
                  </a:cubicBezTo>
                  <a:cubicBezTo>
                    <a:pt x="113367" y="150194"/>
                    <a:pt x="243426" y="126205"/>
                    <a:pt x="362552" y="113453"/>
                  </a:cubicBezTo>
                  <a:cubicBezTo>
                    <a:pt x="523004" y="96447"/>
                    <a:pt x="684970" y="90984"/>
                    <a:pt x="846638" y="96752"/>
                  </a:cubicBezTo>
                  <a:cubicBezTo>
                    <a:pt x="928994" y="99785"/>
                    <a:pt x="1012863" y="103735"/>
                    <a:pt x="1094608" y="114974"/>
                  </a:cubicBezTo>
                  <a:cubicBezTo>
                    <a:pt x="1148092" y="122262"/>
                    <a:pt x="1207654" y="145946"/>
                    <a:pt x="1236824" y="193918"/>
                  </a:cubicBezTo>
                  <a:cubicBezTo>
                    <a:pt x="1260833" y="233394"/>
                    <a:pt x="1267515" y="280763"/>
                    <a:pt x="1273288" y="325702"/>
                  </a:cubicBezTo>
                  <a:cubicBezTo>
                    <a:pt x="1282104" y="392812"/>
                    <a:pt x="1289398" y="465377"/>
                    <a:pt x="1290308" y="538859"/>
                  </a:cubicBezTo>
                  <a:lnTo>
                    <a:pt x="1290308" y="542198"/>
                  </a:lnTo>
                  <a:cubicBezTo>
                    <a:pt x="1290614" y="551916"/>
                    <a:pt x="1290920" y="561933"/>
                    <a:pt x="1290614" y="571651"/>
                  </a:cubicBezTo>
                  <a:cubicBezTo>
                    <a:pt x="1289398" y="650610"/>
                    <a:pt x="1280284" y="729555"/>
                    <a:pt x="1255365" y="802128"/>
                  </a:cubicBezTo>
                  <a:close/>
                  <a:moveTo>
                    <a:pt x="1708157" y="571658"/>
                  </a:moveTo>
                  <a:cubicBezTo>
                    <a:pt x="1707851" y="561940"/>
                    <a:pt x="1708157" y="551924"/>
                    <a:pt x="1708462" y="542205"/>
                  </a:cubicBezTo>
                  <a:lnTo>
                    <a:pt x="1708462" y="538867"/>
                  </a:lnTo>
                  <a:cubicBezTo>
                    <a:pt x="1709372" y="465385"/>
                    <a:pt x="1716667" y="392812"/>
                    <a:pt x="1725482" y="325709"/>
                  </a:cubicBezTo>
                  <a:cubicBezTo>
                    <a:pt x="1731255" y="280770"/>
                    <a:pt x="1737938" y="233402"/>
                    <a:pt x="1761947" y="193926"/>
                  </a:cubicBezTo>
                  <a:cubicBezTo>
                    <a:pt x="1791116" y="145954"/>
                    <a:pt x="1850679" y="122262"/>
                    <a:pt x="1904163" y="114981"/>
                  </a:cubicBezTo>
                  <a:cubicBezTo>
                    <a:pt x="1985907" y="103742"/>
                    <a:pt x="2069784" y="99800"/>
                    <a:pt x="2152132" y="96759"/>
                  </a:cubicBezTo>
                  <a:cubicBezTo>
                    <a:pt x="2313800" y="90991"/>
                    <a:pt x="2475774" y="96454"/>
                    <a:pt x="2636219" y="113461"/>
                  </a:cubicBezTo>
                  <a:cubicBezTo>
                    <a:pt x="2755344" y="126212"/>
                    <a:pt x="2885404" y="150202"/>
                    <a:pt x="2921569" y="279861"/>
                  </a:cubicBezTo>
                  <a:cubicBezTo>
                    <a:pt x="2951351" y="387051"/>
                    <a:pt x="2944056" y="506992"/>
                    <a:pt x="2928252" y="615695"/>
                  </a:cubicBezTo>
                  <a:cubicBezTo>
                    <a:pt x="2912142" y="726529"/>
                    <a:pt x="2879937" y="837661"/>
                    <a:pt x="2819158" y="932398"/>
                  </a:cubicBezTo>
                  <a:cubicBezTo>
                    <a:pt x="2710064" y="1102741"/>
                    <a:pt x="2441122" y="1138573"/>
                    <a:pt x="2255752" y="1124301"/>
                  </a:cubicBezTo>
                  <a:cubicBezTo>
                    <a:pt x="2105331" y="1112765"/>
                    <a:pt x="1940926" y="1077238"/>
                    <a:pt x="1834867" y="961545"/>
                  </a:cubicBezTo>
                  <a:cubicBezTo>
                    <a:pt x="1795062" y="918425"/>
                    <a:pt x="1766795" y="868627"/>
                    <a:pt x="1747649" y="814581"/>
                  </a:cubicBezTo>
                  <a:cubicBezTo>
                    <a:pt x="1746128" y="810631"/>
                    <a:pt x="1744613" y="806383"/>
                    <a:pt x="1743390" y="802135"/>
                  </a:cubicBezTo>
                  <a:cubicBezTo>
                    <a:pt x="1718487" y="729555"/>
                    <a:pt x="1709365" y="650610"/>
                    <a:pt x="1708157" y="57165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7" name="Google Shape;1997;p22"/>
            <p:cNvSpPr/>
            <p:nvPr/>
          </p:nvSpPr>
          <p:spPr>
            <a:xfrm>
              <a:off x="3569388" y="860254"/>
              <a:ext cx="164518" cy="642804"/>
            </a:xfrm>
            <a:custGeom>
              <a:rect b="b" l="l" r="r" t="t"/>
              <a:pathLst>
                <a:path extrusionOk="0" h="642804" w="164518">
                  <a:moveTo>
                    <a:pt x="162868" y="368728"/>
                  </a:moveTo>
                  <a:cubicBezTo>
                    <a:pt x="158602" y="436711"/>
                    <a:pt x="146132" y="504869"/>
                    <a:pt x="126004" y="567353"/>
                  </a:cubicBezTo>
                  <a:cubicBezTo>
                    <a:pt x="120857" y="583319"/>
                    <a:pt x="114982" y="599307"/>
                    <a:pt x="105293" y="613012"/>
                  </a:cubicBezTo>
                  <a:cubicBezTo>
                    <a:pt x="95604" y="626709"/>
                    <a:pt x="81605" y="638056"/>
                    <a:pt x="65145" y="641373"/>
                  </a:cubicBezTo>
                  <a:cubicBezTo>
                    <a:pt x="-1777" y="654859"/>
                    <a:pt x="12207" y="569542"/>
                    <a:pt x="23323" y="533201"/>
                  </a:cubicBezTo>
                  <a:cubicBezTo>
                    <a:pt x="63442" y="402021"/>
                    <a:pt x="64781" y="260244"/>
                    <a:pt x="27101" y="128344"/>
                  </a:cubicBezTo>
                  <a:cubicBezTo>
                    <a:pt x="18577" y="98506"/>
                    <a:pt x="-15143" y="43282"/>
                    <a:pt x="7949" y="14688"/>
                  </a:cubicBezTo>
                  <a:cubicBezTo>
                    <a:pt x="17681" y="2642"/>
                    <a:pt x="31709" y="-3519"/>
                    <a:pt x="46946" y="2096"/>
                  </a:cubicBezTo>
                  <a:cubicBezTo>
                    <a:pt x="58805" y="6468"/>
                    <a:pt x="67977" y="15946"/>
                    <a:pt x="76152" y="25577"/>
                  </a:cubicBezTo>
                  <a:cubicBezTo>
                    <a:pt x="127147" y="85638"/>
                    <a:pt x="153055" y="161855"/>
                    <a:pt x="160779" y="239491"/>
                  </a:cubicBezTo>
                  <a:cubicBezTo>
                    <a:pt x="164957" y="281477"/>
                    <a:pt x="165605" y="325070"/>
                    <a:pt x="162868" y="3687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8" name="Google Shape;1998;p22"/>
            <p:cNvSpPr/>
            <p:nvPr/>
          </p:nvSpPr>
          <p:spPr>
            <a:xfrm>
              <a:off x="3477224" y="1567670"/>
              <a:ext cx="97393" cy="98298"/>
            </a:xfrm>
            <a:custGeom>
              <a:rect b="b" l="l" r="r" t="t"/>
              <a:pathLst>
                <a:path extrusionOk="0" h="98298" w="97393">
                  <a:moveTo>
                    <a:pt x="95796" y="21718"/>
                  </a:moveTo>
                  <a:cubicBezTo>
                    <a:pt x="90795" y="5700"/>
                    <a:pt x="74532" y="-4949"/>
                    <a:pt x="54607" y="2340"/>
                  </a:cubicBezTo>
                  <a:cubicBezTo>
                    <a:pt x="32426" y="10458"/>
                    <a:pt x="7566" y="34782"/>
                    <a:pt x="1676" y="58081"/>
                  </a:cubicBezTo>
                  <a:cubicBezTo>
                    <a:pt x="-689" y="67449"/>
                    <a:pt x="-1090" y="77989"/>
                    <a:pt x="4064" y="86158"/>
                  </a:cubicBezTo>
                  <a:cubicBezTo>
                    <a:pt x="11985" y="98713"/>
                    <a:pt x="29237" y="100873"/>
                    <a:pt x="42086" y="95644"/>
                  </a:cubicBezTo>
                  <a:cubicBezTo>
                    <a:pt x="50742" y="92123"/>
                    <a:pt x="58087" y="86093"/>
                    <a:pt x="65294" y="80143"/>
                  </a:cubicBezTo>
                  <a:cubicBezTo>
                    <a:pt x="75500" y="71719"/>
                    <a:pt x="85946" y="63012"/>
                    <a:pt x="92316" y="51425"/>
                  </a:cubicBezTo>
                  <a:cubicBezTo>
                    <a:pt x="97878" y="41307"/>
                    <a:pt x="98599" y="30672"/>
                    <a:pt x="95796" y="2171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9" name="Google Shape;1999;p22"/>
            <p:cNvSpPr/>
            <p:nvPr/>
          </p:nvSpPr>
          <p:spPr>
            <a:xfrm>
              <a:off x="5198727" y="860254"/>
              <a:ext cx="164518" cy="642804"/>
            </a:xfrm>
            <a:custGeom>
              <a:rect b="b" l="l" r="r" t="t"/>
              <a:pathLst>
                <a:path extrusionOk="0" h="642804" w="164518">
                  <a:moveTo>
                    <a:pt x="162868" y="368728"/>
                  </a:moveTo>
                  <a:cubicBezTo>
                    <a:pt x="158602" y="436711"/>
                    <a:pt x="146132" y="504869"/>
                    <a:pt x="126004" y="567353"/>
                  </a:cubicBezTo>
                  <a:cubicBezTo>
                    <a:pt x="120857" y="583319"/>
                    <a:pt x="114982" y="599307"/>
                    <a:pt x="105293" y="613012"/>
                  </a:cubicBezTo>
                  <a:cubicBezTo>
                    <a:pt x="95604" y="626709"/>
                    <a:pt x="81605" y="638056"/>
                    <a:pt x="65145" y="641373"/>
                  </a:cubicBezTo>
                  <a:cubicBezTo>
                    <a:pt x="-1777" y="654859"/>
                    <a:pt x="12207" y="569542"/>
                    <a:pt x="23323" y="533201"/>
                  </a:cubicBezTo>
                  <a:cubicBezTo>
                    <a:pt x="63442" y="402021"/>
                    <a:pt x="64781" y="260244"/>
                    <a:pt x="27101" y="128344"/>
                  </a:cubicBezTo>
                  <a:cubicBezTo>
                    <a:pt x="18577" y="98506"/>
                    <a:pt x="-15143" y="43282"/>
                    <a:pt x="7948" y="14688"/>
                  </a:cubicBezTo>
                  <a:cubicBezTo>
                    <a:pt x="17681" y="2642"/>
                    <a:pt x="31710" y="-3519"/>
                    <a:pt x="46946" y="2096"/>
                  </a:cubicBezTo>
                  <a:cubicBezTo>
                    <a:pt x="58805" y="6468"/>
                    <a:pt x="67977" y="15946"/>
                    <a:pt x="76152" y="25577"/>
                  </a:cubicBezTo>
                  <a:cubicBezTo>
                    <a:pt x="127147" y="85638"/>
                    <a:pt x="153055" y="161855"/>
                    <a:pt x="160779" y="239491"/>
                  </a:cubicBezTo>
                  <a:cubicBezTo>
                    <a:pt x="164957" y="281477"/>
                    <a:pt x="165605" y="325070"/>
                    <a:pt x="162868" y="3687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0" name="Google Shape;2000;p22"/>
            <p:cNvSpPr/>
            <p:nvPr/>
          </p:nvSpPr>
          <p:spPr>
            <a:xfrm>
              <a:off x="5106570" y="1567670"/>
              <a:ext cx="97388" cy="98298"/>
            </a:xfrm>
            <a:custGeom>
              <a:rect b="b" l="l" r="r" t="t"/>
              <a:pathLst>
                <a:path extrusionOk="0" h="98298" w="97388">
                  <a:moveTo>
                    <a:pt x="95796" y="21718"/>
                  </a:moveTo>
                  <a:cubicBezTo>
                    <a:pt x="90795" y="5700"/>
                    <a:pt x="74532" y="-4949"/>
                    <a:pt x="54607" y="2340"/>
                  </a:cubicBezTo>
                  <a:cubicBezTo>
                    <a:pt x="32426" y="10458"/>
                    <a:pt x="7566" y="34782"/>
                    <a:pt x="1676" y="58081"/>
                  </a:cubicBezTo>
                  <a:cubicBezTo>
                    <a:pt x="-689" y="67449"/>
                    <a:pt x="-1090" y="77989"/>
                    <a:pt x="4064" y="86158"/>
                  </a:cubicBezTo>
                  <a:cubicBezTo>
                    <a:pt x="11985" y="98713"/>
                    <a:pt x="29237" y="100873"/>
                    <a:pt x="42086" y="95644"/>
                  </a:cubicBezTo>
                  <a:cubicBezTo>
                    <a:pt x="50742" y="92123"/>
                    <a:pt x="58087" y="86093"/>
                    <a:pt x="65294" y="80143"/>
                  </a:cubicBezTo>
                  <a:cubicBezTo>
                    <a:pt x="75500" y="71719"/>
                    <a:pt x="85946" y="63012"/>
                    <a:pt x="92316" y="51425"/>
                  </a:cubicBezTo>
                  <a:cubicBezTo>
                    <a:pt x="97871" y="41307"/>
                    <a:pt x="98591" y="30672"/>
                    <a:pt x="95796" y="2171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1" name="Google Shape;2001;p22"/>
            <p:cNvSpPr/>
            <p:nvPr/>
          </p:nvSpPr>
          <p:spPr>
            <a:xfrm>
              <a:off x="1983986" y="386768"/>
              <a:ext cx="521891" cy="487914"/>
            </a:xfrm>
            <a:custGeom>
              <a:rect b="b" l="l" r="r" t="t"/>
              <a:pathLst>
                <a:path extrusionOk="0" h="487914" w="521891">
                  <a:moveTo>
                    <a:pt x="520625" y="475707"/>
                  </a:moveTo>
                  <a:cubicBezTo>
                    <a:pt x="444683" y="367011"/>
                    <a:pt x="358739" y="264542"/>
                    <a:pt x="271688" y="164626"/>
                  </a:cubicBezTo>
                  <a:cubicBezTo>
                    <a:pt x="229407" y="116094"/>
                    <a:pt x="188044" y="63903"/>
                    <a:pt x="137763" y="23307"/>
                  </a:cubicBezTo>
                  <a:cubicBezTo>
                    <a:pt x="119425" y="8504"/>
                    <a:pt x="97193" y="-7252"/>
                    <a:pt x="72930" y="3601"/>
                  </a:cubicBezTo>
                  <a:cubicBezTo>
                    <a:pt x="61748" y="8598"/>
                    <a:pt x="52583" y="17793"/>
                    <a:pt x="43607" y="25852"/>
                  </a:cubicBezTo>
                  <a:cubicBezTo>
                    <a:pt x="29652" y="38378"/>
                    <a:pt x="14503" y="50577"/>
                    <a:pt x="2273" y="64783"/>
                  </a:cubicBezTo>
                  <a:cubicBezTo>
                    <a:pt x="-4148" y="72239"/>
                    <a:pt x="4137" y="85274"/>
                    <a:pt x="13418" y="79222"/>
                  </a:cubicBezTo>
                  <a:cubicBezTo>
                    <a:pt x="25772" y="71162"/>
                    <a:pt x="36648" y="61037"/>
                    <a:pt x="47924" y="51566"/>
                  </a:cubicBezTo>
                  <a:cubicBezTo>
                    <a:pt x="58916" y="42335"/>
                    <a:pt x="75034" y="23110"/>
                    <a:pt x="90263" y="22375"/>
                  </a:cubicBezTo>
                  <a:cubicBezTo>
                    <a:pt x="106264" y="21604"/>
                    <a:pt x="121988" y="37324"/>
                    <a:pt x="133257" y="46947"/>
                  </a:cubicBezTo>
                  <a:cubicBezTo>
                    <a:pt x="143601" y="55778"/>
                    <a:pt x="153502" y="65110"/>
                    <a:pt x="163206" y="74625"/>
                  </a:cubicBezTo>
                  <a:cubicBezTo>
                    <a:pt x="205137" y="115774"/>
                    <a:pt x="243348" y="160996"/>
                    <a:pt x="281632" y="205499"/>
                  </a:cubicBezTo>
                  <a:cubicBezTo>
                    <a:pt x="359976" y="296577"/>
                    <a:pt x="433116" y="391561"/>
                    <a:pt x="508039" y="485410"/>
                  </a:cubicBezTo>
                  <a:cubicBezTo>
                    <a:pt x="513673" y="492459"/>
                    <a:pt x="525830" y="483155"/>
                    <a:pt x="520625" y="47570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2" name="Google Shape;2002;p22"/>
            <p:cNvSpPr/>
            <p:nvPr/>
          </p:nvSpPr>
          <p:spPr>
            <a:xfrm>
              <a:off x="4522832" y="310564"/>
              <a:ext cx="532871" cy="321835"/>
            </a:xfrm>
            <a:custGeom>
              <a:rect b="b" l="l" r="r" t="t"/>
              <a:pathLst>
                <a:path extrusionOk="0" h="321835" w="532871">
                  <a:moveTo>
                    <a:pt x="528516" y="301124"/>
                  </a:moveTo>
                  <a:cubicBezTo>
                    <a:pt x="437119" y="229017"/>
                    <a:pt x="345715" y="156909"/>
                    <a:pt x="254318" y="84802"/>
                  </a:cubicBezTo>
                  <a:cubicBezTo>
                    <a:pt x="232464" y="67563"/>
                    <a:pt x="210654" y="50251"/>
                    <a:pt x="188750" y="33077"/>
                  </a:cubicBezTo>
                  <a:cubicBezTo>
                    <a:pt x="170798" y="19001"/>
                    <a:pt x="152751" y="5697"/>
                    <a:pt x="129791" y="1529"/>
                  </a:cubicBezTo>
                  <a:cubicBezTo>
                    <a:pt x="108432" y="-2348"/>
                    <a:pt x="87343" y="1617"/>
                    <a:pt x="66916" y="8156"/>
                  </a:cubicBezTo>
                  <a:cubicBezTo>
                    <a:pt x="45506" y="15008"/>
                    <a:pt x="19270" y="24501"/>
                    <a:pt x="2709" y="39892"/>
                  </a:cubicBezTo>
                  <a:cubicBezTo>
                    <a:pt x="-4090" y="46206"/>
                    <a:pt x="3066" y="56877"/>
                    <a:pt x="11430" y="54862"/>
                  </a:cubicBezTo>
                  <a:cubicBezTo>
                    <a:pt x="32709" y="49741"/>
                    <a:pt x="51621" y="35964"/>
                    <a:pt x="72827" y="29571"/>
                  </a:cubicBezTo>
                  <a:cubicBezTo>
                    <a:pt x="97003" y="22275"/>
                    <a:pt x="123749" y="21627"/>
                    <a:pt x="146461" y="33840"/>
                  </a:cubicBezTo>
                  <a:cubicBezTo>
                    <a:pt x="167252" y="45021"/>
                    <a:pt x="185299" y="62180"/>
                    <a:pt x="203746" y="76728"/>
                  </a:cubicBezTo>
                  <a:cubicBezTo>
                    <a:pt x="224609" y="93189"/>
                    <a:pt x="245473" y="109643"/>
                    <a:pt x="266337" y="126104"/>
                  </a:cubicBezTo>
                  <a:cubicBezTo>
                    <a:pt x="347804" y="190370"/>
                    <a:pt x="429264" y="254643"/>
                    <a:pt x="510731" y="318909"/>
                  </a:cubicBezTo>
                  <a:cubicBezTo>
                    <a:pt x="523304" y="328831"/>
                    <a:pt x="541226" y="311155"/>
                    <a:pt x="528516" y="30112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03" name="Google Shape;2003;p22"/>
          <p:cNvGrpSpPr/>
          <p:nvPr/>
        </p:nvGrpSpPr>
        <p:grpSpPr>
          <a:xfrm rot="-564914">
            <a:off x="6106739" y="4023692"/>
            <a:ext cx="1966329" cy="1210990"/>
            <a:chOff x="12212748" y="8046414"/>
            <a:chExt cx="3932374" cy="2421804"/>
          </a:xfrm>
        </p:grpSpPr>
        <p:sp>
          <p:nvSpPr>
            <p:cNvPr id="2004" name="Google Shape;2004;p22"/>
            <p:cNvSpPr/>
            <p:nvPr/>
          </p:nvSpPr>
          <p:spPr>
            <a:xfrm>
              <a:off x="12709013" y="8046414"/>
              <a:ext cx="2939850" cy="1992159"/>
            </a:xfrm>
            <a:custGeom>
              <a:rect b="b" l="l" r="r" t="t"/>
              <a:pathLst>
                <a:path extrusionOk="0" h="1992159" w="2939850">
                  <a:moveTo>
                    <a:pt x="117295" y="0"/>
                  </a:moveTo>
                  <a:cubicBezTo>
                    <a:pt x="51467" y="0"/>
                    <a:pt x="-1471" y="54196"/>
                    <a:pt x="31" y="120048"/>
                  </a:cubicBezTo>
                  <a:lnTo>
                    <a:pt x="47" y="120866"/>
                  </a:lnTo>
                  <a:cubicBezTo>
                    <a:pt x="47" y="126548"/>
                    <a:pt x="259" y="132221"/>
                    <a:pt x="259" y="137691"/>
                  </a:cubicBezTo>
                  <a:cubicBezTo>
                    <a:pt x="1203" y="258997"/>
                    <a:pt x="2147" y="380304"/>
                    <a:pt x="3098" y="501611"/>
                  </a:cubicBezTo>
                  <a:cubicBezTo>
                    <a:pt x="4671" y="703012"/>
                    <a:pt x="11553" y="904342"/>
                    <a:pt x="12654" y="1105752"/>
                  </a:cubicBezTo>
                  <a:cubicBezTo>
                    <a:pt x="13197" y="1206165"/>
                    <a:pt x="8447" y="1306547"/>
                    <a:pt x="8659" y="1406890"/>
                  </a:cubicBezTo>
                  <a:cubicBezTo>
                    <a:pt x="8848" y="1496176"/>
                    <a:pt x="6968" y="1585462"/>
                    <a:pt x="7251" y="1674748"/>
                  </a:cubicBezTo>
                  <a:lnTo>
                    <a:pt x="7165" y="1674748"/>
                  </a:lnTo>
                  <a:lnTo>
                    <a:pt x="7165" y="1992160"/>
                  </a:lnTo>
                  <a:lnTo>
                    <a:pt x="2932678" y="1992160"/>
                  </a:lnTo>
                  <a:lnTo>
                    <a:pt x="2932678" y="1674748"/>
                  </a:lnTo>
                  <a:lnTo>
                    <a:pt x="2932591" y="1674748"/>
                  </a:lnTo>
                  <a:cubicBezTo>
                    <a:pt x="2932875" y="1585462"/>
                    <a:pt x="2930995" y="1496176"/>
                    <a:pt x="2931184" y="1406890"/>
                  </a:cubicBezTo>
                  <a:cubicBezTo>
                    <a:pt x="2931396" y="1306547"/>
                    <a:pt x="2926638" y="1206165"/>
                    <a:pt x="2927188" y="1105752"/>
                  </a:cubicBezTo>
                  <a:cubicBezTo>
                    <a:pt x="2928281" y="904342"/>
                    <a:pt x="2935163" y="703012"/>
                    <a:pt x="2936744" y="501611"/>
                  </a:cubicBezTo>
                  <a:cubicBezTo>
                    <a:pt x="2937696" y="380304"/>
                    <a:pt x="2938639" y="258997"/>
                    <a:pt x="2939583" y="137691"/>
                  </a:cubicBezTo>
                  <a:cubicBezTo>
                    <a:pt x="2939583" y="132221"/>
                    <a:pt x="2939796" y="126548"/>
                    <a:pt x="2939796" y="120866"/>
                  </a:cubicBezTo>
                  <a:lnTo>
                    <a:pt x="2939819" y="119859"/>
                  </a:lnTo>
                  <a:cubicBezTo>
                    <a:pt x="2941321" y="54110"/>
                    <a:pt x="2888462" y="0"/>
                    <a:pt x="2822744" y="0"/>
                  </a:cubicBezTo>
                  <a:lnTo>
                    <a:pt x="11729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5" name="Google Shape;2005;p22"/>
            <p:cNvSpPr/>
            <p:nvPr/>
          </p:nvSpPr>
          <p:spPr>
            <a:xfrm>
              <a:off x="12791192" y="8134086"/>
              <a:ext cx="2779276" cy="1756581"/>
            </a:xfrm>
            <a:custGeom>
              <a:rect b="b" l="l" r="r" t="t"/>
              <a:pathLst>
                <a:path extrusionOk="0" h="1756581" w="2779276">
                  <a:moveTo>
                    <a:pt x="2779276" y="70659"/>
                  </a:moveTo>
                  <a:lnTo>
                    <a:pt x="2779276" y="1686135"/>
                  </a:lnTo>
                  <a:cubicBezTo>
                    <a:pt x="2779276" y="1725041"/>
                    <a:pt x="2747754" y="1756582"/>
                    <a:pt x="2708871" y="1756582"/>
                  </a:cubicBezTo>
                  <a:lnTo>
                    <a:pt x="70618" y="1756582"/>
                  </a:lnTo>
                  <a:cubicBezTo>
                    <a:pt x="60315" y="1756582"/>
                    <a:pt x="50444" y="1754268"/>
                    <a:pt x="41612" y="1750270"/>
                  </a:cubicBezTo>
                  <a:cubicBezTo>
                    <a:pt x="17019" y="1739332"/>
                    <a:pt x="0" y="1714732"/>
                    <a:pt x="0" y="1686135"/>
                  </a:cubicBezTo>
                  <a:lnTo>
                    <a:pt x="0" y="70659"/>
                  </a:lnTo>
                  <a:cubicBezTo>
                    <a:pt x="0" y="31753"/>
                    <a:pt x="31522" y="0"/>
                    <a:pt x="70618" y="0"/>
                  </a:cubicBezTo>
                  <a:lnTo>
                    <a:pt x="2708659" y="0"/>
                  </a:lnTo>
                  <a:cubicBezTo>
                    <a:pt x="2747495" y="0"/>
                    <a:pt x="2779276" y="31800"/>
                    <a:pt x="2779276" y="7065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006" name="Google Shape;2006;p22"/>
            <p:cNvGrpSpPr/>
            <p:nvPr/>
          </p:nvGrpSpPr>
          <p:grpSpPr>
            <a:xfrm>
              <a:off x="12212748" y="9986785"/>
              <a:ext cx="3932374" cy="345411"/>
              <a:chOff x="12212748" y="9986785"/>
              <a:chExt cx="3932374" cy="345411"/>
            </a:xfrm>
          </p:grpSpPr>
          <p:sp>
            <p:nvSpPr>
              <p:cNvPr id="2007" name="Google Shape;2007;p22"/>
              <p:cNvSpPr/>
              <p:nvPr/>
            </p:nvSpPr>
            <p:spPr>
              <a:xfrm>
                <a:off x="12212748" y="9986785"/>
                <a:ext cx="3932374" cy="345411"/>
              </a:xfrm>
              <a:custGeom>
                <a:rect b="b" l="l" r="r" t="t"/>
                <a:pathLst>
                  <a:path extrusionOk="0" h="345411" w="3932374">
                    <a:moveTo>
                      <a:pt x="503430" y="0"/>
                    </a:moveTo>
                    <a:lnTo>
                      <a:pt x="0" y="345411"/>
                    </a:lnTo>
                    <a:lnTo>
                      <a:pt x="3932374" y="345411"/>
                    </a:lnTo>
                    <a:lnTo>
                      <a:pt x="3428944" y="0"/>
                    </a:lnTo>
                    <a:close/>
                  </a:path>
                </a:pathLst>
              </a:custGeom>
              <a:solidFill>
                <a:srgbClr val="1D355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08" name="Google Shape;2008;p22"/>
              <p:cNvSpPr/>
              <p:nvPr/>
            </p:nvSpPr>
            <p:spPr>
              <a:xfrm>
                <a:off x="12525889" y="10063755"/>
                <a:ext cx="3306075" cy="191477"/>
              </a:xfrm>
              <a:custGeom>
                <a:rect b="b" l="l" r="r" t="t"/>
                <a:pathLst>
                  <a:path extrusionOk="0" h="191477" w="3306075">
                    <a:moveTo>
                      <a:pt x="116486" y="66992"/>
                    </a:moveTo>
                    <a:lnTo>
                      <a:pt x="12742" y="138171"/>
                    </a:lnTo>
                    <a:cubicBezTo>
                      <a:pt x="-10923" y="154405"/>
                      <a:pt x="560" y="191478"/>
                      <a:pt x="29250" y="191478"/>
                    </a:cubicBezTo>
                    <a:lnTo>
                      <a:pt x="3276825" y="191478"/>
                    </a:lnTo>
                    <a:cubicBezTo>
                      <a:pt x="3305516" y="191478"/>
                      <a:pt x="3316998" y="154405"/>
                      <a:pt x="3293333" y="138171"/>
                    </a:cubicBezTo>
                    <a:lnTo>
                      <a:pt x="3189589" y="66992"/>
                    </a:lnTo>
                    <a:cubicBezTo>
                      <a:pt x="3125987" y="23356"/>
                      <a:pt x="3050674" y="0"/>
                      <a:pt x="2973553" y="0"/>
                    </a:cubicBezTo>
                    <a:lnTo>
                      <a:pt x="332523" y="0"/>
                    </a:lnTo>
                    <a:cubicBezTo>
                      <a:pt x="255401" y="-8"/>
                      <a:pt x="180088" y="23349"/>
                      <a:pt x="116486" y="6699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009" name="Google Shape;2009;p22"/>
            <p:cNvSpPr/>
            <p:nvPr/>
          </p:nvSpPr>
          <p:spPr>
            <a:xfrm>
              <a:off x="12212748" y="10332196"/>
              <a:ext cx="3932374" cy="136022"/>
            </a:xfrm>
            <a:custGeom>
              <a:rect b="b" l="l" r="r" t="t"/>
              <a:pathLst>
                <a:path extrusionOk="0" h="136022" w="3932374">
                  <a:moveTo>
                    <a:pt x="3796432" y="136022"/>
                  </a:moveTo>
                  <a:lnTo>
                    <a:pt x="135942" y="136022"/>
                  </a:lnTo>
                  <a:cubicBezTo>
                    <a:pt x="60865" y="136022"/>
                    <a:pt x="0" y="75121"/>
                    <a:pt x="0" y="0"/>
                  </a:cubicBezTo>
                  <a:lnTo>
                    <a:pt x="0" y="0"/>
                  </a:lnTo>
                  <a:lnTo>
                    <a:pt x="3932374" y="0"/>
                  </a:lnTo>
                  <a:lnTo>
                    <a:pt x="3932374" y="0"/>
                  </a:lnTo>
                  <a:cubicBezTo>
                    <a:pt x="3932374" y="75121"/>
                    <a:pt x="3871509" y="136022"/>
                    <a:pt x="3796432" y="1360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0" name="Google Shape;2010;p22"/>
            <p:cNvSpPr/>
            <p:nvPr/>
          </p:nvSpPr>
          <p:spPr>
            <a:xfrm>
              <a:off x="12791192" y="8134086"/>
              <a:ext cx="1421789" cy="1422636"/>
            </a:xfrm>
            <a:custGeom>
              <a:rect b="b" l="l" r="r" t="t"/>
              <a:pathLst>
                <a:path extrusionOk="0" h="1422636" w="1421789">
                  <a:moveTo>
                    <a:pt x="1421789" y="0"/>
                  </a:moveTo>
                  <a:lnTo>
                    <a:pt x="0" y="1422636"/>
                  </a:lnTo>
                  <a:lnTo>
                    <a:pt x="0" y="855056"/>
                  </a:lnTo>
                  <a:lnTo>
                    <a:pt x="85454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1" name="Google Shape;2011;p22"/>
            <p:cNvSpPr/>
            <p:nvPr/>
          </p:nvSpPr>
          <p:spPr>
            <a:xfrm>
              <a:off x="14285494" y="8604723"/>
              <a:ext cx="1284974" cy="1285944"/>
            </a:xfrm>
            <a:custGeom>
              <a:rect b="b" l="l" r="r" t="t"/>
              <a:pathLst>
                <a:path extrusionOk="0" h="1285944" w="1284974">
                  <a:moveTo>
                    <a:pt x="1284974" y="0"/>
                  </a:moveTo>
                  <a:lnTo>
                    <a:pt x="1284974" y="567580"/>
                  </a:lnTo>
                  <a:lnTo>
                    <a:pt x="567033" y="1285945"/>
                  </a:lnTo>
                  <a:lnTo>
                    <a:pt x="0" y="128594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2" name="Google Shape;2012;p22"/>
            <p:cNvSpPr/>
            <p:nvPr/>
          </p:nvSpPr>
          <p:spPr>
            <a:xfrm>
              <a:off x="12832804" y="8134086"/>
              <a:ext cx="2496176" cy="1756581"/>
            </a:xfrm>
            <a:custGeom>
              <a:rect b="b" l="l" r="r" t="t"/>
              <a:pathLst>
                <a:path extrusionOk="0" h="1756581" w="2496176">
                  <a:moveTo>
                    <a:pt x="2496177" y="0"/>
                  </a:moveTo>
                  <a:lnTo>
                    <a:pt x="740639" y="1756582"/>
                  </a:lnTo>
                  <a:lnTo>
                    <a:pt x="29005" y="1756582"/>
                  </a:lnTo>
                  <a:cubicBezTo>
                    <a:pt x="18702" y="1756582"/>
                    <a:pt x="8832" y="1754268"/>
                    <a:pt x="0" y="1750270"/>
                  </a:cubicBezTo>
                  <a:lnTo>
                    <a:pt x="1749238" y="0"/>
                  </a:lnTo>
                  <a:lnTo>
                    <a:pt x="249617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13" name="Google Shape;2013;p22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57B9D"/>
        </a:solidFill>
      </p:bgPr>
    </p:bg>
    <p:spTree>
      <p:nvGrpSpPr>
        <p:cNvPr id="2017" name="Shape 20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18" name="Google Shape;2018;p23"/>
          <p:cNvGrpSpPr/>
          <p:nvPr/>
        </p:nvGrpSpPr>
        <p:grpSpPr>
          <a:xfrm rot="-635448">
            <a:off x="7251067" y="80885"/>
            <a:ext cx="2399212" cy="2422177"/>
            <a:chOff x="14501631" y="162542"/>
            <a:chExt cx="4798253" cy="4844181"/>
          </a:xfrm>
        </p:grpSpPr>
        <p:sp>
          <p:nvSpPr>
            <p:cNvPr id="2019" name="Google Shape;2019;p23"/>
            <p:cNvSpPr/>
            <p:nvPr/>
          </p:nvSpPr>
          <p:spPr>
            <a:xfrm>
              <a:off x="14507967" y="162542"/>
              <a:ext cx="4785317" cy="4844181"/>
            </a:xfrm>
            <a:custGeom>
              <a:rect b="b" l="l" r="r" t="t"/>
              <a:pathLst>
                <a:path extrusionOk="0" h="4844181" w="4785317">
                  <a:moveTo>
                    <a:pt x="1" y="4765159"/>
                  </a:moveTo>
                  <a:cubicBezTo>
                    <a:pt x="-241" y="4809309"/>
                    <a:pt x="35949" y="4844991"/>
                    <a:pt x="80130" y="4844168"/>
                  </a:cubicBezTo>
                  <a:cubicBezTo>
                    <a:pt x="4862458" y="4754909"/>
                    <a:pt x="4781020" y="4838684"/>
                    <a:pt x="4781787" y="4701565"/>
                  </a:cubicBezTo>
                  <a:cubicBezTo>
                    <a:pt x="4782892" y="4501936"/>
                    <a:pt x="4785316" y="79636"/>
                    <a:pt x="4785316" y="80285"/>
                  </a:cubicBezTo>
                  <a:cubicBezTo>
                    <a:pt x="4785559" y="36542"/>
                    <a:pt x="4749999" y="1024"/>
                    <a:pt x="4706225" y="1266"/>
                  </a:cubicBezTo>
                  <a:cubicBezTo>
                    <a:pt x="-73591" y="27590"/>
                    <a:pt x="4287" y="-55643"/>
                    <a:pt x="3521" y="82910"/>
                  </a:cubicBezTo>
                  <a:cubicBezTo>
                    <a:pt x="2416" y="285339"/>
                    <a:pt x="-8" y="4765799"/>
                    <a:pt x="1" y="476515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020" name="Google Shape;2020;p23"/>
            <p:cNvGrpSpPr/>
            <p:nvPr/>
          </p:nvGrpSpPr>
          <p:grpSpPr>
            <a:xfrm>
              <a:off x="14501631" y="488837"/>
              <a:ext cx="4798253" cy="4243872"/>
              <a:chOff x="14501631" y="488837"/>
              <a:chExt cx="4798253" cy="4243872"/>
            </a:xfrm>
          </p:grpSpPr>
          <p:sp>
            <p:nvSpPr>
              <p:cNvPr id="2021" name="Google Shape;2021;p23"/>
              <p:cNvSpPr/>
              <p:nvPr/>
            </p:nvSpPr>
            <p:spPr>
              <a:xfrm>
                <a:off x="14504189" y="1617066"/>
                <a:ext cx="4793260" cy="44172"/>
              </a:xfrm>
              <a:custGeom>
                <a:rect b="b" l="l" r="r" t="t"/>
                <a:pathLst>
                  <a:path extrusionOk="0" h="44172" w="4793260">
                    <a:moveTo>
                      <a:pt x="4787572" y="17959"/>
                    </a:moveTo>
                    <a:cubicBezTo>
                      <a:pt x="4787387" y="-10903"/>
                      <a:pt x="5155272" y="-2658"/>
                      <a:pt x="5689" y="26213"/>
                    </a:cubicBezTo>
                    <a:cubicBezTo>
                      <a:pt x="5874" y="55075"/>
                      <a:pt x="-362021" y="46830"/>
                      <a:pt x="4787572" y="1795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22" name="Google Shape;2022;p23"/>
              <p:cNvSpPr/>
              <p:nvPr/>
            </p:nvSpPr>
            <p:spPr>
              <a:xfrm>
                <a:off x="14506645" y="1992769"/>
                <a:ext cx="4793239" cy="52223"/>
              </a:xfrm>
              <a:custGeom>
                <a:rect b="b" l="l" r="r" t="t"/>
                <a:pathLst>
                  <a:path extrusionOk="0" h="52223" w="4793239">
                    <a:moveTo>
                      <a:pt x="4787549" y="17515"/>
                    </a:moveTo>
                    <a:cubicBezTo>
                      <a:pt x="4787365" y="-11356"/>
                      <a:pt x="5155289" y="-3789"/>
                      <a:pt x="5687" y="34712"/>
                    </a:cubicBezTo>
                    <a:cubicBezTo>
                      <a:pt x="5881" y="63574"/>
                      <a:pt x="-362024" y="56017"/>
                      <a:pt x="4787549" y="1751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23" name="Google Shape;2023;p23"/>
              <p:cNvSpPr/>
              <p:nvPr/>
            </p:nvSpPr>
            <p:spPr>
              <a:xfrm>
                <a:off x="14505022" y="2368428"/>
                <a:ext cx="4793408" cy="60417"/>
              </a:xfrm>
              <a:custGeom>
                <a:rect b="b" l="l" r="r" t="t"/>
                <a:pathLst>
                  <a:path extrusionOk="0" h="60417" w="4793408">
                    <a:moveTo>
                      <a:pt x="4787602" y="17144"/>
                    </a:moveTo>
                    <a:cubicBezTo>
                      <a:pt x="4787786" y="-11727"/>
                      <a:pt x="5155594" y="-4858"/>
                      <a:pt x="5807" y="43274"/>
                    </a:cubicBezTo>
                    <a:cubicBezTo>
                      <a:pt x="5623" y="72145"/>
                      <a:pt x="-362185" y="65276"/>
                      <a:pt x="4787602" y="1714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24" name="Google Shape;2024;p23"/>
              <p:cNvSpPr/>
              <p:nvPr/>
            </p:nvSpPr>
            <p:spPr>
              <a:xfrm>
                <a:off x="14504345" y="488837"/>
                <a:ext cx="4793259" cy="22141"/>
              </a:xfrm>
              <a:custGeom>
                <a:rect b="b" l="l" r="r" t="t"/>
                <a:pathLst>
                  <a:path extrusionOk="0" h="22141" w="4793259">
                    <a:moveTo>
                      <a:pt x="5697" y="20352"/>
                    </a:moveTo>
                    <a:cubicBezTo>
                      <a:pt x="5155328" y="20352"/>
                      <a:pt x="4787405" y="30660"/>
                      <a:pt x="4787560" y="1789"/>
                    </a:cubicBezTo>
                    <a:cubicBezTo>
                      <a:pt x="-362062" y="1789"/>
                      <a:pt x="5862" y="-8519"/>
                      <a:pt x="5697" y="2035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25" name="Google Shape;2025;p23"/>
              <p:cNvSpPr/>
              <p:nvPr/>
            </p:nvSpPr>
            <p:spPr>
              <a:xfrm>
                <a:off x="14501734" y="1241244"/>
                <a:ext cx="4793289" cy="36345"/>
              </a:xfrm>
              <a:custGeom>
                <a:rect b="b" l="l" r="r" t="t"/>
                <a:pathLst>
                  <a:path extrusionOk="0" h="36345" w="4793289">
                    <a:moveTo>
                      <a:pt x="4787601" y="18512"/>
                    </a:moveTo>
                    <a:cubicBezTo>
                      <a:pt x="4787416" y="-10350"/>
                      <a:pt x="5155311" y="-1417"/>
                      <a:pt x="5689" y="17834"/>
                    </a:cubicBezTo>
                    <a:cubicBezTo>
                      <a:pt x="5874" y="46695"/>
                      <a:pt x="-362021" y="37763"/>
                      <a:pt x="4787601" y="1851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26" name="Google Shape;2026;p23"/>
              <p:cNvSpPr/>
              <p:nvPr/>
            </p:nvSpPr>
            <p:spPr>
              <a:xfrm>
                <a:off x="14502245" y="865223"/>
                <a:ext cx="4793293" cy="28872"/>
              </a:xfrm>
              <a:custGeom>
                <a:rect b="b" l="l" r="r" t="t"/>
                <a:pathLst>
                  <a:path extrusionOk="0" h="28872" w="4793293">
                    <a:moveTo>
                      <a:pt x="4787498" y="19245"/>
                    </a:moveTo>
                    <a:cubicBezTo>
                      <a:pt x="4787653" y="-9617"/>
                      <a:pt x="5155431" y="-6"/>
                      <a:pt x="5800" y="9624"/>
                    </a:cubicBezTo>
                    <a:cubicBezTo>
                      <a:pt x="5635" y="38495"/>
                      <a:pt x="-362144" y="28875"/>
                      <a:pt x="4787498" y="1924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27" name="Google Shape;2027;p23"/>
              <p:cNvSpPr/>
              <p:nvPr/>
            </p:nvSpPr>
            <p:spPr>
              <a:xfrm>
                <a:off x="14504092" y="3495126"/>
                <a:ext cx="4793133" cy="85524"/>
              </a:xfrm>
              <a:custGeom>
                <a:rect b="b" l="l" r="r" t="t"/>
                <a:pathLst>
                  <a:path extrusionOk="0" h="85524" w="4793133">
                    <a:moveTo>
                      <a:pt x="4787445" y="16292"/>
                    </a:moveTo>
                    <a:cubicBezTo>
                      <a:pt x="4787261" y="-12579"/>
                      <a:pt x="5155136" y="-7774"/>
                      <a:pt x="5689" y="69239"/>
                    </a:cubicBezTo>
                    <a:cubicBezTo>
                      <a:pt x="5873" y="98101"/>
                      <a:pt x="-362002" y="93295"/>
                      <a:pt x="4787445" y="1629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28" name="Google Shape;2028;p23"/>
              <p:cNvSpPr/>
              <p:nvPr/>
            </p:nvSpPr>
            <p:spPr>
              <a:xfrm>
                <a:off x="14505409" y="4246081"/>
                <a:ext cx="4793488" cy="102554"/>
              </a:xfrm>
              <a:custGeom>
                <a:rect b="b" l="l" r="r" t="t"/>
                <a:pathLst>
                  <a:path extrusionOk="0" h="102554" w="4793488">
                    <a:moveTo>
                      <a:pt x="4787689" y="15866"/>
                    </a:moveTo>
                    <a:cubicBezTo>
                      <a:pt x="4787854" y="-13006"/>
                      <a:pt x="5155642" y="-9566"/>
                      <a:pt x="5797" y="86687"/>
                    </a:cubicBezTo>
                    <a:cubicBezTo>
                      <a:pt x="5642" y="115559"/>
                      <a:pt x="-362156" y="112129"/>
                      <a:pt x="4787689" y="1586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29" name="Google Shape;2029;p23"/>
              <p:cNvSpPr/>
              <p:nvPr/>
            </p:nvSpPr>
            <p:spPr>
              <a:xfrm>
                <a:off x="14502563" y="2744048"/>
                <a:ext cx="4793430" cy="68715"/>
              </a:xfrm>
              <a:custGeom>
                <a:rect b="b" l="l" r="r" t="t"/>
                <a:pathLst>
                  <a:path extrusionOk="0" h="68715" w="4793430">
                    <a:moveTo>
                      <a:pt x="4787626" y="16822"/>
                    </a:moveTo>
                    <a:cubicBezTo>
                      <a:pt x="4787810" y="-12049"/>
                      <a:pt x="5155569" y="-5868"/>
                      <a:pt x="5802" y="51894"/>
                    </a:cubicBezTo>
                    <a:cubicBezTo>
                      <a:pt x="5628" y="80765"/>
                      <a:pt x="-362141" y="74584"/>
                      <a:pt x="4787626" y="168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30" name="Google Shape;2030;p23"/>
              <p:cNvSpPr/>
              <p:nvPr/>
            </p:nvSpPr>
            <p:spPr>
              <a:xfrm>
                <a:off x="14503314" y="4621579"/>
                <a:ext cx="4793500" cy="111130"/>
              </a:xfrm>
              <a:custGeom>
                <a:rect b="b" l="l" r="r" t="t"/>
                <a:pathLst>
                  <a:path extrusionOk="0" h="111130" w="4793500">
                    <a:moveTo>
                      <a:pt x="4787700" y="15684"/>
                    </a:moveTo>
                    <a:cubicBezTo>
                      <a:pt x="4787865" y="-13187"/>
                      <a:pt x="5155681" y="-10445"/>
                      <a:pt x="5798" y="95449"/>
                    </a:cubicBezTo>
                    <a:cubicBezTo>
                      <a:pt x="5643" y="124320"/>
                      <a:pt x="-362184" y="121569"/>
                      <a:pt x="4787700" y="1568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31" name="Google Shape;2031;p23"/>
              <p:cNvSpPr/>
              <p:nvPr/>
            </p:nvSpPr>
            <p:spPr>
              <a:xfrm>
                <a:off x="14506553" y="3870591"/>
                <a:ext cx="4793108" cy="94009"/>
              </a:xfrm>
              <a:custGeom>
                <a:rect b="b" l="l" r="r" t="t"/>
                <a:pathLst>
                  <a:path extrusionOk="0" h="94009" w="4793108">
                    <a:moveTo>
                      <a:pt x="4787418" y="16067"/>
                    </a:moveTo>
                    <a:cubicBezTo>
                      <a:pt x="4787234" y="-12804"/>
                      <a:pt x="5155157" y="-8677"/>
                      <a:pt x="5691" y="77947"/>
                    </a:cubicBezTo>
                    <a:cubicBezTo>
                      <a:pt x="5875" y="106808"/>
                      <a:pt x="-362048" y="102691"/>
                      <a:pt x="4787418" y="1606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32" name="Google Shape;2032;p23"/>
              <p:cNvSpPr/>
              <p:nvPr/>
            </p:nvSpPr>
            <p:spPr>
              <a:xfrm>
                <a:off x="14501631" y="3119630"/>
                <a:ext cx="4793160" cy="77084"/>
              </a:xfrm>
              <a:custGeom>
                <a:rect b="b" l="l" r="r" t="t"/>
                <a:pathLst>
                  <a:path extrusionOk="0" h="77084" w="4793160">
                    <a:moveTo>
                      <a:pt x="4787471" y="16539"/>
                    </a:moveTo>
                    <a:cubicBezTo>
                      <a:pt x="4787287" y="-12333"/>
                      <a:pt x="5155172" y="-6830"/>
                      <a:pt x="5686" y="60543"/>
                    </a:cubicBezTo>
                    <a:cubicBezTo>
                      <a:pt x="5880" y="89415"/>
                      <a:pt x="-362005" y="83921"/>
                      <a:pt x="4787471" y="1653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033" name="Google Shape;2033;p23"/>
          <p:cNvGrpSpPr/>
          <p:nvPr/>
        </p:nvGrpSpPr>
        <p:grpSpPr>
          <a:xfrm>
            <a:off x="966755" y="1833557"/>
            <a:ext cx="3882938" cy="1486446"/>
            <a:chOff x="0" y="-9525"/>
            <a:chExt cx="10354500" cy="3963857"/>
          </a:xfrm>
        </p:grpSpPr>
        <p:sp>
          <p:nvSpPr>
            <p:cNvPr id="2034" name="Google Shape;2034;p23"/>
            <p:cNvSpPr txBox="1"/>
            <p:nvPr/>
          </p:nvSpPr>
          <p:spPr>
            <a:xfrm>
              <a:off x="0" y="2476532"/>
              <a:ext cx="10354500" cy="147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accent1"/>
                  </a:solidFill>
                  <a:latin typeface="Questrial"/>
                  <a:ea typeface="Questrial"/>
                  <a:cs typeface="Questrial"/>
                  <a:sym typeface="Questrial"/>
                </a:rPr>
                <a:t>Elaborate on the featured statistic related to social media.</a:t>
              </a:r>
              <a:endParaRPr sz="180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2035" name="Google Shape;2035;p23"/>
            <p:cNvSpPr txBox="1"/>
            <p:nvPr/>
          </p:nvSpPr>
          <p:spPr>
            <a:xfrm>
              <a:off x="0" y="-9525"/>
              <a:ext cx="10354500" cy="205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5000">
                  <a:solidFill>
                    <a:schemeClr val="accent1"/>
                  </a:solidFill>
                  <a:latin typeface="Dosis"/>
                  <a:ea typeface="Dosis"/>
                  <a:cs typeface="Dosis"/>
                  <a:sym typeface="Dosis"/>
                </a:rPr>
                <a:t>123,456,789</a:t>
              </a:r>
              <a:endParaRPr sz="5000">
                <a:solidFill>
                  <a:schemeClr val="accent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2036" name="Google Shape;2036;p23"/>
          <p:cNvGrpSpPr/>
          <p:nvPr/>
        </p:nvGrpSpPr>
        <p:grpSpPr>
          <a:xfrm rot="-733608">
            <a:off x="5474764" y="855457"/>
            <a:ext cx="1148383" cy="876234"/>
            <a:chOff x="10948074" y="1709235"/>
            <a:chExt cx="2296571" cy="1752244"/>
          </a:xfrm>
        </p:grpSpPr>
        <p:sp>
          <p:nvSpPr>
            <p:cNvPr id="2037" name="Google Shape;2037;p23"/>
            <p:cNvSpPr/>
            <p:nvPr/>
          </p:nvSpPr>
          <p:spPr>
            <a:xfrm>
              <a:off x="10948074" y="1709235"/>
              <a:ext cx="2296571" cy="788736"/>
            </a:xfrm>
            <a:custGeom>
              <a:rect b="b" l="l" r="r" t="t"/>
              <a:pathLst>
                <a:path extrusionOk="0" h="788736" w="2296571">
                  <a:moveTo>
                    <a:pt x="2222186" y="403716"/>
                  </a:moveTo>
                  <a:cubicBezTo>
                    <a:pt x="1609452" y="-135239"/>
                    <a:pt x="685996" y="-134468"/>
                    <a:pt x="74135" y="405410"/>
                  </a:cubicBezTo>
                  <a:cubicBezTo>
                    <a:pt x="-16640" y="485501"/>
                    <a:pt x="-25243" y="623957"/>
                    <a:pt x="54908" y="714651"/>
                  </a:cubicBezTo>
                  <a:cubicBezTo>
                    <a:pt x="135058" y="805368"/>
                    <a:pt x="273633" y="813965"/>
                    <a:pt x="364366" y="733855"/>
                  </a:cubicBezTo>
                  <a:cubicBezTo>
                    <a:pt x="811049" y="339767"/>
                    <a:pt x="1485175" y="339211"/>
                    <a:pt x="1932460" y="732620"/>
                  </a:cubicBezTo>
                  <a:cubicBezTo>
                    <a:pt x="1974175" y="769302"/>
                    <a:pt x="2025898" y="787298"/>
                    <a:pt x="2077411" y="787257"/>
                  </a:cubicBezTo>
                  <a:cubicBezTo>
                    <a:pt x="2138155" y="787211"/>
                    <a:pt x="2198596" y="762063"/>
                    <a:pt x="2241896" y="712930"/>
                  </a:cubicBezTo>
                  <a:cubicBezTo>
                    <a:pt x="2321899" y="622103"/>
                    <a:pt x="2313075" y="483661"/>
                    <a:pt x="2222186" y="4037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8" name="Google Shape;2038;p23"/>
            <p:cNvSpPr/>
            <p:nvPr/>
          </p:nvSpPr>
          <p:spPr>
            <a:xfrm>
              <a:off x="11470887" y="2353532"/>
              <a:ext cx="1251653" cy="591530"/>
            </a:xfrm>
            <a:custGeom>
              <a:rect b="b" l="l" r="r" t="t"/>
              <a:pathLst>
                <a:path extrusionOk="0" h="591530" w="1251653">
                  <a:moveTo>
                    <a:pt x="1177258" y="207336"/>
                  </a:moveTo>
                  <a:cubicBezTo>
                    <a:pt x="862609" y="-69442"/>
                    <a:pt x="388367" y="-69070"/>
                    <a:pt x="74137" y="208203"/>
                  </a:cubicBezTo>
                  <a:cubicBezTo>
                    <a:pt x="-16638" y="288295"/>
                    <a:pt x="-25241" y="426727"/>
                    <a:pt x="54896" y="517444"/>
                  </a:cubicBezTo>
                  <a:cubicBezTo>
                    <a:pt x="135065" y="608184"/>
                    <a:pt x="273635" y="616740"/>
                    <a:pt x="364364" y="536648"/>
                  </a:cubicBezTo>
                  <a:cubicBezTo>
                    <a:pt x="513429" y="405164"/>
                    <a:pt x="738319" y="405008"/>
                    <a:pt x="887550" y="536235"/>
                  </a:cubicBezTo>
                  <a:cubicBezTo>
                    <a:pt x="929256" y="572916"/>
                    <a:pt x="980979" y="590913"/>
                    <a:pt x="1032491" y="590872"/>
                  </a:cubicBezTo>
                  <a:cubicBezTo>
                    <a:pt x="1093245" y="590826"/>
                    <a:pt x="1153691" y="565678"/>
                    <a:pt x="1196976" y="516545"/>
                  </a:cubicBezTo>
                  <a:cubicBezTo>
                    <a:pt x="1276984" y="425699"/>
                    <a:pt x="1268156" y="287281"/>
                    <a:pt x="1177258" y="20733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9" name="Google Shape;2039;p23"/>
            <p:cNvSpPr/>
            <p:nvPr/>
          </p:nvSpPr>
          <p:spPr>
            <a:xfrm rot="-798371">
              <a:off x="11889931" y="3005860"/>
              <a:ext cx="413848" cy="413546"/>
            </a:xfrm>
            <a:custGeom>
              <a:rect b="b" l="l" r="r" t="t"/>
              <a:pathLst>
                <a:path extrusionOk="0" h="413824" w="414126">
                  <a:moveTo>
                    <a:pt x="414127" y="206912"/>
                  </a:moveTo>
                  <a:cubicBezTo>
                    <a:pt x="414127" y="321186"/>
                    <a:pt x="321421" y="413824"/>
                    <a:pt x="207063" y="413824"/>
                  </a:cubicBezTo>
                  <a:cubicBezTo>
                    <a:pt x="92705" y="413824"/>
                    <a:pt x="0" y="321186"/>
                    <a:pt x="0" y="206912"/>
                  </a:cubicBezTo>
                  <a:cubicBezTo>
                    <a:pt x="0" y="92638"/>
                    <a:pt x="92706" y="0"/>
                    <a:pt x="207063" y="0"/>
                  </a:cubicBezTo>
                  <a:cubicBezTo>
                    <a:pt x="321421" y="0"/>
                    <a:pt x="414127" y="92638"/>
                    <a:pt x="414127" y="2069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40" name="Google Shape;2040;p23"/>
          <p:cNvSpPr/>
          <p:nvPr/>
        </p:nvSpPr>
        <p:spPr>
          <a:xfrm rot="499954">
            <a:off x="8564808" y="3970262"/>
            <a:ext cx="834310" cy="855866"/>
          </a:xfrm>
          <a:custGeom>
            <a:rect b="b" l="l" r="r" t="t"/>
            <a:pathLst>
              <a:path extrusionOk="0" h="1711988" w="1667683">
                <a:moveTo>
                  <a:pt x="833839" y="334717"/>
                </a:moveTo>
                <a:cubicBezTo>
                  <a:pt x="781816" y="335138"/>
                  <a:pt x="729798" y="335580"/>
                  <a:pt x="677779" y="336039"/>
                </a:cubicBezTo>
                <a:cubicBezTo>
                  <a:pt x="676247" y="255277"/>
                  <a:pt x="672739" y="174636"/>
                  <a:pt x="670375" y="94028"/>
                </a:cubicBezTo>
                <a:cubicBezTo>
                  <a:pt x="669827" y="75309"/>
                  <a:pt x="668525" y="55365"/>
                  <a:pt x="660036" y="38320"/>
                </a:cubicBezTo>
                <a:cubicBezTo>
                  <a:pt x="650317" y="18800"/>
                  <a:pt x="637127" y="18057"/>
                  <a:pt x="616675" y="14113"/>
                </a:cubicBezTo>
                <a:cubicBezTo>
                  <a:pt x="568952" y="4909"/>
                  <a:pt x="520366" y="198"/>
                  <a:pt x="471766" y="6"/>
                </a:cubicBezTo>
                <a:cubicBezTo>
                  <a:pt x="441717" y="-111"/>
                  <a:pt x="411666" y="1499"/>
                  <a:pt x="381805" y="4847"/>
                </a:cubicBezTo>
                <a:cubicBezTo>
                  <a:pt x="361082" y="7172"/>
                  <a:pt x="333983" y="6323"/>
                  <a:pt x="319249" y="23806"/>
                </a:cubicBezTo>
                <a:cubicBezTo>
                  <a:pt x="311006" y="33581"/>
                  <a:pt x="308810" y="46955"/>
                  <a:pt x="307207" y="59638"/>
                </a:cubicBezTo>
                <a:cubicBezTo>
                  <a:pt x="295689" y="150678"/>
                  <a:pt x="297450" y="243968"/>
                  <a:pt x="296507" y="335628"/>
                </a:cubicBezTo>
                <a:cubicBezTo>
                  <a:pt x="296600" y="326722"/>
                  <a:pt x="74194" y="336080"/>
                  <a:pt x="50799" y="338096"/>
                </a:cubicBezTo>
                <a:cubicBezTo>
                  <a:pt x="39565" y="339065"/>
                  <a:pt x="27455" y="340401"/>
                  <a:pt x="19123" y="347992"/>
                </a:cubicBezTo>
                <a:cubicBezTo>
                  <a:pt x="10599" y="355754"/>
                  <a:pt x="8232" y="368049"/>
                  <a:pt x="6735" y="379475"/>
                </a:cubicBezTo>
                <a:cubicBezTo>
                  <a:pt x="-3892" y="455594"/>
                  <a:pt x="-638" y="534527"/>
                  <a:pt x="7485" y="610720"/>
                </a:cubicBezTo>
                <a:cubicBezTo>
                  <a:pt x="12059" y="653630"/>
                  <a:pt x="8835" y="709266"/>
                  <a:pt x="59888" y="721294"/>
                </a:cubicBezTo>
                <a:cubicBezTo>
                  <a:pt x="92286" y="728930"/>
                  <a:pt x="125829" y="729269"/>
                  <a:pt x="158889" y="731248"/>
                </a:cubicBezTo>
                <a:cubicBezTo>
                  <a:pt x="203368" y="733912"/>
                  <a:pt x="245917" y="734439"/>
                  <a:pt x="290646" y="732090"/>
                </a:cubicBezTo>
                <a:cubicBezTo>
                  <a:pt x="289933" y="776051"/>
                  <a:pt x="289234" y="820011"/>
                  <a:pt x="288525" y="863965"/>
                </a:cubicBezTo>
                <a:cubicBezTo>
                  <a:pt x="289234" y="907918"/>
                  <a:pt x="289933" y="951879"/>
                  <a:pt x="290646" y="995836"/>
                </a:cubicBezTo>
                <a:cubicBezTo>
                  <a:pt x="290629" y="994672"/>
                  <a:pt x="107134" y="990481"/>
                  <a:pt x="91046" y="988960"/>
                </a:cubicBezTo>
                <a:cubicBezTo>
                  <a:pt x="75582" y="987498"/>
                  <a:pt x="59298" y="986926"/>
                  <a:pt x="45256" y="993569"/>
                </a:cubicBezTo>
                <a:cubicBezTo>
                  <a:pt x="11935" y="1009326"/>
                  <a:pt x="13326" y="1075967"/>
                  <a:pt x="10014" y="1106957"/>
                </a:cubicBezTo>
                <a:cubicBezTo>
                  <a:pt x="5282" y="1151226"/>
                  <a:pt x="4244" y="1195889"/>
                  <a:pt x="6903" y="1240328"/>
                </a:cubicBezTo>
                <a:cubicBezTo>
                  <a:pt x="10425" y="1299217"/>
                  <a:pt x="5800" y="1386292"/>
                  <a:pt x="82941" y="1388943"/>
                </a:cubicBezTo>
                <a:cubicBezTo>
                  <a:pt x="102866" y="1389627"/>
                  <a:pt x="122989" y="1394144"/>
                  <a:pt x="143182" y="1395260"/>
                </a:cubicBezTo>
                <a:cubicBezTo>
                  <a:pt x="156090" y="1395975"/>
                  <a:pt x="296545" y="1395804"/>
                  <a:pt x="296511" y="1392298"/>
                </a:cubicBezTo>
                <a:cubicBezTo>
                  <a:pt x="297432" y="1481986"/>
                  <a:pt x="289478" y="1568558"/>
                  <a:pt x="300848" y="1658009"/>
                </a:cubicBezTo>
                <a:cubicBezTo>
                  <a:pt x="302660" y="1672256"/>
                  <a:pt x="304253" y="1687318"/>
                  <a:pt x="317148" y="1695039"/>
                </a:cubicBezTo>
                <a:cubicBezTo>
                  <a:pt x="332709" y="1704359"/>
                  <a:pt x="361291" y="1704808"/>
                  <a:pt x="379044" y="1707619"/>
                </a:cubicBezTo>
                <a:cubicBezTo>
                  <a:pt x="420867" y="1714241"/>
                  <a:pt x="469632" y="1711279"/>
                  <a:pt x="511972" y="1711598"/>
                </a:cubicBezTo>
                <a:cubicBezTo>
                  <a:pt x="544477" y="1711844"/>
                  <a:pt x="576999" y="1710225"/>
                  <a:pt x="609319" y="1706729"/>
                </a:cubicBezTo>
                <a:cubicBezTo>
                  <a:pt x="638182" y="1703610"/>
                  <a:pt x="654462" y="1698912"/>
                  <a:pt x="662403" y="1668459"/>
                </a:cubicBezTo>
                <a:cubicBezTo>
                  <a:pt x="670656" y="1636808"/>
                  <a:pt x="669132" y="1610840"/>
                  <a:pt x="672143" y="1578316"/>
                </a:cubicBezTo>
                <a:cubicBezTo>
                  <a:pt x="673633" y="1562223"/>
                  <a:pt x="680012" y="1391908"/>
                  <a:pt x="677782" y="1391887"/>
                </a:cubicBezTo>
                <a:cubicBezTo>
                  <a:pt x="729801" y="1392343"/>
                  <a:pt x="781820" y="1392788"/>
                  <a:pt x="833842" y="1393209"/>
                </a:cubicBezTo>
                <a:cubicBezTo>
                  <a:pt x="885864" y="1392788"/>
                  <a:pt x="937883" y="1392346"/>
                  <a:pt x="989902" y="1391887"/>
                </a:cubicBezTo>
                <a:cubicBezTo>
                  <a:pt x="987668" y="1391908"/>
                  <a:pt x="994051" y="1562223"/>
                  <a:pt x="995541" y="1578316"/>
                </a:cubicBezTo>
                <a:cubicBezTo>
                  <a:pt x="998556" y="1610840"/>
                  <a:pt x="997028" y="1636811"/>
                  <a:pt x="1005281" y="1668459"/>
                </a:cubicBezTo>
                <a:cubicBezTo>
                  <a:pt x="1013222" y="1698912"/>
                  <a:pt x="1029502" y="1703610"/>
                  <a:pt x="1058365" y="1706729"/>
                </a:cubicBezTo>
                <a:cubicBezTo>
                  <a:pt x="1090685" y="1710225"/>
                  <a:pt x="1123203" y="1711841"/>
                  <a:pt x="1155712" y="1711598"/>
                </a:cubicBezTo>
                <a:cubicBezTo>
                  <a:pt x="1198052" y="1711279"/>
                  <a:pt x="1246820" y="1714241"/>
                  <a:pt x="1288640" y="1707619"/>
                </a:cubicBezTo>
                <a:cubicBezTo>
                  <a:pt x="1306396" y="1704808"/>
                  <a:pt x="1334975" y="1704359"/>
                  <a:pt x="1350536" y="1695039"/>
                </a:cubicBezTo>
                <a:cubicBezTo>
                  <a:pt x="1363431" y="1687318"/>
                  <a:pt x="1365027" y="1672256"/>
                  <a:pt x="1366836" y="1658009"/>
                </a:cubicBezTo>
                <a:cubicBezTo>
                  <a:pt x="1378207" y="1568561"/>
                  <a:pt x="1370252" y="1481986"/>
                  <a:pt x="1371173" y="1392298"/>
                </a:cubicBezTo>
                <a:cubicBezTo>
                  <a:pt x="1371139" y="1395804"/>
                  <a:pt x="1511590" y="1395975"/>
                  <a:pt x="1524503" y="1395260"/>
                </a:cubicBezTo>
                <a:cubicBezTo>
                  <a:pt x="1544695" y="1394144"/>
                  <a:pt x="1564818" y="1389627"/>
                  <a:pt x="1584744" y="1388943"/>
                </a:cubicBezTo>
                <a:cubicBezTo>
                  <a:pt x="1661884" y="1386289"/>
                  <a:pt x="1657259" y="1299217"/>
                  <a:pt x="1660781" y="1240328"/>
                </a:cubicBezTo>
                <a:cubicBezTo>
                  <a:pt x="1663440" y="1195889"/>
                  <a:pt x="1662402" y="1151226"/>
                  <a:pt x="1657671" y="1106957"/>
                </a:cubicBezTo>
                <a:cubicBezTo>
                  <a:pt x="1654358" y="1075967"/>
                  <a:pt x="1655749" y="1009323"/>
                  <a:pt x="1622428" y="993569"/>
                </a:cubicBezTo>
                <a:cubicBezTo>
                  <a:pt x="1608386" y="986930"/>
                  <a:pt x="1592102" y="987498"/>
                  <a:pt x="1576638" y="988960"/>
                </a:cubicBezTo>
                <a:cubicBezTo>
                  <a:pt x="1560550" y="990481"/>
                  <a:pt x="1377055" y="994668"/>
                  <a:pt x="1377038" y="995836"/>
                </a:cubicBezTo>
                <a:cubicBezTo>
                  <a:pt x="1377747" y="951875"/>
                  <a:pt x="1378450" y="907915"/>
                  <a:pt x="1379159" y="863965"/>
                </a:cubicBezTo>
                <a:cubicBezTo>
                  <a:pt x="1378450" y="820011"/>
                  <a:pt x="1377751" y="776051"/>
                  <a:pt x="1377038" y="732090"/>
                </a:cubicBezTo>
                <a:cubicBezTo>
                  <a:pt x="1421767" y="734436"/>
                  <a:pt x="1464316" y="733912"/>
                  <a:pt x="1508795" y="731248"/>
                </a:cubicBezTo>
                <a:cubicBezTo>
                  <a:pt x="1541858" y="729269"/>
                  <a:pt x="1575398" y="728930"/>
                  <a:pt x="1607796" y="721294"/>
                </a:cubicBezTo>
                <a:cubicBezTo>
                  <a:pt x="1658846" y="709266"/>
                  <a:pt x="1655622" y="653630"/>
                  <a:pt x="1660199" y="610720"/>
                </a:cubicBezTo>
                <a:cubicBezTo>
                  <a:pt x="1668322" y="534527"/>
                  <a:pt x="1671576" y="455594"/>
                  <a:pt x="1660949" y="379475"/>
                </a:cubicBezTo>
                <a:cubicBezTo>
                  <a:pt x="1659452" y="368049"/>
                  <a:pt x="1657085" y="355750"/>
                  <a:pt x="1648561" y="347992"/>
                </a:cubicBezTo>
                <a:cubicBezTo>
                  <a:pt x="1640226" y="340404"/>
                  <a:pt x="1628115" y="339065"/>
                  <a:pt x="1616885" y="338096"/>
                </a:cubicBezTo>
                <a:cubicBezTo>
                  <a:pt x="1593490" y="336076"/>
                  <a:pt x="1371084" y="326722"/>
                  <a:pt x="1371177" y="335628"/>
                </a:cubicBezTo>
                <a:cubicBezTo>
                  <a:pt x="1370234" y="243968"/>
                  <a:pt x="1371992" y="150678"/>
                  <a:pt x="1360478" y="59638"/>
                </a:cubicBezTo>
                <a:cubicBezTo>
                  <a:pt x="1358874" y="46955"/>
                  <a:pt x="1356678" y="33585"/>
                  <a:pt x="1348435" y="23806"/>
                </a:cubicBezTo>
                <a:cubicBezTo>
                  <a:pt x="1333701" y="6323"/>
                  <a:pt x="1306602" y="7172"/>
                  <a:pt x="1285879" y="4847"/>
                </a:cubicBezTo>
                <a:cubicBezTo>
                  <a:pt x="1256019" y="1499"/>
                  <a:pt x="1225963" y="-111"/>
                  <a:pt x="1195918" y="6"/>
                </a:cubicBezTo>
                <a:cubicBezTo>
                  <a:pt x="1147315" y="198"/>
                  <a:pt x="1098732" y="4909"/>
                  <a:pt x="1051010" y="14113"/>
                </a:cubicBezTo>
                <a:cubicBezTo>
                  <a:pt x="1030557" y="18057"/>
                  <a:pt x="1017371" y="18800"/>
                  <a:pt x="1007648" y="38320"/>
                </a:cubicBezTo>
                <a:cubicBezTo>
                  <a:pt x="999159" y="55365"/>
                  <a:pt x="997857" y="75309"/>
                  <a:pt x="997309" y="94028"/>
                </a:cubicBezTo>
                <a:cubicBezTo>
                  <a:pt x="994945" y="174639"/>
                  <a:pt x="991437" y="255281"/>
                  <a:pt x="989905" y="336039"/>
                </a:cubicBezTo>
                <a:cubicBezTo>
                  <a:pt x="937876" y="335583"/>
                  <a:pt x="885857" y="335138"/>
                  <a:pt x="833839" y="334717"/>
                </a:cubicBezTo>
                <a:close/>
                <a:moveTo>
                  <a:pt x="833839" y="1005676"/>
                </a:moveTo>
                <a:cubicBezTo>
                  <a:pt x="781323" y="1006347"/>
                  <a:pt x="728797" y="1007005"/>
                  <a:pt x="676275" y="1007676"/>
                </a:cubicBezTo>
                <a:cubicBezTo>
                  <a:pt x="677258" y="959771"/>
                  <a:pt x="678224" y="911869"/>
                  <a:pt x="679170" y="863965"/>
                </a:cubicBezTo>
                <a:cubicBezTo>
                  <a:pt x="678224" y="816063"/>
                  <a:pt x="677258" y="768158"/>
                  <a:pt x="676275" y="720253"/>
                </a:cubicBezTo>
                <a:cubicBezTo>
                  <a:pt x="728797" y="720924"/>
                  <a:pt x="781323" y="721582"/>
                  <a:pt x="833839" y="722253"/>
                </a:cubicBezTo>
                <a:cubicBezTo>
                  <a:pt x="886354" y="721582"/>
                  <a:pt x="938880" y="720924"/>
                  <a:pt x="991402" y="720253"/>
                </a:cubicBezTo>
                <a:cubicBezTo>
                  <a:pt x="990419" y="768158"/>
                  <a:pt x="989453" y="816060"/>
                  <a:pt x="988507" y="863965"/>
                </a:cubicBezTo>
                <a:cubicBezTo>
                  <a:pt x="989453" y="911866"/>
                  <a:pt x="990419" y="959771"/>
                  <a:pt x="991402" y="1007676"/>
                </a:cubicBezTo>
                <a:cubicBezTo>
                  <a:pt x="938880" y="1007001"/>
                  <a:pt x="886354" y="1006344"/>
                  <a:pt x="833839" y="100567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41" name="Google Shape;2041;p23"/>
          <p:cNvGrpSpPr/>
          <p:nvPr/>
        </p:nvGrpSpPr>
        <p:grpSpPr>
          <a:xfrm rot="709070">
            <a:off x="6066560" y="2039145"/>
            <a:ext cx="2447700" cy="3291381"/>
            <a:chOff x="12133100" y="4076409"/>
            <a:chExt cx="4895419" cy="6583057"/>
          </a:xfrm>
        </p:grpSpPr>
        <p:sp>
          <p:nvSpPr>
            <p:cNvPr id="2042" name="Google Shape;2042;p23"/>
            <p:cNvSpPr/>
            <p:nvPr/>
          </p:nvSpPr>
          <p:spPr>
            <a:xfrm>
              <a:off x="12138334" y="4076409"/>
              <a:ext cx="4890185" cy="6583057"/>
            </a:xfrm>
            <a:custGeom>
              <a:rect b="b" l="l" r="r" t="t"/>
              <a:pathLst>
                <a:path extrusionOk="0" h="6583057" w="4890185">
                  <a:moveTo>
                    <a:pt x="4862762" y="6344731"/>
                  </a:moveTo>
                  <a:cubicBezTo>
                    <a:pt x="4853379" y="6185146"/>
                    <a:pt x="4878698" y="5997542"/>
                    <a:pt x="4868263" y="5803144"/>
                  </a:cubicBezTo>
                  <a:cubicBezTo>
                    <a:pt x="4842641" y="5352982"/>
                    <a:pt x="4857261" y="5680015"/>
                    <a:pt x="4857261" y="5236318"/>
                  </a:cubicBezTo>
                  <a:cubicBezTo>
                    <a:pt x="4858248" y="4736506"/>
                    <a:pt x="4791278" y="4420007"/>
                    <a:pt x="4815032" y="3612135"/>
                  </a:cubicBezTo>
                  <a:cubicBezTo>
                    <a:pt x="4823901" y="3422820"/>
                    <a:pt x="4827402" y="3522869"/>
                    <a:pt x="4801793" y="3071404"/>
                  </a:cubicBezTo>
                  <a:cubicBezTo>
                    <a:pt x="4757393" y="2431729"/>
                    <a:pt x="4753089" y="8233"/>
                    <a:pt x="4705583" y="7061"/>
                  </a:cubicBezTo>
                  <a:cubicBezTo>
                    <a:pt x="4303753" y="-3999"/>
                    <a:pt x="3841204" y="15566"/>
                    <a:pt x="3843704" y="15566"/>
                  </a:cubicBezTo>
                  <a:cubicBezTo>
                    <a:pt x="3390420" y="15566"/>
                    <a:pt x="3810397" y="-28948"/>
                    <a:pt x="3257704" y="32577"/>
                  </a:cubicBezTo>
                  <a:cubicBezTo>
                    <a:pt x="3012053" y="59791"/>
                    <a:pt x="2406314" y="26059"/>
                    <a:pt x="2377823" y="24348"/>
                  </a:cubicBezTo>
                  <a:cubicBezTo>
                    <a:pt x="2355084" y="26046"/>
                    <a:pt x="1844555" y="66032"/>
                    <a:pt x="1791574" y="61489"/>
                  </a:cubicBezTo>
                  <a:cubicBezTo>
                    <a:pt x="1268991" y="16935"/>
                    <a:pt x="264277" y="85557"/>
                    <a:pt x="326680" y="80791"/>
                  </a:cubicBezTo>
                  <a:cubicBezTo>
                    <a:pt x="310441" y="80791"/>
                    <a:pt x="45050" y="75683"/>
                    <a:pt x="47550" y="75972"/>
                  </a:cubicBezTo>
                  <a:cubicBezTo>
                    <a:pt x="45866" y="75972"/>
                    <a:pt x="44550" y="863542"/>
                    <a:pt x="44550" y="1442415"/>
                  </a:cubicBezTo>
                  <a:cubicBezTo>
                    <a:pt x="44497" y="1443390"/>
                    <a:pt x="13480" y="1912932"/>
                    <a:pt x="10809" y="2124919"/>
                  </a:cubicBezTo>
                  <a:cubicBezTo>
                    <a:pt x="10809" y="2151581"/>
                    <a:pt x="43800" y="2464262"/>
                    <a:pt x="39549" y="2505735"/>
                  </a:cubicBezTo>
                  <a:cubicBezTo>
                    <a:pt x="-16142" y="3058119"/>
                    <a:pt x="69961" y="3602945"/>
                    <a:pt x="18810" y="4704394"/>
                  </a:cubicBezTo>
                  <a:cubicBezTo>
                    <a:pt x="-1417" y="5098837"/>
                    <a:pt x="25758" y="5040143"/>
                    <a:pt x="19060" y="5245126"/>
                  </a:cubicBezTo>
                  <a:cubicBezTo>
                    <a:pt x="-14616" y="6175692"/>
                    <a:pt x="4071" y="5693787"/>
                    <a:pt x="16559" y="6294266"/>
                  </a:cubicBezTo>
                  <a:cubicBezTo>
                    <a:pt x="22034" y="6550241"/>
                    <a:pt x="11585" y="6561366"/>
                    <a:pt x="28048" y="6561656"/>
                  </a:cubicBezTo>
                  <a:cubicBezTo>
                    <a:pt x="1082571" y="6577758"/>
                    <a:pt x="1987455" y="6587659"/>
                    <a:pt x="3358389" y="6563355"/>
                  </a:cubicBezTo>
                  <a:cubicBezTo>
                    <a:pt x="3902409" y="6552861"/>
                    <a:pt x="3910160" y="6587172"/>
                    <a:pt x="3968379" y="6582643"/>
                  </a:cubicBezTo>
                  <a:cubicBezTo>
                    <a:pt x="5075672" y="6498130"/>
                    <a:pt x="4888002" y="6719873"/>
                    <a:pt x="4862762" y="6344731"/>
                  </a:cubicBezTo>
                  <a:close/>
                  <a:moveTo>
                    <a:pt x="264961" y="741176"/>
                  </a:moveTo>
                  <a:cubicBezTo>
                    <a:pt x="218731" y="722467"/>
                    <a:pt x="194241" y="660086"/>
                    <a:pt x="214231" y="609317"/>
                  </a:cubicBezTo>
                  <a:cubicBezTo>
                    <a:pt x="247722" y="523396"/>
                    <a:pt x="362922" y="532480"/>
                    <a:pt x="392899" y="615558"/>
                  </a:cubicBezTo>
                  <a:cubicBezTo>
                    <a:pt x="422390" y="686458"/>
                    <a:pt x="350170" y="776053"/>
                    <a:pt x="264961" y="741176"/>
                  </a:cubicBezTo>
                  <a:close/>
                  <a:moveTo>
                    <a:pt x="256210" y="1279932"/>
                  </a:moveTo>
                  <a:cubicBezTo>
                    <a:pt x="219231" y="1260078"/>
                    <a:pt x="199979" y="1210745"/>
                    <a:pt x="210730" y="1166230"/>
                  </a:cubicBezTo>
                  <a:cubicBezTo>
                    <a:pt x="234470" y="1068972"/>
                    <a:pt x="361421" y="1068683"/>
                    <a:pt x="393899" y="1158857"/>
                  </a:cubicBezTo>
                  <a:cubicBezTo>
                    <a:pt x="425391" y="1234273"/>
                    <a:pt x="342432" y="1326435"/>
                    <a:pt x="256210" y="1279932"/>
                  </a:cubicBezTo>
                  <a:close/>
                  <a:moveTo>
                    <a:pt x="266961" y="1828037"/>
                  </a:moveTo>
                  <a:cubicBezTo>
                    <a:pt x="220732" y="1809328"/>
                    <a:pt x="196241" y="1747513"/>
                    <a:pt x="215981" y="1696468"/>
                  </a:cubicBezTo>
                  <a:cubicBezTo>
                    <a:pt x="249222" y="1609980"/>
                    <a:pt x="365172" y="1619341"/>
                    <a:pt x="394900" y="1702419"/>
                  </a:cubicBezTo>
                  <a:cubicBezTo>
                    <a:pt x="424640" y="1773595"/>
                    <a:pt x="351920" y="1862624"/>
                    <a:pt x="266961" y="1828037"/>
                  </a:cubicBezTo>
                  <a:close/>
                  <a:moveTo>
                    <a:pt x="268212" y="2371599"/>
                  </a:moveTo>
                  <a:cubicBezTo>
                    <a:pt x="221982" y="2352890"/>
                    <a:pt x="197492" y="2291075"/>
                    <a:pt x="217231" y="2240320"/>
                  </a:cubicBezTo>
                  <a:cubicBezTo>
                    <a:pt x="250472" y="2153555"/>
                    <a:pt x="366422" y="2162917"/>
                    <a:pt x="396150" y="2245995"/>
                  </a:cubicBezTo>
                  <a:cubicBezTo>
                    <a:pt x="426141" y="2317724"/>
                    <a:pt x="352420" y="2405910"/>
                    <a:pt x="268212" y="2371599"/>
                  </a:cubicBezTo>
                  <a:close/>
                  <a:moveTo>
                    <a:pt x="213981" y="2796930"/>
                  </a:moveTo>
                  <a:cubicBezTo>
                    <a:pt x="237721" y="2699672"/>
                    <a:pt x="364672" y="2699106"/>
                    <a:pt x="397150" y="2789557"/>
                  </a:cubicBezTo>
                  <a:cubicBezTo>
                    <a:pt x="462619" y="2946365"/>
                    <a:pt x="170501" y="2975857"/>
                    <a:pt x="213981" y="2796930"/>
                  </a:cubicBezTo>
                  <a:close/>
                  <a:moveTo>
                    <a:pt x="215231" y="3340216"/>
                  </a:moveTo>
                  <a:cubicBezTo>
                    <a:pt x="238971" y="3243247"/>
                    <a:pt x="365672" y="3242102"/>
                    <a:pt x="398400" y="3332843"/>
                  </a:cubicBezTo>
                  <a:cubicBezTo>
                    <a:pt x="464119" y="3490493"/>
                    <a:pt x="172001" y="3519143"/>
                    <a:pt x="215231" y="3340216"/>
                  </a:cubicBezTo>
                  <a:close/>
                  <a:moveTo>
                    <a:pt x="271462" y="4002022"/>
                  </a:moveTo>
                  <a:cubicBezTo>
                    <a:pt x="225232" y="3983313"/>
                    <a:pt x="200742" y="3921499"/>
                    <a:pt x="220481" y="3870744"/>
                  </a:cubicBezTo>
                  <a:cubicBezTo>
                    <a:pt x="253723" y="3783979"/>
                    <a:pt x="369673" y="3793340"/>
                    <a:pt x="399400" y="3876418"/>
                  </a:cubicBezTo>
                  <a:cubicBezTo>
                    <a:pt x="429141" y="3947871"/>
                    <a:pt x="355921" y="4036333"/>
                    <a:pt x="271462" y="4002022"/>
                  </a:cubicBezTo>
                  <a:close/>
                  <a:moveTo>
                    <a:pt x="217231" y="4427353"/>
                  </a:moveTo>
                  <a:cubicBezTo>
                    <a:pt x="240971" y="4329806"/>
                    <a:pt x="367922" y="4329806"/>
                    <a:pt x="400400" y="4419980"/>
                  </a:cubicBezTo>
                  <a:cubicBezTo>
                    <a:pt x="465870" y="4576788"/>
                    <a:pt x="173752" y="4606281"/>
                    <a:pt x="217231" y="4427353"/>
                  </a:cubicBezTo>
                  <a:close/>
                  <a:moveTo>
                    <a:pt x="263961" y="5084341"/>
                  </a:moveTo>
                  <a:cubicBezTo>
                    <a:pt x="226982" y="5064487"/>
                    <a:pt x="207730" y="5015154"/>
                    <a:pt x="218481" y="4970639"/>
                  </a:cubicBezTo>
                  <a:cubicBezTo>
                    <a:pt x="242221" y="4873381"/>
                    <a:pt x="369172" y="4873091"/>
                    <a:pt x="401651" y="4963266"/>
                  </a:cubicBezTo>
                  <a:cubicBezTo>
                    <a:pt x="433142" y="5038694"/>
                    <a:pt x="350420" y="5130844"/>
                    <a:pt x="263961" y="5084341"/>
                  </a:cubicBezTo>
                  <a:close/>
                  <a:moveTo>
                    <a:pt x="274699" y="5632446"/>
                  </a:moveTo>
                  <a:cubicBezTo>
                    <a:pt x="228469" y="5613737"/>
                    <a:pt x="203979" y="5551922"/>
                    <a:pt x="223719" y="5501167"/>
                  </a:cubicBezTo>
                  <a:cubicBezTo>
                    <a:pt x="256960" y="5414402"/>
                    <a:pt x="372910" y="5423763"/>
                    <a:pt x="402637" y="5506841"/>
                  </a:cubicBezTo>
                  <a:cubicBezTo>
                    <a:pt x="432391" y="5578294"/>
                    <a:pt x="359171" y="5666757"/>
                    <a:pt x="274699" y="5632446"/>
                  </a:cubicBezTo>
                  <a:close/>
                  <a:moveTo>
                    <a:pt x="275699" y="6176021"/>
                  </a:moveTo>
                  <a:cubicBezTo>
                    <a:pt x="177989" y="6136326"/>
                    <a:pt x="210730" y="5964771"/>
                    <a:pt x="327680" y="5984626"/>
                  </a:cubicBezTo>
                  <a:cubicBezTo>
                    <a:pt x="469370" y="6009286"/>
                    <a:pt x="409402" y="6230463"/>
                    <a:pt x="275699" y="617602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043" name="Google Shape;2043;p23"/>
            <p:cNvGrpSpPr/>
            <p:nvPr/>
          </p:nvGrpSpPr>
          <p:grpSpPr>
            <a:xfrm>
              <a:off x="12133100" y="4419522"/>
              <a:ext cx="4875895" cy="6001617"/>
              <a:chOff x="12133100" y="4419522"/>
              <a:chExt cx="4875895" cy="6001617"/>
            </a:xfrm>
          </p:grpSpPr>
          <p:sp>
            <p:nvSpPr>
              <p:cNvPr id="2044" name="Google Shape;2044;p23"/>
              <p:cNvSpPr/>
              <p:nvPr/>
            </p:nvSpPr>
            <p:spPr>
              <a:xfrm>
                <a:off x="12177467" y="4419522"/>
                <a:ext cx="4697434" cy="47594"/>
              </a:xfrm>
              <a:custGeom>
                <a:rect b="b" l="l" r="r" t="t"/>
                <a:pathLst>
                  <a:path extrusionOk="0" h="47594" w="4697434">
                    <a:moveTo>
                      <a:pt x="4695179" y="47595"/>
                    </a:moveTo>
                    <a:cubicBezTo>
                      <a:pt x="4693915" y="47608"/>
                      <a:pt x="8326" y="31730"/>
                      <a:pt x="6668" y="31717"/>
                    </a:cubicBezTo>
                    <a:cubicBezTo>
                      <a:pt x="6668" y="-16564"/>
                      <a:pt x="-331443" y="171"/>
                      <a:pt x="3807559" y="17537"/>
                    </a:cubicBezTo>
                    <a:cubicBezTo>
                      <a:pt x="4792560" y="21328"/>
                      <a:pt x="4694020" y="6740"/>
                      <a:pt x="4695179" y="4759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45" name="Google Shape;2045;p23"/>
              <p:cNvSpPr/>
              <p:nvPr/>
            </p:nvSpPr>
            <p:spPr>
              <a:xfrm>
                <a:off x="12177776" y="4958673"/>
                <a:ext cx="4710931" cy="49740"/>
              </a:xfrm>
              <a:custGeom>
                <a:rect b="b" l="l" r="r" t="t"/>
                <a:pathLst>
                  <a:path extrusionOk="0" h="49740" w="4710931">
                    <a:moveTo>
                      <a:pt x="4708371" y="49741"/>
                    </a:moveTo>
                    <a:cubicBezTo>
                      <a:pt x="4706870" y="49767"/>
                      <a:pt x="6319" y="33876"/>
                      <a:pt x="5358" y="33862"/>
                    </a:cubicBezTo>
                    <a:cubicBezTo>
                      <a:pt x="6477" y="-16709"/>
                      <a:pt x="-313448" y="-1133"/>
                      <a:pt x="3819988" y="19683"/>
                    </a:cubicBezTo>
                    <a:cubicBezTo>
                      <a:pt x="4804436" y="23461"/>
                      <a:pt x="4708371" y="8386"/>
                      <a:pt x="4708371" y="4974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46" name="Google Shape;2046;p23"/>
              <p:cNvSpPr/>
              <p:nvPr/>
            </p:nvSpPr>
            <p:spPr>
              <a:xfrm>
                <a:off x="12179135" y="5499812"/>
                <a:ext cx="4742236" cy="39378"/>
              </a:xfrm>
              <a:custGeom>
                <a:rect b="b" l="l" r="r" t="t"/>
                <a:pathLst>
                  <a:path extrusionOk="0" h="39378" w="4742236">
                    <a:moveTo>
                      <a:pt x="629491" y="36299"/>
                    </a:moveTo>
                    <a:cubicBezTo>
                      <a:pt x="-87552" y="36299"/>
                      <a:pt x="3763" y="45792"/>
                      <a:pt x="3763" y="0"/>
                    </a:cubicBezTo>
                    <a:cubicBezTo>
                      <a:pt x="5776918" y="32863"/>
                      <a:pt x="6612688" y="45897"/>
                      <a:pt x="629491" y="3629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47" name="Google Shape;2047;p23"/>
              <p:cNvSpPr/>
              <p:nvPr/>
            </p:nvSpPr>
            <p:spPr>
              <a:xfrm>
                <a:off x="12147922" y="6042768"/>
                <a:ext cx="4761010" cy="48254"/>
              </a:xfrm>
              <a:custGeom>
                <a:rect b="b" l="l" r="r" t="t"/>
                <a:pathLst>
                  <a:path extrusionOk="0" h="48254" w="4761010">
                    <a:moveTo>
                      <a:pt x="4758464" y="48254"/>
                    </a:moveTo>
                    <a:cubicBezTo>
                      <a:pt x="4757438" y="48267"/>
                      <a:pt x="6406" y="32099"/>
                      <a:pt x="4971" y="32086"/>
                    </a:cubicBezTo>
                    <a:cubicBezTo>
                      <a:pt x="7301" y="-16958"/>
                      <a:pt x="-316098" y="329"/>
                      <a:pt x="3875583" y="17906"/>
                    </a:cubicBezTo>
                    <a:cubicBezTo>
                      <a:pt x="4853950" y="21685"/>
                      <a:pt x="4758464" y="7084"/>
                      <a:pt x="4758464" y="4825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48" name="Google Shape;2048;p23"/>
              <p:cNvSpPr/>
              <p:nvPr/>
            </p:nvSpPr>
            <p:spPr>
              <a:xfrm>
                <a:off x="12169838" y="6584141"/>
                <a:ext cx="4751298" cy="47902"/>
              </a:xfrm>
              <a:custGeom>
                <a:rect b="b" l="l" r="r" t="t"/>
                <a:pathLst>
                  <a:path extrusionOk="0" h="47902" w="4751298">
                    <a:moveTo>
                      <a:pt x="4749037" y="47902"/>
                    </a:moveTo>
                    <a:cubicBezTo>
                      <a:pt x="4747879" y="47916"/>
                      <a:pt x="4927" y="31748"/>
                      <a:pt x="3545" y="31734"/>
                    </a:cubicBezTo>
                    <a:cubicBezTo>
                      <a:pt x="10823" y="-16769"/>
                      <a:pt x="-317735" y="281"/>
                      <a:pt x="3866655" y="17844"/>
                    </a:cubicBezTo>
                    <a:cubicBezTo>
                      <a:pt x="4846300" y="21623"/>
                      <a:pt x="4747852" y="7364"/>
                      <a:pt x="4749037" y="4790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49" name="Google Shape;2049;p23"/>
              <p:cNvSpPr/>
              <p:nvPr/>
            </p:nvSpPr>
            <p:spPr>
              <a:xfrm>
                <a:off x="12152745" y="7125126"/>
                <a:ext cx="4790755" cy="48215"/>
              </a:xfrm>
              <a:custGeom>
                <a:rect b="b" l="l" r="r" t="t"/>
                <a:pathLst>
                  <a:path extrusionOk="0" h="48215" w="4790755">
                    <a:moveTo>
                      <a:pt x="4789370" y="48215"/>
                    </a:moveTo>
                    <a:cubicBezTo>
                      <a:pt x="4788409" y="48228"/>
                      <a:pt x="117507" y="32535"/>
                      <a:pt x="6400" y="31771"/>
                    </a:cubicBezTo>
                    <a:cubicBezTo>
                      <a:pt x="5321" y="-17036"/>
                      <a:pt x="-324342" y="449"/>
                      <a:pt x="3896500" y="18157"/>
                    </a:cubicBezTo>
                    <a:cubicBezTo>
                      <a:pt x="4886949" y="21949"/>
                      <a:pt x="4785659" y="7361"/>
                      <a:pt x="4789370" y="4821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50" name="Google Shape;2050;p23"/>
              <p:cNvSpPr/>
              <p:nvPr/>
            </p:nvSpPr>
            <p:spPr>
              <a:xfrm>
                <a:off x="12167290" y="7664726"/>
                <a:ext cx="4800664" cy="43894"/>
              </a:xfrm>
              <a:custGeom>
                <a:rect b="b" l="l" r="r" t="t"/>
                <a:pathLst>
                  <a:path extrusionOk="0" h="43894" w="4800664">
                    <a:moveTo>
                      <a:pt x="1753867" y="38287"/>
                    </a:moveTo>
                    <a:cubicBezTo>
                      <a:pt x="-160284" y="30927"/>
                      <a:pt x="4264" y="52678"/>
                      <a:pt x="3106" y="0"/>
                    </a:cubicBezTo>
                    <a:cubicBezTo>
                      <a:pt x="5120477" y="14232"/>
                      <a:pt x="6809940" y="59616"/>
                      <a:pt x="1753867" y="3828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51" name="Google Shape;2051;p23"/>
              <p:cNvSpPr/>
              <p:nvPr/>
            </p:nvSpPr>
            <p:spPr>
              <a:xfrm>
                <a:off x="12166436" y="8206652"/>
                <a:ext cx="4790216" cy="49284"/>
              </a:xfrm>
              <a:custGeom>
                <a:rect b="b" l="l" r="r" t="t"/>
                <a:pathLst>
                  <a:path extrusionOk="0" h="49284" w="4790216">
                    <a:moveTo>
                      <a:pt x="4787680" y="49285"/>
                    </a:moveTo>
                    <a:cubicBezTo>
                      <a:pt x="4786719" y="49298"/>
                      <a:pt x="108250" y="33538"/>
                      <a:pt x="5697" y="32840"/>
                    </a:cubicBezTo>
                    <a:cubicBezTo>
                      <a:pt x="5697" y="-18363"/>
                      <a:pt x="-317689" y="1215"/>
                      <a:pt x="3908549" y="18950"/>
                    </a:cubicBezTo>
                    <a:cubicBezTo>
                      <a:pt x="4882772" y="23663"/>
                      <a:pt x="4787680" y="6389"/>
                      <a:pt x="4787680" y="4928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52" name="Google Shape;2052;p23"/>
              <p:cNvSpPr/>
              <p:nvPr/>
            </p:nvSpPr>
            <p:spPr>
              <a:xfrm>
                <a:off x="12152225" y="8747206"/>
                <a:ext cx="4826215" cy="50027"/>
              </a:xfrm>
              <a:custGeom>
                <a:rect b="b" l="l" r="r" t="t"/>
                <a:pathLst>
                  <a:path extrusionOk="0" h="50027" w="4826215">
                    <a:moveTo>
                      <a:pt x="4825131" y="50027"/>
                    </a:moveTo>
                    <a:cubicBezTo>
                      <a:pt x="4824170" y="50041"/>
                      <a:pt x="90286" y="34136"/>
                      <a:pt x="4919" y="33583"/>
                    </a:cubicBezTo>
                    <a:cubicBezTo>
                      <a:pt x="7380" y="-19410"/>
                      <a:pt x="-318861" y="1839"/>
                      <a:pt x="3935749" y="19693"/>
                    </a:cubicBezTo>
                    <a:cubicBezTo>
                      <a:pt x="4922039" y="23485"/>
                      <a:pt x="4820591" y="8857"/>
                      <a:pt x="4825131" y="5002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53" name="Google Shape;2053;p23"/>
              <p:cNvSpPr/>
              <p:nvPr/>
            </p:nvSpPr>
            <p:spPr>
              <a:xfrm>
                <a:off x="12153179" y="9288066"/>
                <a:ext cx="4855816" cy="44746"/>
              </a:xfrm>
              <a:custGeom>
                <a:rect b="b" l="l" r="r" t="t"/>
                <a:pathLst>
                  <a:path extrusionOk="0" h="44746" w="4855816">
                    <a:moveTo>
                      <a:pt x="1806707" y="38564"/>
                    </a:moveTo>
                    <a:cubicBezTo>
                      <a:pt x="-189903" y="30901"/>
                      <a:pt x="5216" y="54455"/>
                      <a:pt x="5216" y="0"/>
                    </a:cubicBezTo>
                    <a:cubicBezTo>
                      <a:pt x="5091661" y="19604"/>
                      <a:pt x="6934829" y="60209"/>
                      <a:pt x="1806707" y="3856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54" name="Google Shape;2054;p23"/>
              <p:cNvSpPr/>
              <p:nvPr/>
            </p:nvSpPr>
            <p:spPr>
              <a:xfrm>
                <a:off x="12133100" y="9830606"/>
                <a:ext cx="4875326" cy="48947"/>
              </a:xfrm>
              <a:custGeom>
                <a:rect b="b" l="l" r="r" t="t"/>
                <a:pathLst>
                  <a:path extrusionOk="0" h="48947" w="4875326">
                    <a:moveTo>
                      <a:pt x="4873497" y="48947"/>
                    </a:moveTo>
                    <a:cubicBezTo>
                      <a:pt x="4872497" y="48961"/>
                      <a:pt x="206739" y="33635"/>
                      <a:pt x="6054" y="31936"/>
                    </a:cubicBezTo>
                    <a:cubicBezTo>
                      <a:pt x="6054" y="-17647"/>
                      <a:pt x="-328727" y="812"/>
                      <a:pt x="3980627" y="18889"/>
                    </a:cubicBezTo>
                    <a:cubicBezTo>
                      <a:pt x="4970786" y="22681"/>
                      <a:pt x="4871167" y="8080"/>
                      <a:pt x="4873497" y="4894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55" name="Google Shape;2055;p23"/>
              <p:cNvSpPr/>
              <p:nvPr/>
            </p:nvSpPr>
            <p:spPr>
              <a:xfrm>
                <a:off x="12149415" y="10370546"/>
                <a:ext cx="4853433" cy="50593"/>
              </a:xfrm>
              <a:custGeom>
                <a:rect b="b" l="l" r="r" t="t"/>
                <a:pathLst>
                  <a:path extrusionOk="0" h="50593" w="4853433">
                    <a:moveTo>
                      <a:pt x="4851682" y="50594"/>
                    </a:moveTo>
                    <a:cubicBezTo>
                      <a:pt x="4850734" y="50607"/>
                      <a:pt x="133457" y="34360"/>
                      <a:pt x="6229" y="33294"/>
                    </a:cubicBezTo>
                    <a:cubicBezTo>
                      <a:pt x="5045" y="-16421"/>
                      <a:pt x="-324460" y="-1412"/>
                      <a:pt x="3977051" y="20246"/>
                    </a:cubicBezTo>
                    <a:cubicBezTo>
                      <a:pt x="4947418" y="24038"/>
                      <a:pt x="4849195" y="8331"/>
                      <a:pt x="4851682" y="5059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056" name="Google Shape;2056;p23"/>
            <p:cNvSpPr/>
            <p:nvPr/>
          </p:nvSpPr>
          <p:spPr>
            <a:xfrm>
              <a:off x="12775381" y="4134223"/>
              <a:ext cx="130942" cy="6519719"/>
            </a:xfrm>
            <a:custGeom>
              <a:rect b="b" l="l" r="r" t="t"/>
              <a:pathLst>
                <a:path extrusionOk="0" h="6519719" w="130942">
                  <a:moveTo>
                    <a:pt x="130942" y="6519720"/>
                  </a:moveTo>
                  <a:cubicBezTo>
                    <a:pt x="58669" y="6519720"/>
                    <a:pt x="-55122" y="2753493"/>
                    <a:pt x="30731" y="1"/>
                  </a:cubicBezTo>
                  <a:cubicBezTo>
                    <a:pt x="103899" y="-2224"/>
                    <a:pt x="-72374" y="2540347"/>
                    <a:pt x="130942" y="65197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57" name="Google Shape;2057;p23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1FAEE"/>
        </a:solidFill>
      </p:bgPr>
    </p:bg>
    <p:spTree>
      <p:nvGrpSpPr>
        <p:cNvPr id="2061" name="Shape 20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62" name="Google Shape;2062;p24"/>
          <p:cNvGrpSpPr/>
          <p:nvPr/>
        </p:nvGrpSpPr>
        <p:grpSpPr>
          <a:xfrm>
            <a:off x="514348" y="514351"/>
            <a:ext cx="1904172" cy="1922399"/>
            <a:chOff x="1028697" y="1028702"/>
            <a:chExt cx="3808343" cy="3844798"/>
          </a:xfrm>
        </p:grpSpPr>
        <p:sp>
          <p:nvSpPr>
            <p:cNvPr id="2063" name="Google Shape;2063;p24"/>
            <p:cNvSpPr/>
            <p:nvPr/>
          </p:nvSpPr>
          <p:spPr>
            <a:xfrm>
              <a:off x="1033724" y="1028702"/>
              <a:ext cx="3798077" cy="3844798"/>
            </a:xfrm>
            <a:custGeom>
              <a:rect b="b" l="l" r="r" t="t"/>
              <a:pathLst>
                <a:path extrusionOk="0" h="3844798" w="3798077">
                  <a:moveTo>
                    <a:pt x="1" y="3782079"/>
                  </a:moveTo>
                  <a:cubicBezTo>
                    <a:pt x="-191" y="3817120"/>
                    <a:pt x="28532" y="3845441"/>
                    <a:pt x="63598" y="3844787"/>
                  </a:cubicBezTo>
                  <a:cubicBezTo>
                    <a:pt x="3859304" y="3773943"/>
                    <a:pt x="3794667" y="3840435"/>
                    <a:pt x="3795275" y="3731604"/>
                  </a:cubicBezTo>
                  <a:cubicBezTo>
                    <a:pt x="3796153" y="3573160"/>
                    <a:pt x="3798077" y="63206"/>
                    <a:pt x="3798077" y="63721"/>
                  </a:cubicBezTo>
                  <a:cubicBezTo>
                    <a:pt x="3798269" y="29003"/>
                    <a:pt x="3770046" y="813"/>
                    <a:pt x="3735303" y="1005"/>
                  </a:cubicBezTo>
                  <a:cubicBezTo>
                    <a:pt x="-58409" y="21898"/>
                    <a:pt x="3403" y="-44164"/>
                    <a:pt x="2795" y="65805"/>
                  </a:cubicBezTo>
                  <a:cubicBezTo>
                    <a:pt x="1917" y="226472"/>
                    <a:pt x="-7" y="3782586"/>
                    <a:pt x="1" y="378207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064" name="Google Shape;2064;p24"/>
            <p:cNvGrpSpPr/>
            <p:nvPr/>
          </p:nvGrpSpPr>
          <p:grpSpPr>
            <a:xfrm>
              <a:off x="1028697" y="1287680"/>
              <a:ext cx="3808343" cy="3368336"/>
              <a:chOff x="1028697" y="1287680"/>
              <a:chExt cx="3808343" cy="3368336"/>
            </a:xfrm>
          </p:grpSpPr>
          <p:sp>
            <p:nvSpPr>
              <p:cNvPr id="2065" name="Google Shape;2065;p24"/>
              <p:cNvSpPr/>
              <p:nvPr/>
            </p:nvSpPr>
            <p:spPr>
              <a:xfrm>
                <a:off x="1030726" y="2183149"/>
                <a:ext cx="3804382" cy="35059"/>
              </a:xfrm>
              <a:custGeom>
                <a:rect b="b" l="l" r="r" t="t"/>
                <a:pathLst>
                  <a:path extrusionOk="0" h="35059" w="3804382">
                    <a:moveTo>
                      <a:pt x="3799867" y="14254"/>
                    </a:moveTo>
                    <a:cubicBezTo>
                      <a:pt x="3799721" y="-8653"/>
                      <a:pt x="4091709" y="-2110"/>
                      <a:pt x="4516" y="20805"/>
                    </a:cubicBezTo>
                    <a:cubicBezTo>
                      <a:pt x="4662" y="43713"/>
                      <a:pt x="-287334" y="37169"/>
                      <a:pt x="3799867" y="14254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66" name="Google Shape;2066;p24"/>
              <p:cNvSpPr/>
              <p:nvPr/>
            </p:nvSpPr>
            <p:spPr>
              <a:xfrm>
                <a:off x="1032675" y="2481342"/>
                <a:ext cx="3804365" cy="41449"/>
              </a:xfrm>
              <a:custGeom>
                <a:rect b="b" l="l" r="r" t="t"/>
                <a:pathLst>
                  <a:path extrusionOk="0" h="41449" w="3804365">
                    <a:moveTo>
                      <a:pt x="3799849" y="13902"/>
                    </a:moveTo>
                    <a:cubicBezTo>
                      <a:pt x="3799703" y="-9013"/>
                      <a:pt x="4091722" y="-3008"/>
                      <a:pt x="4513" y="27551"/>
                    </a:cubicBezTo>
                    <a:cubicBezTo>
                      <a:pt x="4667" y="50458"/>
                      <a:pt x="-287336" y="44460"/>
                      <a:pt x="3799849" y="13902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67" name="Google Shape;2067;p24"/>
              <p:cNvSpPr/>
              <p:nvPr/>
            </p:nvSpPr>
            <p:spPr>
              <a:xfrm>
                <a:off x="1031387" y="2779500"/>
                <a:ext cx="3804499" cy="47953"/>
              </a:xfrm>
              <a:custGeom>
                <a:rect b="b" l="l" r="r" t="t"/>
                <a:pathLst>
                  <a:path extrusionOk="0" h="47953" w="3804499">
                    <a:moveTo>
                      <a:pt x="3799891" y="13607"/>
                    </a:moveTo>
                    <a:cubicBezTo>
                      <a:pt x="3800037" y="-9308"/>
                      <a:pt x="4091964" y="-3856"/>
                      <a:pt x="4609" y="34346"/>
                    </a:cubicBezTo>
                    <a:cubicBezTo>
                      <a:pt x="4463" y="57261"/>
                      <a:pt x="-287464" y="51809"/>
                      <a:pt x="3799891" y="1360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68" name="Google Shape;2068;p24"/>
              <p:cNvSpPr/>
              <p:nvPr/>
            </p:nvSpPr>
            <p:spPr>
              <a:xfrm>
                <a:off x="1030851" y="1287680"/>
                <a:ext cx="3804381" cy="17573"/>
              </a:xfrm>
              <a:custGeom>
                <a:rect b="b" l="l" r="r" t="t"/>
                <a:pathLst>
                  <a:path extrusionOk="0" h="17573" w="3804381">
                    <a:moveTo>
                      <a:pt x="4522" y="16153"/>
                    </a:moveTo>
                    <a:cubicBezTo>
                      <a:pt x="4091753" y="16153"/>
                      <a:pt x="3799734" y="24335"/>
                      <a:pt x="3799858" y="1420"/>
                    </a:cubicBezTo>
                    <a:cubicBezTo>
                      <a:pt x="-287366" y="1420"/>
                      <a:pt x="4652" y="-6762"/>
                      <a:pt x="4522" y="16153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69" name="Google Shape;2069;p24"/>
              <p:cNvSpPr/>
              <p:nvPr/>
            </p:nvSpPr>
            <p:spPr>
              <a:xfrm>
                <a:off x="1028779" y="1884861"/>
                <a:ext cx="3804405" cy="28847"/>
              </a:xfrm>
              <a:custGeom>
                <a:rect b="b" l="l" r="r" t="t"/>
                <a:pathLst>
                  <a:path extrusionOk="0" h="28847" w="3804405">
                    <a:moveTo>
                      <a:pt x="3799890" y="14693"/>
                    </a:moveTo>
                    <a:cubicBezTo>
                      <a:pt x="3799744" y="-8214"/>
                      <a:pt x="4091739" y="-1125"/>
                      <a:pt x="4516" y="14155"/>
                    </a:cubicBezTo>
                    <a:cubicBezTo>
                      <a:pt x="4662" y="37062"/>
                      <a:pt x="-287334" y="29972"/>
                      <a:pt x="3799890" y="14693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70" name="Google Shape;2070;p24"/>
              <p:cNvSpPr/>
              <p:nvPr/>
            </p:nvSpPr>
            <p:spPr>
              <a:xfrm>
                <a:off x="1029184" y="1586415"/>
                <a:ext cx="3804408" cy="22915"/>
              </a:xfrm>
              <a:custGeom>
                <a:rect b="b" l="l" r="r" t="t"/>
                <a:pathLst>
                  <a:path extrusionOk="0" h="22915" w="3804408">
                    <a:moveTo>
                      <a:pt x="3799808" y="15274"/>
                    </a:moveTo>
                    <a:cubicBezTo>
                      <a:pt x="3799931" y="-7633"/>
                      <a:pt x="4091835" y="-5"/>
                      <a:pt x="4603" y="7639"/>
                    </a:cubicBezTo>
                    <a:cubicBezTo>
                      <a:pt x="4472" y="30554"/>
                      <a:pt x="-287431" y="22918"/>
                      <a:pt x="3799808" y="15274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71" name="Google Shape;2071;p24"/>
              <p:cNvSpPr/>
              <p:nvPr/>
            </p:nvSpPr>
            <p:spPr>
              <a:xfrm>
                <a:off x="1030649" y="3673754"/>
                <a:ext cx="3804281" cy="67880"/>
              </a:xfrm>
              <a:custGeom>
                <a:rect b="b" l="l" r="r" t="t"/>
                <a:pathLst>
                  <a:path extrusionOk="0" h="67880" w="3804281">
                    <a:moveTo>
                      <a:pt x="3799766" y="12931"/>
                    </a:moveTo>
                    <a:cubicBezTo>
                      <a:pt x="3799620" y="-9984"/>
                      <a:pt x="4091601" y="-6170"/>
                      <a:pt x="4515" y="54955"/>
                    </a:cubicBezTo>
                    <a:cubicBezTo>
                      <a:pt x="4661" y="77862"/>
                      <a:pt x="-287319" y="74048"/>
                      <a:pt x="3799766" y="1293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72" name="Google Shape;2072;p24"/>
              <p:cNvSpPr/>
              <p:nvPr/>
            </p:nvSpPr>
            <p:spPr>
              <a:xfrm>
                <a:off x="1031695" y="4269782"/>
                <a:ext cx="3804562" cy="81397"/>
              </a:xfrm>
              <a:custGeom>
                <a:rect b="b" l="l" r="r" t="t"/>
                <a:pathLst>
                  <a:path extrusionOk="0" h="81397" w="3804562">
                    <a:moveTo>
                      <a:pt x="3799960" y="12592"/>
                    </a:moveTo>
                    <a:cubicBezTo>
                      <a:pt x="3800091" y="-10323"/>
                      <a:pt x="4092002" y="-7593"/>
                      <a:pt x="4601" y="68803"/>
                    </a:cubicBezTo>
                    <a:cubicBezTo>
                      <a:pt x="4478" y="91718"/>
                      <a:pt x="-287441" y="88996"/>
                      <a:pt x="3799960" y="12592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73" name="Google Shape;2073;p24"/>
              <p:cNvSpPr/>
              <p:nvPr/>
            </p:nvSpPr>
            <p:spPr>
              <a:xfrm>
                <a:off x="1029436" y="3077628"/>
                <a:ext cx="3804517" cy="54539"/>
              </a:xfrm>
              <a:custGeom>
                <a:rect b="b" l="l" r="r" t="t"/>
                <a:pathLst>
                  <a:path extrusionOk="0" h="54539" w="3804517">
                    <a:moveTo>
                      <a:pt x="3799910" y="13352"/>
                    </a:moveTo>
                    <a:cubicBezTo>
                      <a:pt x="3800056" y="-9563"/>
                      <a:pt x="4091944" y="-4657"/>
                      <a:pt x="4605" y="41188"/>
                    </a:cubicBezTo>
                    <a:cubicBezTo>
                      <a:pt x="4467" y="64103"/>
                      <a:pt x="-287429" y="59197"/>
                      <a:pt x="3799910" y="13352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74" name="Google Shape;2074;p24"/>
              <p:cNvSpPr/>
              <p:nvPr/>
            </p:nvSpPr>
            <p:spPr>
              <a:xfrm>
                <a:off x="1030032" y="4567813"/>
                <a:ext cx="3804572" cy="88203"/>
              </a:xfrm>
              <a:custGeom>
                <a:rect b="b" l="l" r="r" t="t"/>
                <a:pathLst>
                  <a:path extrusionOk="0" h="88203" w="3804572">
                    <a:moveTo>
                      <a:pt x="3799969" y="12449"/>
                    </a:moveTo>
                    <a:cubicBezTo>
                      <a:pt x="3800099" y="-10466"/>
                      <a:pt x="4092033" y="-8290"/>
                      <a:pt x="4602" y="75757"/>
                    </a:cubicBezTo>
                    <a:cubicBezTo>
                      <a:pt x="4479" y="98672"/>
                      <a:pt x="-287463" y="96488"/>
                      <a:pt x="3799969" y="12449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75" name="Google Shape;2075;p24"/>
              <p:cNvSpPr/>
              <p:nvPr/>
            </p:nvSpPr>
            <p:spPr>
              <a:xfrm>
                <a:off x="1032603" y="3971758"/>
                <a:ext cx="3804261" cy="74614"/>
              </a:xfrm>
              <a:custGeom>
                <a:rect b="b" l="l" r="r" t="t"/>
                <a:pathLst>
                  <a:path extrusionOk="0" h="74614" w="3804261">
                    <a:moveTo>
                      <a:pt x="3799745" y="12752"/>
                    </a:moveTo>
                    <a:cubicBezTo>
                      <a:pt x="3799599" y="-10163"/>
                      <a:pt x="4091618" y="-6887"/>
                      <a:pt x="4517" y="61866"/>
                    </a:cubicBezTo>
                    <a:cubicBezTo>
                      <a:pt x="4663" y="84773"/>
                      <a:pt x="-287356" y="81505"/>
                      <a:pt x="3799745" y="12752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76" name="Google Shape;2076;p24"/>
              <p:cNvSpPr/>
              <p:nvPr/>
            </p:nvSpPr>
            <p:spPr>
              <a:xfrm>
                <a:off x="1028697" y="3375725"/>
                <a:ext cx="3804302" cy="61181"/>
              </a:xfrm>
              <a:custGeom>
                <a:rect b="b" l="l" r="r" t="t"/>
                <a:pathLst>
                  <a:path extrusionOk="0" h="61181" w="3804302">
                    <a:moveTo>
                      <a:pt x="3799787" y="13127"/>
                    </a:moveTo>
                    <a:cubicBezTo>
                      <a:pt x="3799641" y="-9788"/>
                      <a:pt x="4091629" y="-5421"/>
                      <a:pt x="4513" y="48053"/>
                    </a:cubicBezTo>
                    <a:cubicBezTo>
                      <a:pt x="4667" y="70968"/>
                      <a:pt x="-287321" y="66608"/>
                      <a:pt x="3799787" y="1312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077" name="Google Shape;2077;p24"/>
          <p:cNvGrpSpPr/>
          <p:nvPr/>
        </p:nvGrpSpPr>
        <p:grpSpPr>
          <a:xfrm>
            <a:off x="514348" y="2571751"/>
            <a:ext cx="1904172" cy="1922399"/>
            <a:chOff x="1028697" y="5143502"/>
            <a:chExt cx="3808343" cy="3844798"/>
          </a:xfrm>
        </p:grpSpPr>
        <p:sp>
          <p:nvSpPr>
            <p:cNvPr id="2078" name="Google Shape;2078;p24"/>
            <p:cNvSpPr/>
            <p:nvPr/>
          </p:nvSpPr>
          <p:spPr>
            <a:xfrm>
              <a:off x="1033724" y="5143502"/>
              <a:ext cx="3798077" cy="3844798"/>
            </a:xfrm>
            <a:custGeom>
              <a:rect b="b" l="l" r="r" t="t"/>
              <a:pathLst>
                <a:path extrusionOk="0" h="3844798" w="3798077">
                  <a:moveTo>
                    <a:pt x="1" y="3782079"/>
                  </a:moveTo>
                  <a:cubicBezTo>
                    <a:pt x="-191" y="3817120"/>
                    <a:pt x="28532" y="3845441"/>
                    <a:pt x="63598" y="3844787"/>
                  </a:cubicBezTo>
                  <a:cubicBezTo>
                    <a:pt x="3859304" y="3773943"/>
                    <a:pt x="3794667" y="3840435"/>
                    <a:pt x="3795275" y="3731604"/>
                  </a:cubicBezTo>
                  <a:cubicBezTo>
                    <a:pt x="3796153" y="3573160"/>
                    <a:pt x="3798077" y="63206"/>
                    <a:pt x="3798077" y="63721"/>
                  </a:cubicBezTo>
                  <a:cubicBezTo>
                    <a:pt x="3798269" y="29003"/>
                    <a:pt x="3770046" y="813"/>
                    <a:pt x="3735303" y="1005"/>
                  </a:cubicBezTo>
                  <a:cubicBezTo>
                    <a:pt x="-58409" y="21898"/>
                    <a:pt x="3403" y="-44164"/>
                    <a:pt x="2795" y="65805"/>
                  </a:cubicBezTo>
                  <a:cubicBezTo>
                    <a:pt x="1917" y="226472"/>
                    <a:pt x="-7" y="3782586"/>
                    <a:pt x="1" y="378207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079" name="Google Shape;2079;p24"/>
            <p:cNvGrpSpPr/>
            <p:nvPr/>
          </p:nvGrpSpPr>
          <p:grpSpPr>
            <a:xfrm>
              <a:off x="1028697" y="5402480"/>
              <a:ext cx="3808343" cy="3368336"/>
              <a:chOff x="1028697" y="5402480"/>
              <a:chExt cx="3808343" cy="3368336"/>
            </a:xfrm>
          </p:grpSpPr>
          <p:sp>
            <p:nvSpPr>
              <p:cNvPr id="2080" name="Google Shape;2080;p24"/>
              <p:cNvSpPr/>
              <p:nvPr/>
            </p:nvSpPr>
            <p:spPr>
              <a:xfrm>
                <a:off x="1030726" y="6297949"/>
                <a:ext cx="3804382" cy="35059"/>
              </a:xfrm>
              <a:custGeom>
                <a:rect b="b" l="l" r="r" t="t"/>
                <a:pathLst>
                  <a:path extrusionOk="0" h="35059" w="3804382">
                    <a:moveTo>
                      <a:pt x="3799867" y="14254"/>
                    </a:moveTo>
                    <a:cubicBezTo>
                      <a:pt x="3799721" y="-8653"/>
                      <a:pt x="4091709" y="-2110"/>
                      <a:pt x="4516" y="20805"/>
                    </a:cubicBezTo>
                    <a:cubicBezTo>
                      <a:pt x="4662" y="43713"/>
                      <a:pt x="-287334" y="37169"/>
                      <a:pt x="3799867" y="1425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1" name="Google Shape;2081;p24"/>
              <p:cNvSpPr/>
              <p:nvPr/>
            </p:nvSpPr>
            <p:spPr>
              <a:xfrm>
                <a:off x="1032675" y="6596142"/>
                <a:ext cx="3804365" cy="41449"/>
              </a:xfrm>
              <a:custGeom>
                <a:rect b="b" l="l" r="r" t="t"/>
                <a:pathLst>
                  <a:path extrusionOk="0" h="41449" w="3804365">
                    <a:moveTo>
                      <a:pt x="3799849" y="13902"/>
                    </a:moveTo>
                    <a:cubicBezTo>
                      <a:pt x="3799703" y="-9013"/>
                      <a:pt x="4091722" y="-3008"/>
                      <a:pt x="4513" y="27551"/>
                    </a:cubicBezTo>
                    <a:cubicBezTo>
                      <a:pt x="4667" y="50458"/>
                      <a:pt x="-287336" y="44460"/>
                      <a:pt x="3799849" y="1390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2" name="Google Shape;2082;p24"/>
              <p:cNvSpPr/>
              <p:nvPr/>
            </p:nvSpPr>
            <p:spPr>
              <a:xfrm>
                <a:off x="1031387" y="6894300"/>
                <a:ext cx="3804499" cy="47953"/>
              </a:xfrm>
              <a:custGeom>
                <a:rect b="b" l="l" r="r" t="t"/>
                <a:pathLst>
                  <a:path extrusionOk="0" h="47953" w="3804499">
                    <a:moveTo>
                      <a:pt x="3799891" y="13607"/>
                    </a:moveTo>
                    <a:cubicBezTo>
                      <a:pt x="3800037" y="-9308"/>
                      <a:pt x="4091964" y="-3856"/>
                      <a:pt x="4609" y="34346"/>
                    </a:cubicBezTo>
                    <a:cubicBezTo>
                      <a:pt x="4463" y="57261"/>
                      <a:pt x="-287464" y="51809"/>
                      <a:pt x="3799891" y="1360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3" name="Google Shape;2083;p24"/>
              <p:cNvSpPr/>
              <p:nvPr/>
            </p:nvSpPr>
            <p:spPr>
              <a:xfrm>
                <a:off x="1030851" y="5402480"/>
                <a:ext cx="3804381" cy="17573"/>
              </a:xfrm>
              <a:custGeom>
                <a:rect b="b" l="l" r="r" t="t"/>
                <a:pathLst>
                  <a:path extrusionOk="0" h="17573" w="3804381">
                    <a:moveTo>
                      <a:pt x="4522" y="16153"/>
                    </a:moveTo>
                    <a:cubicBezTo>
                      <a:pt x="4091753" y="16153"/>
                      <a:pt x="3799734" y="24335"/>
                      <a:pt x="3799858" y="1420"/>
                    </a:cubicBezTo>
                    <a:cubicBezTo>
                      <a:pt x="-287366" y="1420"/>
                      <a:pt x="4652" y="-6762"/>
                      <a:pt x="4522" y="1615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4" name="Google Shape;2084;p24"/>
              <p:cNvSpPr/>
              <p:nvPr/>
            </p:nvSpPr>
            <p:spPr>
              <a:xfrm>
                <a:off x="1028779" y="5999661"/>
                <a:ext cx="3804405" cy="28847"/>
              </a:xfrm>
              <a:custGeom>
                <a:rect b="b" l="l" r="r" t="t"/>
                <a:pathLst>
                  <a:path extrusionOk="0" h="28847" w="3804405">
                    <a:moveTo>
                      <a:pt x="3799890" y="14693"/>
                    </a:moveTo>
                    <a:cubicBezTo>
                      <a:pt x="3799744" y="-8214"/>
                      <a:pt x="4091739" y="-1125"/>
                      <a:pt x="4516" y="14155"/>
                    </a:cubicBezTo>
                    <a:cubicBezTo>
                      <a:pt x="4662" y="37062"/>
                      <a:pt x="-287334" y="29972"/>
                      <a:pt x="3799890" y="1469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5" name="Google Shape;2085;p24"/>
              <p:cNvSpPr/>
              <p:nvPr/>
            </p:nvSpPr>
            <p:spPr>
              <a:xfrm>
                <a:off x="1029184" y="5701215"/>
                <a:ext cx="3804408" cy="22915"/>
              </a:xfrm>
              <a:custGeom>
                <a:rect b="b" l="l" r="r" t="t"/>
                <a:pathLst>
                  <a:path extrusionOk="0" h="22915" w="3804408">
                    <a:moveTo>
                      <a:pt x="3799808" y="15274"/>
                    </a:moveTo>
                    <a:cubicBezTo>
                      <a:pt x="3799931" y="-7633"/>
                      <a:pt x="4091835" y="-5"/>
                      <a:pt x="4603" y="7639"/>
                    </a:cubicBezTo>
                    <a:cubicBezTo>
                      <a:pt x="4472" y="30554"/>
                      <a:pt x="-287431" y="22918"/>
                      <a:pt x="3799808" y="1527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6" name="Google Shape;2086;p24"/>
              <p:cNvSpPr/>
              <p:nvPr/>
            </p:nvSpPr>
            <p:spPr>
              <a:xfrm>
                <a:off x="1030649" y="7788554"/>
                <a:ext cx="3804281" cy="67880"/>
              </a:xfrm>
              <a:custGeom>
                <a:rect b="b" l="l" r="r" t="t"/>
                <a:pathLst>
                  <a:path extrusionOk="0" h="67880" w="3804281">
                    <a:moveTo>
                      <a:pt x="3799766" y="12931"/>
                    </a:moveTo>
                    <a:cubicBezTo>
                      <a:pt x="3799620" y="-9984"/>
                      <a:pt x="4091601" y="-6170"/>
                      <a:pt x="4515" y="54955"/>
                    </a:cubicBezTo>
                    <a:cubicBezTo>
                      <a:pt x="4661" y="77862"/>
                      <a:pt x="-287319" y="74048"/>
                      <a:pt x="3799766" y="1293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7" name="Google Shape;2087;p24"/>
              <p:cNvSpPr/>
              <p:nvPr/>
            </p:nvSpPr>
            <p:spPr>
              <a:xfrm>
                <a:off x="1031695" y="8384582"/>
                <a:ext cx="3804562" cy="81397"/>
              </a:xfrm>
              <a:custGeom>
                <a:rect b="b" l="l" r="r" t="t"/>
                <a:pathLst>
                  <a:path extrusionOk="0" h="81397" w="3804562">
                    <a:moveTo>
                      <a:pt x="3799960" y="12592"/>
                    </a:moveTo>
                    <a:cubicBezTo>
                      <a:pt x="3800091" y="-10323"/>
                      <a:pt x="4092002" y="-7593"/>
                      <a:pt x="4601" y="68803"/>
                    </a:cubicBezTo>
                    <a:cubicBezTo>
                      <a:pt x="4478" y="91718"/>
                      <a:pt x="-287441" y="88996"/>
                      <a:pt x="3799960" y="1259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8" name="Google Shape;2088;p24"/>
              <p:cNvSpPr/>
              <p:nvPr/>
            </p:nvSpPr>
            <p:spPr>
              <a:xfrm>
                <a:off x="1029436" y="7192428"/>
                <a:ext cx="3804517" cy="54539"/>
              </a:xfrm>
              <a:custGeom>
                <a:rect b="b" l="l" r="r" t="t"/>
                <a:pathLst>
                  <a:path extrusionOk="0" h="54539" w="3804517">
                    <a:moveTo>
                      <a:pt x="3799910" y="13352"/>
                    </a:moveTo>
                    <a:cubicBezTo>
                      <a:pt x="3800056" y="-9563"/>
                      <a:pt x="4091944" y="-4657"/>
                      <a:pt x="4605" y="41188"/>
                    </a:cubicBezTo>
                    <a:cubicBezTo>
                      <a:pt x="4467" y="64103"/>
                      <a:pt x="-287429" y="59197"/>
                      <a:pt x="3799910" y="1335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9" name="Google Shape;2089;p24"/>
              <p:cNvSpPr/>
              <p:nvPr/>
            </p:nvSpPr>
            <p:spPr>
              <a:xfrm>
                <a:off x="1030032" y="8682613"/>
                <a:ext cx="3804572" cy="88203"/>
              </a:xfrm>
              <a:custGeom>
                <a:rect b="b" l="l" r="r" t="t"/>
                <a:pathLst>
                  <a:path extrusionOk="0" h="88203" w="3804572">
                    <a:moveTo>
                      <a:pt x="3799969" y="12449"/>
                    </a:moveTo>
                    <a:cubicBezTo>
                      <a:pt x="3800099" y="-10466"/>
                      <a:pt x="4092033" y="-8290"/>
                      <a:pt x="4602" y="75757"/>
                    </a:cubicBezTo>
                    <a:cubicBezTo>
                      <a:pt x="4479" y="98672"/>
                      <a:pt x="-287463" y="96488"/>
                      <a:pt x="3799969" y="1244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0" name="Google Shape;2090;p24"/>
              <p:cNvSpPr/>
              <p:nvPr/>
            </p:nvSpPr>
            <p:spPr>
              <a:xfrm>
                <a:off x="1032603" y="8086558"/>
                <a:ext cx="3804261" cy="74614"/>
              </a:xfrm>
              <a:custGeom>
                <a:rect b="b" l="l" r="r" t="t"/>
                <a:pathLst>
                  <a:path extrusionOk="0" h="74614" w="3804261">
                    <a:moveTo>
                      <a:pt x="3799745" y="12752"/>
                    </a:moveTo>
                    <a:cubicBezTo>
                      <a:pt x="3799599" y="-10163"/>
                      <a:pt x="4091618" y="-6887"/>
                      <a:pt x="4517" y="61866"/>
                    </a:cubicBezTo>
                    <a:cubicBezTo>
                      <a:pt x="4663" y="84773"/>
                      <a:pt x="-287356" y="81505"/>
                      <a:pt x="3799745" y="1275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1" name="Google Shape;2091;p24"/>
              <p:cNvSpPr/>
              <p:nvPr/>
            </p:nvSpPr>
            <p:spPr>
              <a:xfrm>
                <a:off x="1028697" y="7490525"/>
                <a:ext cx="3804302" cy="61181"/>
              </a:xfrm>
              <a:custGeom>
                <a:rect b="b" l="l" r="r" t="t"/>
                <a:pathLst>
                  <a:path extrusionOk="0" h="61181" w="3804302">
                    <a:moveTo>
                      <a:pt x="3799787" y="13127"/>
                    </a:moveTo>
                    <a:cubicBezTo>
                      <a:pt x="3799641" y="-9788"/>
                      <a:pt x="4091629" y="-5421"/>
                      <a:pt x="4513" y="48053"/>
                    </a:cubicBezTo>
                    <a:cubicBezTo>
                      <a:pt x="4667" y="70968"/>
                      <a:pt x="-287321" y="66608"/>
                      <a:pt x="3799787" y="1312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092" name="Google Shape;2092;p24"/>
          <p:cNvGrpSpPr/>
          <p:nvPr/>
        </p:nvGrpSpPr>
        <p:grpSpPr>
          <a:xfrm>
            <a:off x="2667077" y="514351"/>
            <a:ext cx="1904171" cy="1922399"/>
            <a:chOff x="5334153" y="1028702"/>
            <a:chExt cx="3808343" cy="3844798"/>
          </a:xfrm>
        </p:grpSpPr>
        <p:sp>
          <p:nvSpPr>
            <p:cNvPr id="2093" name="Google Shape;2093;p24"/>
            <p:cNvSpPr/>
            <p:nvPr/>
          </p:nvSpPr>
          <p:spPr>
            <a:xfrm>
              <a:off x="5339180" y="1028702"/>
              <a:ext cx="3798077" cy="3844798"/>
            </a:xfrm>
            <a:custGeom>
              <a:rect b="b" l="l" r="r" t="t"/>
              <a:pathLst>
                <a:path extrusionOk="0" h="3844798" w="3798077">
                  <a:moveTo>
                    <a:pt x="1" y="3782079"/>
                  </a:moveTo>
                  <a:cubicBezTo>
                    <a:pt x="-191" y="3817120"/>
                    <a:pt x="28532" y="3845441"/>
                    <a:pt x="63598" y="3844787"/>
                  </a:cubicBezTo>
                  <a:cubicBezTo>
                    <a:pt x="3859304" y="3773943"/>
                    <a:pt x="3794667" y="3840435"/>
                    <a:pt x="3795275" y="3731604"/>
                  </a:cubicBezTo>
                  <a:cubicBezTo>
                    <a:pt x="3796153" y="3573160"/>
                    <a:pt x="3798077" y="63206"/>
                    <a:pt x="3798077" y="63721"/>
                  </a:cubicBezTo>
                  <a:cubicBezTo>
                    <a:pt x="3798269" y="29003"/>
                    <a:pt x="3770046" y="813"/>
                    <a:pt x="3735303" y="1005"/>
                  </a:cubicBezTo>
                  <a:cubicBezTo>
                    <a:pt x="-58409" y="21898"/>
                    <a:pt x="3403" y="-44164"/>
                    <a:pt x="2795" y="65805"/>
                  </a:cubicBezTo>
                  <a:cubicBezTo>
                    <a:pt x="1917" y="226472"/>
                    <a:pt x="-7" y="3782586"/>
                    <a:pt x="1" y="378207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094" name="Google Shape;2094;p24"/>
            <p:cNvGrpSpPr/>
            <p:nvPr/>
          </p:nvGrpSpPr>
          <p:grpSpPr>
            <a:xfrm>
              <a:off x="5334153" y="1287680"/>
              <a:ext cx="3808343" cy="3368336"/>
              <a:chOff x="5334153" y="1287680"/>
              <a:chExt cx="3808343" cy="3368336"/>
            </a:xfrm>
          </p:grpSpPr>
          <p:sp>
            <p:nvSpPr>
              <p:cNvPr id="2095" name="Google Shape;2095;p24"/>
              <p:cNvSpPr/>
              <p:nvPr/>
            </p:nvSpPr>
            <p:spPr>
              <a:xfrm>
                <a:off x="5336182" y="2183149"/>
                <a:ext cx="3804382" cy="35059"/>
              </a:xfrm>
              <a:custGeom>
                <a:rect b="b" l="l" r="r" t="t"/>
                <a:pathLst>
                  <a:path extrusionOk="0" h="35059" w="3804382">
                    <a:moveTo>
                      <a:pt x="3799867" y="14254"/>
                    </a:moveTo>
                    <a:cubicBezTo>
                      <a:pt x="3799721" y="-8653"/>
                      <a:pt x="4091709" y="-2110"/>
                      <a:pt x="4516" y="20805"/>
                    </a:cubicBezTo>
                    <a:cubicBezTo>
                      <a:pt x="4662" y="43713"/>
                      <a:pt x="-287334" y="37169"/>
                      <a:pt x="3799867" y="1425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6" name="Google Shape;2096;p24"/>
              <p:cNvSpPr/>
              <p:nvPr/>
            </p:nvSpPr>
            <p:spPr>
              <a:xfrm>
                <a:off x="5338131" y="2481342"/>
                <a:ext cx="3804365" cy="41449"/>
              </a:xfrm>
              <a:custGeom>
                <a:rect b="b" l="l" r="r" t="t"/>
                <a:pathLst>
                  <a:path extrusionOk="0" h="41449" w="3804365">
                    <a:moveTo>
                      <a:pt x="3799849" y="13902"/>
                    </a:moveTo>
                    <a:cubicBezTo>
                      <a:pt x="3799703" y="-9013"/>
                      <a:pt x="4091722" y="-3008"/>
                      <a:pt x="4513" y="27551"/>
                    </a:cubicBezTo>
                    <a:cubicBezTo>
                      <a:pt x="4667" y="50458"/>
                      <a:pt x="-287336" y="44460"/>
                      <a:pt x="3799849" y="1390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7" name="Google Shape;2097;p24"/>
              <p:cNvSpPr/>
              <p:nvPr/>
            </p:nvSpPr>
            <p:spPr>
              <a:xfrm>
                <a:off x="5336843" y="2779500"/>
                <a:ext cx="3804499" cy="47953"/>
              </a:xfrm>
              <a:custGeom>
                <a:rect b="b" l="l" r="r" t="t"/>
                <a:pathLst>
                  <a:path extrusionOk="0" h="47953" w="3804499">
                    <a:moveTo>
                      <a:pt x="3799891" y="13607"/>
                    </a:moveTo>
                    <a:cubicBezTo>
                      <a:pt x="3800037" y="-9308"/>
                      <a:pt x="4091964" y="-3856"/>
                      <a:pt x="4609" y="34346"/>
                    </a:cubicBezTo>
                    <a:cubicBezTo>
                      <a:pt x="4463" y="57261"/>
                      <a:pt x="-287464" y="51809"/>
                      <a:pt x="3799891" y="1360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8" name="Google Shape;2098;p24"/>
              <p:cNvSpPr/>
              <p:nvPr/>
            </p:nvSpPr>
            <p:spPr>
              <a:xfrm>
                <a:off x="5336307" y="1287680"/>
                <a:ext cx="3804381" cy="17573"/>
              </a:xfrm>
              <a:custGeom>
                <a:rect b="b" l="l" r="r" t="t"/>
                <a:pathLst>
                  <a:path extrusionOk="0" h="17573" w="3804381">
                    <a:moveTo>
                      <a:pt x="4522" y="16153"/>
                    </a:moveTo>
                    <a:cubicBezTo>
                      <a:pt x="4091753" y="16153"/>
                      <a:pt x="3799734" y="24335"/>
                      <a:pt x="3799858" y="1420"/>
                    </a:cubicBezTo>
                    <a:cubicBezTo>
                      <a:pt x="-287366" y="1420"/>
                      <a:pt x="4652" y="-6762"/>
                      <a:pt x="4522" y="1615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9" name="Google Shape;2099;p24"/>
              <p:cNvSpPr/>
              <p:nvPr/>
            </p:nvSpPr>
            <p:spPr>
              <a:xfrm>
                <a:off x="5334235" y="1884861"/>
                <a:ext cx="3804405" cy="28847"/>
              </a:xfrm>
              <a:custGeom>
                <a:rect b="b" l="l" r="r" t="t"/>
                <a:pathLst>
                  <a:path extrusionOk="0" h="28847" w="3804405">
                    <a:moveTo>
                      <a:pt x="3799890" y="14693"/>
                    </a:moveTo>
                    <a:cubicBezTo>
                      <a:pt x="3799744" y="-8214"/>
                      <a:pt x="4091739" y="-1125"/>
                      <a:pt x="4516" y="14155"/>
                    </a:cubicBezTo>
                    <a:cubicBezTo>
                      <a:pt x="4662" y="37062"/>
                      <a:pt x="-287334" y="29972"/>
                      <a:pt x="3799890" y="1469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0" name="Google Shape;2100;p24"/>
              <p:cNvSpPr/>
              <p:nvPr/>
            </p:nvSpPr>
            <p:spPr>
              <a:xfrm>
                <a:off x="5334640" y="1586415"/>
                <a:ext cx="3804408" cy="22915"/>
              </a:xfrm>
              <a:custGeom>
                <a:rect b="b" l="l" r="r" t="t"/>
                <a:pathLst>
                  <a:path extrusionOk="0" h="22915" w="3804408">
                    <a:moveTo>
                      <a:pt x="3799808" y="15274"/>
                    </a:moveTo>
                    <a:cubicBezTo>
                      <a:pt x="3799931" y="-7633"/>
                      <a:pt x="4091835" y="-5"/>
                      <a:pt x="4603" y="7639"/>
                    </a:cubicBezTo>
                    <a:cubicBezTo>
                      <a:pt x="4472" y="30554"/>
                      <a:pt x="-287431" y="22918"/>
                      <a:pt x="3799808" y="1527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1" name="Google Shape;2101;p24"/>
              <p:cNvSpPr/>
              <p:nvPr/>
            </p:nvSpPr>
            <p:spPr>
              <a:xfrm>
                <a:off x="5336105" y="3673754"/>
                <a:ext cx="3804281" cy="67880"/>
              </a:xfrm>
              <a:custGeom>
                <a:rect b="b" l="l" r="r" t="t"/>
                <a:pathLst>
                  <a:path extrusionOk="0" h="67880" w="3804281">
                    <a:moveTo>
                      <a:pt x="3799766" y="12931"/>
                    </a:moveTo>
                    <a:cubicBezTo>
                      <a:pt x="3799620" y="-9984"/>
                      <a:pt x="4091601" y="-6170"/>
                      <a:pt x="4515" y="54955"/>
                    </a:cubicBezTo>
                    <a:cubicBezTo>
                      <a:pt x="4661" y="77862"/>
                      <a:pt x="-287319" y="74048"/>
                      <a:pt x="3799766" y="1293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2" name="Google Shape;2102;p24"/>
              <p:cNvSpPr/>
              <p:nvPr/>
            </p:nvSpPr>
            <p:spPr>
              <a:xfrm>
                <a:off x="5337151" y="4269782"/>
                <a:ext cx="3804562" cy="81397"/>
              </a:xfrm>
              <a:custGeom>
                <a:rect b="b" l="l" r="r" t="t"/>
                <a:pathLst>
                  <a:path extrusionOk="0" h="81397" w="3804562">
                    <a:moveTo>
                      <a:pt x="3799960" y="12592"/>
                    </a:moveTo>
                    <a:cubicBezTo>
                      <a:pt x="3800091" y="-10323"/>
                      <a:pt x="4092002" y="-7593"/>
                      <a:pt x="4601" y="68803"/>
                    </a:cubicBezTo>
                    <a:cubicBezTo>
                      <a:pt x="4478" y="91718"/>
                      <a:pt x="-287441" y="88996"/>
                      <a:pt x="3799960" y="1259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3" name="Google Shape;2103;p24"/>
              <p:cNvSpPr/>
              <p:nvPr/>
            </p:nvSpPr>
            <p:spPr>
              <a:xfrm>
                <a:off x="5334892" y="3077628"/>
                <a:ext cx="3804517" cy="54539"/>
              </a:xfrm>
              <a:custGeom>
                <a:rect b="b" l="l" r="r" t="t"/>
                <a:pathLst>
                  <a:path extrusionOk="0" h="54539" w="3804517">
                    <a:moveTo>
                      <a:pt x="3799910" y="13352"/>
                    </a:moveTo>
                    <a:cubicBezTo>
                      <a:pt x="3800056" y="-9563"/>
                      <a:pt x="4091944" y="-4657"/>
                      <a:pt x="4605" y="41188"/>
                    </a:cubicBezTo>
                    <a:cubicBezTo>
                      <a:pt x="4467" y="64103"/>
                      <a:pt x="-287429" y="59197"/>
                      <a:pt x="3799910" y="1335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4" name="Google Shape;2104;p24"/>
              <p:cNvSpPr/>
              <p:nvPr/>
            </p:nvSpPr>
            <p:spPr>
              <a:xfrm>
                <a:off x="5335488" y="4567813"/>
                <a:ext cx="3804572" cy="88203"/>
              </a:xfrm>
              <a:custGeom>
                <a:rect b="b" l="l" r="r" t="t"/>
                <a:pathLst>
                  <a:path extrusionOk="0" h="88203" w="3804572">
                    <a:moveTo>
                      <a:pt x="3799969" y="12449"/>
                    </a:moveTo>
                    <a:cubicBezTo>
                      <a:pt x="3800099" y="-10466"/>
                      <a:pt x="4092033" y="-8290"/>
                      <a:pt x="4602" y="75757"/>
                    </a:cubicBezTo>
                    <a:cubicBezTo>
                      <a:pt x="4479" y="98672"/>
                      <a:pt x="-287463" y="96488"/>
                      <a:pt x="3799969" y="1244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5" name="Google Shape;2105;p24"/>
              <p:cNvSpPr/>
              <p:nvPr/>
            </p:nvSpPr>
            <p:spPr>
              <a:xfrm>
                <a:off x="5338059" y="3971758"/>
                <a:ext cx="3804261" cy="74614"/>
              </a:xfrm>
              <a:custGeom>
                <a:rect b="b" l="l" r="r" t="t"/>
                <a:pathLst>
                  <a:path extrusionOk="0" h="74614" w="3804261">
                    <a:moveTo>
                      <a:pt x="3799745" y="12752"/>
                    </a:moveTo>
                    <a:cubicBezTo>
                      <a:pt x="3799599" y="-10163"/>
                      <a:pt x="4091618" y="-6887"/>
                      <a:pt x="4517" y="61866"/>
                    </a:cubicBezTo>
                    <a:cubicBezTo>
                      <a:pt x="4663" y="84773"/>
                      <a:pt x="-287356" y="81505"/>
                      <a:pt x="3799745" y="1275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6" name="Google Shape;2106;p24"/>
              <p:cNvSpPr/>
              <p:nvPr/>
            </p:nvSpPr>
            <p:spPr>
              <a:xfrm>
                <a:off x="5334153" y="3375725"/>
                <a:ext cx="3804302" cy="61181"/>
              </a:xfrm>
              <a:custGeom>
                <a:rect b="b" l="l" r="r" t="t"/>
                <a:pathLst>
                  <a:path extrusionOk="0" h="61181" w="3804302">
                    <a:moveTo>
                      <a:pt x="3799787" y="13127"/>
                    </a:moveTo>
                    <a:cubicBezTo>
                      <a:pt x="3799641" y="-9788"/>
                      <a:pt x="4091629" y="-5421"/>
                      <a:pt x="4513" y="48053"/>
                    </a:cubicBezTo>
                    <a:cubicBezTo>
                      <a:pt x="4667" y="70968"/>
                      <a:pt x="-287321" y="66608"/>
                      <a:pt x="3799787" y="1312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107" name="Google Shape;2107;p24"/>
          <p:cNvGrpSpPr/>
          <p:nvPr/>
        </p:nvGrpSpPr>
        <p:grpSpPr>
          <a:xfrm>
            <a:off x="2667077" y="2571751"/>
            <a:ext cx="1904171" cy="1922399"/>
            <a:chOff x="5334153" y="5143502"/>
            <a:chExt cx="3808343" cy="3844798"/>
          </a:xfrm>
        </p:grpSpPr>
        <p:sp>
          <p:nvSpPr>
            <p:cNvPr id="2108" name="Google Shape;2108;p24"/>
            <p:cNvSpPr/>
            <p:nvPr/>
          </p:nvSpPr>
          <p:spPr>
            <a:xfrm>
              <a:off x="5339180" y="5143502"/>
              <a:ext cx="3798077" cy="3844798"/>
            </a:xfrm>
            <a:custGeom>
              <a:rect b="b" l="l" r="r" t="t"/>
              <a:pathLst>
                <a:path extrusionOk="0" h="3844798" w="3798077">
                  <a:moveTo>
                    <a:pt x="1" y="3782079"/>
                  </a:moveTo>
                  <a:cubicBezTo>
                    <a:pt x="-191" y="3817120"/>
                    <a:pt x="28532" y="3845441"/>
                    <a:pt x="63598" y="3844787"/>
                  </a:cubicBezTo>
                  <a:cubicBezTo>
                    <a:pt x="3859304" y="3773943"/>
                    <a:pt x="3794667" y="3840435"/>
                    <a:pt x="3795275" y="3731604"/>
                  </a:cubicBezTo>
                  <a:cubicBezTo>
                    <a:pt x="3796153" y="3573160"/>
                    <a:pt x="3798077" y="63206"/>
                    <a:pt x="3798077" y="63721"/>
                  </a:cubicBezTo>
                  <a:cubicBezTo>
                    <a:pt x="3798269" y="29003"/>
                    <a:pt x="3770046" y="813"/>
                    <a:pt x="3735303" y="1005"/>
                  </a:cubicBezTo>
                  <a:cubicBezTo>
                    <a:pt x="-58409" y="21898"/>
                    <a:pt x="3403" y="-44164"/>
                    <a:pt x="2795" y="65805"/>
                  </a:cubicBezTo>
                  <a:cubicBezTo>
                    <a:pt x="1917" y="226472"/>
                    <a:pt x="-7" y="3782586"/>
                    <a:pt x="1" y="378207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109" name="Google Shape;2109;p24"/>
            <p:cNvGrpSpPr/>
            <p:nvPr/>
          </p:nvGrpSpPr>
          <p:grpSpPr>
            <a:xfrm>
              <a:off x="5334153" y="5402480"/>
              <a:ext cx="3808343" cy="3368336"/>
              <a:chOff x="5334153" y="5402480"/>
              <a:chExt cx="3808343" cy="3368336"/>
            </a:xfrm>
          </p:grpSpPr>
          <p:sp>
            <p:nvSpPr>
              <p:cNvPr id="2110" name="Google Shape;2110;p24"/>
              <p:cNvSpPr/>
              <p:nvPr/>
            </p:nvSpPr>
            <p:spPr>
              <a:xfrm>
                <a:off x="5336182" y="6297949"/>
                <a:ext cx="3804382" cy="35059"/>
              </a:xfrm>
              <a:custGeom>
                <a:rect b="b" l="l" r="r" t="t"/>
                <a:pathLst>
                  <a:path extrusionOk="0" h="35059" w="3804382">
                    <a:moveTo>
                      <a:pt x="3799867" y="14254"/>
                    </a:moveTo>
                    <a:cubicBezTo>
                      <a:pt x="3799721" y="-8653"/>
                      <a:pt x="4091709" y="-2110"/>
                      <a:pt x="4516" y="20805"/>
                    </a:cubicBezTo>
                    <a:cubicBezTo>
                      <a:pt x="4662" y="43713"/>
                      <a:pt x="-287334" y="37169"/>
                      <a:pt x="3799867" y="14254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1" name="Google Shape;2111;p24"/>
              <p:cNvSpPr/>
              <p:nvPr/>
            </p:nvSpPr>
            <p:spPr>
              <a:xfrm>
                <a:off x="5338131" y="6596142"/>
                <a:ext cx="3804365" cy="41449"/>
              </a:xfrm>
              <a:custGeom>
                <a:rect b="b" l="l" r="r" t="t"/>
                <a:pathLst>
                  <a:path extrusionOk="0" h="41449" w="3804365">
                    <a:moveTo>
                      <a:pt x="3799849" y="13902"/>
                    </a:moveTo>
                    <a:cubicBezTo>
                      <a:pt x="3799703" y="-9013"/>
                      <a:pt x="4091722" y="-3008"/>
                      <a:pt x="4513" y="27551"/>
                    </a:cubicBezTo>
                    <a:cubicBezTo>
                      <a:pt x="4667" y="50458"/>
                      <a:pt x="-287336" y="44460"/>
                      <a:pt x="3799849" y="13902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2" name="Google Shape;2112;p24"/>
              <p:cNvSpPr/>
              <p:nvPr/>
            </p:nvSpPr>
            <p:spPr>
              <a:xfrm>
                <a:off x="5336843" y="6894300"/>
                <a:ext cx="3804499" cy="47953"/>
              </a:xfrm>
              <a:custGeom>
                <a:rect b="b" l="l" r="r" t="t"/>
                <a:pathLst>
                  <a:path extrusionOk="0" h="47953" w="3804499">
                    <a:moveTo>
                      <a:pt x="3799891" y="13607"/>
                    </a:moveTo>
                    <a:cubicBezTo>
                      <a:pt x="3800037" y="-9308"/>
                      <a:pt x="4091964" y="-3856"/>
                      <a:pt x="4609" y="34346"/>
                    </a:cubicBezTo>
                    <a:cubicBezTo>
                      <a:pt x="4463" y="57261"/>
                      <a:pt x="-287464" y="51809"/>
                      <a:pt x="3799891" y="1360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3" name="Google Shape;2113;p24"/>
              <p:cNvSpPr/>
              <p:nvPr/>
            </p:nvSpPr>
            <p:spPr>
              <a:xfrm>
                <a:off x="5336307" y="5402480"/>
                <a:ext cx="3804381" cy="17573"/>
              </a:xfrm>
              <a:custGeom>
                <a:rect b="b" l="l" r="r" t="t"/>
                <a:pathLst>
                  <a:path extrusionOk="0" h="17573" w="3804381">
                    <a:moveTo>
                      <a:pt x="4522" y="16153"/>
                    </a:moveTo>
                    <a:cubicBezTo>
                      <a:pt x="4091753" y="16153"/>
                      <a:pt x="3799734" y="24335"/>
                      <a:pt x="3799858" y="1420"/>
                    </a:cubicBezTo>
                    <a:cubicBezTo>
                      <a:pt x="-287366" y="1420"/>
                      <a:pt x="4652" y="-6762"/>
                      <a:pt x="4522" y="16153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4" name="Google Shape;2114;p24"/>
              <p:cNvSpPr/>
              <p:nvPr/>
            </p:nvSpPr>
            <p:spPr>
              <a:xfrm>
                <a:off x="5334235" y="5999661"/>
                <a:ext cx="3804405" cy="28847"/>
              </a:xfrm>
              <a:custGeom>
                <a:rect b="b" l="l" r="r" t="t"/>
                <a:pathLst>
                  <a:path extrusionOk="0" h="28847" w="3804405">
                    <a:moveTo>
                      <a:pt x="3799890" y="14693"/>
                    </a:moveTo>
                    <a:cubicBezTo>
                      <a:pt x="3799744" y="-8214"/>
                      <a:pt x="4091739" y="-1125"/>
                      <a:pt x="4516" y="14155"/>
                    </a:cubicBezTo>
                    <a:cubicBezTo>
                      <a:pt x="4662" y="37062"/>
                      <a:pt x="-287334" y="29972"/>
                      <a:pt x="3799890" y="14693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5" name="Google Shape;2115;p24"/>
              <p:cNvSpPr/>
              <p:nvPr/>
            </p:nvSpPr>
            <p:spPr>
              <a:xfrm>
                <a:off x="5334640" y="5701215"/>
                <a:ext cx="3804408" cy="22915"/>
              </a:xfrm>
              <a:custGeom>
                <a:rect b="b" l="l" r="r" t="t"/>
                <a:pathLst>
                  <a:path extrusionOk="0" h="22915" w="3804408">
                    <a:moveTo>
                      <a:pt x="3799808" y="15274"/>
                    </a:moveTo>
                    <a:cubicBezTo>
                      <a:pt x="3799931" y="-7633"/>
                      <a:pt x="4091835" y="-5"/>
                      <a:pt x="4603" y="7639"/>
                    </a:cubicBezTo>
                    <a:cubicBezTo>
                      <a:pt x="4472" y="30554"/>
                      <a:pt x="-287431" y="22918"/>
                      <a:pt x="3799808" y="15274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6" name="Google Shape;2116;p24"/>
              <p:cNvSpPr/>
              <p:nvPr/>
            </p:nvSpPr>
            <p:spPr>
              <a:xfrm>
                <a:off x="5336105" y="7788554"/>
                <a:ext cx="3804281" cy="67880"/>
              </a:xfrm>
              <a:custGeom>
                <a:rect b="b" l="l" r="r" t="t"/>
                <a:pathLst>
                  <a:path extrusionOk="0" h="67880" w="3804281">
                    <a:moveTo>
                      <a:pt x="3799766" y="12931"/>
                    </a:moveTo>
                    <a:cubicBezTo>
                      <a:pt x="3799620" y="-9984"/>
                      <a:pt x="4091601" y="-6170"/>
                      <a:pt x="4515" y="54955"/>
                    </a:cubicBezTo>
                    <a:cubicBezTo>
                      <a:pt x="4661" y="77862"/>
                      <a:pt x="-287319" y="74048"/>
                      <a:pt x="3799766" y="1293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7" name="Google Shape;2117;p24"/>
              <p:cNvSpPr/>
              <p:nvPr/>
            </p:nvSpPr>
            <p:spPr>
              <a:xfrm>
                <a:off x="5337151" y="8384582"/>
                <a:ext cx="3804562" cy="81397"/>
              </a:xfrm>
              <a:custGeom>
                <a:rect b="b" l="l" r="r" t="t"/>
                <a:pathLst>
                  <a:path extrusionOk="0" h="81397" w="3804562">
                    <a:moveTo>
                      <a:pt x="3799960" y="12592"/>
                    </a:moveTo>
                    <a:cubicBezTo>
                      <a:pt x="3800091" y="-10323"/>
                      <a:pt x="4092002" y="-7593"/>
                      <a:pt x="4601" y="68803"/>
                    </a:cubicBezTo>
                    <a:cubicBezTo>
                      <a:pt x="4478" y="91718"/>
                      <a:pt x="-287441" y="88996"/>
                      <a:pt x="3799960" y="12592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8" name="Google Shape;2118;p24"/>
              <p:cNvSpPr/>
              <p:nvPr/>
            </p:nvSpPr>
            <p:spPr>
              <a:xfrm>
                <a:off x="5334892" y="7192428"/>
                <a:ext cx="3804517" cy="54539"/>
              </a:xfrm>
              <a:custGeom>
                <a:rect b="b" l="l" r="r" t="t"/>
                <a:pathLst>
                  <a:path extrusionOk="0" h="54539" w="3804517">
                    <a:moveTo>
                      <a:pt x="3799910" y="13352"/>
                    </a:moveTo>
                    <a:cubicBezTo>
                      <a:pt x="3800056" y="-9563"/>
                      <a:pt x="4091944" y="-4657"/>
                      <a:pt x="4605" y="41188"/>
                    </a:cubicBezTo>
                    <a:cubicBezTo>
                      <a:pt x="4467" y="64103"/>
                      <a:pt x="-287429" y="59197"/>
                      <a:pt x="3799910" y="13352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9" name="Google Shape;2119;p24"/>
              <p:cNvSpPr/>
              <p:nvPr/>
            </p:nvSpPr>
            <p:spPr>
              <a:xfrm>
                <a:off x="5335488" y="8682613"/>
                <a:ext cx="3804572" cy="88203"/>
              </a:xfrm>
              <a:custGeom>
                <a:rect b="b" l="l" r="r" t="t"/>
                <a:pathLst>
                  <a:path extrusionOk="0" h="88203" w="3804572">
                    <a:moveTo>
                      <a:pt x="3799969" y="12449"/>
                    </a:moveTo>
                    <a:cubicBezTo>
                      <a:pt x="3800099" y="-10466"/>
                      <a:pt x="4092033" y="-8290"/>
                      <a:pt x="4602" y="75757"/>
                    </a:cubicBezTo>
                    <a:cubicBezTo>
                      <a:pt x="4479" y="98672"/>
                      <a:pt x="-287463" y="96488"/>
                      <a:pt x="3799969" y="12449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0" name="Google Shape;2120;p24"/>
              <p:cNvSpPr/>
              <p:nvPr/>
            </p:nvSpPr>
            <p:spPr>
              <a:xfrm>
                <a:off x="5338059" y="8086558"/>
                <a:ext cx="3804261" cy="74614"/>
              </a:xfrm>
              <a:custGeom>
                <a:rect b="b" l="l" r="r" t="t"/>
                <a:pathLst>
                  <a:path extrusionOk="0" h="74614" w="3804261">
                    <a:moveTo>
                      <a:pt x="3799745" y="12752"/>
                    </a:moveTo>
                    <a:cubicBezTo>
                      <a:pt x="3799599" y="-10163"/>
                      <a:pt x="4091618" y="-6887"/>
                      <a:pt x="4517" y="61866"/>
                    </a:cubicBezTo>
                    <a:cubicBezTo>
                      <a:pt x="4663" y="84773"/>
                      <a:pt x="-287356" y="81505"/>
                      <a:pt x="3799745" y="12752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1" name="Google Shape;2121;p24"/>
              <p:cNvSpPr/>
              <p:nvPr/>
            </p:nvSpPr>
            <p:spPr>
              <a:xfrm>
                <a:off x="5334153" y="7490525"/>
                <a:ext cx="3804302" cy="61181"/>
              </a:xfrm>
              <a:custGeom>
                <a:rect b="b" l="l" r="r" t="t"/>
                <a:pathLst>
                  <a:path extrusionOk="0" h="61181" w="3804302">
                    <a:moveTo>
                      <a:pt x="3799787" y="13127"/>
                    </a:moveTo>
                    <a:cubicBezTo>
                      <a:pt x="3799641" y="-9788"/>
                      <a:pt x="4091629" y="-5421"/>
                      <a:pt x="4513" y="48053"/>
                    </a:cubicBezTo>
                    <a:cubicBezTo>
                      <a:pt x="4667" y="70968"/>
                      <a:pt x="-287321" y="66608"/>
                      <a:pt x="3799787" y="1312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122" name="Google Shape;2122;p24"/>
          <p:cNvGrpSpPr/>
          <p:nvPr/>
        </p:nvGrpSpPr>
        <p:grpSpPr>
          <a:xfrm>
            <a:off x="726996" y="818045"/>
            <a:ext cx="1352925" cy="1224337"/>
            <a:chOff x="0" y="-47625"/>
            <a:chExt cx="3607800" cy="3264899"/>
          </a:xfrm>
        </p:grpSpPr>
        <p:sp>
          <p:nvSpPr>
            <p:cNvPr id="2123" name="Google Shape;2123;p24"/>
            <p:cNvSpPr txBox="1"/>
            <p:nvPr/>
          </p:nvSpPr>
          <p:spPr>
            <a:xfrm>
              <a:off x="0" y="1739474"/>
              <a:ext cx="3607800" cy="147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Briefly elaborate on what you want to discuss. </a:t>
              </a:r>
              <a:endParaRPr sz="12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2124" name="Google Shape;2124;p24"/>
            <p:cNvSpPr txBox="1"/>
            <p:nvPr/>
          </p:nvSpPr>
          <p:spPr>
            <a:xfrm>
              <a:off x="0" y="-47625"/>
              <a:ext cx="3607800" cy="147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Add a</a:t>
              </a:r>
              <a:endParaRPr sz="18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main point</a:t>
              </a:r>
              <a:endParaRPr sz="18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</p:grpSp>
      <p:sp>
        <p:nvSpPr>
          <p:cNvPr id="2125" name="Google Shape;2125;p24"/>
          <p:cNvSpPr txBox="1"/>
          <p:nvPr/>
        </p:nvSpPr>
        <p:spPr>
          <a:xfrm>
            <a:off x="5789071" y="514350"/>
            <a:ext cx="2840700" cy="14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2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Write Your Topic or Idea on Social Media</a:t>
            </a:r>
            <a:endParaRPr sz="32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pSp>
        <p:nvGrpSpPr>
          <p:cNvPr id="2126" name="Google Shape;2126;p24"/>
          <p:cNvGrpSpPr/>
          <p:nvPr/>
        </p:nvGrpSpPr>
        <p:grpSpPr>
          <a:xfrm>
            <a:off x="2942696" y="818045"/>
            <a:ext cx="1352925" cy="1224337"/>
            <a:chOff x="0" y="-47625"/>
            <a:chExt cx="3607800" cy="3264899"/>
          </a:xfrm>
        </p:grpSpPr>
        <p:sp>
          <p:nvSpPr>
            <p:cNvPr id="2127" name="Google Shape;2127;p24"/>
            <p:cNvSpPr txBox="1"/>
            <p:nvPr/>
          </p:nvSpPr>
          <p:spPr>
            <a:xfrm>
              <a:off x="0" y="1739474"/>
              <a:ext cx="3607800" cy="147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Briefly elaborate on what you want to discuss. </a:t>
              </a:r>
              <a:endParaRPr sz="12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2128" name="Google Shape;2128;p24"/>
            <p:cNvSpPr txBox="1"/>
            <p:nvPr/>
          </p:nvSpPr>
          <p:spPr>
            <a:xfrm>
              <a:off x="0" y="-47625"/>
              <a:ext cx="3607800" cy="147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Add a</a:t>
              </a:r>
              <a:endParaRPr sz="18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main point</a:t>
              </a:r>
              <a:endParaRPr sz="18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</p:grpSp>
      <p:grpSp>
        <p:nvGrpSpPr>
          <p:cNvPr id="2129" name="Google Shape;2129;p24"/>
          <p:cNvGrpSpPr/>
          <p:nvPr/>
        </p:nvGrpSpPr>
        <p:grpSpPr>
          <a:xfrm>
            <a:off x="726996" y="2885620"/>
            <a:ext cx="1352925" cy="1224337"/>
            <a:chOff x="0" y="-47625"/>
            <a:chExt cx="3607800" cy="3264899"/>
          </a:xfrm>
        </p:grpSpPr>
        <p:sp>
          <p:nvSpPr>
            <p:cNvPr id="2130" name="Google Shape;2130;p24"/>
            <p:cNvSpPr txBox="1"/>
            <p:nvPr/>
          </p:nvSpPr>
          <p:spPr>
            <a:xfrm>
              <a:off x="0" y="1739474"/>
              <a:ext cx="3607800" cy="147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Briefly elaborate on what you want to discuss. </a:t>
              </a:r>
              <a:endParaRPr sz="12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2131" name="Google Shape;2131;p24"/>
            <p:cNvSpPr txBox="1"/>
            <p:nvPr/>
          </p:nvSpPr>
          <p:spPr>
            <a:xfrm>
              <a:off x="0" y="-47625"/>
              <a:ext cx="3607800" cy="147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Add a</a:t>
              </a:r>
              <a:endParaRPr sz="18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main point</a:t>
              </a:r>
              <a:endParaRPr sz="18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</p:grpSp>
      <p:grpSp>
        <p:nvGrpSpPr>
          <p:cNvPr id="2132" name="Google Shape;2132;p24"/>
          <p:cNvGrpSpPr/>
          <p:nvPr/>
        </p:nvGrpSpPr>
        <p:grpSpPr>
          <a:xfrm>
            <a:off x="2942696" y="2885620"/>
            <a:ext cx="1352925" cy="1224337"/>
            <a:chOff x="0" y="-47625"/>
            <a:chExt cx="3607800" cy="3264899"/>
          </a:xfrm>
        </p:grpSpPr>
        <p:sp>
          <p:nvSpPr>
            <p:cNvPr id="2133" name="Google Shape;2133;p24"/>
            <p:cNvSpPr txBox="1"/>
            <p:nvPr/>
          </p:nvSpPr>
          <p:spPr>
            <a:xfrm>
              <a:off x="0" y="1739474"/>
              <a:ext cx="3607800" cy="147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Briefly elaborate on what you want to discuss. </a:t>
              </a:r>
              <a:endParaRPr sz="12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2134" name="Google Shape;2134;p24"/>
            <p:cNvSpPr txBox="1"/>
            <p:nvPr/>
          </p:nvSpPr>
          <p:spPr>
            <a:xfrm>
              <a:off x="0" y="-47625"/>
              <a:ext cx="3607800" cy="147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Add a</a:t>
              </a:r>
              <a:endParaRPr sz="18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main point</a:t>
              </a:r>
              <a:endParaRPr sz="18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</p:grpSp>
      <p:grpSp>
        <p:nvGrpSpPr>
          <p:cNvPr id="2135" name="Google Shape;2135;p24"/>
          <p:cNvGrpSpPr/>
          <p:nvPr/>
        </p:nvGrpSpPr>
        <p:grpSpPr>
          <a:xfrm rot="1380162">
            <a:off x="6522934" y="3064383"/>
            <a:ext cx="1372991" cy="2218196"/>
            <a:chOff x="13086330" y="6190026"/>
            <a:chExt cx="2667976" cy="4310691"/>
          </a:xfrm>
        </p:grpSpPr>
        <p:sp>
          <p:nvSpPr>
            <p:cNvPr id="2136" name="Google Shape;2136;p24"/>
            <p:cNvSpPr/>
            <p:nvPr/>
          </p:nvSpPr>
          <p:spPr>
            <a:xfrm>
              <a:off x="15146173" y="8978890"/>
              <a:ext cx="608132" cy="1452812"/>
            </a:xfrm>
            <a:custGeom>
              <a:rect b="b" l="l" r="r" t="t"/>
              <a:pathLst>
                <a:path extrusionOk="0" h="1452812" w="608132">
                  <a:moveTo>
                    <a:pt x="608132" y="1237961"/>
                  </a:moveTo>
                  <a:cubicBezTo>
                    <a:pt x="602768" y="1371084"/>
                    <a:pt x="537080" y="1507888"/>
                    <a:pt x="383833" y="1430183"/>
                  </a:cubicBezTo>
                  <a:cubicBezTo>
                    <a:pt x="315006" y="1389577"/>
                    <a:pt x="277940" y="1313778"/>
                    <a:pt x="238563" y="1247445"/>
                  </a:cubicBezTo>
                  <a:cubicBezTo>
                    <a:pt x="159750" y="1109477"/>
                    <a:pt x="83290" y="970224"/>
                    <a:pt x="0" y="835041"/>
                  </a:cubicBezTo>
                  <a:cubicBezTo>
                    <a:pt x="16739" y="808547"/>
                    <a:pt x="32150" y="781166"/>
                    <a:pt x="45879" y="752914"/>
                  </a:cubicBezTo>
                  <a:cubicBezTo>
                    <a:pt x="161845" y="521111"/>
                    <a:pt x="231793" y="258460"/>
                    <a:pt x="212114" y="0"/>
                  </a:cubicBezTo>
                  <a:cubicBezTo>
                    <a:pt x="301354" y="94775"/>
                    <a:pt x="379418" y="201197"/>
                    <a:pt x="452350" y="308145"/>
                  </a:cubicBezTo>
                  <a:cubicBezTo>
                    <a:pt x="545402" y="435992"/>
                    <a:pt x="554656" y="594694"/>
                    <a:pt x="565280" y="746706"/>
                  </a:cubicBezTo>
                  <a:cubicBezTo>
                    <a:pt x="579061" y="910521"/>
                    <a:pt x="607210" y="1073301"/>
                    <a:pt x="608132" y="12379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7" name="Google Shape;2137;p24"/>
            <p:cNvSpPr/>
            <p:nvPr/>
          </p:nvSpPr>
          <p:spPr>
            <a:xfrm>
              <a:off x="13086330" y="8983037"/>
              <a:ext cx="587145" cy="1456462"/>
            </a:xfrm>
            <a:custGeom>
              <a:rect b="b" l="l" r="r" t="t"/>
              <a:pathLst>
                <a:path extrusionOk="0" h="1456462" w="587145">
                  <a:moveTo>
                    <a:pt x="537783" y="944058"/>
                  </a:moveTo>
                  <a:cubicBezTo>
                    <a:pt x="464462" y="1071387"/>
                    <a:pt x="275435" y="1479480"/>
                    <a:pt x="108924" y="1455444"/>
                  </a:cubicBezTo>
                  <a:cubicBezTo>
                    <a:pt x="61381" y="1450495"/>
                    <a:pt x="27195" y="1410552"/>
                    <a:pt x="21728" y="1364557"/>
                  </a:cubicBezTo>
                  <a:cubicBezTo>
                    <a:pt x="-25307" y="1027780"/>
                    <a:pt x="4963" y="679304"/>
                    <a:pt x="103396" y="354451"/>
                  </a:cubicBezTo>
                  <a:cubicBezTo>
                    <a:pt x="154795" y="248528"/>
                    <a:pt x="236670" y="161737"/>
                    <a:pt x="306757" y="68152"/>
                  </a:cubicBezTo>
                  <a:cubicBezTo>
                    <a:pt x="326143" y="45745"/>
                    <a:pt x="345038" y="22872"/>
                    <a:pt x="363942" y="0"/>
                  </a:cubicBezTo>
                  <a:cubicBezTo>
                    <a:pt x="364839" y="48944"/>
                    <a:pt x="368262" y="97939"/>
                    <a:pt x="370030" y="145667"/>
                  </a:cubicBezTo>
                  <a:cubicBezTo>
                    <a:pt x="383165" y="397316"/>
                    <a:pt x="461668" y="643568"/>
                    <a:pt x="587146" y="861379"/>
                  </a:cubicBezTo>
                  <a:cubicBezTo>
                    <a:pt x="570890" y="889105"/>
                    <a:pt x="554237" y="916504"/>
                    <a:pt x="537783" y="94405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8" name="Google Shape;2138;p24"/>
            <p:cNvSpPr/>
            <p:nvPr/>
          </p:nvSpPr>
          <p:spPr>
            <a:xfrm>
              <a:off x="13450272" y="8764560"/>
              <a:ext cx="343277" cy="1079865"/>
            </a:xfrm>
            <a:custGeom>
              <a:rect b="b" l="l" r="r" t="t"/>
              <a:pathLst>
                <a:path extrusionOk="0" h="1079865" w="343277">
                  <a:moveTo>
                    <a:pt x="265841" y="1003876"/>
                  </a:moveTo>
                  <a:cubicBezTo>
                    <a:pt x="252344" y="1029585"/>
                    <a:pt x="237960" y="1054803"/>
                    <a:pt x="223204" y="1079865"/>
                  </a:cubicBezTo>
                  <a:cubicBezTo>
                    <a:pt x="97726" y="862046"/>
                    <a:pt x="19223" y="615794"/>
                    <a:pt x="6088" y="364153"/>
                  </a:cubicBezTo>
                  <a:cubicBezTo>
                    <a:pt x="4321" y="316425"/>
                    <a:pt x="897" y="267429"/>
                    <a:pt x="0" y="218486"/>
                  </a:cubicBezTo>
                  <a:cubicBezTo>
                    <a:pt x="24043" y="189449"/>
                    <a:pt x="47880" y="160249"/>
                    <a:pt x="72493" y="131815"/>
                  </a:cubicBezTo>
                  <a:cubicBezTo>
                    <a:pt x="108420" y="90114"/>
                    <a:pt x="145787" y="49800"/>
                    <a:pt x="187044" y="13280"/>
                  </a:cubicBezTo>
                  <a:cubicBezTo>
                    <a:pt x="205085" y="-2842"/>
                    <a:pt x="233044" y="-4316"/>
                    <a:pt x="253026" y="9030"/>
                  </a:cubicBezTo>
                  <a:cubicBezTo>
                    <a:pt x="332866" y="66370"/>
                    <a:pt x="183948" y="185130"/>
                    <a:pt x="151910" y="241039"/>
                  </a:cubicBezTo>
                  <a:cubicBezTo>
                    <a:pt x="188657" y="264093"/>
                    <a:pt x="187950" y="311364"/>
                    <a:pt x="168804" y="345944"/>
                  </a:cubicBezTo>
                  <a:cubicBezTo>
                    <a:pt x="213381" y="383232"/>
                    <a:pt x="213390" y="450505"/>
                    <a:pt x="223834" y="503716"/>
                  </a:cubicBezTo>
                  <a:cubicBezTo>
                    <a:pt x="251335" y="584713"/>
                    <a:pt x="276026" y="666884"/>
                    <a:pt x="300474" y="748830"/>
                  </a:cubicBezTo>
                  <a:cubicBezTo>
                    <a:pt x="377443" y="782255"/>
                    <a:pt x="331736" y="859304"/>
                    <a:pt x="308314" y="913852"/>
                  </a:cubicBezTo>
                  <a:cubicBezTo>
                    <a:pt x="295705" y="944639"/>
                    <a:pt x="281364" y="974512"/>
                    <a:pt x="265841" y="1003876"/>
                  </a:cubicBezTo>
                  <a:close/>
                </a:path>
              </a:pathLst>
            </a:custGeom>
            <a:solidFill>
              <a:srgbClr val="457B9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9" name="Google Shape;2139;p24"/>
            <p:cNvSpPr/>
            <p:nvPr/>
          </p:nvSpPr>
          <p:spPr>
            <a:xfrm>
              <a:off x="14986930" y="8865486"/>
              <a:ext cx="374666" cy="948453"/>
            </a:xfrm>
            <a:custGeom>
              <a:rect b="b" l="l" r="r" t="t"/>
              <a:pathLst>
                <a:path extrusionOk="0" h="948453" w="374666">
                  <a:moveTo>
                    <a:pt x="159244" y="948453"/>
                  </a:moveTo>
                  <a:cubicBezTo>
                    <a:pt x="144488" y="924495"/>
                    <a:pt x="129482" y="900596"/>
                    <a:pt x="114201" y="876870"/>
                  </a:cubicBezTo>
                  <a:cubicBezTo>
                    <a:pt x="114115" y="876732"/>
                    <a:pt x="113985" y="876525"/>
                    <a:pt x="113899" y="876387"/>
                  </a:cubicBezTo>
                  <a:cubicBezTo>
                    <a:pt x="25081" y="737393"/>
                    <a:pt x="-23144" y="744523"/>
                    <a:pt x="11042" y="565052"/>
                  </a:cubicBezTo>
                  <a:cubicBezTo>
                    <a:pt x="23710" y="443629"/>
                    <a:pt x="32412" y="321515"/>
                    <a:pt x="60439" y="202351"/>
                  </a:cubicBezTo>
                  <a:cubicBezTo>
                    <a:pt x="75091" y="136354"/>
                    <a:pt x="89683" y="60460"/>
                    <a:pt x="149818" y="20474"/>
                  </a:cubicBezTo>
                  <a:cubicBezTo>
                    <a:pt x="186797" y="-3450"/>
                    <a:pt x="239204" y="-9847"/>
                    <a:pt x="274787" y="20060"/>
                  </a:cubicBezTo>
                  <a:cubicBezTo>
                    <a:pt x="280548" y="25164"/>
                    <a:pt x="286274" y="30199"/>
                    <a:pt x="291897" y="35380"/>
                  </a:cubicBezTo>
                  <a:cubicBezTo>
                    <a:pt x="298822" y="41579"/>
                    <a:pt x="305609" y="47856"/>
                    <a:pt x="312370" y="54244"/>
                  </a:cubicBezTo>
                  <a:cubicBezTo>
                    <a:pt x="318889" y="60408"/>
                    <a:pt x="325340" y="66607"/>
                    <a:pt x="331653" y="72892"/>
                  </a:cubicBezTo>
                  <a:cubicBezTo>
                    <a:pt x="332662" y="73892"/>
                    <a:pt x="333619" y="74823"/>
                    <a:pt x="334628" y="75815"/>
                  </a:cubicBezTo>
                  <a:cubicBezTo>
                    <a:pt x="340242" y="81298"/>
                    <a:pt x="345727" y="86859"/>
                    <a:pt x="351203" y="92428"/>
                  </a:cubicBezTo>
                  <a:cubicBezTo>
                    <a:pt x="353342" y="94626"/>
                    <a:pt x="355524" y="96902"/>
                    <a:pt x="357662" y="99101"/>
                  </a:cubicBezTo>
                  <a:cubicBezTo>
                    <a:pt x="362225" y="103808"/>
                    <a:pt x="366830" y="108585"/>
                    <a:pt x="371366" y="113395"/>
                  </a:cubicBezTo>
                  <a:cubicBezTo>
                    <a:pt x="391046" y="371855"/>
                    <a:pt x="321097" y="634506"/>
                    <a:pt x="205131" y="866309"/>
                  </a:cubicBezTo>
                  <a:cubicBezTo>
                    <a:pt x="191402" y="894570"/>
                    <a:pt x="175983" y="921960"/>
                    <a:pt x="159244" y="948453"/>
                  </a:cubicBezTo>
                  <a:close/>
                </a:path>
              </a:pathLst>
            </a:custGeom>
            <a:solidFill>
              <a:srgbClr val="457B9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0" name="Google Shape;2140;p24"/>
            <p:cNvSpPr/>
            <p:nvPr/>
          </p:nvSpPr>
          <p:spPr>
            <a:xfrm>
              <a:off x="13707402" y="9631131"/>
              <a:ext cx="1346747" cy="869586"/>
            </a:xfrm>
            <a:custGeom>
              <a:rect b="b" l="l" r="r" t="t"/>
              <a:pathLst>
                <a:path extrusionOk="0" h="869586" w="1346747">
                  <a:moveTo>
                    <a:pt x="1346383" y="594574"/>
                  </a:moveTo>
                  <a:cubicBezTo>
                    <a:pt x="1310085" y="482462"/>
                    <a:pt x="1264835" y="372393"/>
                    <a:pt x="1216420" y="264306"/>
                  </a:cubicBezTo>
                  <a:cubicBezTo>
                    <a:pt x="1211444" y="253262"/>
                    <a:pt x="1206511" y="242296"/>
                    <a:pt x="1201466" y="231295"/>
                  </a:cubicBezTo>
                  <a:cubicBezTo>
                    <a:pt x="1192963" y="212613"/>
                    <a:pt x="1184434" y="194034"/>
                    <a:pt x="1175836" y="175506"/>
                  </a:cubicBezTo>
                  <a:cubicBezTo>
                    <a:pt x="1172455" y="164428"/>
                    <a:pt x="1160796" y="152013"/>
                    <a:pt x="1150352" y="156418"/>
                  </a:cubicBezTo>
                  <a:cubicBezTo>
                    <a:pt x="1145316" y="145892"/>
                    <a:pt x="1140099" y="135382"/>
                    <a:pt x="1134855" y="124985"/>
                  </a:cubicBezTo>
                  <a:cubicBezTo>
                    <a:pt x="1132984" y="121373"/>
                    <a:pt x="1131069" y="117691"/>
                    <a:pt x="1129198" y="114079"/>
                  </a:cubicBezTo>
                  <a:cubicBezTo>
                    <a:pt x="1127327" y="110467"/>
                    <a:pt x="1125455" y="106854"/>
                    <a:pt x="1123515" y="103285"/>
                  </a:cubicBezTo>
                  <a:cubicBezTo>
                    <a:pt x="1120514" y="97707"/>
                    <a:pt x="1117392" y="92094"/>
                    <a:pt x="1114279" y="86491"/>
                  </a:cubicBezTo>
                  <a:cubicBezTo>
                    <a:pt x="1114175" y="86172"/>
                    <a:pt x="1113959" y="85827"/>
                    <a:pt x="1113787" y="85551"/>
                  </a:cubicBezTo>
                  <a:cubicBezTo>
                    <a:pt x="1095892" y="58100"/>
                    <a:pt x="1086216" y="21899"/>
                    <a:pt x="1054851" y="6570"/>
                  </a:cubicBezTo>
                  <a:cubicBezTo>
                    <a:pt x="1023400" y="-8603"/>
                    <a:pt x="982842" y="3303"/>
                    <a:pt x="966180" y="34055"/>
                  </a:cubicBezTo>
                  <a:cubicBezTo>
                    <a:pt x="929503" y="52341"/>
                    <a:pt x="888254" y="59618"/>
                    <a:pt x="848300" y="67894"/>
                  </a:cubicBezTo>
                  <a:cubicBezTo>
                    <a:pt x="842970" y="68541"/>
                    <a:pt x="837667" y="69075"/>
                    <a:pt x="832363" y="69618"/>
                  </a:cubicBezTo>
                  <a:cubicBezTo>
                    <a:pt x="774746" y="67515"/>
                    <a:pt x="717122" y="66170"/>
                    <a:pt x="659488" y="65411"/>
                  </a:cubicBezTo>
                  <a:cubicBezTo>
                    <a:pt x="608270" y="65144"/>
                    <a:pt x="557010" y="62799"/>
                    <a:pt x="505724" y="60273"/>
                  </a:cubicBezTo>
                  <a:cubicBezTo>
                    <a:pt x="459655" y="53540"/>
                    <a:pt x="413939" y="44780"/>
                    <a:pt x="368664" y="34409"/>
                  </a:cubicBezTo>
                  <a:cubicBezTo>
                    <a:pt x="308245" y="12640"/>
                    <a:pt x="263599" y="5122"/>
                    <a:pt x="234924" y="54626"/>
                  </a:cubicBezTo>
                  <a:cubicBezTo>
                    <a:pt x="229957" y="63359"/>
                    <a:pt x="225334" y="73886"/>
                    <a:pt x="221307" y="86430"/>
                  </a:cubicBezTo>
                  <a:cubicBezTo>
                    <a:pt x="215606" y="88172"/>
                    <a:pt x="210553" y="90646"/>
                    <a:pt x="206120" y="93801"/>
                  </a:cubicBezTo>
                  <a:cubicBezTo>
                    <a:pt x="188432" y="106363"/>
                    <a:pt x="180878" y="129037"/>
                    <a:pt x="179886" y="151349"/>
                  </a:cubicBezTo>
                  <a:cubicBezTo>
                    <a:pt x="176876" y="161540"/>
                    <a:pt x="173556" y="171540"/>
                    <a:pt x="169943" y="181532"/>
                  </a:cubicBezTo>
                  <a:cubicBezTo>
                    <a:pt x="165674" y="191077"/>
                    <a:pt x="161466" y="200577"/>
                    <a:pt x="157231" y="210190"/>
                  </a:cubicBezTo>
                  <a:cubicBezTo>
                    <a:pt x="151824" y="222355"/>
                    <a:pt x="146451" y="234589"/>
                    <a:pt x="141087" y="246822"/>
                  </a:cubicBezTo>
                  <a:cubicBezTo>
                    <a:pt x="132429" y="266652"/>
                    <a:pt x="123719" y="286705"/>
                    <a:pt x="115026" y="306939"/>
                  </a:cubicBezTo>
                  <a:cubicBezTo>
                    <a:pt x="93604" y="359478"/>
                    <a:pt x="70406" y="411310"/>
                    <a:pt x="49260" y="464917"/>
                  </a:cubicBezTo>
                  <a:cubicBezTo>
                    <a:pt x="40653" y="487574"/>
                    <a:pt x="25717" y="512930"/>
                    <a:pt x="17972" y="538966"/>
                  </a:cubicBezTo>
                  <a:cubicBezTo>
                    <a:pt x="17955" y="538984"/>
                    <a:pt x="17938" y="539010"/>
                    <a:pt x="17929" y="539027"/>
                  </a:cubicBezTo>
                  <a:cubicBezTo>
                    <a:pt x="17921" y="539035"/>
                    <a:pt x="17929" y="539027"/>
                    <a:pt x="17895" y="539053"/>
                  </a:cubicBezTo>
                  <a:cubicBezTo>
                    <a:pt x="17886" y="539070"/>
                    <a:pt x="17886" y="539078"/>
                    <a:pt x="17886" y="539096"/>
                  </a:cubicBezTo>
                  <a:cubicBezTo>
                    <a:pt x="6985" y="554916"/>
                    <a:pt x="397" y="574797"/>
                    <a:pt x="0" y="593169"/>
                  </a:cubicBezTo>
                  <a:cubicBezTo>
                    <a:pt x="167683" y="801099"/>
                    <a:pt x="494254" y="871760"/>
                    <a:pt x="751617" y="869536"/>
                  </a:cubicBezTo>
                  <a:cubicBezTo>
                    <a:pt x="893601" y="866717"/>
                    <a:pt x="1034490" y="829748"/>
                    <a:pt x="1158519" y="760786"/>
                  </a:cubicBezTo>
                  <a:cubicBezTo>
                    <a:pt x="1217973" y="729309"/>
                    <a:pt x="1281583" y="693237"/>
                    <a:pt x="1324616" y="640268"/>
                  </a:cubicBezTo>
                  <a:cubicBezTo>
                    <a:pt x="1324771" y="640121"/>
                    <a:pt x="1324952" y="640000"/>
                    <a:pt x="1325107" y="639854"/>
                  </a:cubicBezTo>
                  <a:cubicBezTo>
                    <a:pt x="1338492" y="627594"/>
                    <a:pt x="1348849" y="613395"/>
                    <a:pt x="1346383" y="59457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1" name="Google Shape;2141;p24"/>
            <p:cNvSpPr/>
            <p:nvPr/>
          </p:nvSpPr>
          <p:spPr>
            <a:xfrm>
              <a:off x="13849839" y="9631068"/>
              <a:ext cx="1072812" cy="738466"/>
            </a:xfrm>
            <a:custGeom>
              <a:rect b="b" l="l" r="r" t="t"/>
              <a:pathLst>
                <a:path extrusionOk="0" h="738466" w="1072812">
                  <a:moveTo>
                    <a:pt x="982786" y="628563"/>
                  </a:moveTo>
                  <a:cubicBezTo>
                    <a:pt x="992522" y="674963"/>
                    <a:pt x="919038" y="688240"/>
                    <a:pt x="911362" y="645383"/>
                  </a:cubicBezTo>
                  <a:cubicBezTo>
                    <a:pt x="885137" y="544668"/>
                    <a:pt x="857653" y="444074"/>
                    <a:pt x="824865" y="345256"/>
                  </a:cubicBezTo>
                  <a:cubicBezTo>
                    <a:pt x="777933" y="351256"/>
                    <a:pt x="727319" y="354231"/>
                    <a:pt x="680207" y="355179"/>
                  </a:cubicBezTo>
                  <a:cubicBezTo>
                    <a:pt x="686020" y="394725"/>
                    <a:pt x="707847" y="684266"/>
                    <a:pt x="679310" y="711811"/>
                  </a:cubicBezTo>
                  <a:cubicBezTo>
                    <a:pt x="660476" y="729933"/>
                    <a:pt x="621487" y="720312"/>
                    <a:pt x="620642" y="689335"/>
                  </a:cubicBezTo>
                  <a:cubicBezTo>
                    <a:pt x="615459" y="319512"/>
                    <a:pt x="625911" y="355713"/>
                    <a:pt x="594399" y="355549"/>
                  </a:cubicBezTo>
                  <a:cubicBezTo>
                    <a:pt x="477959" y="353118"/>
                    <a:pt x="543026" y="354325"/>
                    <a:pt x="470611" y="352653"/>
                  </a:cubicBezTo>
                  <a:cubicBezTo>
                    <a:pt x="439471" y="350282"/>
                    <a:pt x="444386" y="329237"/>
                    <a:pt x="441618" y="492190"/>
                  </a:cubicBezTo>
                  <a:cubicBezTo>
                    <a:pt x="437815" y="666592"/>
                    <a:pt x="443093" y="704241"/>
                    <a:pt x="425448" y="726277"/>
                  </a:cubicBezTo>
                  <a:cubicBezTo>
                    <a:pt x="411641" y="743882"/>
                    <a:pt x="382432" y="742546"/>
                    <a:pt x="369462" y="721432"/>
                  </a:cubicBezTo>
                  <a:cubicBezTo>
                    <a:pt x="357060" y="701560"/>
                    <a:pt x="380561" y="389139"/>
                    <a:pt x="384993" y="345359"/>
                  </a:cubicBezTo>
                  <a:cubicBezTo>
                    <a:pt x="306800" y="337781"/>
                    <a:pt x="255635" y="329349"/>
                    <a:pt x="208600" y="319262"/>
                  </a:cubicBezTo>
                  <a:cubicBezTo>
                    <a:pt x="202968" y="319797"/>
                    <a:pt x="146559" y="599621"/>
                    <a:pt x="119463" y="643857"/>
                  </a:cubicBezTo>
                  <a:cubicBezTo>
                    <a:pt x="107338" y="666178"/>
                    <a:pt x="74774" y="664523"/>
                    <a:pt x="61226" y="645193"/>
                  </a:cubicBezTo>
                  <a:cubicBezTo>
                    <a:pt x="51757" y="631882"/>
                    <a:pt x="57000" y="619450"/>
                    <a:pt x="61329" y="602604"/>
                  </a:cubicBezTo>
                  <a:cubicBezTo>
                    <a:pt x="149698" y="241480"/>
                    <a:pt x="178407" y="321142"/>
                    <a:pt x="69772" y="277681"/>
                  </a:cubicBezTo>
                  <a:cubicBezTo>
                    <a:pt x="-15725" y="240540"/>
                    <a:pt x="-7153" y="259645"/>
                    <a:pt x="14812" y="210271"/>
                  </a:cubicBezTo>
                  <a:cubicBezTo>
                    <a:pt x="49040" y="132489"/>
                    <a:pt x="34811" y="99960"/>
                    <a:pt x="78879" y="86511"/>
                  </a:cubicBezTo>
                  <a:cubicBezTo>
                    <a:pt x="104423" y="6918"/>
                    <a:pt x="149698" y="6910"/>
                    <a:pt x="226227" y="34481"/>
                  </a:cubicBezTo>
                  <a:cubicBezTo>
                    <a:pt x="331827" y="58672"/>
                    <a:pt x="376568" y="64742"/>
                    <a:pt x="517051" y="65483"/>
                  </a:cubicBezTo>
                  <a:cubicBezTo>
                    <a:pt x="645401" y="67173"/>
                    <a:pt x="728639" y="81536"/>
                    <a:pt x="823743" y="34127"/>
                  </a:cubicBezTo>
                  <a:cubicBezTo>
                    <a:pt x="851849" y="-17722"/>
                    <a:pt x="937993" y="-18092"/>
                    <a:pt x="971842" y="86563"/>
                  </a:cubicBezTo>
                  <a:cubicBezTo>
                    <a:pt x="983182" y="106969"/>
                    <a:pt x="994359" y="128161"/>
                    <a:pt x="1007916" y="156482"/>
                  </a:cubicBezTo>
                  <a:cubicBezTo>
                    <a:pt x="1026328" y="148714"/>
                    <a:pt x="1036176" y="181139"/>
                    <a:pt x="1059030" y="231359"/>
                  </a:cubicBezTo>
                  <a:cubicBezTo>
                    <a:pt x="1076829" y="270163"/>
                    <a:pt x="1077683" y="262775"/>
                    <a:pt x="1059875" y="273164"/>
                  </a:cubicBezTo>
                  <a:cubicBezTo>
                    <a:pt x="1008588" y="303477"/>
                    <a:pt x="949747" y="322736"/>
                    <a:pt x="891139" y="334419"/>
                  </a:cubicBezTo>
                  <a:cubicBezTo>
                    <a:pt x="945401" y="483077"/>
                    <a:pt x="979491" y="617812"/>
                    <a:pt x="982786" y="628563"/>
                  </a:cubicBezTo>
                  <a:close/>
                </a:path>
              </a:pathLst>
            </a:custGeom>
            <a:solidFill>
              <a:srgbClr val="457B9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2" name="Google Shape;2142;p24"/>
            <p:cNvSpPr/>
            <p:nvPr/>
          </p:nvSpPr>
          <p:spPr>
            <a:xfrm>
              <a:off x="15273263" y="9876102"/>
              <a:ext cx="419432" cy="455688"/>
            </a:xfrm>
            <a:custGeom>
              <a:rect b="b" l="l" r="r" t="t"/>
              <a:pathLst>
                <a:path extrusionOk="0" h="455688" w="419432">
                  <a:moveTo>
                    <a:pt x="130533" y="243268"/>
                  </a:moveTo>
                  <a:cubicBezTo>
                    <a:pt x="98797" y="187418"/>
                    <a:pt x="67544" y="131828"/>
                    <a:pt x="33695" y="77642"/>
                  </a:cubicBezTo>
                  <a:cubicBezTo>
                    <a:pt x="25537" y="55589"/>
                    <a:pt x="-16738" y="24397"/>
                    <a:pt x="7315" y="3016"/>
                  </a:cubicBezTo>
                  <a:cubicBezTo>
                    <a:pt x="34445" y="-11572"/>
                    <a:pt x="44130" y="30673"/>
                    <a:pt x="57920" y="46295"/>
                  </a:cubicBezTo>
                  <a:cubicBezTo>
                    <a:pt x="128386" y="152803"/>
                    <a:pt x="179629" y="274029"/>
                    <a:pt x="258167" y="373830"/>
                  </a:cubicBezTo>
                  <a:cubicBezTo>
                    <a:pt x="307729" y="441033"/>
                    <a:pt x="371106" y="428696"/>
                    <a:pt x="381213" y="343965"/>
                  </a:cubicBezTo>
                  <a:cubicBezTo>
                    <a:pt x="389000" y="300927"/>
                    <a:pt x="366880" y="251130"/>
                    <a:pt x="388276" y="211756"/>
                  </a:cubicBezTo>
                  <a:cubicBezTo>
                    <a:pt x="407154" y="198161"/>
                    <a:pt x="417114" y="225938"/>
                    <a:pt x="415467" y="241242"/>
                  </a:cubicBezTo>
                  <a:cubicBezTo>
                    <a:pt x="417106" y="284969"/>
                    <a:pt x="424195" y="329214"/>
                    <a:pt x="414182" y="372485"/>
                  </a:cubicBezTo>
                  <a:cubicBezTo>
                    <a:pt x="403195" y="415428"/>
                    <a:pt x="366570" y="460173"/>
                    <a:pt x="318267" y="455328"/>
                  </a:cubicBezTo>
                  <a:cubicBezTo>
                    <a:pt x="223706" y="435886"/>
                    <a:pt x="177093" y="317981"/>
                    <a:pt x="130533" y="243268"/>
                  </a:cubicBezTo>
                  <a:close/>
                </a:path>
              </a:pathLst>
            </a:custGeom>
            <a:solidFill>
              <a:srgbClr val="457B9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3" name="Google Shape;2143;p24"/>
            <p:cNvSpPr/>
            <p:nvPr/>
          </p:nvSpPr>
          <p:spPr>
            <a:xfrm>
              <a:off x="13160770" y="9915532"/>
              <a:ext cx="374301" cy="436486"/>
            </a:xfrm>
            <a:custGeom>
              <a:rect b="b" l="l" r="r" t="t"/>
              <a:pathLst>
                <a:path extrusionOk="0" h="436486" w="374301">
                  <a:moveTo>
                    <a:pt x="9578" y="396603"/>
                  </a:moveTo>
                  <a:cubicBezTo>
                    <a:pt x="-4979" y="352470"/>
                    <a:pt x="10079" y="304311"/>
                    <a:pt x="4464" y="258678"/>
                  </a:cubicBezTo>
                  <a:cubicBezTo>
                    <a:pt x="4594" y="241108"/>
                    <a:pt x="-3944" y="221994"/>
                    <a:pt x="2265" y="205157"/>
                  </a:cubicBezTo>
                  <a:cubicBezTo>
                    <a:pt x="63461" y="150023"/>
                    <a:pt x="33743" y="354039"/>
                    <a:pt x="42634" y="378955"/>
                  </a:cubicBezTo>
                  <a:cubicBezTo>
                    <a:pt x="101794" y="467203"/>
                    <a:pt x="199003" y="242461"/>
                    <a:pt x="229419" y="202286"/>
                  </a:cubicBezTo>
                  <a:cubicBezTo>
                    <a:pt x="261526" y="149919"/>
                    <a:pt x="293435" y="97527"/>
                    <a:pt x="324187" y="44376"/>
                  </a:cubicBezTo>
                  <a:cubicBezTo>
                    <a:pt x="330664" y="33022"/>
                    <a:pt x="337977" y="21952"/>
                    <a:pt x="344100" y="10348"/>
                  </a:cubicBezTo>
                  <a:cubicBezTo>
                    <a:pt x="345730" y="3503"/>
                    <a:pt x="353526" y="-1317"/>
                    <a:pt x="360279" y="321"/>
                  </a:cubicBezTo>
                  <a:cubicBezTo>
                    <a:pt x="375051" y="1571"/>
                    <a:pt x="377371" y="18857"/>
                    <a:pt x="370877" y="29884"/>
                  </a:cubicBezTo>
                  <a:cubicBezTo>
                    <a:pt x="330121" y="109571"/>
                    <a:pt x="282042" y="185215"/>
                    <a:pt x="236491" y="262187"/>
                  </a:cubicBezTo>
                  <a:cubicBezTo>
                    <a:pt x="195795" y="324296"/>
                    <a:pt x="164464" y="412803"/>
                    <a:pt x="86642" y="434933"/>
                  </a:cubicBezTo>
                  <a:cubicBezTo>
                    <a:pt x="55277" y="441563"/>
                    <a:pt x="22299" y="426623"/>
                    <a:pt x="9578" y="396603"/>
                  </a:cubicBezTo>
                  <a:close/>
                </a:path>
              </a:pathLst>
            </a:custGeom>
            <a:solidFill>
              <a:srgbClr val="457B9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4" name="Google Shape;2144;p24"/>
            <p:cNvSpPr/>
            <p:nvPr/>
          </p:nvSpPr>
          <p:spPr>
            <a:xfrm>
              <a:off x="13492344" y="7102025"/>
              <a:ext cx="1792781" cy="2777799"/>
            </a:xfrm>
            <a:custGeom>
              <a:rect b="b" l="l" r="r" t="t"/>
              <a:pathLst>
                <a:path extrusionOk="0" h="2777799" w="1792781">
                  <a:moveTo>
                    <a:pt x="1629157" y="2549169"/>
                  </a:moveTo>
                  <a:cubicBezTo>
                    <a:pt x="1597378" y="2584431"/>
                    <a:pt x="1561822" y="2614881"/>
                    <a:pt x="1523532" y="2640720"/>
                  </a:cubicBezTo>
                  <a:cubicBezTo>
                    <a:pt x="1512217" y="2648358"/>
                    <a:pt x="1500618" y="2655617"/>
                    <a:pt x="1488829" y="2662497"/>
                  </a:cubicBezTo>
                  <a:cubicBezTo>
                    <a:pt x="1484586" y="2665041"/>
                    <a:pt x="1480343" y="2667403"/>
                    <a:pt x="1476005" y="2669757"/>
                  </a:cubicBezTo>
                  <a:cubicBezTo>
                    <a:pt x="1471478" y="2672395"/>
                    <a:pt x="1466760" y="2674852"/>
                    <a:pt x="1462138" y="2677300"/>
                  </a:cubicBezTo>
                  <a:cubicBezTo>
                    <a:pt x="1457800" y="2679473"/>
                    <a:pt x="1453462" y="2681731"/>
                    <a:pt x="1449124" y="2683904"/>
                  </a:cubicBezTo>
                  <a:cubicBezTo>
                    <a:pt x="1447141" y="2684939"/>
                    <a:pt x="1445166" y="2685887"/>
                    <a:pt x="1443183" y="2686827"/>
                  </a:cubicBezTo>
                  <a:cubicBezTo>
                    <a:pt x="1439690" y="2688525"/>
                    <a:pt x="1436206" y="2690129"/>
                    <a:pt x="1432808" y="2691638"/>
                  </a:cubicBezTo>
                  <a:cubicBezTo>
                    <a:pt x="1427435" y="2694181"/>
                    <a:pt x="1421864" y="2696638"/>
                    <a:pt x="1416302" y="2699086"/>
                  </a:cubicBezTo>
                  <a:cubicBezTo>
                    <a:pt x="1411300" y="2701259"/>
                    <a:pt x="1406117" y="2703423"/>
                    <a:pt x="1400925" y="2705501"/>
                  </a:cubicBezTo>
                  <a:cubicBezTo>
                    <a:pt x="1395837" y="2707578"/>
                    <a:pt x="1390551" y="2709647"/>
                    <a:pt x="1385368" y="2711631"/>
                  </a:cubicBezTo>
                  <a:cubicBezTo>
                    <a:pt x="1302846" y="2742935"/>
                    <a:pt x="1214200" y="2760186"/>
                    <a:pt x="1125926" y="2766695"/>
                  </a:cubicBezTo>
                  <a:cubicBezTo>
                    <a:pt x="936838" y="2777446"/>
                    <a:pt x="714833" y="2792059"/>
                    <a:pt x="519613" y="2746806"/>
                  </a:cubicBezTo>
                  <a:cubicBezTo>
                    <a:pt x="514706" y="2745676"/>
                    <a:pt x="509618" y="2744452"/>
                    <a:pt x="504711" y="2743219"/>
                  </a:cubicBezTo>
                  <a:cubicBezTo>
                    <a:pt x="470284" y="2734641"/>
                    <a:pt x="436617" y="2724174"/>
                    <a:pt x="404363" y="2711355"/>
                  </a:cubicBezTo>
                  <a:cubicBezTo>
                    <a:pt x="288553" y="2665437"/>
                    <a:pt x="188584" y="2589922"/>
                    <a:pt x="119929" y="2468576"/>
                  </a:cubicBezTo>
                  <a:cubicBezTo>
                    <a:pt x="-32852" y="2213824"/>
                    <a:pt x="341" y="1822654"/>
                    <a:pt x="9302" y="1532829"/>
                  </a:cubicBezTo>
                  <a:cubicBezTo>
                    <a:pt x="19866" y="1281568"/>
                    <a:pt x="45798" y="1031531"/>
                    <a:pt x="80130" y="782442"/>
                  </a:cubicBezTo>
                  <a:cubicBezTo>
                    <a:pt x="88047" y="720971"/>
                    <a:pt x="95972" y="659501"/>
                    <a:pt x="104363" y="597936"/>
                  </a:cubicBezTo>
                  <a:cubicBezTo>
                    <a:pt x="129640" y="431431"/>
                    <a:pt x="159254" y="263987"/>
                    <a:pt x="200934" y="100034"/>
                  </a:cubicBezTo>
                  <a:cubicBezTo>
                    <a:pt x="206970" y="76273"/>
                    <a:pt x="213197" y="52608"/>
                    <a:pt x="219699" y="29037"/>
                  </a:cubicBezTo>
                  <a:cubicBezTo>
                    <a:pt x="219794" y="28847"/>
                    <a:pt x="219889" y="28563"/>
                    <a:pt x="219984" y="28373"/>
                  </a:cubicBezTo>
                  <a:cubicBezTo>
                    <a:pt x="221873" y="29218"/>
                    <a:pt x="223856" y="30166"/>
                    <a:pt x="225736" y="31011"/>
                  </a:cubicBezTo>
                  <a:cubicBezTo>
                    <a:pt x="225831" y="31106"/>
                    <a:pt x="225926" y="31106"/>
                    <a:pt x="226021" y="31201"/>
                  </a:cubicBezTo>
                  <a:cubicBezTo>
                    <a:pt x="232618" y="34218"/>
                    <a:pt x="239319" y="37141"/>
                    <a:pt x="246106" y="40064"/>
                  </a:cubicBezTo>
                  <a:cubicBezTo>
                    <a:pt x="246295" y="40158"/>
                    <a:pt x="246485" y="40253"/>
                    <a:pt x="246675" y="40348"/>
                  </a:cubicBezTo>
                  <a:cubicBezTo>
                    <a:pt x="250168" y="41762"/>
                    <a:pt x="253557" y="43271"/>
                    <a:pt x="257050" y="44590"/>
                  </a:cubicBezTo>
                  <a:cubicBezTo>
                    <a:pt x="263276" y="47133"/>
                    <a:pt x="269494" y="49685"/>
                    <a:pt x="275720" y="52039"/>
                  </a:cubicBezTo>
                  <a:cubicBezTo>
                    <a:pt x="284301" y="55341"/>
                    <a:pt x="292977" y="58453"/>
                    <a:pt x="301747" y="61470"/>
                  </a:cubicBezTo>
                  <a:cubicBezTo>
                    <a:pt x="312967" y="65333"/>
                    <a:pt x="324290" y="69109"/>
                    <a:pt x="335794" y="72592"/>
                  </a:cubicBezTo>
                  <a:cubicBezTo>
                    <a:pt x="339477" y="73721"/>
                    <a:pt x="343246" y="74851"/>
                    <a:pt x="347014" y="75989"/>
                  </a:cubicBezTo>
                  <a:cubicBezTo>
                    <a:pt x="349748" y="76834"/>
                    <a:pt x="352482" y="77592"/>
                    <a:pt x="355215" y="78343"/>
                  </a:cubicBezTo>
                  <a:cubicBezTo>
                    <a:pt x="359364" y="79567"/>
                    <a:pt x="363607" y="80791"/>
                    <a:pt x="367763" y="81929"/>
                  </a:cubicBezTo>
                  <a:cubicBezTo>
                    <a:pt x="368143" y="82024"/>
                    <a:pt x="368608" y="82119"/>
                    <a:pt x="368988" y="82213"/>
                  </a:cubicBezTo>
                  <a:cubicBezTo>
                    <a:pt x="375404" y="84007"/>
                    <a:pt x="381907" y="85610"/>
                    <a:pt x="388418" y="87309"/>
                  </a:cubicBezTo>
                  <a:cubicBezTo>
                    <a:pt x="395774" y="89197"/>
                    <a:pt x="403320" y="90981"/>
                    <a:pt x="410771" y="92775"/>
                  </a:cubicBezTo>
                  <a:cubicBezTo>
                    <a:pt x="415583" y="93904"/>
                    <a:pt x="420205" y="95042"/>
                    <a:pt x="424914" y="95982"/>
                  </a:cubicBezTo>
                  <a:cubicBezTo>
                    <a:pt x="432080" y="97585"/>
                    <a:pt x="439152" y="98999"/>
                    <a:pt x="446319" y="100508"/>
                  </a:cubicBezTo>
                  <a:cubicBezTo>
                    <a:pt x="453485" y="102017"/>
                    <a:pt x="460652" y="103431"/>
                    <a:pt x="467913" y="104750"/>
                  </a:cubicBezTo>
                  <a:cubicBezTo>
                    <a:pt x="475079" y="106069"/>
                    <a:pt x="482341" y="107388"/>
                    <a:pt x="489602" y="108612"/>
                  </a:cubicBezTo>
                  <a:cubicBezTo>
                    <a:pt x="496863" y="109836"/>
                    <a:pt x="504219" y="111061"/>
                    <a:pt x="511481" y="112104"/>
                  </a:cubicBezTo>
                  <a:cubicBezTo>
                    <a:pt x="516388" y="112949"/>
                    <a:pt x="521286" y="113707"/>
                    <a:pt x="526193" y="114363"/>
                  </a:cubicBezTo>
                  <a:cubicBezTo>
                    <a:pt x="535999" y="115776"/>
                    <a:pt x="545813" y="117190"/>
                    <a:pt x="555618" y="118320"/>
                  </a:cubicBezTo>
                  <a:cubicBezTo>
                    <a:pt x="560525" y="118984"/>
                    <a:pt x="565423" y="119544"/>
                    <a:pt x="570330" y="120113"/>
                  </a:cubicBezTo>
                  <a:cubicBezTo>
                    <a:pt x="577497" y="120872"/>
                    <a:pt x="584474" y="121717"/>
                    <a:pt x="591640" y="122372"/>
                  </a:cubicBezTo>
                  <a:cubicBezTo>
                    <a:pt x="598617" y="123131"/>
                    <a:pt x="605783" y="123786"/>
                    <a:pt x="612864" y="124450"/>
                  </a:cubicBezTo>
                  <a:cubicBezTo>
                    <a:pt x="627007" y="125769"/>
                    <a:pt x="641159" y="126803"/>
                    <a:pt x="655397" y="127752"/>
                  </a:cubicBezTo>
                  <a:cubicBezTo>
                    <a:pt x="658976" y="128036"/>
                    <a:pt x="662373" y="128131"/>
                    <a:pt x="665866" y="128415"/>
                  </a:cubicBezTo>
                  <a:cubicBezTo>
                    <a:pt x="682277" y="129355"/>
                    <a:pt x="698689" y="130114"/>
                    <a:pt x="714910" y="130588"/>
                  </a:cubicBezTo>
                  <a:cubicBezTo>
                    <a:pt x="719904" y="130683"/>
                    <a:pt x="724905" y="130873"/>
                    <a:pt x="729812" y="130967"/>
                  </a:cubicBezTo>
                  <a:cubicBezTo>
                    <a:pt x="730847" y="130967"/>
                    <a:pt x="731891" y="130967"/>
                    <a:pt x="733020" y="131062"/>
                  </a:cubicBezTo>
                  <a:cubicBezTo>
                    <a:pt x="742360" y="131252"/>
                    <a:pt x="751691" y="131347"/>
                    <a:pt x="760936" y="131442"/>
                  </a:cubicBezTo>
                  <a:lnTo>
                    <a:pt x="762350" y="131442"/>
                  </a:lnTo>
                  <a:cubicBezTo>
                    <a:pt x="771966" y="131536"/>
                    <a:pt x="781685" y="131536"/>
                    <a:pt x="791301" y="131347"/>
                  </a:cubicBezTo>
                  <a:cubicBezTo>
                    <a:pt x="801011" y="131157"/>
                    <a:pt x="810541" y="131062"/>
                    <a:pt x="820062" y="130778"/>
                  </a:cubicBezTo>
                  <a:cubicBezTo>
                    <a:pt x="824020" y="130683"/>
                    <a:pt x="827892" y="130588"/>
                    <a:pt x="831756" y="130398"/>
                  </a:cubicBezTo>
                  <a:cubicBezTo>
                    <a:pt x="838732" y="130209"/>
                    <a:pt x="845623" y="129924"/>
                    <a:pt x="852505" y="129640"/>
                  </a:cubicBezTo>
                  <a:cubicBezTo>
                    <a:pt x="855808" y="129450"/>
                    <a:pt x="859102" y="129355"/>
                    <a:pt x="862405" y="129071"/>
                  </a:cubicBezTo>
                  <a:cubicBezTo>
                    <a:pt x="870796" y="128691"/>
                    <a:pt x="879101" y="128226"/>
                    <a:pt x="887492" y="127657"/>
                  </a:cubicBezTo>
                  <a:cubicBezTo>
                    <a:pt x="936907" y="124544"/>
                    <a:pt x="983968" y="119363"/>
                    <a:pt x="1027544" y="112380"/>
                  </a:cubicBezTo>
                  <a:cubicBezTo>
                    <a:pt x="1031693" y="111716"/>
                    <a:pt x="1035841" y="111061"/>
                    <a:pt x="1039902" y="110397"/>
                  </a:cubicBezTo>
                  <a:cubicBezTo>
                    <a:pt x="1044335" y="109552"/>
                    <a:pt x="1048768" y="108793"/>
                    <a:pt x="1053106" y="108043"/>
                  </a:cubicBezTo>
                  <a:cubicBezTo>
                    <a:pt x="1056029" y="107569"/>
                    <a:pt x="1058953" y="107009"/>
                    <a:pt x="1061781" y="106534"/>
                  </a:cubicBezTo>
                  <a:cubicBezTo>
                    <a:pt x="1064800" y="105871"/>
                    <a:pt x="1067818" y="105310"/>
                    <a:pt x="1070742" y="104646"/>
                  </a:cubicBezTo>
                  <a:cubicBezTo>
                    <a:pt x="1077253" y="103517"/>
                    <a:pt x="1083660" y="102198"/>
                    <a:pt x="1089887" y="100784"/>
                  </a:cubicBezTo>
                  <a:cubicBezTo>
                    <a:pt x="1093845" y="99939"/>
                    <a:pt x="1097812" y="99086"/>
                    <a:pt x="1101581" y="98241"/>
                  </a:cubicBezTo>
                  <a:cubicBezTo>
                    <a:pt x="1209285" y="75704"/>
                    <a:pt x="1316325" y="48366"/>
                    <a:pt x="1414974" y="0"/>
                  </a:cubicBezTo>
                  <a:cubicBezTo>
                    <a:pt x="1417147" y="6319"/>
                    <a:pt x="1419406" y="12630"/>
                    <a:pt x="1421580" y="18950"/>
                  </a:cubicBezTo>
                  <a:cubicBezTo>
                    <a:pt x="1424029" y="26399"/>
                    <a:pt x="1426487" y="33942"/>
                    <a:pt x="1428841" y="41391"/>
                  </a:cubicBezTo>
                  <a:cubicBezTo>
                    <a:pt x="1505887" y="281057"/>
                    <a:pt x="1552672" y="529016"/>
                    <a:pt x="1610668" y="773579"/>
                  </a:cubicBezTo>
                  <a:cubicBezTo>
                    <a:pt x="1711110" y="1209536"/>
                    <a:pt x="1768071" y="1655770"/>
                    <a:pt x="1791269" y="2102384"/>
                  </a:cubicBezTo>
                  <a:cubicBezTo>
                    <a:pt x="1802403" y="2272544"/>
                    <a:pt x="1752419" y="2428677"/>
                    <a:pt x="1629157" y="254916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5" name="Google Shape;2145;p24"/>
            <p:cNvSpPr/>
            <p:nvPr/>
          </p:nvSpPr>
          <p:spPr>
            <a:xfrm>
              <a:off x="13712302" y="6985593"/>
              <a:ext cx="1194981" cy="247843"/>
            </a:xfrm>
            <a:custGeom>
              <a:rect b="b" l="l" r="r" t="t"/>
              <a:pathLst>
                <a:path extrusionOk="0" h="247843" w="1194981">
                  <a:moveTo>
                    <a:pt x="1185072" y="88550"/>
                  </a:moveTo>
                  <a:cubicBezTo>
                    <a:pt x="1188461" y="97810"/>
                    <a:pt x="1191782" y="107112"/>
                    <a:pt x="1194981" y="116389"/>
                  </a:cubicBezTo>
                  <a:cubicBezTo>
                    <a:pt x="1096332" y="164806"/>
                    <a:pt x="989318" y="192162"/>
                    <a:pt x="881666" y="214655"/>
                  </a:cubicBezTo>
                  <a:cubicBezTo>
                    <a:pt x="651278" y="267047"/>
                    <a:pt x="263797" y="266202"/>
                    <a:pt x="6063" y="147581"/>
                  </a:cubicBezTo>
                  <a:cubicBezTo>
                    <a:pt x="4045" y="146641"/>
                    <a:pt x="2027" y="145701"/>
                    <a:pt x="0" y="144762"/>
                  </a:cubicBezTo>
                  <a:cubicBezTo>
                    <a:pt x="5683" y="124303"/>
                    <a:pt x="11591" y="103896"/>
                    <a:pt x="17765" y="83610"/>
                  </a:cubicBezTo>
                  <a:cubicBezTo>
                    <a:pt x="18817" y="80084"/>
                    <a:pt x="19939" y="76523"/>
                    <a:pt x="20991" y="72997"/>
                  </a:cubicBezTo>
                  <a:cubicBezTo>
                    <a:pt x="23414" y="65083"/>
                    <a:pt x="25906" y="57125"/>
                    <a:pt x="28442" y="49237"/>
                  </a:cubicBezTo>
                  <a:cubicBezTo>
                    <a:pt x="28468" y="49125"/>
                    <a:pt x="28562" y="48969"/>
                    <a:pt x="28588" y="48857"/>
                  </a:cubicBezTo>
                  <a:cubicBezTo>
                    <a:pt x="39291" y="52220"/>
                    <a:pt x="49639" y="55323"/>
                    <a:pt x="60316" y="58798"/>
                  </a:cubicBezTo>
                  <a:cubicBezTo>
                    <a:pt x="416604" y="146460"/>
                    <a:pt x="808475" y="135192"/>
                    <a:pt x="1151430" y="0"/>
                  </a:cubicBezTo>
                  <a:cubicBezTo>
                    <a:pt x="1152853" y="3509"/>
                    <a:pt x="1154207" y="7061"/>
                    <a:pt x="1155630" y="10570"/>
                  </a:cubicBezTo>
                  <a:cubicBezTo>
                    <a:pt x="1158200" y="16993"/>
                    <a:pt x="1160710" y="23459"/>
                    <a:pt x="1163211" y="29925"/>
                  </a:cubicBezTo>
                  <a:cubicBezTo>
                    <a:pt x="1164815" y="34184"/>
                    <a:pt x="1166488" y="38391"/>
                    <a:pt x="1168092" y="42650"/>
                  </a:cubicBezTo>
                  <a:cubicBezTo>
                    <a:pt x="1172343" y="53754"/>
                    <a:pt x="1176491" y="64841"/>
                    <a:pt x="1180562" y="75963"/>
                  </a:cubicBezTo>
                  <a:cubicBezTo>
                    <a:pt x="1181623" y="78739"/>
                    <a:pt x="1182623" y="81558"/>
                    <a:pt x="1183572" y="84308"/>
                  </a:cubicBezTo>
                  <a:cubicBezTo>
                    <a:pt x="1184081" y="85731"/>
                    <a:pt x="1184572" y="87145"/>
                    <a:pt x="1185072" y="88550"/>
                  </a:cubicBezTo>
                  <a:close/>
                </a:path>
              </a:pathLst>
            </a:custGeom>
            <a:solidFill>
              <a:srgbClr val="A8DAD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146" name="Google Shape;2146;p24"/>
            <p:cNvGrpSpPr/>
            <p:nvPr/>
          </p:nvGrpSpPr>
          <p:grpSpPr>
            <a:xfrm>
              <a:off x="13947198" y="7644824"/>
              <a:ext cx="816005" cy="812196"/>
              <a:chOff x="13947198" y="7644824"/>
              <a:chExt cx="816005" cy="812196"/>
            </a:xfrm>
          </p:grpSpPr>
          <p:sp>
            <p:nvSpPr>
              <p:cNvPr id="2147" name="Google Shape;2147;p24"/>
              <p:cNvSpPr/>
              <p:nvPr/>
            </p:nvSpPr>
            <p:spPr>
              <a:xfrm>
                <a:off x="13982114" y="7679537"/>
                <a:ext cx="746288" cy="742409"/>
              </a:xfrm>
              <a:custGeom>
                <a:rect b="b" l="l" r="r" t="t"/>
                <a:pathLst>
                  <a:path extrusionOk="0" h="742409" w="746288">
                    <a:moveTo>
                      <a:pt x="9015" y="476899"/>
                    </a:moveTo>
                    <a:cubicBezTo>
                      <a:pt x="-50490" y="189333"/>
                      <a:pt x="193084" y="-85715"/>
                      <a:pt x="488884" y="25113"/>
                    </a:cubicBezTo>
                    <a:cubicBezTo>
                      <a:pt x="637992" y="74962"/>
                      <a:pt x="756234" y="222224"/>
                      <a:pt x="745627" y="383030"/>
                    </a:cubicBezTo>
                    <a:cubicBezTo>
                      <a:pt x="744325" y="487599"/>
                      <a:pt x="704034" y="598211"/>
                      <a:pt x="617156" y="661492"/>
                    </a:cubicBezTo>
                    <a:cubicBezTo>
                      <a:pt x="428198" y="833859"/>
                      <a:pt x="82137" y="711435"/>
                      <a:pt x="9015" y="476899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8" name="Google Shape;2148;p24"/>
              <p:cNvSpPr/>
              <p:nvPr/>
            </p:nvSpPr>
            <p:spPr>
              <a:xfrm>
                <a:off x="13947198" y="7644824"/>
                <a:ext cx="816005" cy="812196"/>
              </a:xfrm>
              <a:custGeom>
                <a:rect b="b" l="l" r="r" t="t"/>
                <a:pathLst>
                  <a:path extrusionOk="0" h="812196" w="816005">
                    <a:moveTo>
                      <a:pt x="433593" y="812197"/>
                    </a:moveTo>
                    <a:cubicBezTo>
                      <a:pt x="395217" y="812197"/>
                      <a:pt x="355521" y="806851"/>
                      <a:pt x="315342" y="795971"/>
                    </a:cubicBezTo>
                    <a:cubicBezTo>
                      <a:pt x="167649" y="755977"/>
                      <a:pt x="50916" y="650986"/>
                      <a:pt x="10703" y="521967"/>
                    </a:cubicBezTo>
                    <a:lnTo>
                      <a:pt x="9849" y="518665"/>
                    </a:lnTo>
                    <a:cubicBezTo>
                      <a:pt x="-23681" y="356652"/>
                      <a:pt x="29770" y="192432"/>
                      <a:pt x="149332" y="90087"/>
                    </a:cubicBezTo>
                    <a:cubicBezTo>
                      <a:pt x="256432" y="-1618"/>
                      <a:pt x="397157" y="-24568"/>
                      <a:pt x="535442" y="27031"/>
                    </a:cubicBezTo>
                    <a:cubicBezTo>
                      <a:pt x="708489" y="85173"/>
                      <a:pt x="826024" y="249859"/>
                      <a:pt x="815331" y="419105"/>
                    </a:cubicBezTo>
                    <a:cubicBezTo>
                      <a:pt x="813494" y="545719"/>
                      <a:pt x="760785" y="659185"/>
                      <a:pt x="674114" y="723190"/>
                    </a:cubicBezTo>
                    <a:cubicBezTo>
                      <a:pt x="609211" y="781737"/>
                      <a:pt x="525153" y="812197"/>
                      <a:pt x="433593" y="812197"/>
                    </a:cubicBezTo>
                    <a:close/>
                    <a:moveTo>
                      <a:pt x="77676" y="502870"/>
                    </a:moveTo>
                    <a:cubicBezTo>
                      <a:pt x="110895" y="607077"/>
                      <a:pt x="211131" y="695644"/>
                      <a:pt x="333547" y="728794"/>
                    </a:cubicBezTo>
                    <a:cubicBezTo>
                      <a:pt x="446857" y="759494"/>
                      <a:pt x="554380" y="738217"/>
                      <a:pt x="628597" y="670496"/>
                    </a:cubicBezTo>
                    <a:lnTo>
                      <a:pt x="631564" y="668073"/>
                    </a:lnTo>
                    <a:cubicBezTo>
                      <a:pt x="701728" y="616974"/>
                      <a:pt x="744408" y="523234"/>
                      <a:pt x="745727" y="417303"/>
                    </a:cubicBezTo>
                    <a:lnTo>
                      <a:pt x="745805" y="415450"/>
                    </a:lnTo>
                    <a:cubicBezTo>
                      <a:pt x="754817" y="278956"/>
                      <a:pt x="654633" y="140255"/>
                      <a:pt x="512770" y="92829"/>
                    </a:cubicBezTo>
                    <a:lnTo>
                      <a:pt x="511588" y="92407"/>
                    </a:lnTo>
                    <a:cubicBezTo>
                      <a:pt x="397571" y="49696"/>
                      <a:pt x="282019" y="68112"/>
                      <a:pt x="194616" y="142945"/>
                    </a:cubicBezTo>
                    <a:cubicBezTo>
                      <a:pt x="96243" y="227159"/>
                      <a:pt x="50441" y="368273"/>
                      <a:pt x="77676" y="50287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149" name="Google Shape;2149;p24"/>
            <p:cNvSpPr/>
            <p:nvPr/>
          </p:nvSpPr>
          <p:spPr>
            <a:xfrm>
              <a:off x="13693277" y="7074143"/>
              <a:ext cx="1227898" cy="210764"/>
            </a:xfrm>
            <a:custGeom>
              <a:rect b="b" l="l" r="r" t="t"/>
              <a:pathLst>
                <a:path extrusionOk="0" h="210764" w="1227898">
                  <a:moveTo>
                    <a:pt x="1220611" y="46857"/>
                  </a:moveTo>
                  <a:cubicBezTo>
                    <a:pt x="1223061" y="54315"/>
                    <a:pt x="1225518" y="61764"/>
                    <a:pt x="1227899" y="69264"/>
                  </a:cubicBezTo>
                  <a:cubicBezTo>
                    <a:pt x="1221862" y="71687"/>
                    <a:pt x="1215756" y="74161"/>
                    <a:pt x="1209564" y="76489"/>
                  </a:cubicBezTo>
                  <a:cubicBezTo>
                    <a:pt x="1197266" y="81291"/>
                    <a:pt x="1184632" y="86015"/>
                    <a:pt x="1171800" y="90576"/>
                  </a:cubicBezTo>
                  <a:cubicBezTo>
                    <a:pt x="1160244" y="94723"/>
                    <a:pt x="1148481" y="98715"/>
                    <a:pt x="1136614" y="102672"/>
                  </a:cubicBezTo>
                  <a:cubicBezTo>
                    <a:pt x="1122135" y="107500"/>
                    <a:pt x="1107448" y="112155"/>
                    <a:pt x="1092684" y="116682"/>
                  </a:cubicBezTo>
                  <a:cubicBezTo>
                    <a:pt x="1069426" y="123829"/>
                    <a:pt x="1045787" y="130536"/>
                    <a:pt x="1022054" y="136925"/>
                  </a:cubicBezTo>
                  <a:cubicBezTo>
                    <a:pt x="874266" y="176609"/>
                    <a:pt x="720614" y="201982"/>
                    <a:pt x="610840" y="209275"/>
                  </a:cubicBezTo>
                  <a:cubicBezTo>
                    <a:pt x="464605" y="214827"/>
                    <a:pt x="315489" y="205180"/>
                    <a:pt x="171219" y="174816"/>
                  </a:cubicBezTo>
                  <a:cubicBezTo>
                    <a:pt x="161336" y="172764"/>
                    <a:pt x="151410" y="170634"/>
                    <a:pt x="141527" y="168289"/>
                  </a:cubicBezTo>
                  <a:cubicBezTo>
                    <a:pt x="139854" y="167901"/>
                    <a:pt x="138172" y="167513"/>
                    <a:pt x="136568" y="167082"/>
                  </a:cubicBezTo>
                  <a:cubicBezTo>
                    <a:pt x="126892" y="164901"/>
                    <a:pt x="117415" y="162591"/>
                    <a:pt x="107928" y="160090"/>
                  </a:cubicBezTo>
                  <a:cubicBezTo>
                    <a:pt x="71527" y="150771"/>
                    <a:pt x="35505" y="140071"/>
                    <a:pt x="0" y="127907"/>
                  </a:cubicBezTo>
                  <a:cubicBezTo>
                    <a:pt x="6028" y="104172"/>
                    <a:pt x="12289" y="80489"/>
                    <a:pt x="18809" y="56927"/>
                  </a:cubicBezTo>
                  <a:cubicBezTo>
                    <a:pt x="20835" y="57574"/>
                    <a:pt x="22793" y="58263"/>
                    <a:pt x="24828" y="58910"/>
                  </a:cubicBezTo>
                  <a:cubicBezTo>
                    <a:pt x="24940" y="58936"/>
                    <a:pt x="24984" y="59005"/>
                    <a:pt x="25096" y="59031"/>
                  </a:cubicBezTo>
                  <a:cubicBezTo>
                    <a:pt x="421054" y="189903"/>
                    <a:pt x="821988" y="141830"/>
                    <a:pt x="1204105" y="0"/>
                  </a:cubicBezTo>
                  <a:cubicBezTo>
                    <a:pt x="1207494" y="9259"/>
                    <a:pt x="1210815" y="18562"/>
                    <a:pt x="1214014" y="27838"/>
                  </a:cubicBezTo>
                  <a:cubicBezTo>
                    <a:pt x="1216248" y="34192"/>
                    <a:pt x="1218447" y="40469"/>
                    <a:pt x="1220611" y="4685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50" name="Google Shape;2150;p24"/>
            <p:cNvSpPr/>
            <p:nvPr/>
          </p:nvSpPr>
          <p:spPr>
            <a:xfrm>
              <a:off x="13730075" y="6985593"/>
              <a:ext cx="1145445" cy="151130"/>
            </a:xfrm>
            <a:custGeom>
              <a:rect b="b" l="l" r="r" t="t"/>
              <a:pathLst>
                <a:path extrusionOk="0" h="151130" w="1145445">
                  <a:moveTo>
                    <a:pt x="1137865" y="10578"/>
                  </a:moveTo>
                  <a:cubicBezTo>
                    <a:pt x="1140435" y="17001"/>
                    <a:pt x="1142944" y="23467"/>
                    <a:pt x="1145445" y="29933"/>
                  </a:cubicBezTo>
                  <a:cubicBezTo>
                    <a:pt x="834941" y="166108"/>
                    <a:pt x="477704" y="173454"/>
                    <a:pt x="146805" y="120803"/>
                  </a:cubicBezTo>
                  <a:cubicBezTo>
                    <a:pt x="98502" y="113552"/>
                    <a:pt x="53054" y="101853"/>
                    <a:pt x="8745" y="87050"/>
                  </a:cubicBezTo>
                  <a:cubicBezTo>
                    <a:pt x="6330" y="85783"/>
                    <a:pt x="3346" y="84679"/>
                    <a:pt x="0" y="83610"/>
                  </a:cubicBezTo>
                  <a:cubicBezTo>
                    <a:pt x="3432" y="72101"/>
                    <a:pt x="7020" y="60695"/>
                    <a:pt x="10676" y="49237"/>
                  </a:cubicBezTo>
                  <a:cubicBezTo>
                    <a:pt x="10702" y="49125"/>
                    <a:pt x="10797" y="48969"/>
                    <a:pt x="10823" y="48857"/>
                  </a:cubicBezTo>
                  <a:cubicBezTo>
                    <a:pt x="21525" y="52220"/>
                    <a:pt x="31874" y="55323"/>
                    <a:pt x="42550" y="58798"/>
                  </a:cubicBezTo>
                  <a:cubicBezTo>
                    <a:pt x="398839" y="146460"/>
                    <a:pt x="790709" y="135192"/>
                    <a:pt x="1133665" y="0"/>
                  </a:cubicBezTo>
                  <a:lnTo>
                    <a:pt x="1133708" y="69"/>
                  </a:lnTo>
                  <a:cubicBezTo>
                    <a:pt x="1135131" y="3586"/>
                    <a:pt x="1136442" y="7070"/>
                    <a:pt x="1137865" y="1057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51" name="Google Shape;2151;p24"/>
            <p:cNvSpPr/>
            <p:nvPr/>
          </p:nvSpPr>
          <p:spPr>
            <a:xfrm>
              <a:off x="13741909" y="6190026"/>
              <a:ext cx="1121831" cy="910621"/>
            </a:xfrm>
            <a:custGeom>
              <a:rect b="b" l="l" r="r" t="t"/>
              <a:pathLst>
                <a:path extrusionOk="0" h="910621" w="1121831">
                  <a:moveTo>
                    <a:pt x="1121831" y="795575"/>
                  </a:moveTo>
                  <a:cubicBezTo>
                    <a:pt x="778884" y="930767"/>
                    <a:pt x="387005" y="942035"/>
                    <a:pt x="30717" y="854373"/>
                  </a:cubicBezTo>
                  <a:cubicBezTo>
                    <a:pt x="-8643" y="841570"/>
                    <a:pt x="-4719" y="854968"/>
                    <a:pt x="12253" y="803481"/>
                  </a:cubicBezTo>
                  <a:cubicBezTo>
                    <a:pt x="345205" y="-189883"/>
                    <a:pt x="531481" y="-136353"/>
                    <a:pt x="846754" y="290018"/>
                  </a:cubicBezTo>
                  <a:cubicBezTo>
                    <a:pt x="958098" y="450358"/>
                    <a:pt x="1049227" y="613423"/>
                    <a:pt x="1121831" y="79557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1FAEE"/>
        </a:solidFill>
      </p:bgPr>
    </p:bg>
    <p:spTree>
      <p:nvGrpSpPr>
        <p:cNvPr id="2155" name="Shape 2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6" name="Google Shape;2156;p25"/>
          <p:cNvGrpSpPr/>
          <p:nvPr/>
        </p:nvGrpSpPr>
        <p:grpSpPr>
          <a:xfrm>
            <a:off x="3394911" y="1377286"/>
            <a:ext cx="2356426" cy="2388920"/>
            <a:chOff x="6789822" y="2754571"/>
            <a:chExt cx="4712851" cy="4777840"/>
          </a:xfrm>
        </p:grpSpPr>
        <p:sp>
          <p:nvSpPr>
            <p:cNvPr id="2157" name="Google Shape;2157;p25"/>
            <p:cNvSpPr/>
            <p:nvPr/>
          </p:nvSpPr>
          <p:spPr>
            <a:xfrm>
              <a:off x="6789822" y="2754571"/>
              <a:ext cx="4712851" cy="4777840"/>
            </a:xfrm>
            <a:custGeom>
              <a:rect b="b" l="l" r="r" t="t"/>
              <a:pathLst>
                <a:path extrusionOk="0" h="4777840" w="4712851">
                  <a:moveTo>
                    <a:pt x="1" y="77940"/>
                  </a:moveTo>
                  <a:cubicBezTo>
                    <a:pt x="-238" y="34395"/>
                    <a:pt x="35405" y="-798"/>
                    <a:pt x="78916" y="14"/>
                  </a:cubicBezTo>
                  <a:cubicBezTo>
                    <a:pt x="4788824" y="88050"/>
                    <a:pt x="4708620" y="5422"/>
                    <a:pt x="4709374" y="140664"/>
                  </a:cubicBezTo>
                  <a:cubicBezTo>
                    <a:pt x="4710463" y="337559"/>
                    <a:pt x="4712851" y="4699304"/>
                    <a:pt x="4712851" y="4698664"/>
                  </a:cubicBezTo>
                  <a:cubicBezTo>
                    <a:pt x="4713089" y="4741807"/>
                    <a:pt x="4678078" y="4776839"/>
                    <a:pt x="4634958" y="4776600"/>
                  </a:cubicBezTo>
                  <a:cubicBezTo>
                    <a:pt x="-72477" y="4750627"/>
                    <a:pt x="4232" y="4832720"/>
                    <a:pt x="3478" y="4696064"/>
                  </a:cubicBezTo>
                  <a:cubicBezTo>
                    <a:pt x="2379" y="4496417"/>
                    <a:pt x="1" y="77310"/>
                    <a:pt x="1" y="77940"/>
                  </a:cubicBezTo>
                  <a:close/>
                </a:path>
              </a:pathLst>
            </a:custGeom>
            <a:solidFill>
              <a:srgbClr val="FFD16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58" name="Google Shape;2158;p25"/>
            <p:cNvSpPr/>
            <p:nvPr/>
          </p:nvSpPr>
          <p:spPr>
            <a:xfrm>
              <a:off x="7115608" y="3138846"/>
              <a:ext cx="4082067" cy="4109429"/>
            </a:xfrm>
            <a:custGeom>
              <a:rect b="b" l="l" r="r" t="t"/>
              <a:pathLst>
                <a:path extrusionOk="0" h="4109429" w="4082067">
                  <a:moveTo>
                    <a:pt x="1180162" y="488155"/>
                  </a:moveTo>
                  <a:cubicBezTo>
                    <a:pt x="1181108" y="515197"/>
                    <a:pt x="1146134" y="536086"/>
                    <a:pt x="1120644" y="512359"/>
                  </a:cubicBezTo>
                  <a:cubicBezTo>
                    <a:pt x="1100006" y="493143"/>
                    <a:pt x="1112918" y="452913"/>
                    <a:pt x="1145628" y="453133"/>
                  </a:cubicBezTo>
                  <a:cubicBezTo>
                    <a:pt x="1162714" y="453248"/>
                    <a:pt x="1179408" y="466177"/>
                    <a:pt x="1180162" y="488155"/>
                  </a:cubicBezTo>
                  <a:close/>
                  <a:moveTo>
                    <a:pt x="1148560" y="7188"/>
                  </a:moveTo>
                  <a:cubicBezTo>
                    <a:pt x="1115917" y="6968"/>
                    <a:pt x="1102900" y="47169"/>
                    <a:pt x="1123576" y="66414"/>
                  </a:cubicBezTo>
                  <a:cubicBezTo>
                    <a:pt x="1149085" y="90150"/>
                    <a:pt x="1184021" y="69223"/>
                    <a:pt x="1183104" y="42200"/>
                  </a:cubicBezTo>
                  <a:cubicBezTo>
                    <a:pt x="1182340" y="20231"/>
                    <a:pt x="1165655" y="7293"/>
                    <a:pt x="1148560" y="7188"/>
                  </a:cubicBezTo>
                  <a:close/>
                  <a:moveTo>
                    <a:pt x="1142677" y="899078"/>
                  </a:moveTo>
                  <a:cubicBezTo>
                    <a:pt x="1110062" y="898868"/>
                    <a:pt x="1096997" y="939040"/>
                    <a:pt x="1117703" y="958314"/>
                  </a:cubicBezTo>
                  <a:cubicBezTo>
                    <a:pt x="1143202" y="982050"/>
                    <a:pt x="1178166" y="961104"/>
                    <a:pt x="1177221" y="934109"/>
                  </a:cubicBezTo>
                  <a:cubicBezTo>
                    <a:pt x="1176466" y="912160"/>
                    <a:pt x="1159810" y="899193"/>
                    <a:pt x="1142677" y="899078"/>
                  </a:cubicBezTo>
                  <a:close/>
                  <a:moveTo>
                    <a:pt x="1139736" y="1345023"/>
                  </a:moveTo>
                  <a:cubicBezTo>
                    <a:pt x="1107102" y="1344804"/>
                    <a:pt x="1094066" y="1384995"/>
                    <a:pt x="1114752" y="1404249"/>
                  </a:cubicBezTo>
                  <a:cubicBezTo>
                    <a:pt x="1140251" y="1427986"/>
                    <a:pt x="1175215" y="1407068"/>
                    <a:pt x="1174270" y="1380045"/>
                  </a:cubicBezTo>
                  <a:cubicBezTo>
                    <a:pt x="1173525" y="1358067"/>
                    <a:pt x="1156831" y="1345138"/>
                    <a:pt x="1139736" y="1345023"/>
                  </a:cubicBezTo>
                  <a:close/>
                  <a:moveTo>
                    <a:pt x="1484458" y="4023102"/>
                  </a:moveTo>
                  <a:cubicBezTo>
                    <a:pt x="1451881" y="4022882"/>
                    <a:pt x="1438749" y="4063045"/>
                    <a:pt x="1459474" y="4082328"/>
                  </a:cubicBezTo>
                  <a:cubicBezTo>
                    <a:pt x="1484983" y="4106065"/>
                    <a:pt x="1519918" y="4085138"/>
                    <a:pt x="1519001" y="4058114"/>
                  </a:cubicBezTo>
                  <a:cubicBezTo>
                    <a:pt x="1518237" y="4036146"/>
                    <a:pt x="1501553" y="4023217"/>
                    <a:pt x="1484458" y="4023102"/>
                  </a:cubicBezTo>
                  <a:close/>
                  <a:moveTo>
                    <a:pt x="1490341" y="3131212"/>
                  </a:moveTo>
                  <a:cubicBezTo>
                    <a:pt x="1457716" y="3130992"/>
                    <a:pt x="1444661" y="3171174"/>
                    <a:pt x="1465366" y="3190438"/>
                  </a:cubicBezTo>
                  <a:cubicBezTo>
                    <a:pt x="1490856" y="3214165"/>
                    <a:pt x="1525811" y="3193276"/>
                    <a:pt x="1524884" y="3166233"/>
                  </a:cubicBezTo>
                  <a:cubicBezTo>
                    <a:pt x="1524130" y="3144255"/>
                    <a:pt x="1507436" y="3131327"/>
                    <a:pt x="1490341" y="3131212"/>
                  </a:cubicBezTo>
                  <a:close/>
                  <a:moveTo>
                    <a:pt x="1487399" y="3577157"/>
                  </a:moveTo>
                  <a:cubicBezTo>
                    <a:pt x="1454784" y="3576937"/>
                    <a:pt x="1441719" y="3617119"/>
                    <a:pt x="1462425" y="3636383"/>
                  </a:cubicBezTo>
                  <a:cubicBezTo>
                    <a:pt x="1487915" y="3660110"/>
                    <a:pt x="1522869" y="3639221"/>
                    <a:pt x="1521943" y="3612169"/>
                  </a:cubicBezTo>
                  <a:cubicBezTo>
                    <a:pt x="1521188" y="3590201"/>
                    <a:pt x="1504494" y="3577272"/>
                    <a:pt x="1487399" y="3577157"/>
                  </a:cubicBezTo>
                  <a:close/>
                  <a:moveTo>
                    <a:pt x="1130911" y="2682868"/>
                  </a:moveTo>
                  <a:cubicBezTo>
                    <a:pt x="1098287" y="2682648"/>
                    <a:pt x="1085231" y="2722830"/>
                    <a:pt x="1105937" y="2742095"/>
                  </a:cubicBezTo>
                  <a:cubicBezTo>
                    <a:pt x="1131293" y="2765697"/>
                    <a:pt x="1166391" y="2745076"/>
                    <a:pt x="1165464" y="2717890"/>
                  </a:cubicBezTo>
                  <a:cubicBezTo>
                    <a:pt x="1164691" y="2695902"/>
                    <a:pt x="1148006" y="2682983"/>
                    <a:pt x="1130911" y="2682868"/>
                  </a:cubicBezTo>
                  <a:close/>
                  <a:moveTo>
                    <a:pt x="1122077" y="4020713"/>
                  </a:moveTo>
                  <a:cubicBezTo>
                    <a:pt x="1089462" y="4020493"/>
                    <a:pt x="1076397" y="4060685"/>
                    <a:pt x="1097102" y="4079940"/>
                  </a:cubicBezTo>
                  <a:cubicBezTo>
                    <a:pt x="1122593" y="4103666"/>
                    <a:pt x="1157547" y="4082778"/>
                    <a:pt x="1156621" y="4055725"/>
                  </a:cubicBezTo>
                  <a:cubicBezTo>
                    <a:pt x="1155866" y="4033757"/>
                    <a:pt x="1139172" y="4020828"/>
                    <a:pt x="1122077" y="4020713"/>
                  </a:cubicBezTo>
                  <a:close/>
                  <a:moveTo>
                    <a:pt x="1125018" y="3574759"/>
                  </a:moveTo>
                  <a:cubicBezTo>
                    <a:pt x="1092394" y="3574539"/>
                    <a:pt x="1079339" y="3614721"/>
                    <a:pt x="1100044" y="3633985"/>
                  </a:cubicBezTo>
                  <a:cubicBezTo>
                    <a:pt x="1125534" y="3657712"/>
                    <a:pt x="1160488" y="3636823"/>
                    <a:pt x="1159562" y="3609780"/>
                  </a:cubicBezTo>
                  <a:cubicBezTo>
                    <a:pt x="1158808" y="3587812"/>
                    <a:pt x="1142114" y="3574873"/>
                    <a:pt x="1125018" y="3574759"/>
                  </a:cubicBezTo>
                  <a:close/>
                  <a:moveTo>
                    <a:pt x="783247" y="450735"/>
                  </a:moveTo>
                  <a:cubicBezTo>
                    <a:pt x="750661" y="450515"/>
                    <a:pt x="737549" y="490677"/>
                    <a:pt x="758264" y="509961"/>
                  </a:cubicBezTo>
                  <a:cubicBezTo>
                    <a:pt x="783773" y="533697"/>
                    <a:pt x="818708" y="512770"/>
                    <a:pt x="817791" y="485747"/>
                  </a:cubicBezTo>
                  <a:cubicBezTo>
                    <a:pt x="817027" y="463778"/>
                    <a:pt x="800333" y="450849"/>
                    <a:pt x="783247" y="450735"/>
                  </a:cubicBezTo>
                  <a:close/>
                  <a:moveTo>
                    <a:pt x="1493282" y="2685267"/>
                  </a:moveTo>
                  <a:cubicBezTo>
                    <a:pt x="1460658" y="2685047"/>
                    <a:pt x="1447612" y="2725238"/>
                    <a:pt x="1468308" y="2744493"/>
                  </a:cubicBezTo>
                  <a:cubicBezTo>
                    <a:pt x="1493826" y="2768239"/>
                    <a:pt x="1528771" y="2747245"/>
                    <a:pt x="1527826" y="2720279"/>
                  </a:cubicBezTo>
                  <a:cubicBezTo>
                    <a:pt x="1527071" y="2698310"/>
                    <a:pt x="1510377" y="2685372"/>
                    <a:pt x="1493282" y="2685267"/>
                  </a:cubicBezTo>
                  <a:close/>
                  <a:moveTo>
                    <a:pt x="1133853" y="2236923"/>
                  </a:moveTo>
                  <a:cubicBezTo>
                    <a:pt x="1101247" y="2236703"/>
                    <a:pt x="1088163" y="2276885"/>
                    <a:pt x="1108878" y="2296149"/>
                  </a:cubicBezTo>
                  <a:cubicBezTo>
                    <a:pt x="1134387" y="2319905"/>
                    <a:pt x="1169323" y="2298921"/>
                    <a:pt x="1168396" y="2271935"/>
                  </a:cubicBezTo>
                  <a:cubicBezTo>
                    <a:pt x="1167642" y="2249967"/>
                    <a:pt x="1150948" y="2237038"/>
                    <a:pt x="1133853" y="2236923"/>
                  </a:cubicBezTo>
                  <a:close/>
                  <a:moveTo>
                    <a:pt x="1127969" y="3128813"/>
                  </a:moveTo>
                  <a:cubicBezTo>
                    <a:pt x="1095345" y="3128594"/>
                    <a:pt x="1082290" y="3168775"/>
                    <a:pt x="1102995" y="3188040"/>
                  </a:cubicBezTo>
                  <a:cubicBezTo>
                    <a:pt x="1128514" y="3211785"/>
                    <a:pt x="1163459" y="3190792"/>
                    <a:pt x="1162513" y="3163826"/>
                  </a:cubicBezTo>
                  <a:cubicBezTo>
                    <a:pt x="1161749" y="3141857"/>
                    <a:pt x="1145055" y="3128928"/>
                    <a:pt x="1127969" y="3128813"/>
                  </a:cubicBezTo>
                  <a:close/>
                  <a:moveTo>
                    <a:pt x="1136794" y="1790978"/>
                  </a:moveTo>
                  <a:cubicBezTo>
                    <a:pt x="1104179" y="1790758"/>
                    <a:pt x="1091114" y="1830950"/>
                    <a:pt x="1111820" y="1850204"/>
                  </a:cubicBezTo>
                  <a:cubicBezTo>
                    <a:pt x="1137310" y="1873931"/>
                    <a:pt x="1172264" y="1853042"/>
                    <a:pt x="1171338" y="1825990"/>
                  </a:cubicBezTo>
                  <a:cubicBezTo>
                    <a:pt x="1170583" y="1804012"/>
                    <a:pt x="1153889" y="1791083"/>
                    <a:pt x="1136794" y="1790978"/>
                  </a:cubicBezTo>
                  <a:close/>
                  <a:moveTo>
                    <a:pt x="786189" y="4789"/>
                  </a:moveTo>
                  <a:cubicBezTo>
                    <a:pt x="753574" y="4570"/>
                    <a:pt x="740500" y="44751"/>
                    <a:pt x="761215" y="64016"/>
                  </a:cubicBezTo>
                  <a:cubicBezTo>
                    <a:pt x="786542" y="87589"/>
                    <a:pt x="821669" y="67026"/>
                    <a:pt x="820733" y="39811"/>
                  </a:cubicBezTo>
                  <a:cubicBezTo>
                    <a:pt x="819969" y="17833"/>
                    <a:pt x="803275" y="4904"/>
                    <a:pt x="786189" y="4789"/>
                  </a:cubicBezTo>
                  <a:close/>
                  <a:moveTo>
                    <a:pt x="1855663" y="2687656"/>
                  </a:moveTo>
                  <a:cubicBezTo>
                    <a:pt x="1823039" y="2687436"/>
                    <a:pt x="1809983" y="2727618"/>
                    <a:pt x="1830679" y="2746882"/>
                  </a:cubicBezTo>
                  <a:cubicBezTo>
                    <a:pt x="1856169" y="2770609"/>
                    <a:pt x="1891142" y="2749710"/>
                    <a:pt x="1890197" y="2722677"/>
                  </a:cubicBezTo>
                  <a:cubicBezTo>
                    <a:pt x="1889452" y="2700699"/>
                    <a:pt x="1872758" y="2687770"/>
                    <a:pt x="1855663" y="2687656"/>
                  </a:cubicBezTo>
                  <a:close/>
                  <a:moveTo>
                    <a:pt x="1849780" y="3579546"/>
                  </a:moveTo>
                  <a:cubicBezTo>
                    <a:pt x="1817203" y="3579326"/>
                    <a:pt x="1804071" y="3619489"/>
                    <a:pt x="1824796" y="3638772"/>
                  </a:cubicBezTo>
                  <a:cubicBezTo>
                    <a:pt x="1850305" y="3662508"/>
                    <a:pt x="1885240" y="3641581"/>
                    <a:pt x="1884323" y="3614567"/>
                  </a:cubicBezTo>
                  <a:cubicBezTo>
                    <a:pt x="1883560" y="3592590"/>
                    <a:pt x="1866875" y="3579661"/>
                    <a:pt x="1849780" y="3579546"/>
                  </a:cubicBezTo>
                  <a:close/>
                  <a:moveTo>
                    <a:pt x="1858604" y="2241711"/>
                  </a:moveTo>
                  <a:cubicBezTo>
                    <a:pt x="1825980" y="2241491"/>
                    <a:pt x="1812934" y="2281682"/>
                    <a:pt x="1833630" y="2300937"/>
                  </a:cubicBezTo>
                  <a:cubicBezTo>
                    <a:pt x="1859149" y="2324683"/>
                    <a:pt x="1894094" y="2303689"/>
                    <a:pt x="1893148" y="2276732"/>
                  </a:cubicBezTo>
                  <a:cubicBezTo>
                    <a:pt x="1892394" y="2254754"/>
                    <a:pt x="1875699" y="2241825"/>
                    <a:pt x="1858604" y="2241711"/>
                  </a:cubicBezTo>
                  <a:close/>
                  <a:moveTo>
                    <a:pt x="1852721" y="3133601"/>
                  </a:moveTo>
                  <a:cubicBezTo>
                    <a:pt x="1820106" y="3133381"/>
                    <a:pt x="1807042" y="3173563"/>
                    <a:pt x="1827747" y="3192827"/>
                  </a:cubicBezTo>
                  <a:cubicBezTo>
                    <a:pt x="1853237" y="3216554"/>
                    <a:pt x="1888191" y="3195665"/>
                    <a:pt x="1887265" y="3168613"/>
                  </a:cubicBezTo>
                  <a:cubicBezTo>
                    <a:pt x="1886511" y="3146644"/>
                    <a:pt x="1869816" y="3133716"/>
                    <a:pt x="1852721" y="3133601"/>
                  </a:cubicBezTo>
                  <a:close/>
                  <a:moveTo>
                    <a:pt x="1870370" y="457920"/>
                  </a:moveTo>
                  <a:cubicBezTo>
                    <a:pt x="1837689" y="457701"/>
                    <a:pt x="1824738" y="497921"/>
                    <a:pt x="1845396" y="517147"/>
                  </a:cubicBezTo>
                  <a:cubicBezTo>
                    <a:pt x="1870896" y="540883"/>
                    <a:pt x="1905860" y="519937"/>
                    <a:pt x="1904914" y="492933"/>
                  </a:cubicBezTo>
                  <a:cubicBezTo>
                    <a:pt x="1904160" y="470964"/>
                    <a:pt x="1887466" y="458035"/>
                    <a:pt x="1870370" y="457920"/>
                  </a:cubicBezTo>
                  <a:close/>
                  <a:moveTo>
                    <a:pt x="1864487" y="1349811"/>
                  </a:moveTo>
                  <a:cubicBezTo>
                    <a:pt x="1831844" y="1349591"/>
                    <a:pt x="1818817" y="1389792"/>
                    <a:pt x="1839513" y="1409037"/>
                  </a:cubicBezTo>
                  <a:cubicBezTo>
                    <a:pt x="1865003" y="1432764"/>
                    <a:pt x="1899958" y="1411875"/>
                    <a:pt x="1899031" y="1384832"/>
                  </a:cubicBezTo>
                  <a:cubicBezTo>
                    <a:pt x="1898277" y="1362854"/>
                    <a:pt x="1881583" y="1349925"/>
                    <a:pt x="1864487" y="1349811"/>
                  </a:cubicBezTo>
                  <a:close/>
                  <a:moveTo>
                    <a:pt x="1861546" y="1795765"/>
                  </a:moveTo>
                  <a:cubicBezTo>
                    <a:pt x="1828979" y="1795546"/>
                    <a:pt x="1815828" y="1835689"/>
                    <a:pt x="1836562" y="1854992"/>
                  </a:cubicBezTo>
                  <a:cubicBezTo>
                    <a:pt x="1861918" y="1878594"/>
                    <a:pt x="1897016" y="1857973"/>
                    <a:pt x="1896090" y="1830777"/>
                  </a:cubicBezTo>
                  <a:cubicBezTo>
                    <a:pt x="1895326" y="1808761"/>
                    <a:pt x="1878498" y="1795871"/>
                    <a:pt x="1861546" y="1795765"/>
                  </a:cubicBezTo>
                  <a:close/>
                  <a:moveTo>
                    <a:pt x="1510941" y="9577"/>
                  </a:moveTo>
                  <a:cubicBezTo>
                    <a:pt x="1478326" y="9357"/>
                    <a:pt x="1465261" y="49539"/>
                    <a:pt x="1485957" y="68803"/>
                  </a:cubicBezTo>
                  <a:cubicBezTo>
                    <a:pt x="1511437" y="92520"/>
                    <a:pt x="1546420" y="71651"/>
                    <a:pt x="1545475" y="44598"/>
                  </a:cubicBezTo>
                  <a:cubicBezTo>
                    <a:pt x="1544730" y="22620"/>
                    <a:pt x="1528036" y="9691"/>
                    <a:pt x="1510941" y="9577"/>
                  </a:cubicBezTo>
                  <a:close/>
                  <a:moveTo>
                    <a:pt x="1502116" y="1347422"/>
                  </a:moveTo>
                  <a:cubicBezTo>
                    <a:pt x="1469501" y="1347202"/>
                    <a:pt x="1456437" y="1387393"/>
                    <a:pt x="1477142" y="1406648"/>
                  </a:cubicBezTo>
                  <a:cubicBezTo>
                    <a:pt x="1502632" y="1430375"/>
                    <a:pt x="1537586" y="1409486"/>
                    <a:pt x="1536660" y="1382434"/>
                  </a:cubicBezTo>
                  <a:cubicBezTo>
                    <a:pt x="1535896" y="1360465"/>
                    <a:pt x="1519202" y="1347536"/>
                    <a:pt x="1502116" y="1347422"/>
                  </a:cubicBezTo>
                  <a:close/>
                  <a:moveTo>
                    <a:pt x="1846838" y="4025501"/>
                  </a:moveTo>
                  <a:cubicBezTo>
                    <a:pt x="1814214" y="4025281"/>
                    <a:pt x="1801159" y="4065463"/>
                    <a:pt x="1821854" y="4084727"/>
                  </a:cubicBezTo>
                  <a:cubicBezTo>
                    <a:pt x="1847344" y="4108454"/>
                    <a:pt x="1882318" y="4087565"/>
                    <a:pt x="1881372" y="4060513"/>
                  </a:cubicBezTo>
                  <a:cubicBezTo>
                    <a:pt x="1880618" y="4038544"/>
                    <a:pt x="1863924" y="4025615"/>
                    <a:pt x="1846838" y="4025501"/>
                  </a:cubicBezTo>
                  <a:close/>
                  <a:moveTo>
                    <a:pt x="1505058" y="901467"/>
                  </a:moveTo>
                  <a:cubicBezTo>
                    <a:pt x="1472443" y="901257"/>
                    <a:pt x="1459378" y="941429"/>
                    <a:pt x="1480083" y="960703"/>
                  </a:cubicBezTo>
                  <a:cubicBezTo>
                    <a:pt x="1505583" y="984439"/>
                    <a:pt x="1540547" y="963493"/>
                    <a:pt x="1539602" y="936498"/>
                  </a:cubicBezTo>
                  <a:cubicBezTo>
                    <a:pt x="1538838" y="914520"/>
                    <a:pt x="1522143" y="901582"/>
                    <a:pt x="1505058" y="901467"/>
                  </a:cubicBezTo>
                  <a:close/>
                  <a:moveTo>
                    <a:pt x="1499175" y="1793367"/>
                  </a:moveTo>
                  <a:cubicBezTo>
                    <a:pt x="1466570" y="1793147"/>
                    <a:pt x="1453485" y="1833329"/>
                    <a:pt x="1474191" y="1852593"/>
                  </a:cubicBezTo>
                  <a:cubicBezTo>
                    <a:pt x="1499681" y="1876320"/>
                    <a:pt x="1534635" y="1855431"/>
                    <a:pt x="1533709" y="1828379"/>
                  </a:cubicBezTo>
                  <a:cubicBezTo>
                    <a:pt x="1532954" y="1806410"/>
                    <a:pt x="1516260" y="1793482"/>
                    <a:pt x="1499175" y="1793367"/>
                  </a:cubicBezTo>
                  <a:close/>
                  <a:moveTo>
                    <a:pt x="1496224" y="2239312"/>
                  </a:moveTo>
                  <a:cubicBezTo>
                    <a:pt x="1463647" y="2239092"/>
                    <a:pt x="1450515" y="2279245"/>
                    <a:pt x="1471240" y="2298538"/>
                  </a:cubicBezTo>
                  <a:cubicBezTo>
                    <a:pt x="1496596" y="2322141"/>
                    <a:pt x="1531694" y="2301520"/>
                    <a:pt x="1530767" y="2274324"/>
                  </a:cubicBezTo>
                  <a:cubicBezTo>
                    <a:pt x="1530013" y="2252356"/>
                    <a:pt x="1513319" y="2239427"/>
                    <a:pt x="1496224" y="2239312"/>
                  </a:cubicBezTo>
                  <a:close/>
                  <a:moveTo>
                    <a:pt x="1507999" y="455522"/>
                  </a:moveTo>
                  <a:cubicBezTo>
                    <a:pt x="1475299" y="455302"/>
                    <a:pt x="1462377" y="495541"/>
                    <a:pt x="1483025" y="514748"/>
                  </a:cubicBezTo>
                  <a:cubicBezTo>
                    <a:pt x="1508524" y="538484"/>
                    <a:pt x="1543489" y="517538"/>
                    <a:pt x="1542543" y="490534"/>
                  </a:cubicBezTo>
                  <a:cubicBezTo>
                    <a:pt x="1541789" y="468604"/>
                    <a:pt x="1525133" y="455637"/>
                    <a:pt x="1507999" y="455522"/>
                  </a:cubicBezTo>
                  <a:close/>
                  <a:moveTo>
                    <a:pt x="1867429" y="903865"/>
                  </a:moveTo>
                  <a:cubicBezTo>
                    <a:pt x="1834833" y="903655"/>
                    <a:pt x="1821730" y="943818"/>
                    <a:pt x="1842455" y="963092"/>
                  </a:cubicBezTo>
                  <a:cubicBezTo>
                    <a:pt x="1867954" y="986828"/>
                    <a:pt x="1902918" y="965892"/>
                    <a:pt x="1901973" y="938878"/>
                  </a:cubicBezTo>
                  <a:cubicBezTo>
                    <a:pt x="1901218" y="916909"/>
                    <a:pt x="1884524" y="903980"/>
                    <a:pt x="1867429" y="903865"/>
                  </a:cubicBezTo>
                  <a:close/>
                  <a:moveTo>
                    <a:pt x="55545" y="891902"/>
                  </a:moveTo>
                  <a:cubicBezTo>
                    <a:pt x="22920" y="891682"/>
                    <a:pt x="9865" y="931873"/>
                    <a:pt x="30570" y="951128"/>
                  </a:cubicBezTo>
                  <a:cubicBezTo>
                    <a:pt x="56060" y="974855"/>
                    <a:pt x="91015" y="953966"/>
                    <a:pt x="90088" y="926923"/>
                  </a:cubicBezTo>
                  <a:cubicBezTo>
                    <a:pt x="89324" y="904945"/>
                    <a:pt x="72640" y="892007"/>
                    <a:pt x="55545" y="891902"/>
                  </a:cubicBezTo>
                  <a:close/>
                  <a:moveTo>
                    <a:pt x="403208" y="3124026"/>
                  </a:moveTo>
                  <a:cubicBezTo>
                    <a:pt x="370641" y="3123806"/>
                    <a:pt x="357490" y="3163950"/>
                    <a:pt x="378224" y="3183252"/>
                  </a:cubicBezTo>
                  <a:cubicBezTo>
                    <a:pt x="403581" y="3206855"/>
                    <a:pt x="438678" y="3186234"/>
                    <a:pt x="437752" y="3159038"/>
                  </a:cubicBezTo>
                  <a:cubicBezTo>
                    <a:pt x="436988" y="3137069"/>
                    <a:pt x="420303" y="3124141"/>
                    <a:pt x="403208" y="3124026"/>
                  </a:cubicBezTo>
                  <a:close/>
                  <a:moveTo>
                    <a:pt x="58486" y="445947"/>
                  </a:moveTo>
                  <a:cubicBezTo>
                    <a:pt x="25805" y="445727"/>
                    <a:pt x="12854" y="485947"/>
                    <a:pt x="33512" y="505173"/>
                  </a:cubicBezTo>
                  <a:cubicBezTo>
                    <a:pt x="59002" y="528900"/>
                    <a:pt x="93956" y="508011"/>
                    <a:pt x="93030" y="480959"/>
                  </a:cubicBezTo>
                  <a:cubicBezTo>
                    <a:pt x="92275" y="458991"/>
                    <a:pt x="75581" y="446062"/>
                    <a:pt x="58486" y="445947"/>
                  </a:cubicBezTo>
                  <a:close/>
                  <a:moveTo>
                    <a:pt x="52603" y="1337847"/>
                  </a:moveTo>
                  <a:cubicBezTo>
                    <a:pt x="20122" y="1337637"/>
                    <a:pt x="6828" y="1377723"/>
                    <a:pt x="27619" y="1397073"/>
                  </a:cubicBezTo>
                  <a:cubicBezTo>
                    <a:pt x="53109" y="1420800"/>
                    <a:pt x="88073" y="1399911"/>
                    <a:pt x="87147" y="1372869"/>
                  </a:cubicBezTo>
                  <a:cubicBezTo>
                    <a:pt x="86383" y="1350843"/>
                    <a:pt x="69555" y="1337962"/>
                    <a:pt x="52603" y="1337847"/>
                  </a:cubicBezTo>
                  <a:close/>
                  <a:moveTo>
                    <a:pt x="400267" y="3569971"/>
                  </a:moveTo>
                  <a:cubicBezTo>
                    <a:pt x="367585" y="3569751"/>
                    <a:pt x="354635" y="3609971"/>
                    <a:pt x="375292" y="3629197"/>
                  </a:cubicBezTo>
                  <a:cubicBezTo>
                    <a:pt x="400811" y="3652943"/>
                    <a:pt x="435756" y="3631949"/>
                    <a:pt x="434810" y="3604983"/>
                  </a:cubicBezTo>
                  <a:cubicBezTo>
                    <a:pt x="434056" y="3583015"/>
                    <a:pt x="417362" y="3570086"/>
                    <a:pt x="400267" y="3569971"/>
                  </a:cubicBezTo>
                  <a:close/>
                  <a:moveTo>
                    <a:pt x="397325" y="4015926"/>
                  </a:moveTo>
                  <a:cubicBezTo>
                    <a:pt x="364624" y="4015706"/>
                    <a:pt x="351703" y="4055945"/>
                    <a:pt x="372351" y="4075152"/>
                  </a:cubicBezTo>
                  <a:cubicBezTo>
                    <a:pt x="397850" y="4098888"/>
                    <a:pt x="432814" y="4077971"/>
                    <a:pt x="431869" y="4050938"/>
                  </a:cubicBezTo>
                  <a:cubicBezTo>
                    <a:pt x="431114" y="4028969"/>
                    <a:pt x="414420" y="4016040"/>
                    <a:pt x="397325" y="4015926"/>
                  </a:cubicBezTo>
                  <a:close/>
                  <a:moveTo>
                    <a:pt x="36778" y="10026"/>
                  </a:moveTo>
                  <a:cubicBezTo>
                    <a:pt x="15710" y="29348"/>
                    <a:pt x="28536" y="69367"/>
                    <a:pt x="60969" y="69577"/>
                  </a:cubicBezTo>
                  <a:cubicBezTo>
                    <a:pt x="93660" y="69797"/>
                    <a:pt x="106591" y="29567"/>
                    <a:pt x="85943" y="10351"/>
                  </a:cubicBezTo>
                  <a:cubicBezTo>
                    <a:pt x="70195" y="-4308"/>
                    <a:pt x="49432" y="-2463"/>
                    <a:pt x="36778" y="10026"/>
                  </a:cubicBezTo>
                  <a:close/>
                  <a:moveTo>
                    <a:pt x="49661" y="1783792"/>
                  </a:moveTo>
                  <a:cubicBezTo>
                    <a:pt x="17037" y="1783572"/>
                    <a:pt x="3982" y="1823754"/>
                    <a:pt x="24687" y="1843018"/>
                  </a:cubicBezTo>
                  <a:cubicBezTo>
                    <a:pt x="50187" y="1866755"/>
                    <a:pt x="85151" y="1845809"/>
                    <a:pt x="84205" y="1818804"/>
                  </a:cubicBezTo>
                  <a:cubicBezTo>
                    <a:pt x="83451" y="1796874"/>
                    <a:pt x="66795" y="1783907"/>
                    <a:pt x="49661" y="1783792"/>
                  </a:cubicBezTo>
                  <a:close/>
                  <a:moveTo>
                    <a:pt x="37886" y="3567582"/>
                  </a:moveTo>
                  <a:cubicBezTo>
                    <a:pt x="5309" y="3567362"/>
                    <a:pt x="-7822" y="3607516"/>
                    <a:pt x="12911" y="3626808"/>
                  </a:cubicBezTo>
                  <a:cubicBezTo>
                    <a:pt x="38268" y="3650411"/>
                    <a:pt x="73366" y="3629790"/>
                    <a:pt x="72439" y="3602604"/>
                  </a:cubicBezTo>
                  <a:cubicBezTo>
                    <a:pt x="71675" y="3580616"/>
                    <a:pt x="54991" y="3567697"/>
                    <a:pt x="37886" y="3567582"/>
                  </a:cubicBezTo>
                  <a:close/>
                  <a:moveTo>
                    <a:pt x="46720" y="2229737"/>
                  </a:moveTo>
                  <a:cubicBezTo>
                    <a:pt x="14086" y="2229518"/>
                    <a:pt x="1050" y="2269709"/>
                    <a:pt x="21736" y="2288963"/>
                  </a:cubicBezTo>
                  <a:cubicBezTo>
                    <a:pt x="47255" y="2312709"/>
                    <a:pt x="82200" y="2291715"/>
                    <a:pt x="81254" y="2264759"/>
                  </a:cubicBezTo>
                  <a:cubicBezTo>
                    <a:pt x="80509" y="2242781"/>
                    <a:pt x="63806" y="2229852"/>
                    <a:pt x="46720" y="2229737"/>
                  </a:cubicBezTo>
                  <a:close/>
                  <a:moveTo>
                    <a:pt x="4047118" y="95922"/>
                  </a:moveTo>
                  <a:cubicBezTo>
                    <a:pt x="4079771" y="96132"/>
                    <a:pt x="4092769" y="55931"/>
                    <a:pt x="4072102" y="36696"/>
                  </a:cubicBezTo>
                  <a:cubicBezTo>
                    <a:pt x="4046727" y="13084"/>
                    <a:pt x="4011734" y="33648"/>
                    <a:pt x="4012575" y="60910"/>
                  </a:cubicBezTo>
                  <a:cubicBezTo>
                    <a:pt x="4013415" y="82965"/>
                    <a:pt x="4030138" y="95807"/>
                    <a:pt x="4047118" y="95922"/>
                  </a:cubicBezTo>
                  <a:close/>
                  <a:moveTo>
                    <a:pt x="34944" y="4013527"/>
                  </a:moveTo>
                  <a:cubicBezTo>
                    <a:pt x="2263" y="4013307"/>
                    <a:pt x="-10688" y="4053528"/>
                    <a:pt x="9970" y="4072754"/>
                  </a:cubicBezTo>
                  <a:cubicBezTo>
                    <a:pt x="35326" y="4096356"/>
                    <a:pt x="70338" y="4075802"/>
                    <a:pt x="69488" y="4048539"/>
                  </a:cubicBezTo>
                  <a:cubicBezTo>
                    <a:pt x="68648" y="4026485"/>
                    <a:pt x="51925" y="4013642"/>
                    <a:pt x="34944" y="4013527"/>
                  </a:cubicBezTo>
                  <a:close/>
                  <a:moveTo>
                    <a:pt x="780306" y="896689"/>
                  </a:moveTo>
                  <a:cubicBezTo>
                    <a:pt x="747682" y="896470"/>
                    <a:pt x="734626" y="936651"/>
                    <a:pt x="755322" y="955915"/>
                  </a:cubicBezTo>
                  <a:cubicBezTo>
                    <a:pt x="780812" y="979642"/>
                    <a:pt x="815786" y="958753"/>
                    <a:pt x="814840" y="931701"/>
                  </a:cubicBezTo>
                  <a:cubicBezTo>
                    <a:pt x="814086" y="909733"/>
                    <a:pt x="797392" y="896794"/>
                    <a:pt x="780306" y="896689"/>
                  </a:cubicBezTo>
                  <a:close/>
                  <a:moveTo>
                    <a:pt x="43778" y="2675692"/>
                  </a:moveTo>
                  <a:cubicBezTo>
                    <a:pt x="11164" y="2675472"/>
                    <a:pt x="-1911" y="2715654"/>
                    <a:pt x="18804" y="2734918"/>
                  </a:cubicBezTo>
                  <a:cubicBezTo>
                    <a:pt x="44294" y="2758645"/>
                    <a:pt x="79249" y="2737756"/>
                    <a:pt x="78322" y="2710704"/>
                  </a:cubicBezTo>
                  <a:cubicBezTo>
                    <a:pt x="77558" y="2688735"/>
                    <a:pt x="60864" y="2675797"/>
                    <a:pt x="43778" y="2675692"/>
                  </a:cubicBezTo>
                  <a:close/>
                  <a:moveTo>
                    <a:pt x="40837" y="3121637"/>
                  </a:moveTo>
                  <a:cubicBezTo>
                    <a:pt x="8194" y="3121417"/>
                    <a:pt x="-4833" y="3161618"/>
                    <a:pt x="15863" y="3180863"/>
                  </a:cubicBezTo>
                  <a:cubicBezTo>
                    <a:pt x="41353" y="3204590"/>
                    <a:pt x="76307" y="3183701"/>
                    <a:pt x="75381" y="3156659"/>
                  </a:cubicBezTo>
                  <a:cubicBezTo>
                    <a:pt x="74617" y="3134681"/>
                    <a:pt x="57923" y="3121752"/>
                    <a:pt x="40837" y="3121637"/>
                  </a:cubicBezTo>
                  <a:close/>
                  <a:moveTo>
                    <a:pt x="759706" y="4018315"/>
                  </a:moveTo>
                  <a:cubicBezTo>
                    <a:pt x="727081" y="4018095"/>
                    <a:pt x="714036" y="4058286"/>
                    <a:pt x="734731" y="4077541"/>
                  </a:cubicBezTo>
                  <a:cubicBezTo>
                    <a:pt x="760221" y="4101268"/>
                    <a:pt x="795176" y="4080379"/>
                    <a:pt x="794249" y="4053337"/>
                  </a:cubicBezTo>
                  <a:cubicBezTo>
                    <a:pt x="793485" y="4031358"/>
                    <a:pt x="776791" y="4018429"/>
                    <a:pt x="759706" y="4018315"/>
                  </a:cubicBezTo>
                  <a:close/>
                  <a:moveTo>
                    <a:pt x="768530" y="2680470"/>
                  </a:moveTo>
                  <a:cubicBezTo>
                    <a:pt x="735963" y="2680260"/>
                    <a:pt x="722812" y="2720394"/>
                    <a:pt x="743546" y="2739696"/>
                  </a:cubicBezTo>
                  <a:cubicBezTo>
                    <a:pt x="769036" y="2763423"/>
                    <a:pt x="804000" y="2742534"/>
                    <a:pt x="803074" y="2715482"/>
                  </a:cubicBezTo>
                  <a:cubicBezTo>
                    <a:pt x="802310" y="2693523"/>
                    <a:pt x="785625" y="2680584"/>
                    <a:pt x="768530" y="2680470"/>
                  </a:cubicBezTo>
                  <a:close/>
                  <a:moveTo>
                    <a:pt x="762647" y="3572370"/>
                  </a:moveTo>
                  <a:cubicBezTo>
                    <a:pt x="730023" y="3572150"/>
                    <a:pt x="716968" y="3612332"/>
                    <a:pt x="737663" y="3631596"/>
                  </a:cubicBezTo>
                  <a:cubicBezTo>
                    <a:pt x="763163" y="3655332"/>
                    <a:pt x="798127" y="3634415"/>
                    <a:pt x="797181" y="3607382"/>
                  </a:cubicBezTo>
                  <a:cubicBezTo>
                    <a:pt x="796436" y="3585413"/>
                    <a:pt x="779733" y="3572484"/>
                    <a:pt x="762647" y="3572370"/>
                  </a:cubicBezTo>
                  <a:close/>
                  <a:moveTo>
                    <a:pt x="765589" y="3126425"/>
                  </a:moveTo>
                  <a:cubicBezTo>
                    <a:pt x="732888" y="3126205"/>
                    <a:pt x="719966" y="3166444"/>
                    <a:pt x="740614" y="3185651"/>
                  </a:cubicBezTo>
                  <a:cubicBezTo>
                    <a:pt x="766133" y="3209396"/>
                    <a:pt x="801078" y="3188403"/>
                    <a:pt x="800133" y="3161446"/>
                  </a:cubicBezTo>
                  <a:cubicBezTo>
                    <a:pt x="799378" y="3139506"/>
                    <a:pt x="782722" y="3126539"/>
                    <a:pt x="765589" y="3126425"/>
                  </a:cubicBezTo>
                  <a:close/>
                  <a:moveTo>
                    <a:pt x="777355" y="1342634"/>
                  </a:moveTo>
                  <a:cubicBezTo>
                    <a:pt x="744731" y="1342415"/>
                    <a:pt x="731675" y="1382596"/>
                    <a:pt x="752380" y="1401861"/>
                  </a:cubicBezTo>
                  <a:cubicBezTo>
                    <a:pt x="777899" y="1425606"/>
                    <a:pt x="812844" y="1404613"/>
                    <a:pt x="811899" y="1377646"/>
                  </a:cubicBezTo>
                  <a:cubicBezTo>
                    <a:pt x="811144" y="1355716"/>
                    <a:pt x="794488" y="1342749"/>
                    <a:pt x="777355" y="1342634"/>
                  </a:cubicBezTo>
                  <a:close/>
                  <a:moveTo>
                    <a:pt x="774413" y="1788580"/>
                  </a:moveTo>
                  <a:cubicBezTo>
                    <a:pt x="741799" y="1788360"/>
                    <a:pt x="728734" y="1828541"/>
                    <a:pt x="749439" y="1847806"/>
                  </a:cubicBezTo>
                  <a:cubicBezTo>
                    <a:pt x="774939" y="1871542"/>
                    <a:pt x="809903" y="1850625"/>
                    <a:pt x="808957" y="1823601"/>
                  </a:cubicBezTo>
                  <a:cubicBezTo>
                    <a:pt x="808203" y="1801623"/>
                    <a:pt x="791508" y="1788694"/>
                    <a:pt x="774413" y="1788580"/>
                  </a:cubicBezTo>
                  <a:close/>
                  <a:moveTo>
                    <a:pt x="771472" y="2234525"/>
                  </a:moveTo>
                  <a:cubicBezTo>
                    <a:pt x="738857" y="2234305"/>
                    <a:pt x="725792" y="2274496"/>
                    <a:pt x="746497" y="2293751"/>
                  </a:cubicBezTo>
                  <a:cubicBezTo>
                    <a:pt x="771987" y="2317478"/>
                    <a:pt x="806942" y="2296589"/>
                    <a:pt x="806016" y="2269546"/>
                  </a:cubicBezTo>
                  <a:cubicBezTo>
                    <a:pt x="805261" y="2247568"/>
                    <a:pt x="788567" y="2234639"/>
                    <a:pt x="771472" y="2234525"/>
                  </a:cubicBezTo>
                  <a:close/>
                  <a:moveTo>
                    <a:pt x="406150" y="2678081"/>
                  </a:moveTo>
                  <a:cubicBezTo>
                    <a:pt x="373535" y="2677861"/>
                    <a:pt x="360470" y="2718052"/>
                    <a:pt x="381166" y="2737307"/>
                  </a:cubicBezTo>
                  <a:cubicBezTo>
                    <a:pt x="406656" y="2761034"/>
                    <a:pt x="441610" y="2740145"/>
                    <a:pt x="440684" y="2713103"/>
                  </a:cubicBezTo>
                  <a:cubicBezTo>
                    <a:pt x="439939" y="2691124"/>
                    <a:pt x="423245" y="2678195"/>
                    <a:pt x="406150" y="2678081"/>
                  </a:cubicBezTo>
                  <a:close/>
                  <a:moveTo>
                    <a:pt x="412033" y="1786191"/>
                  </a:moveTo>
                  <a:cubicBezTo>
                    <a:pt x="379332" y="1785971"/>
                    <a:pt x="366410" y="1826210"/>
                    <a:pt x="387058" y="1845417"/>
                  </a:cubicBezTo>
                  <a:cubicBezTo>
                    <a:pt x="412577" y="1869163"/>
                    <a:pt x="447522" y="1848169"/>
                    <a:pt x="446576" y="1821203"/>
                  </a:cubicBezTo>
                  <a:cubicBezTo>
                    <a:pt x="445822" y="1799234"/>
                    <a:pt x="429128" y="1786296"/>
                    <a:pt x="412033" y="1786191"/>
                  </a:cubicBezTo>
                  <a:close/>
                  <a:moveTo>
                    <a:pt x="409091" y="2232136"/>
                  </a:moveTo>
                  <a:cubicBezTo>
                    <a:pt x="376476" y="2231916"/>
                    <a:pt x="363411" y="2272098"/>
                    <a:pt x="384117" y="2291362"/>
                  </a:cubicBezTo>
                  <a:cubicBezTo>
                    <a:pt x="409616" y="2315098"/>
                    <a:pt x="444580" y="2294181"/>
                    <a:pt x="443635" y="2267148"/>
                  </a:cubicBezTo>
                  <a:cubicBezTo>
                    <a:pt x="442880" y="2245179"/>
                    <a:pt x="426186" y="2232250"/>
                    <a:pt x="409091" y="2232136"/>
                  </a:cubicBezTo>
                  <a:close/>
                  <a:moveTo>
                    <a:pt x="414984" y="1340236"/>
                  </a:moveTo>
                  <a:cubicBezTo>
                    <a:pt x="382283" y="1340016"/>
                    <a:pt x="369361" y="1380255"/>
                    <a:pt x="390009" y="1399462"/>
                  </a:cubicBezTo>
                  <a:cubicBezTo>
                    <a:pt x="415528" y="1423208"/>
                    <a:pt x="450473" y="1402214"/>
                    <a:pt x="449527" y="1375248"/>
                  </a:cubicBezTo>
                  <a:cubicBezTo>
                    <a:pt x="448763" y="1353318"/>
                    <a:pt x="432108" y="1340351"/>
                    <a:pt x="414984" y="1340236"/>
                  </a:cubicBezTo>
                  <a:close/>
                  <a:moveTo>
                    <a:pt x="417925" y="894291"/>
                  </a:moveTo>
                  <a:cubicBezTo>
                    <a:pt x="385311" y="894071"/>
                    <a:pt x="372246" y="934253"/>
                    <a:pt x="392941" y="953517"/>
                  </a:cubicBezTo>
                  <a:cubicBezTo>
                    <a:pt x="418450" y="977253"/>
                    <a:pt x="453386" y="956326"/>
                    <a:pt x="452469" y="929303"/>
                  </a:cubicBezTo>
                  <a:cubicBezTo>
                    <a:pt x="451705" y="907334"/>
                    <a:pt x="435011" y="894405"/>
                    <a:pt x="417925" y="894291"/>
                  </a:cubicBezTo>
                  <a:close/>
                  <a:moveTo>
                    <a:pt x="423808" y="2400"/>
                  </a:moveTo>
                  <a:cubicBezTo>
                    <a:pt x="391184" y="2181"/>
                    <a:pt x="378129" y="42362"/>
                    <a:pt x="398834" y="61627"/>
                  </a:cubicBezTo>
                  <a:cubicBezTo>
                    <a:pt x="424324" y="85353"/>
                    <a:pt x="459278" y="64465"/>
                    <a:pt x="458352" y="37413"/>
                  </a:cubicBezTo>
                  <a:cubicBezTo>
                    <a:pt x="457598" y="15444"/>
                    <a:pt x="440903" y="2506"/>
                    <a:pt x="423808" y="2400"/>
                  </a:cubicBezTo>
                  <a:close/>
                  <a:moveTo>
                    <a:pt x="420867" y="448346"/>
                  </a:moveTo>
                  <a:cubicBezTo>
                    <a:pt x="388252" y="448126"/>
                    <a:pt x="375178" y="488308"/>
                    <a:pt x="395892" y="507572"/>
                  </a:cubicBezTo>
                  <a:cubicBezTo>
                    <a:pt x="421382" y="531299"/>
                    <a:pt x="456337" y="510410"/>
                    <a:pt x="455411" y="483367"/>
                  </a:cubicBezTo>
                  <a:cubicBezTo>
                    <a:pt x="454656" y="461389"/>
                    <a:pt x="437962" y="448460"/>
                    <a:pt x="420867" y="448346"/>
                  </a:cubicBezTo>
                  <a:close/>
                  <a:moveTo>
                    <a:pt x="3670498" y="2253674"/>
                  </a:moveTo>
                  <a:cubicBezTo>
                    <a:pt x="3638017" y="2253464"/>
                    <a:pt x="3624723" y="2293550"/>
                    <a:pt x="3645514" y="2312900"/>
                  </a:cubicBezTo>
                  <a:cubicBezTo>
                    <a:pt x="3671004" y="2336627"/>
                    <a:pt x="3705978" y="2315738"/>
                    <a:pt x="3705032" y="2288686"/>
                  </a:cubicBezTo>
                  <a:cubicBezTo>
                    <a:pt x="3704278" y="2266718"/>
                    <a:pt x="3687584" y="2253789"/>
                    <a:pt x="3670498" y="2253674"/>
                  </a:cubicBezTo>
                  <a:close/>
                  <a:moveTo>
                    <a:pt x="3319884" y="467495"/>
                  </a:moveTo>
                  <a:cubicBezTo>
                    <a:pt x="3287240" y="467285"/>
                    <a:pt x="3274223" y="507467"/>
                    <a:pt x="3294909" y="526721"/>
                  </a:cubicBezTo>
                  <a:cubicBezTo>
                    <a:pt x="3320266" y="550324"/>
                    <a:pt x="3355363" y="529703"/>
                    <a:pt x="3354437" y="502517"/>
                  </a:cubicBezTo>
                  <a:cubicBezTo>
                    <a:pt x="3353663" y="480529"/>
                    <a:pt x="3336979" y="467610"/>
                    <a:pt x="3319884" y="467495"/>
                  </a:cubicBezTo>
                  <a:close/>
                  <a:moveTo>
                    <a:pt x="3322825" y="21550"/>
                  </a:moveTo>
                  <a:cubicBezTo>
                    <a:pt x="3290191" y="21330"/>
                    <a:pt x="3277155" y="61531"/>
                    <a:pt x="3297851" y="80776"/>
                  </a:cubicBezTo>
                  <a:cubicBezTo>
                    <a:pt x="3323341" y="104503"/>
                    <a:pt x="3358295" y="83614"/>
                    <a:pt x="3357369" y="56572"/>
                  </a:cubicBezTo>
                  <a:cubicBezTo>
                    <a:pt x="3356615" y="34594"/>
                    <a:pt x="3339920" y="21655"/>
                    <a:pt x="3322825" y="21550"/>
                  </a:cubicBezTo>
                  <a:close/>
                  <a:moveTo>
                    <a:pt x="3316942" y="913440"/>
                  </a:moveTo>
                  <a:cubicBezTo>
                    <a:pt x="3284318" y="913221"/>
                    <a:pt x="3271262" y="953402"/>
                    <a:pt x="3291968" y="972667"/>
                  </a:cubicBezTo>
                  <a:cubicBezTo>
                    <a:pt x="3317458" y="996393"/>
                    <a:pt x="3352431" y="975486"/>
                    <a:pt x="3351486" y="948452"/>
                  </a:cubicBezTo>
                  <a:cubicBezTo>
                    <a:pt x="3350731" y="926484"/>
                    <a:pt x="3334037" y="913555"/>
                    <a:pt x="3316942" y="913440"/>
                  </a:cubicBezTo>
                  <a:close/>
                  <a:moveTo>
                    <a:pt x="3314001" y="1359386"/>
                  </a:moveTo>
                  <a:cubicBezTo>
                    <a:pt x="3281300" y="1359166"/>
                    <a:pt x="3268378" y="1399405"/>
                    <a:pt x="3289026" y="1418612"/>
                  </a:cubicBezTo>
                  <a:cubicBezTo>
                    <a:pt x="3314526" y="1442348"/>
                    <a:pt x="3349490" y="1421431"/>
                    <a:pt x="3348544" y="1394407"/>
                  </a:cubicBezTo>
                  <a:cubicBezTo>
                    <a:pt x="3347790" y="1372429"/>
                    <a:pt x="3331096" y="1359500"/>
                    <a:pt x="3314001" y="1359386"/>
                  </a:cubicBezTo>
                  <a:close/>
                  <a:moveTo>
                    <a:pt x="3664606" y="3145574"/>
                  </a:moveTo>
                  <a:cubicBezTo>
                    <a:pt x="3631981" y="3145354"/>
                    <a:pt x="3618935" y="3185545"/>
                    <a:pt x="3639631" y="3204800"/>
                  </a:cubicBezTo>
                  <a:cubicBezTo>
                    <a:pt x="3665131" y="3228537"/>
                    <a:pt x="3700095" y="3207619"/>
                    <a:pt x="3699149" y="3180586"/>
                  </a:cubicBezTo>
                  <a:cubicBezTo>
                    <a:pt x="3698395" y="3158618"/>
                    <a:pt x="3681701" y="3145689"/>
                    <a:pt x="3664606" y="3145574"/>
                  </a:cubicBezTo>
                  <a:close/>
                  <a:moveTo>
                    <a:pt x="3658723" y="4037464"/>
                  </a:moveTo>
                  <a:cubicBezTo>
                    <a:pt x="3626117" y="4037245"/>
                    <a:pt x="3613033" y="4077426"/>
                    <a:pt x="3633748" y="4096691"/>
                  </a:cubicBezTo>
                  <a:cubicBezTo>
                    <a:pt x="3659267" y="4120456"/>
                    <a:pt x="3694193" y="4099443"/>
                    <a:pt x="3693266" y="4072486"/>
                  </a:cubicBezTo>
                  <a:cubicBezTo>
                    <a:pt x="3692512" y="4050508"/>
                    <a:pt x="3675818" y="4037579"/>
                    <a:pt x="3658723" y="4037464"/>
                  </a:cubicBezTo>
                  <a:close/>
                  <a:moveTo>
                    <a:pt x="3661664" y="3591519"/>
                  </a:moveTo>
                  <a:cubicBezTo>
                    <a:pt x="3629040" y="3591299"/>
                    <a:pt x="3615984" y="3631491"/>
                    <a:pt x="3636690" y="3650745"/>
                  </a:cubicBezTo>
                  <a:cubicBezTo>
                    <a:pt x="3662180" y="3674472"/>
                    <a:pt x="3697134" y="3653583"/>
                    <a:pt x="3696208" y="3626531"/>
                  </a:cubicBezTo>
                  <a:cubicBezTo>
                    <a:pt x="3695453" y="3604563"/>
                    <a:pt x="3678759" y="3591634"/>
                    <a:pt x="3661664" y="3591519"/>
                  </a:cubicBezTo>
                  <a:close/>
                  <a:moveTo>
                    <a:pt x="3302225" y="3143176"/>
                  </a:moveTo>
                  <a:cubicBezTo>
                    <a:pt x="3269543" y="3142956"/>
                    <a:pt x="3256593" y="3183176"/>
                    <a:pt x="3277251" y="3202402"/>
                  </a:cubicBezTo>
                  <a:cubicBezTo>
                    <a:pt x="3302769" y="3226148"/>
                    <a:pt x="3337714" y="3205154"/>
                    <a:pt x="3336769" y="3178188"/>
                  </a:cubicBezTo>
                  <a:cubicBezTo>
                    <a:pt x="3336014" y="3156258"/>
                    <a:pt x="3319358" y="3143290"/>
                    <a:pt x="3302225" y="3143176"/>
                  </a:cubicBezTo>
                  <a:close/>
                  <a:moveTo>
                    <a:pt x="3667547" y="2699629"/>
                  </a:moveTo>
                  <a:cubicBezTo>
                    <a:pt x="3634932" y="2699409"/>
                    <a:pt x="3621867" y="2739591"/>
                    <a:pt x="3642573" y="2758855"/>
                  </a:cubicBezTo>
                  <a:cubicBezTo>
                    <a:pt x="3668091" y="2782601"/>
                    <a:pt x="3703036" y="2761607"/>
                    <a:pt x="3702091" y="2734641"/>
                  </a:cubicBezTo>
                  <a:cubicBezTo>
                    <a:pt x="3701336" y="2712701"/>
                    <a:pt x="3684680" y="2699734"/>
                    <a:pt x="3667547" y="2699629"/>
                  </a:cubicBezTo>
                  <a:close/>
                  <a:moveTo>
                    <a:pt x="3299283" y="3589121"/>
                  </a:moveTo>
                  <a:cubicBezTo>
                    <a:pt x="3266659" y="3588901"/>
                    <a:pt x="3253604" y="3629092"/>
                    <a:pt x="3274309" y="3648347"/>
                  </a:cubicBezTo>
                  <a:cubicBezTo>
                    <a:pt x="3299809" y="3672083"/>
                    <a:pt x="3334773" y="3651166"/>
                    <a:pt x="3333827" y="3624142"/>
                  </a:cubicBezTo>
                  <a:cubicBezTo>
                    <a:pt x="3333073" y="3602174"/>
                    <a:pt x="3316379" y="3589235"/>
                    <a:pt x="3299283" y="3589121"/>
                  </a:cubicBezTo>
                  <a:close/>
                  <a:moveTo>
                    <a:pt x="3296342" y="4035075"/>
                  </a:moveTo>
                  <a:cubicBezTo>
                    <a:pt x="3263718" y="4034856"/>
                    <a:pt x="3250662" y="4075047"/>
                    <a:pt x="3271367" y="4094302"/>
                  </a:cubicBezTo>
                  <a:cubicBezTo>
                    <a:pt x="3296857" y="4118028"/>
                    <a:pt x="3331812" y="4097140"/>
                    <a:pt x="3330886" y="4070088"/>
                  </a:cubicBezTo>
                  <a:cubicBezTo>
                    <a:pt x="3330131" y="4048119"/>
                    <a:pt x="3313437" y="4035190"/>
                    <a:pt x="3296342" y="4035075"/>
                  </a:cubicBezTo>
                  <a:close/>
                  <a:moveTo>
                    <a:pt x="3311059" y="1805340"/>
                  </a:moveTo>
                  <a:cubicBezTo>
                    <a:pt x="3278444" y="1805120"/>
                    <a:pt x="3265379" y="1845302"/>
                    <a:pt x="3286085" y="1864566"/>
                  </a:cubicBezTo>
                  <a:cubicBezTo>
                    <a:pt x="3311575" y="1888293"/>
                    <a:pt x="3346529" y="1867404"/>
                    <a:pt x="3345603" y="1840352"/>
                  </a:cubicBezTo>
                  <a:cubicBezTo>
                    <a:pt x="3344848" y="1818384"/>
                    <a:pt x="3328145" y="1805445"/>
                    <a:pt x="3311059" y="1805340"/>
                  </a:cubicBezTo>
                  <a:close/>
                  <a:moveTo>
                    <a:pt x="3305176" y="2697230"/>
                  </a:moveTo>
                  <a:cubicBezTo>
                    <a:pt x="3272552" y="2697011"/>
                    <a:pt x="3259487" y="2737192"/>
                    <a:pt x="3280192" y="2756457"/>
                  </a:cubicBezTo>
                  <a:cubicBezTo>
                    <a:pt x="3305682" y="2780183"/>
                    <a:pt x="3340656" y="2759295"/>
                    <a:pt x="3339710" y="2732252"/>
                  </a:cubicBezTo>
                  <a:cubicBezTo>
                    <a:pt x="3338956" y="2710274"/>
                    <a:pt x="3322262" y="2697345"/>
                    <a:pt x="3305176" y="2697230"/>
                  </a:cubicBezTo>
                  <a:close/>
                  <a:moveTo>
                    <a:pt x="3308118" y="2251285"/>
                  </a:moveTo>
                  <a:cubicBezTo>
                    <a:pt x="3275541" y="2251075"/>
                    <a:pt x="3262409" y="2291228"/>
                    <a:pt x="3283134" y="2310512"/>
                  </a:cubicBezTo>
                  <a:cubicBezTo>
                    <a:pt x="3308643" y="2334248"/>
                    <a:pt x="3343578" y="2313321"/>
                    <a:pt x="3342661" y="2286307"/>
                  </a:cubicBezTo>
                  <a:cubicBezTo>
                    <a:pt x="3341897" y="2264281"/>
                    <a:pt x="3325060" y="2251391"/>
                    <a:pt x="3308118" y="2251285"/>
                  </a:cubicBezTo>
                  <a:close/>
                  <a:moveTo>
                    <a:pt x="3685206" y="23939"/>
                  </a:moveTo>
                  <a:cubicBezTo>
                    <a:pt x="3652639" y="23719"/>
                    <a:pt x="3639488" y="63863"/>
                    <a:pt x="3660222" y="83165"/>
                  </a:cubicBezTo>
                  <a:cubicBezTo>
                    <a:pt x="3685712" y="106892"/>
                    <a:pt x="3720676" y="86003"/>
                    <a:pt x="3719749" y="58951"/>
                  </a:cubicBezTo>
                  <a:cubicBezTo>
                    <a:pt x="3718986" y="36983"/>
                    <a:pt x="3702301" y="24054"/>
                    <a:pt x="3685206" y="23939"/>
                  </a:cubicBezTo>
                  <a:close/>
                  <a:moveTo>
                    <a:pt x="4032869" y="2256073"/>
                  </a:moveTo>
                  <a:cubicBezTo>
                    <a:pt x="4000169" y="2255853"/>
                    <a:pt x="3987247" y="2296092"/>
                    <a:pt x="4007895" y="2315299"/>
                  </a:cubicBezTo>
                  <a:cubicBezTo>
                    <a:pt x="4033414" y="2339045"/>
                    <a:pt x="4068359" y="2318051"/>
                    <a:pt x="4067413" y="2291095"/>
                  </a:cubicBezTo>
                  <a:cubicBezTo>
                    <a:pt x="4066659" y="2269154"/>
                    <a:pt x="4050003" y="2256187"/>
                    <a:pt x="4032869" y="2256073"/>
                  </a:cubicBezTo>
                  <a:close/>
                  <a:moveTo>
                    <a:pt x="4035811" y="1810128"/>
                  </a:moveTo>
                  <a:cubicBezTo>
                    <a:pt x="4003187" y="1809908"/>
                    <a:pt x="3990131" y="1850089"/>
                    <a:pt x="4010827" y="1869354"/>
                  </a:cubicBezTo>
                  <a:cubicBezTo>
                    <a:pt x="4036336" y="1893090"/>
                    <a:pt x="4071271" y="1872163"/>
                    <a:pt x="4070354" y="1845140"/>
                  </a:cubicBezTo>
                  <a:cubicBezTo>
                    <a:pt x="4069591" y="1823171"/>
                    <a:pt x="4052906" y="1810233"/>
                    <a:pt x="4035811" y="1810128"/>
                  </a:cubicBezTo>
                  <a:close/>
                  <a:moveTo>
                    <a:pt x="4029928" y="2702018"/>
                  </a:moveTo>
                  <a:cubicBezTo>
                    <a:pt x="3997304" y="2701798"/>
                    <a:pt x="3984248" y="2741980"/>
                    <a:pt x="4004953" y="2761244"/>
                  </a:cubicBezTo>
                  <a:cubicBezTo>
                    <a:pt x="4030472" y="2784990"/>
                    <a:pt x="4065417" y="2763996"/>
                    <a:pt x="4064471" y="2737030"/>
                  </a:cubicBezTo>
                  <a:cubicBezTo>
                    <a:pt x="4063717" y="2715061"/>
                    <a:pt x="4047023" y="2702133"/>
                    <a:pt x="4029928" y="2702018"/>
                  </a:cubicBezTo>
                  <a:close/>
                  <a:moveTo>
                    <a:pt x="4026986" y="3147963"/>
                  </a:moveTo>
                  <a:cubicBezTo>
                    <a:pt x="3994371" y="3147743"/>
                    <a:pt x="3981306" y="3187925"/>
                    <a:pt x="4002012" y="3207189"/>
                  </a:cubicBezTo>
                  <a:cubicBezTo>
                    <a:pt x="4027502" y="3230916"/>
                    <a:pt x="4062456" y="3210027"/>
                    <a:pt x="4061530" y="3182985"/>
                  </a:cubicBezTo>
                  <a:cubicBezTo>
                    <a:pt x="4060776" y="3161007"/>
                    <a:pt x="4044072" y="3148078"/>
                    <a:pt x="4026986" y="3147963"/>
                  </a:cubicBezTo>
                  <a:close/>
                  <a:moveTo>
                    <a:pt x="4044635" y="472283"/>
                  </a:moveTo>
                  <a:cubicBezTo>
                    <a:pt x="4012011" y="472063"/>
                    <a:pt x="3998956" y="512245"/>
                    <a:pt x="4019661" y="531509"/>
                  </a:cubicBezTo>
                  <a:cubicBezTo>
                    <a:pt x="4045161" y="555245"/>
                    <a:pt x="4080125" y="534328"/>
                    <a:pt x="4079179" y="507295"/>
                  </a:cubicBezTo>
                  <a:cubicBezTo>
                    <a:pt x="4078425" y="485326"/>
                    <a:pt x="4061731" y="472397"/>
                    <a:pt x="4044635" y="472283"/>
                  </a:cubicBezTo>
                  <a:close/>
                  <a:moveTo>
                    <a:pt x="4038752" y="1364173"/>
                  </a:moveTo>
                  <a:cubicBezTo>
                    <a:pt x="4006138" y="1363953"/>
                    <a:pt x="3993073" y="1404144"/>
                    <a:pt x="4013778" y="1423399"/>
                  </a:cubicBezTo>
                  <a:cubicBezTo>
                    <a:pt x="4039268" y="1447126"/>
                    <a:pt x="4074222" y="1426237"/>
                    <a:pt x="4073296" y="1399195"/>
                  </a:cubicBezTo>
                  <a:cubicBezTo>
                    <a:pt x="4072542" y="1377216"/>
                    <a:pt x="4055848" y="1364288"/>
                    <a:pt x="4038752" y="1364173"/>
                  </a:cubicBezTo>
                  <a:close/>
                  <a:moveTo>
                    <a:pt x="4041694" y="918228"/>
                  </a:moveTo>
                  <a:cubicBezTo>
                    <a:pt x="4009012" y="918008"/>
                    <a:pt x="3996062" y="958228"/>
                    <a:pt x="4016710" y="977454"/>
                  </a:cubicBezTo>
                  <a:cubicBezTo>
                    <a:pt x="4042200" y="1001181"/>
                    <a:pt x="4077154" y="980292"/>
                    <a:pt x="4076228" y="953240"/>
                  </a:cubicBezTo>
                  <a:cubicBezTo>
                    <a:pt x="4075483" y="931271"/>
                    <a:pt x="4058789" y="918342"/>
                    <a:pt x="4041694" y="918228"/>
                  </a:cubicBezTo>
                  <a:close/>
                  <a:moveTo>
                    <a:pt x="3679323" y="915839"/>
                  </a:moveTo>
                  <a:cubicBezTo>
                    <a:pt x="3646641" y="915619"/>
                    <a:pt x="3633691" y="955839"/>
                    <a:pt x="3654348" y="975065"/>
                  </a:cubicBezTo>
                  <a:cubicBezTo>
                    <a:pt x="3679867" y="998821"/>
                    <a:pt x="3714812" y="977836"/>
                    <a:pt x="3713866" y="950851"/>
                  </a:cubicBezTo>
                  <a:cubicBezTo>
                    <a:pt x="3713103" y="928882"/>
                    <a:pt x="3696408" y="915944"/>
                    <a:pt x="3679323" y="915839"/>
                  </a:cubicBezTo>
                  <a:close/>
                  <a:moveTo>
                    <a:pt x="4024045" y="3593908"/>
                  </a:moveTo>
                  <a:cubicBezTo>
                    <a:pt x="3991411" y="3593688"/>
                    <a:pt x="3978375" y="3633889"/>
                    <a:pt x="3999070" y="3653134"/>
                  </a:cubicBezTo>
                  <a:cubicBezTo>
                    <a:pt x="4024560" y="3676861"/>
                    <a:pt x="4059515" y="3655972"/>
                    <a:pt x="4058588" y="3628930"/>
                  </a:cubicBezTo>
                  <a:cubicBezTo>
                    <a:pt x="4057834" y="3606952"/>
                    <a:pt x="4041130" y="3594023"/>
                    <a:pt x="4024045" y="3593908"/>
                  </a:cubicBezTo>
                  <a:close/>
                  <a:moveTo>
                    <a:pt x="3676381" y="1361784"/>
                  </a:moveTo>
                  <a:cubicBezTo>
                    <a:pt x="3643757" y="1361564"/>
                    <a:pt x="3630711" y="1401755"/>
                    <a:pt x="3651407" y="1421010"/>
                  </a:cubicBezTo>
                  <a:cubicBezTo>
                    <a:pt x="3676897" y="1444737"/>
                    <a:pt x="3711851" y="1423848"/>
                    <a:pt x="3710925" y="1396796"/>
                  </a:cubicBezTo>
                  <a:cubicBezTo>
                    <a:pt x="3710161" y="1374828"/>
                    <a:pt x="3693467" y="1361899"/>
                    <a:pt x="3676381" y="1361784"/>
                  </a:cubicBezTo>
                  <a:close/>
                  <a:moveTo>
                    <a:pt x="3682264" y="469884"/>
                  </a:moveTo>
                  <a:cubicBezTo>
                    <a:pt x="3649640" y="469674"/>
                    <a:pt x="3636585" y="509846"/>
                    <a:pt x="3657280" y="529110"/>
                  </a:cubicBezTo>
                  <a:cubicBezTo>
                    <a:pt x="3682799" y="552856"/>
                    <a:pt x="3717744" y="531862"/>
                    <a:pt x="3716798" y="504896"/>
                  </a:cubicBezTo>
                  <a:cubicBezTo>
                    <a:pt x="3716054" y="482966"/>
                    <a:pt x="3699388" y="469999"/>
                    <a:pt x="3682264" y="469884"/>
                  </a:cubicBezTo>
                  <a:close/>
                  <a:moveTo>
                    <a:pt x="3673440" y="1807729"/>
                  </a:moveTo>
                  <a:cubicBezTo>
                    <a:pt x="3640834" y="1807509"/>
                    <a:pt x="3627750" y="1847691"/>
                    <a:pt x="3648456" y="1866955"/>
                  </a:cubicBezTo>
                  <a:cubicBezTo>
                    <a:pt x="3673965" y="1890692"/>
                    <a:pt x="3708900" y="1869765"/>
                    <a:pt x="3707983" y="1842751"/>
                  </a:cubicBezTo>
                  <a:cubicBezTo>
                    <a:pt x="3707210" y="1820734"/>
                    <a:pt x="3690382" y="1807844"/>
                    <a:pt x="3673440" y="1807729"/>
                  </a:cubicBezTo>
                  <a:close/>
                  <a:moveTo>
                    <a:pt x="4021094" y="4039863"/>
                  </a:moveTo>
                  <a:cubicBezTo>
                    <a:pt x="3988460" y="4039643"/>
                    <a:pt x="3975423" y="4079834"/>
                    <a:pt x="3996119" y="4099089"/>
                  </a:cubicBezTo>
                  <a:cubicBezTo>
                    <a:pt x="4021476" y="4122692"/>
                    <a:pt x="4056478" y="4102156"/>
                    <a:pt x="4055647" y="4074875"/>
                  </a:cubicBezTo>
                  <a:cubicBezTo>
                    <a:pt x="4054797" y="4052811"/>
                    <a:pt x="4038084" y="4039968"/>
                    <a:pt x="4021094" y="4039863"/>
                  </a:cubicBezTo>
                  <a:close/>
                  <a:moveTo>
                    <a:pt x="2960454" y="19152"/>
                  </a:moveTo>
                  <a:cubicBezTo>
                    <a:pt x="2927839" y="18932"/>
                    <a:pt x="2914765" y="59123"/>
                    <a:pt x="2935480" y="78378"/>
                  </a:cubicBezTo>
                  <a:cubicBezTo>
                    <a:pt x="2960970" y="102105"/>
                    <a:pt x="2995924" y="81216"/>
                    <a:pt x="2994998" y="54164"/>
                  </a:cubicBezTo>
                  <a:cubicBezTo>
                    <a:pt x="2994234" y="32195"/>
                    <a:pt x="2977540" y="19266"/>
                    <a:pt x="2960454" y="19152"/>
                  </a:cubicBezTo>
                  <a:close/>
                  <a:moveTo>
                    <a:pt x="2586298" y="1800553"/>
                  </a:moveTo>
                  <a:cubicBezTo>
                    <a:pt x="2553673" y="1800333"/>
                    <a:pt x="2540618" y="1840515"/>
                    <a:pt x="2561323" y="1859779"/>
                  </a:cubicBezTo>
                  <a:cubicBezTo>
                    <a:pt x="2586813" y="1883506"/>
                    <a:pt x="2621787" y="1862607"/>
                    <a:pt x="2620841" y="1835565"/>
                  </a:cubicBezTo>
                  <a:cubicBezTo>
                    <a:pt x="2620087" y="1813587"/>
                    <a:pt x="2603393" y="1800658"/>
                    <a:pt x="2586298" y="1800553"/>
                  </a:cubicBezTo>
                  <a:close/>
                  <a:moveTo>
                    <a:pt x="2235693" y="14364"/>
                  </a:moveTo>
                  <a:cubicBezTo>
                    <a:pt x="2203011" y="14144"/>
                    <a:pt x="2190061" y="54364"/>
                    <a:pt x="2210718" y="73590"/>
                  </a:cubicBezTo>
                  <a:cubicBezTo>
                    <a:pt x="2236237" y="97336"/>
                    <a:pt x="2271182" y="76342"/>
                    <a:pt x="2270236" y="49386"/>
                  </a:cubicBezTo>
                  <a:cubicBezTo>
                    <a:pt x="2269482" y="27408"/>
                    <a:pt x="2252788" y="14479"/>
                    <a:pt x="2235693" y="14364"/>
                  </a:cubicBezTo>
                  <a:close/>
                  <a:moveTo>
                    <a:pt x="2957513" y="465097"/>
                  </a:moveTo>
                  <a:cubicBezTo>
                    <a:pt x="2924869" y="464886"/>
                    <a:pt x="2911852" y="505078"/>
                    <a:pt x="2932538" y="524332"/>
                  </a:cubicBezTo>
                  <a:cubicBezTo>
                    <a:pt x="2958018" y="548059"/>
                    <a:pt x="2992983" y="527180"/>
                    <a:pt x="2992056" y="500118"/>
                  </a:cubicBezTo>
                  <a:cubicBezTo>
                    <a:pt x="2991292" y="478140"/>
                    <a:pt x="2974598" y="465211"/>
                    <a:pt x="2957513" y="465097"/>
                  </a:cubicBezTo>
                  <a:close/>
                  <a:moveTo>
                    <a:pt x="2580415" y="2692443"/>
                  </a:moveTo>
                  <a:cubicBezTo>
                    <a:pt x="2547800" y="2692223"/>
                    <a:pt x="2534725" y="2732405"/>
                    <a:pt x="2555440" y="2751669"/>
                  </a:cubicBezTo>
                  <a:cubicBezTo>
                    <a:pt x="2580930" y="2775396"/>
                    <a:pt x="2615885" y="2754507"/>
                    <a:pt x="2614958" y="2727455"/>
                  </a:cubicBezTo>
                  <a:cubicBezTo>
                    <a:pt x="2614204" y="2705487"/>
                    <a:pt x="2597510" y="2692558"/>
                    <a:pt x="2580415" y="2692443"/>
                  </a:cubicBezTo>
                  <a:close/>
                  <a:moveTo>
                    <a:pt x="2577473" y="3138388"/>
                  </a:moveTo>
                  <a:cubicBezTo>
                    <a:pt x="2544858" y="3138169"/>
                    <a:pt x="2531793" y="3178350"/>
                    <a:pt x="2552489" y="3197614"/>
                  </a:cubicBezTo>
                  <a:cubicBezTo>
                    <a:pt x="2577998" y="3221351"/>
                    <a:pt x="2612934" y="3200424"/>
                    <a:pt x="2612017" y="3173400"/>
                  </a:cubicBezTo>
                  <a:cubicBezTo>
                    <a:pt x="2611253" y="3151394"/>
                    <a:pt x="2594425" y="3138503"/>
                    <a:pt x="2577473" y="3138388"/>
                  </a:cubicBezTo>
                  <a:close/>
                  <a:moveTo>
                    <a:pt x="2571590" y="4030288"/>
                  </a:moveTo>
                  <a:cubicBezTo>
                    <a:pt x="2538966" y="4030068"/>
                    <a:pt x="2525910" y="4070250"/>
                    <a:pt x="2546616" y="4089514"/>
                  </a:cubicBezTo>
                  <a:cubicBezTo>
                    <a:pt x="2572115" y="4113251"/>
                    <a:pt x="2607079" y="4092304"/>
                    <a:pt x="2606134" y="4065300"/>
                  </a:cubicBezTo>
                  <a:cubicBezTo>
                    <a:pt x="2605379" y="4043331"/>
                    <a:pt x="2588685" y="4030403"/>
                    <a:pt x="2571590" y="4030288"/>
                  </a:cubicBezTo>
                  <a:close/>
                  <a:moveTo>
                    <a:pt x="2226868" y="1352209"/>
                  </a:moveTo>
                  <a:cubicBezTo>
                    <a:pt x="2194301" y="1351989"/>
                    <a:pt x="2181150" y="1392133"/>
                    <a:pt x="2201884" y="1411435"/>
                  </a:cubicBezTo>
                  <a:cubicBezTo>
                    <a:pt x="2227374" y="1435162"/>
                    <a:pt x="2262329" y="1414273"/>
                    <a:pt x="2261412" y="1387221"/>
                  </a:cubicBezTo>
                  <a:cubicBezTo>
                    <a:pt x="2260648" y="1365253"/>
                    <a:pt x="2243963" y="1352324"/>
                    <a:pt x="2226868" y="1352209"/>
                  </a:cubicBezTo>
                  <a:close/>
                  <a:moveTo>
                    <a:pt x="2574531" y="3584333"/>
                  </a:moveTo>
                  <a:cubicBezTo>
                    <a:pt x="2541907" y="3584114"/>
                    <a:pt x="2528852" y="3624295"/>
                    <a:pt x="2549557" y="3643559"/>
                  </a:cubicBezTo>
                  <a:cubicBezTo>
                    <a:pt x="2575057" y="3667296"/>
                    <a:pt x="2610021" y="3646350"/>
                    <a:pt x="2609075" y="3619345"/>
                  </a:cubicBezTo>
                  <a:cubicBezTo>
                    <a:pt x="2608321" y="3597415"/>
                    <a:pt x="2591665" y="3584448"/>
                    <a:pt x="2574531" y="3584333"/>
                  </a:cubicBezTo>
                  <a:close/>
                  <a:moveTo>
                    <a:pt x="2229810" y="906264"/>
                  </a:moveTo>
                  <a:cubicBezTo>
                    <a:pt x="2197185" y="906044"/>
                    <a:pt x="2184130" y="946235"/>
                    <a:pt x="2204835" y="965490"/>
                  </a:cubicBezTo>
                  <a:cubicBezTo>
                    <a:pt x="2230325" y="989217"/>
                    <a:pt x="2265280" y="968328"/>
                    <a:pt x="2264353" y="941286"/>
                  </a:cubicBezTo>
                  <a:cubicBezTo>
                    <a:pt x="2263599" y="919308"/>
                    <a:pt x="2246905" y="906369"/>
                    <a:pt x="2229810" y="906264"/>
                  </a:cubicBezTo>
                  <a:close/>
                  <a:moveTo>
                    <a:pt x="2212160" y="3581944"/>
                  </a:moveTo>
                  <a:cubicBezTo>
                    <a:pt x="2179546" y="3581725"/>
                    <a:pt x="2166471" y="3621906"/>
                    <a:pt x="2187177" y="3641171"/>
                  </a:cubicBezTo>
                  <a:cubicBezTo>
                    <a:pt x="2212667" y="3664897"/>
                    <a:pt x="2247640" y="3644009"/>
                    <a:pt x="2246695" y="3616956"/>
                  </a:cubicBezTo>
                  <a:cubicBezTo>
                    <a:pt x="2245940" y="3594988"/>
                    <a:pt x="2229246" y="3582059"/>
                    <a:pt x="2212160" y="3581944"/>
                  </a:cubicBezTo>
                  <a:close/>
                  <a:moveTo>
                    <a:pt x="2223926" y="1798154"/>
                  </a:moveTo>
                  <a:cubicBezTo>
                    <a:pt x="2191302" y="1797935"/>
                    <a:pt x="2178247" y="1838116"/>
                    <a:pt x="2198952" y="1857380"/>
                  </a:cubicBezTo>
                  <a:cubicBezTo>
                    <a:pt x="2224452" y="1881117"/>
                    <a:pt x="2259416" y="1860171"/>
                    <a:pt x="2258470" y="1833176"/>
                  </a:cubicBezTo>
                  <a:cubicBezTo>
                    <a:pt x="2257716" y="1811236"/>
                    <a:pt x="2241060" y="1798269"/>
                    <a:pt x="2223926" y="1798154"/>
                  </a:cubicBezTo>
                  <a:close/>
                  <a:moveTo>
                    <a:pt x="2209209" y="4027889"/>
                  </a:moveTo>
                  <a:cubicBezTo>
                    <a:pt x="2176585" y="4027670"/>
                    <a:pt x="2163530" y="4067851"/>
                    <a:pt x="2184235" y="4087116"/>
                  </a:cubicBezTo>
                  <a:cubicBezTo>
                    <a:pt x="2209735" y="4110852"/>
                    <a:pt x="2244699" y="4089906"/>
                    <a:pt x="2243753" y="4062911"/>
                  </a:cubicBezTo>
                  <a:cubicBezTo>
                    <a:pt x="2242999" y="4040971"/>
                    <a:pt x="2226343" y="4028004"/>
                    <a:pt x="2209209" y="4027889"/>
                  </a:cubicBezTo>
                  <a:close/>
                  <a:moveTo>
                    <a:pt x="2215102" y="3135999"/>
                  </a:moveTo>
                  <a:cubicBezTo>
                    <a:pt x="2182487" y="3135780"/>
                    <a:pt x="2169413" y="3175961"/>
                    <a:pt x="2190128" y="3195225"/>
                  </a:cubicBezTo>
                  <a:cubicBezTo>
                    <a:pt x="2215618" y="3218952"/>
                    <a:pt x="2250572" y="3198064"/>
                    <a:pt x="2249646" y="3171021"/>
                  </a:cubicBezTo>
                  <a:cubicBezTo>
                    <a:pt x="2248872" y="3148995"/>
                    <a:pt x="2232044" y="3136104"/>
                    <a:pt x="2215102" y="3135999"/>
                  </a:cubicBezTo>
                  <a:close/>
                  <a:moveTo>
                    <a:pt x="2220985" y="2244100"/>
                  </a:moveTo>
                  <a:cubicBezTo>
                    <a:pt x="2188361" y="2243880"/>
                    <a:pt x="2175305" y="2284061"/>
                    <a:pt x="2196011" y="2303326"/>
                  </a:cubicBezTo>
                  <a:cubicBezTo>
                    <a:pt x="2221501" y="2327053"/>
                    <a:pt x="2256474" y="2306154"/>
                    <a:pt x="2255529" y="2279121"/>
                  </a:cubicBezTo>
                  <a:cubicBezTo>
                    <a:pt x="2254765" y="2257143"/>
                    <a:pt x="2238071" y="2244214"/>
                    <a:pt x="2220985" y="2244100"/>
                  </a:cubicBezTo>
                  <a:close/>
                  <a:moveTo>
                    <a:pt x="2218043" y="2690054"/>
                  </a:moveTo>
                  <a:cubicBezTo>
                    <a:pt x="2185362" y="2689835"/>
                    <a:pt x="2172411" y="2730054"/>
                    <a:pt x="2193069" y="2749280"/>
                  </a:cubicBezTo>
                  <a:cubicBezTo>
                    <a:pt x="2218559" y="2773007"/>
                    <a:pt x="2253514" y="2752118"/>
                    <a:pt x="2252587" y="2725066"/>
                  </a:cubicBezTo>
                  <a:cubicBezTo>
                    <a:pt x="2251823" y="2703088"/>
                    <a:pt x="2235129" y="2690159"/>
                    <a:pt x="2218043" y="2690054"/>
                  </a:cubicBezTo>
                  <a:close/>
                  <a:moveTo>
                    <a:pt x="2232751" y="460309"/>
                  </a:moveTo>
                  <a:cubicBezTo>
                    <a:pt x="2200136" y="460090"/>
                    <a:pt x="2187071" y="500271"/>
                    <a:pt x="2207767" y="519536"/>
                  </a:cubicBezTo>
                  <a:cubicBezTo>
                    <a:pt x="2233267" y="543262"/>
                    <a:pt x="2268231" y="522354"/>
                    <a:pt x="2267285" y="495331"/>
                  </a:cubicBezTo>
                  <a:cubicBezTo>
                    <a:pt x="2266540" y="473353"/>
                    <a:pt x="2249846" y="460424"/>
                    <a:pt x="2232751" y="460309"/>
                  </a:cubicBezTo>
                  <a:close/>
                  <a:moveTo>
                    <a:pt x="2945737" y="2248887"/>
                  </a:moveTo>
                  <a:cubicBezTo>
                    <a:pt x="2913122" y="2248667"/>
                    <a:pt x="2900048" y="2288849"/>
                    <a:pt x="2920762" y="2308113"/>
                  </a:cubicBezTo>
                  <a:cubicBezTo>
                    <a:pt x="2946252" y="2331840"/>
                    <a:pt x="2981207" y="2310951"/>
                    <a:pt x="2980281" y="2283899"/>
                  </a:cubicBezTo>
                  <a:cubicBezTo>
                    <a:pt x="2979526" y="2261931"/>
                    <a:pt x="2962832" y="2249002"/>
                    <a:pt x="2945737" y="2248887"/>
                  </a:cubicBezTo>
                  <a:close/>
                  <a:moveTo>
                    <a:pt x="2942795" y="2694832"/>
                  </a:moveTo>
                  <a:cubicBezTo>
                    <a:pt x="2910180" y="2694612"/>
                    <a:pt x="2897116" y="2734794"/>
                    <a:pt x="2917811" y="2754058"/>
                  </a:cubicBezTo>
                  <a:cubicBezTo>
                    <a:pt x="2943320" y="2777795"/>
                    <a:pt x="2978256" y="2756868"/>
                    <a:pt x="2977339" y="2729854"/>
                  </a:cubicBezTo>
                  <a:cubicBezTo>
                    <a:pt x="2976575" y="2707837"/>
                    <a:pt x="2959747" y="2694947"/>
                    <a:pt x="2942795" y="2694832"/>
                  </a:cubicBezTo>
                  <a:close/>
                  <a:moveTo>
                    <a:pt x="2936912" y="3586732"/>
                  </a:moveTo>
                  <a:cubicBezTo>
                    <a:pt x="2904231" y="3586512"/>
                    <a:pt x="2891280" y="3626732"/>
                    <a:pt x="2911938" y="3645958"/>
                  </a:cubicBezTo>
                  <a:cubicBezTo>
                    <a:pt x="2937457" y="3669704"/>
                    <a:pt x="2972402" y="3648710"/>
                    <a:pt x="2971456" y="3621744"/>
                  </a:cubicBezTo>
                  <a:cubicBezTo>
                    <a:pt x="2970692" y="3599775"/>
                    <a:pt x="2953998" y="3586846"/>
                    <a:pt x="2936912" y="3586732"/>
                  </a:cubicBezTo>
                  <a:close/>
                  <a:moveTo>
                    <a:pt x="2939854" y="3140787"/>
                  </a:moveTo>
                  <a:cubicBezTo>
                    <a:pt x="2907229" y="3140567"/>
                    <a:pt x="2894174" y="3180749"/>
                    <a:pt x="2914870" y="3200013"/>
                  </a:cubicBezTo>
                  <a:cubicBezTo>
                    <a:pt x="2940369" y="3223749"/>
                    <a:pt x="2975334" y="3202803"/>
                    <a:pt x="2974388" y="3175808"/>
                  </a:cubicBezTo>
                  <a:cubicBezTo>
                    <a:pt x="2973633" y="3153830"/>
                    <a:pt x="2956949" y="3140901"/>
                    <a:pt x="2939854" y="3140787"/>
                  </a:cubicBezTo>
                  <a:close/>
                  <a:moveTo>
                    <a:pt x="2954561" y="911051"/>
                  </a:moveTo>
                  <a:cubicBezTo>
                    <a:pt x="2921985" y="910832"/>
                    <a:pt x="2908853" y="950985"/>
                    <a:pt x="2929587" y="970278"/>
                  </a:cubicBezTo>
                  <a:cubicBezTo>
                    <a:pt x="2954943" y="993880"/>
                    <a:pt x="2990041" y="973259"/>
                    <a:pt x="2989115" y="946073"/>
                  </a:cubicBezTo>
                  <a:cubicBezTo>
                    <a:pt x="2988351" y="924085"/>
                    <a:pt x="2971657" y="911156"/>
                    <a:pt x="2954561" y="911051"/>
                  </a:cubicBezTo>
                  <a:close/>
                  <a:moveTo>
                    <a:pt x="2583356" y="2246498"/>
                  </a:moveTo>
                  <a:cubicBezTo>
                    <a:pt x="2550675" y="2246278"/>
                    <a:pt x="2537724" y="2286498"/>
                    <a:pt x="2558382" y="2305724"/>
                  </a:cubicBezTo>
                  <a:cubicBezTo>
                    <a:pt x="2583872" y="2329451"/>
                    <a:pt x="2618826" y="2308562"/>
                    <a:pt x="2617900" y="2281510"/>
                  </a:cubicBezTo>
                  <a:cubicBezTo>
                    <a:pt x="2617145" y="2259542"/>
                    <a:pt x="2600451" y="2246613"/>
                    <a:pt x="2583356" y="2246498"/>
                  </a:cubicBezTo>
                  <a:close/>
                  <a:moveTo>
                    <a:pt x="2948678" y="1802942"/>
                  </a:moveTo>
                  <a:cubicBezTo>
                    <a:pt x="2915978" y="1802722"/>
                    <a:pt x="2903056" y="1842961"/>
                    <a:pt x="2923694" y="1862168"/>
                  </a:cubicBezTo>
                  <a:cubicBezTo>
                    <a:pt x="2949184" y="1885895"/>
                    <a:pt x="2984139" y="1865006"/>
                    <a:pt x="2983212" y="1837963"/>
                  </a:cubicBezTo>
                  <a:cubicBezTo>
                    <a:pt x="2982468" y="1815985"/>
                    <a:pt x="2965774" y="1803056"/>
                    <a:pt x="2948678" y="1802942"/>
                  </a:cubicBezTo>
                  <a:close/>
                  <a:moveTo>
                    <a:pt x="2951620" y="1356997"/>
                  </a:moveTo>
                  <a:cubicBezTo>
                    <a:pt x="2918938" y="1356777"/>
                    <a:pt x="2905988" y="1396997"/>
                    <a:pt x="2926645" y="1416223"/>
                  </a:cubicBezTo>
                  <a:cubicBezTo>
                    <a:pt x="2952164" y="1439969"/>
                    <a:pt x="2987109" y="1418975"/>
                    <a:pt x="2986164" y="1392009"/>
                  </a:cubicBezTo>
                  <a:cubicBezTo>
                    <a:pt x="2985409" y="1370040"/>
                    <a:pt x="2968715" y="1357111"/>
                    <a:pt x="2951620" y="1356997"/>
                  </a:cubicBezTo>
                  <a:close/>
                  <a:moveTo>
                    <a:pt x="2589249" y="1354598"/>
                  </a:moveTo>
                  <a:cubicBezTo>
                    <a:pt x="2556624" y="1354378"/>
                    <a:pt x="2543569" y="1394560"/>
                    <a:pt x="2564265" y="1413824"/>
                  </a:cubicBezTo>
                  <a:cubicBezTo>
                    <a:pt x="2589621" y="1437427"/>
                    <a:pt x="2624719" y="1416806"/>
                    <a:pt x="2623792" y="1389620"/>
                  </a:cubicBezTo>
                  <a:cubicBezTo>
                    <a:pt x="2623028" y="1367642"/>
                    <a:pt x="2606344" y="1354713"/>
                    <a:pt x="2589249" y="1354598"/>
                  </a:cubicBezTo>
                  <a:close/>
                  <a:moveTo>
                    <a:pt x="2933971" y="4032677"/>
                  </a:moveTo>
                  <a:cubicBezTo>
                    <a:pt x="2901356" y="4032457"/>
                    <a:pt x="2888291" y="4072639"/>
                    <a:pt x="2908996" y="4091903"/>
                  </a:cubicBezTo>
                  <a:cubicBezTo>
                    <a:pt x="2934496" y="4115640"/>
                    <a:pt x="2969460" y="4094722"/>
                    <a:pt x="2968514" y="4067699"/>
                  </a:cubicBezTo>
                  <a:cubicBezTo>
                    <a:pt x="2967750" y="4045720"/>
                    <a:pt x="2951056" y="4032792"/>
                    <a:pt x="2933971" y="4032677"/>
                  </a:cubicBezTo>
                  <a:close/>
                  <a:moveTo>
                    <a:pt x="2592190" y="908653"/>
                  </a:moveTo>
                  <a:cubicBezTo>
                    <a:pt x="2559614" y="908433"/>
                    <a:pt x="2546473" y="948586"/>
                    <a:pt x="2567206" y="967879"/>
                  </a:cubicBezTo>
                  <a:cubicBezTo>
                    <a:pt x="2592715" y="991635"/>
                    <a:pt x="2627651" y="970650"/>
                    <a:pt x="2626724" y="943665"/>
                  </a:cubicBezTo>
                  <a:cubicBezTo>
                    <a:pt x="2625970" y="921649"/>
                    <a:pt x="2609247" y="908768"/>
                    <a:pt x="2592190" y="908653"/>
                  </a:cubicBezTo>
                  <a:close/>
                  <a:moveTo>
                    <a:pt x="1873321" y="11975"/>
                  </a:moveTo>
                  <a:cubicBezTo>
                    <a:pt x="1840640" y="11755"/>
                    <a:pt x="1827690" y="51975"/>
                    <a:pt x="1848347" y="71201"/>
                  </a:cubicBezTo>
                  <a:cubicBezTo>
                    <a:pt x="1873866" y="94947"/>
                    <a:pt x="1908811" y="73953"/>
                    <a:pt x="1907865" y="46987"/>
                  </a:cubicBezTo>
                  <a:cubicBezTo>
                    <a:pt x="1907101" y="25047"/>
                    <a:pt x="1890445" y="12080"/>
                    <a:pt x="1873321" y="11975"/>
                  </a:cubicBezTo>
                  <a:close/>
                  <a:moveTo>
                    <a:pt x="2598073" y="16763"/>
                  </a:moveTo>
                  <a:cubicBezTo>
                    <a:pt x="2565392" y="16543"/>
                    <a:pt x="2552442" y="56763"/>
                    <a:pt x="2573099" y="75989"/>
                  </a:cubicBezTo>
                  <a:cubicBezTo>
                    <a:pt x="2598598" y="99725"/>
                    <a:pt x="2633563" y="78808"/>
                    <a:pt x="2632617" y="51775"/>
                  </a:cubicBezTo>
                  <a:cubicBezTo>
                    <a:pt x="2631863" y="29806"/>
                    <a:pt x="2615169" y="16868"/>
                    <a:pt x="2598073" y="16763"/>
                  </a:cubicBezTo>
                  <a:close/>
                  <a:moveTo>
                    <a:pt x="2595132" y="462708"/>
                  </a:moveTo>
                  <a:cubicBezTo>
                    <a:pt x="2562536" y="462498"/>
                    <a:pt x="2549433" y="502660"/>
                    <a:pt x="2570157" y="521944"/>
                  </a:cubicBezTo>
                  <a:cubicBezTo>
                    <a:pt x="2595647" y="545670"/>
                    <a:pt x="2630602" y="524782"/>
                    <a:pt x="2629676" y="497729"/>
                  </a:cubicBezTo>
                  <a:cubicBezTo>
                    <a:pt x="2628921" y="475751"/>
                    <a:pt x="2612218" y="462822"/>
                    <a:pt x="2595132" y="462708"/>
                  </a:cubicBezTo>
                  <a:close/>
                </a:path>
              </a:pathLst>
            </a:custGeom>
            <a:solidFill>
              <a:srgbClr val="FFD16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59" name="Google Shape;2159;p25"/>
          <p:cNvGrpSpPr/>
          <p:nvPr/>
        </p:nvGrpSpPr>
        <p:grpSpPr>
          <a:xfrm>
            <a:off x="6275473" y="1377286"/>
            <a:ext cx="2356426" cy="2388920"/>
            <a:chOff x="12550947" y="2754571"/>
            <a:chExt cx="4712851" cy="4777840"/>
          </a:xfrm>
        </p:grpSpPr>
        <p:sp>
          <p:nvSpPr>
            <p:cNvPr id="2160" name="Google Shape;2160;p25"/>
            <p:cNvSpPr/>
            <p:nvPr/>
          </p:nvSpPr>
          <p:spPr>
            <a:xfrm>
              <a:off x="12550947" y="2754571"/>
              <a:ext cx="4712851" cy="4777840"/>
            </a:xfrm>
            <a:custGeom>
              <a:rect b="b" l="l" r="r" t="t"/>
              <a:pathLst>
                <a:path extrusionOk="0" h="4777840" w="4712851">
                  <a:moveTo>
                    <a:pt x="1" y="77940"/>
                  </a:moveTo>
                  <a:cubicBezTo>
                    <a:pt x="-238" y="34395"/>
                    <a:pt x="35405" y="-798"/>
                    <a:pt x="78916" y="14"/>
                  </a:cubicBezTo>
                  <a:cubicBezTo>
                    <a:pt x="4788824" y="88050"/>
                    <a:pt x="4708620" y="5422"/>
                    <a:pt x="4709374" y="140664"/>
                  </a:cubicBezTo>
                  <a:cubicBezTo>
                    <a:pt x="4710463" y="337559"/>
                    <a:pt x="4712851" y="4699304"/>
                    <a:pt x="4712851" y="4698664"/>
                  </a:cubicBezTo>
                  <a:cubicBezTo>
                    <a:pt x="4713089" y="4741807"/>
                    <a:pt x="4678078" y="4776839"/>
                    <a:pt x="4634958" y="4776600"/>
                  </a:cubicBezTo>
                  <a:cubicBezTo>
                    <a:pt x="-72477" y="4750627"/>
                    <a:pt x="4232" y="4832720"/>
                    <a:pt x="3478" y="4696064"/>
                  </a:cubicBezTo>
                  <a:cubicBezTo>
                    <a:pt x="2379" y="4496417"/>
                    <a:pt x="1" y="77310"/>
                    <a:pt x="1" y="77940"/>
                  </a:cubicBezTo>
                  <a:close/>
                </a:path>
              </a:pathLst>
            </a:custGeom>
            <a:solidFill>
              <a:srgbClr val="FFD16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1" name="Google Shape;2161;p25"/>
            <p:cNvSpPr/>
            <p:nvPr/>
          </p:nvSpPr>
          <p:spPr>
            <a:xfrm>
              <a:off x="12876733" y="3138846"/>
              <a:ext cx="4082067" cy="4109429"/>
            </a:xfrm>
            <a:custGeom>
              <a:rect b="b" l="l" r="r" t="t"/>
              <a:pathLst>
                <a:path extrusionOk="0" h="4109429" w="4082067">
                  <a:moveTo>
                    <a:pt x="1180162" y="488155"/>
                  </a:moveTo>
                  <a:cubicBezTo>
                    <a:pt x="1181108" y="515197"/>
                    <a:pt x="1146134" y="536086"/>
                    <a:pt x="1120644" y="512359"/>
                  </a:cubicBezTo>
                  <a:cubicBezTo>
                    <a:pt x="1100006" y="493143"/>
                    <a:pt x="1112918" y="452913"/>
                    <a:pt x="1145628" y="453133"/>
                  </a:cubicBezTo>
                  <a:cubicBezTo>
                    <a:pt x="1162714" y="453248"/>
                    <a:pt x="1179408" y="466177"/>
                    <a:pt x="1180162" y="488155"/>
                  </a:cubicBezTo>
                  <a:close/>
                  <a:moveTo>
                    <a:pt x="1148560" y="7188"/>
                  </a:moveTo>
                  <a:cubicBezTo>
                    <a:pt x="1115917" y="6968"/>
                    <a:pt x="1102900" y="47169"/>
                    <a:pt x="1123576" y="66414"/>
                  </a:cubicBezTo>
                  <a:cubicBezTo>
                    <a:pt x="1149085" y="90150"/>
                    <a:pt x="1184021" y="69223"/>
                    <a:pt x="1183104" y="42200"/>
                  </a:cubicBezTo>
                  <a:cubicBezTo>
                    <a:pt x="1182340" y="20231"/>
                    <a:pt x="1165655" y="7293"/>
                    <a:pt x="1148560" y="7188"/>
                  </a:cubicBezTo>
                  <a:close/>
                  <a:moveTo>
                    <a:pt x="1142677" y="899078"/>
                  </a:moveTo>
                  <a:cubicBezTo>
                    <a:pt x="1110062" y="898868"/>
                    <a:pt x="1096997" y="939040"/>
                    <a:pt x="1117703" y="958314"/>
                  </a:cubicBezTo>
                  <a:cubicBezTo>
                    <a:pt x="1143202" y="982050"/>
                    <a:pt x="1178166" y="961104"/>
                    <a:pt x="1177221" y="934109"/>
                  </a:cubicBezTo>
                  <a:cubicBezTo>
                    <a:pt x="1176466" y="912160"/>
                    <a:pt x="1159810" y="899193"/>
                    <a:pt x="1142677" y="899078"/>
                  </a:cubicBezTo>
                  <a:close/>
                  <a:moveTo>
                    <a:pt x="1139736" y="1345023"/>
                  </a:moveTo>
                  <a:cubicBezTo>
                    <a:pt x="1107102" y="1344804"/>
                    <a:pt x="1094066" y="1384995"/>
                    <a:pt x="1114752" y="1404249"/>
                  </a:cubicBezTo>
                  <a:cubicBezTo>
                    <a:pt x="1140251" y="1427986"/>
                    <a:pt x="1175215" y="1407068"/>
                    <a:pt x="1174270" y="1380045"/>
                  </a:cubicBezTo>
                  <a:cubicBezTo>
                    <a:pt x="1173525" y="1358067"/>
                    <a:pt x="1156831" y="1345138"/>
                    <a:pt x="1139736" y="1345023"/>
                  </a:cubicBezTo>
                  <a:close/>
                  <a:moveTo>
                    <a:pt x="1484458" y="4023102"/>
                  </a:moveTo>
                  <a:cubicBezTo>
                    <a:pt x="1451881" y="4022882"/>
                    <a:pt x="1438749" y="4063045"/>
                    <a:pt x="1459474" y="4082328"/>
                  </a:cubicBezTo>
                  <a:cubicBezTo>
                    <a:pt x="1484983" y="4106065"/>
                    <a:pt x="1519918" y="4085138"/>
                    <a:pt x="1519001" y="4058114"/>
                  </a:cubicBezTo>
                  <a:cubicBezTo>
                    <a:pt x="1518237" y="4036146"/>
                    <a:pt x="1501553" y="4023217"/>
                    <a:pt x="1484458" y="4023102"/>
                  </a:cubicBezTo>
                  <a:close/>
                  <a:moveTo>
                    <a:pt x="1490341" y="3131212"/>
                  </a:moveTo>
                  <a:cubicBezTo>
                    <a:pt x="1457716" y="3130992"/>
                    <a:pt x="1444661" y="3171174"/>
                    <a:pt x="1465366" y="3190438"/>
                  </a:cubicBezTo>
                  <a:cubicBezTo>
                    <a:pt x="1490856" y="3214165"/>
                    <a:pt x="1525811" y="3193276"/>
                    <a:pt x="1524884" y="3166233"/>
                  </a:cubicBezTo>
                  <a:cubicBezTo>
                    <a:pt x="1524130" y="3144255"/>
                    <a:pt x="1507436" y="3131327"/>
                    <a:pt x="1490341" y="3131212"/>
                  </a:cubicBezTo>
                  <a:close/>
                  <a:moveTo>
                    <a:pt x="1487399" y="3577157"/>
                  </a:moveTo>
                  <a:cubicBezTo>
                    <a:pt x="1454784" y="3576937"/>
                    <a:pt x="1441719" y="3617119"/>
                    <a:pt x="1462425" y="3636383"/>
                  </a:cubicBezTo>
                  <a:cubicBezTo>
                    <a:pt x="1487915" y="3660110"/>
                    <a:pt x="1522869" y="3639221"/>
                    <a:pt x="1521943" y="3612169"/>
                  </a:cubicBezTo>
                  <a:cubicBezTo>
                    <a:pt x="1521188" y="3590201"/>
                    <a:pt x="1504494" y="3577272"/>
                    <a:pt x="1487399" y="3577157"/>
                  </a:cubicBezTo>
                  <a:close/>
                  <a:moveTo>
                    <a:pt x="1130911" y="2682868"/>
                  </a:moveTo>
                  <a:cubicBezTo>
                    <a:pt x="1098287" y="2682648"/>
                    <a:pt x="1085231" y="2722830"/>
                    <a:pt x="1105937" y="2742095"/>
                  </a:cubicBezTo>
                  <a:cubicBezTo>
                    <a:pt x="1131293" y="2765697"/>
                    <a:pt x="1166391" y="2745076"/>
                    <a:pt x="1165464" y="2717890"/>
                  </a:cubicBezTo>
                  <a:cubicBezTo>
                    <a:pt x="1164691" y="2695902"/>
                    <a:pt x="1148006" y="2682983"/>
                    <a:pt x="1130911" y="2682868"/>
                  </a:cubicBezTo>
                  <a:close/>
                  <a:moveTo>
                    <a:pt x="1122077" y="4020713"/>
                  </a:moveTo>
                  <a:cubicBezTo>
                    <a:pt x="1089462" y="4020493"/>
                    <a:pt x="1076397" y="4060685"/>
                    <a:pt x="1097102" y="4079940"/>
                  </a:cubicBezTo>
                  <a:cubicBezTo>
                    <a:pt x="1122593" y="4103666"/>
                    <a:pt x="1157547" y="4082778"/>
                    <a:pt x="1156621" y="4055725"/>
                  </a:cubicBezTo>
                  <a:cubicBezTo>
                    <a:pt x="1155866" y="4033757"/>
                    <a:pt x="1139172" y="4020828"/>
                    <a:pt x="1122077" y="4020713"/>
                  </a:cubicBezTo>
                  <a:close/>
                  <a:moveTo>
                    <a:pt x="1125018" y="3574759"/>
                  </a:moveTo>
                  <a:cubicBezTo>
                    <a:pt x="1092394" y="3574539"/>
                    <a:pt x="1079339" y="3614721"/>
                    <a:pt x="1100044" y="3633985"/>
                  </a:cubicBezTo>
                  <a:cubicBezTo>
                    <a:pt x="1125534" y="3657712"/>
                    <a:pt x="1160488" y="3636823"/>
                    <a:pt x="1159562" y="3609780"/>
                  </a:cubicBezTo>
                  <a:cubicBezTo>
                    <a:pt x="1158808" y="3587812"/>
                    <a:pt x="1142114" y="3574873"/>
                    <a:pt x="1125018" y="3574759"/>
                  </a:cubicBezTo>
                  <a:close/>
                  <a:moveTo>
                    <a:pt x="783247" y="450735"/>
                  </a:moveTo>
                  <a:cubicBezTo>
                    <a:pt x="750661" y="450515"/>
                    <a:pt x="737549" y="490677"/>
                    <a:pt x="758264" y="509961"/>
                  </a:cubicBezTo>
                  <a:cubicBezTo>
                    <a:pt x="783773" y="533697"/>
                    <a:pt x="818708" y="512770"/>
                    <a:pt x="817791" y="485747"/>
                  </a:cubicBezTo>
                  <a:cubicBezTo>
                    <a:pt x="817027" y="463778"/>
                    <a:pt x="800333" y="450849"/>
                    <a:pt x="783247" y="450735"/>
                  </a:cubicBezTo>
                  <a:close/>
                  <a:moveTo>
                    <a:pt x="1493282" y="2685267"/>
                  </a:moveTo>
                  <a:cubicBezTo>
                    <a:pt x="1460658" y="2685047"/>
                    <a:pt x="1447612" y="2725238"/>
                    <a:pt x="1468308" y="2744493"/>
                  </a:cubicBezTo>
                  <a:cubicBezTo>
                    <a:pt x="1493826" y="2768239"/>
                    <a:pt x="1528771" y="2747245"/>
                    <a:pt x="1527826" y="2720279"/>
                  </a:cubicBezTo>
                  <a:cubicBezTo>
                    <a:pt x="1527071" y="2698310"/>
                    <a:pt x="1510377" y="2685372"/>
                    <a:pt x="1493282" y="2685267"/>
                  </a:cubicBezTo>
                  <a:close/>
                  <a:moveTo>
                    <a:pt x="1133853" y="2236923"/>
                  </a:moveTo>
                  <a:cubicBezTo>
                    <a:pt x="1101247" y="2236703"/>
                    <a:pt x="1088163" y="2276885"/>
                    <a:pt x="1108878" y="2296149"/>
                  </a:cubicBezTo>
                  <a:cubicBezTo>
                    <a:pt x="1134387" y="2319905"/>
                    <a:pt x="1169323" y="2298921"/>
                    <a:pt x="1168396" y="2271935"/>
                  </a:cubicBezTo>
                  <a:cubicBezTo>
                    <a:pt x="1167642" y="2249967"/>
                    <a:pt x="1150948" y="2237038"/>
                    <a:pt x="1133853" y="2236923"/>
                  </a:cubicBezTo>
                  <a:close/>
                  <a:moveTo>
                    <a:pt x="1127969" y="3128813"/>
                  </a:moveTo>
                  <a:cubicBezTo>
                    <a:pt x="1095345" y="3128594"/>
                    <a:pt x="1082290" y="3168775"/>
                    <a:pt x="1102995" y="3188040"/>
                  </a:cubicBezTo>
                  <a:cubicBezTo>
                    <a:pt x="1128514" y="3211785"/>
                    <a:pt x="1163459" y="3190792"/>
                    <a:pt x="1162513" y="3163826"/>
                  </a:cubicBezTo>
                  <a:cubicBezTo>
                    <a:pt x="1161749" y="3141857"/>
                    <a:pt x="1145055" y="3128928"/>
                    <a:pt x="1127969" y="3128813"/>
                  </a:cubicBezTo>
                  <a:close/>
                  <a:moveTo>
                    <a:pt x="1136794" y="1790978"/>
                  </a:moveTo>
                  <a:cubicBezTo>
                    <a:pt x="1104179" y="1790758"/>
                    <a:pt x="1091114" y="1830950"/>
                    <a:pt x="1111820" y="1850204"/>
                  </a:cubicBezTo>
                  <a:cubicBezTo>
                    <a:pt x="1137310" y="1873931"/>
                    <a:pt x="1172264" y="1853042"/>
                    <a:pt x="1171338" y="1825990"/>
                  </a:cubicBezTo>
                  <a:cubicBezTo>
                    <a:pt x="1170583" y="1804012"/>
                    <a:pt x="1153889" y="1791083"/>
                    <a:pt x="1136794" y="1790978"/>
                  </a:cubicBezTo>
                  <a:close/>
                  <a:moveTo>
                    <a:pt x="786189" y="4789"/>
                  </a:moveTo>
                  <a:cubicBezTo>
                    <a:pt x="753574" y="4570"/>
                    <a:pt x="740500" y="44751"/>
                    <a:pt x="761215" y="64016"/>
                  </a:cubicBezTo>
                  <a:cubicBezTo>
                    <a:pt x="786542" y="87589"/>
                    <a:pt x="821669" y="67026"/>
                    <a:pt x="820733" y="39811"/>
                  </a:cubicBezTo>
                  <a:cubicBezTo>
                    <a:pt x="819969" y="17833"/>
                    <a:pt x="803275" y="4904"/>
                    <a:pt x="786189" y="4789"/>
                  </a:cubicBezTo>
                  <a:close/>
                  <a:moveTo>
                    <a:pt x="1855663" y="2687656"/>
                  </a:moveTo>
                  <a:cubicBezTo>
                    <a:pt x="1823039" y="2687436"/>
                    <a:pt x="1809983" y="2727618"/>
                    <a:pt x="1830679" y="2746882"/>
                  </a:cubicBezTo>
                  <a:cubicBezTo>
                    <a:pt x="1856169" y="2770609"/>
                    <a:pt x="1891142" y="2749710"/>
                    <a:pt x="1890197" y="2722677"/>
                  </a:cubicBezTo>
                  <a:cubicBezTo>
                    <a:pt x="1889452" y="2700699"/>
                    <a:pt x="1872758" y="2687770"/>
                    <a:pt x="1855663" y="2687656"/>
                  </a:cubicBezTo>
                  <a:close/>
                  <a:moveTo>
                    <a:pt x="1849780" y="3579546"/>
                  </a:moveTo>
                  <a:cubicBezTo>
                    <a:pt x="1817203" y="3579326"/>
                    <a:pt x="1804071" y="3619489"/>
                    <a:pt x="1824796" y="3638772"/>
                  </a:cubicBezTo>
                  <a:cubicBezTo>
                    <a:pt x="1850305" y="3662508"/>
                    <a:pt x="1885240" y="3641581"/>
                    <a:pt x="1884323" y="3614567"/>
                  </a:cubicBezTo>
                  <a:cubicBezTo>
                    <a:pt x="1883560" y="3592590"/>
                    <a:pt x="1866875" y="3579661"/>
                    <a:pt x="1849780" y="3579546"/>
                  </a:cubicBezTo>
                  <a:close/>
                  <a:moveTo>
                    <a:pt x="1858604" y="2241711"/>
                  </a:moveTo>
                  <a:cubicBezTo>
                    <a:pt x="1825980" y="2241491"/>
                    <a:pt x="1812934" y="2281682"/>
                    <a:pt x="1833630" y="2300937"/>
                  </a:cubicBezTo>
                  <a:cubicBezTo>
                    <a:pt x="1859149" y="2324683"/>
                    <a:pt x="1894094" y="2303689"/>
                    <a:pt x="1893148" y="2276732"/>
                  </a:cubicBezTo>
                  <a:cubicBezTo>
                    <a:pt x="1892394" y="2254754"/>
                    <a:pt x="1875699" y="2241825"/>
                    <a:pt x="1858604" y="2241711"/>
                  </a:cubicBezTo>
                  <a:close/>
                  <a:moveTo>
                    <a:pt x="1852721" y="3133601"/>
                  </a:moveTo>
                  <a:cubicBezTo>
                    <a:pt x="1820106" y="3133381"/>
                    <a:pt x="1807042" y="3173563"/>
                    <a:pt x="1827747" y="3192827"/>
                  </a:cubicBezTo>
                  <a:cubicBezTo>
                    <a:pt x="1853237" y="3216554"/>
                    <a:pt x="1888191" y="3195665"/>
                    <a:pt x="1887265" y="3168613"/>
                  </a:cubicBezTo>
                  <a:cubicBezTo>
                    <a:pt x="1886511" y="3146644"/>
                    <a:pt x="1869816" y="3133716"/>
                    <a:pt x="1852721" y="3133601"/>
                  </a:cubicBezTo>
                  <a:close/>
                  <a:moveTo>
                    <a:pt x="1870370" y="457920"/>
                  </a:moveTo>
                  <a:cubicBezTo>
                    <a:pt x="1837689" y="457701"/>
                    <a:pt x="1824738" y="497921"/>
                    <a:pt x="1845396" y="517147"/>
                  </a:cubicBezTo>
                  <a:cubicBezTo>
                    <a:pt x="1870896" y="540883"/>
                    <a:pt x="1905860" y="519937"/>
                    <a:pt x="1904914" y="492933"/>
                  </a:cubicBezTo>
                  <a:cubicBezTo>
                    <a:pt x="1904160" y="470964"/>
                    <a:pt x="1887466" y="458035"/>
                    <a:pt x="1870370" y="457920"/>
                  </a:cubicBezTo>
                  <a:close/>
                  <a:moveTo>
                    <a:pt x="1864487" y="1349811"/>
                  </a:moveTo>
                  <a:cubicBezTo>
                    <a:pt x="1831844" y="1349591"/>
                    <a:pt x="1818817" y="1389792"/>
                    <a:pt x="1839513" y="1409037"/>
                  </a:cubicBezTo>
                  <a:cubicBezTo>
                    <a:pt x="1865003" y="1432764"/>
                    <a:pt x="1899958" y="1411875"/>
                    <a:pt x="1899031" y="1384832"/>
                  </a:cubicBezTo>
                  <a:cubicBezTo>
                    <a:pt x="1898277" y="1362854"/>
                    <a:pt x="1881583" y="1349925"/>
                    <a:pt x="1864487" y="1349811"/>
                  </a:cubicBezTo>
                  <a:close/>
                  <a:moveTo>
                    <a:pt x="1861546" y="1795765"/>
                  </a:moveTo>
                  <a:cubicBezTo>
                    <a:pt x="1828979" y="1795546"/>
                    <a:pt x="1815828" y="1835689"/>
                    <a:pt x="1836562" y="1854992"/>
                  </a:cubicBezTo>
                  <a:cubicBezTo>
                    <a:pt x="1861918" y="1878594"/>
                    <a:pt x="1897016" y="1857973"/>
                    <a:pt x="1896090" y="1830777"/>
                  </a:cubicBezTo>
                  <a:cubicBezTo>
                    <a:pt x="1895326" y="1808761"/>
                    <a:pt x="1878498" y="1795871"/>
                    <a:pt x="1861546" y="1795765"/>
                  </a:cubicBezTo>
                  <a:close/>
                  <a:moveTo>
                    <a:pt x="1510941" y="9577"/>
                  </a:moveTo>
                  <a:cubicBezTo>
                    <a:pt x="1478326" y="9357"/>
                    <a:pt x="1465261" y="49539"/>
                    <a:pt x="1485957" y="68803"/>
                  </a:cubicBezTo>
                  <a:cubicBezTo>
                    <a:pt x="1511437" y="92520"/>
                    <a:pt x="1546420" y="71651"/>
                    <a:pt x="1545475" y="44598"/>
                  </a:cubicBezTo>
                  <a:cubicBezTo>
                    <a:pt x="1544730" y="22620"/>
                    <a:pt x="1528036" y="9691"/>
                    <a:pt x="1510941" y="9577"/>
                  </a:cubicBezTo>
                  <a:close/>
                  <a:moveTo>
                    <a:pt x="1502116" y="1347422"/>
                  </a:moveTo>
                  <a:cubicBezTo>
                    <a:pt x="1469501" y="1347202"/>
                    <a:pt x="1456437" y="1387393"/>
                    <a:pt x="1477142" y="1406648"/>
                  </a:cubicBezTo>
                  <a:cubicBezTo>
                    <a:pt x="1502632" y="1430375"/>
                    <a:pt x="1537586" y="1409486"/>
                    <a:pt x="1536660" y="1382434"/>
                  </a:cubicBezTo>
                  <a:cubicBezTo>
                    <a:pt x="1535896" y="1360465"/>
                    <a:pt x="1519202" y="1347536"/>
                    <a:pt x="1502116" y="1347422"/>
                  </a:cubicBezTo>
                  <a:close/>
                  <a:moveTo>
                    <a:pt x="1846838" y="4025501"/>
                  </a:moveTo>
                  <a:cubicBezTo>
                    <a:pt x="1814214" y="4025281"/>
                    <a:pt x="1801159" y="4065463"/>
                    <a:pt x="1821854" y="4084727"/>
                  </a:cubicBezTo>
                  <a:cubicBezTo>
                    <a:pt x="1847344" y="4108454"/>
                    <a:pt x="1882318" y="4087565"/>
                    <a:pt x="1881372" y="4060513"/>
                  </a:cubicBezTo>
                  <a:cubicBezTo>
                    <a:pt x="1880618" y="4038544"/>
                    <a:pt x="1863924" y="4025615"/>
                    <a:pt x="1846838" y="4025501"/>
                  </a:cubicBezTo>
                  <a:close/>
                  <a:moveTo>
                    <a:pt x="1505058" y="901467"/>
                  </a:moveTo>
                  <a:cubicBezTo>
                    <a:pt x="1472443" y="901257"/>
                    <a:pt x="1459378" y="941429"/>
                    <a:pt x="1480083" y="960703"/>
                  </a:cubicBezTo>
                  <a:cubicBezTo>
                    <a:pt x="1505583" y="984439"/>
                    <a:pt x="1540547" y="963493"/>
                    <a:pt x="1539602" y="936498"/>
                  </a:cubicBezTo>
                  <a:cubicBezTo>
                    <a:pt x="1538838" y="914520"/>
                    <a:pt x="1522143" y="901582"/>
                    <a:pt x="1505058" y="901467"/>
                  </a:cubicBezTo>
                  <a:close/>
                  <a:moveTo>
                    <a:pt x="1499175" y="1793367"/>
                  </a:moveTo>
                  <a:cubicBezTo>
                    <a:pt x="1466570" y="1793147"/>
                    <a:pt x="1453485" y="1833329"/>
                    <a:pt x="1474191" y="1852593"/>
                  </a:cubicBezTo>
                  <a:cubicBezTo>
                    <a:pt x="1499681" y="1876320"/>
                    <a:pt x="1534635" y="1855431"/>
                    <a:pt x="1533709" y="1828379"/>
                  </a:cubicBezTo>
                  <a:cubicBezTo>
                    <a:pt x="1532954" y="1806410"/>
                    <a:pt x="1516260" y="1793482"/>
                    <a:pt x="1499175" y="1793367"/>
                  </a:cubicBezTo>
                  <a:close/>
                  <a:moveTo>
                    <a:pt x="1496224" y="2239312"/>
                  </a:moveTo>
                  <a:cubicBezTo>
                    <a:pt x="1463647" y="2239092"/>
                    <a:pt x="1450515" y="2279245"/>
                    <a:pt x="1471240" y="2298538"/>
                  </a:cubicBezTo>
                  <a:cubicBezTo>
                    <a:pt x="1496596" y="2322141"/>
                    <a:pt x="1531694" y="2301520"/>
                    <a:pt x="1530767" y="2274324"/>
                  </a:cubicBezTo>
                  <a:cubicBezTo>
                    <a:pt x="1530013" y="2252356"/>
                    <a:pt x="1513319" y="2239427"/>
                    <a:pt x="1496224" y="2239312"/>
                  </a:cubicBezTo>
                  <a:close/>
                  <a:moveTo>
                    <a:pt x="1507999" y="455522"/>
                  </a:moveTo>
                  <a:cubicBezTo>
                    <a:pt x="1475299" y="455302"/>
                    <a:pt x="1462377" y="495541"/>
                    <a:pt x="1483025" y="514748"/>
                  </a:cubicBezTo>
                  <a:cubicBezTo>
                    <a:pt x="1508524" y="538484"/>
                    <a:pt x="1543489" y="517538"/>
                    <a:pt x="1542543" y="490534"/>
                  </a:cubicBezTo>
                  <a:cubicBezTo>
                    <a:pt x="1541789" y="468604"/>
                    <a:pt x="1525133" y="455637"/>
                    <a:pt x="1507999" y="455522"/>
                  </a:cubicBezTo>
                  <a:close/>
                  <a:moveTo>
                    <a:pt x="1867429" y="903865"/>
                  </a:moveTo>
                  <a:cubicBezTo>
                    <a:pt x="1834833" y="903655"/>
                    <a:pt x="1821730" y="943818"/>
                    <a:pt x="1842455" y="963092"/>
                  </a:cubicBezTo>
                  <a:cubicBezTo>
                    <a:pt x="1867954" y="986828"/>
                    <a:pt x="1902918" y="965892"/>
                    <a:pt x="1901973" y="938878"/>
                  </a:cubicBezTo>
                  <a:cubicBezTo>
                    <a:pt x="1901218" y="916909"/>
                    <a:pt x="1884524" y="903980"/>
                    <a:pt x="1867429" y="903865"/>
                  </a:cubicBezTo>
                  <a:close/>
                  <a:moveTo>
                    <a:pt x="55545" y="891902"/>
                  </a:moveTo>
                  <a:cubicBezTo>
                    <a:pt x="22920" y="891682"/>
                    <a:pt x="9865" y="931873"/>
                    <a:pt x="30570" y="951128"/>
                  </a:cubicBezTo>
                  <a:cubicBezTo>
                    <a:pt x="56060" y="974855"/>
                    <a:pt x="91015" y="953966"/>
                    <a:pt x="90088" y="926923"/>
                  </a:cubicBezTo>
                  <a:cubicBezTo>
                    <a:pt x="89324" y="904945"/>
                    <a:pt x="72640" y="892007"/>
                    <a:pt x="55545" y="891902"/>
                  </a:cubicBezTo>
                  <a:close/>
                  <a:moveTo>
                    <a:pt x="403208" y="3124026"/>
                  </a:moveTo>
                  <a:cubicBezTo>
                    <a:pt x="370641" y="3123806"/>
                    <a:pt x="357490" y="3163950"/>
                    <a:pt x="378224" y="3183252"/>
                  </a:cubicBezTo>
                  <a:cubicBezTo>
                    <a:pt x="403581" y="3206855"/>
                    <a:pt x="438678" y="3186234"/>
                    <a:pt x="437752" y="3159038"/>
                  </a:cubicBezTo>
                  <a:cubicBezTo>
                    <a:pt x="436988" y="3137069"/>
                    <a:pt x="420303" y="3124141"/>
                    <a:pt x="403208" y="3124026"/>
                  </a:cubicBezTo>
                  <a:close/>
                  <a:moveTo>
                    <a:pt x="58486" y="445947"/>
                  </a:moveTo>
                  <a:cubicBezTo>
                    <a:pt x="25805" y="445727"/>
                    <a:pt x="12854" y="485947"/>
                    <a:pt x="33512" y="505173"/>
                  </a:cubicBezTo>
                  <a:cubicBezTo>
                    <a:pt x="59002" y="528900"/>
                    <a:pt x="93956" y="508011"/>
                    <a:pt x="93030" y="480959"/>
                  </a:cubicBezTo>
                  <a:cubicBezTo>
                    <a:pt x="92275" y="458991"/>
                    <a:pt x="75581" y="446062"/>
                    <a:pt x="58486" y="445947"/>
                  </a:cubicBezTo>
                  <a:close/>
                  <a:moveTo>
                    <a:pt x="52603" y="1337847"/>
                  </a:moveTo>
                  <a:cubicBezTo>
                    <a:pt x="20122" y="1337637"/>
                    <a:pt x="6828" y="1377723"/>
                    <a:pt x="27619" y="1397073"/>
                  </a:cubicBezTo>
                  <a:cubicBezTo>
                    <a:pt x="53109" y="1420800"/>
                    <a:pt x="88073" y="1399911"/>
                    <a:pt x="87147" y="1372869"/>
                  </a:cubicBezTo>
                  <a:cubicBezTo>
                    <a:pt x="86383" y="1350843"/>
                    <a:pt x="69555" y="1337962"/>
                    <a:pt x="52603" y="1337847"/>
                  </a:cubicBezTo>
                  <a:close/>
                  <a:moveTo>
                    <a:pt x="400267" y="3569971"/>
                  </a:moveTo>
                  <a:cubicBezTo>
                    <a:pt x="367585" y="3569751"/>
                    <a:pt x="354635" y="3609971"/>
                    <a:pt x="375292" y="3629197"/>
                  </a:cubicBezTo>
                  <a:cubicBezTo>
                    <a:pt x="400811" y="3652943"/>
                    <a:pt x="435756" y="3631949"/>
                    <a:pt x="434810" y="3604983"/>
                  </a:cubicBezTo>
                  <a:cubicBezTo>
                    <a:pt x="434056" y="3583015"/>
                    <a:pt x="417362" y="3570086"/>
                    <a:pt x="400267" y="3569971"/>
                  </a:cubicBezTo>
                  <a:close/>
                  <a:moveTo>
                    <a:pt x="397325" y="4015926"/>
                  </a:moveTo>
                  <a:cubicBezTo>
                    <a:pt x="364624" y="4015706"/>
                    <a:pt x="351703" y="4055945"/>
                    <a:pt x="372351" y="4075152"/>
                  </a:cubicBezTo>
                  <a:cubicBezTo>
                    <a:pt x="397850" y="4098888"/>
                    <a:pt x="432814" y="4077971"/>
                    <a:pt x="431869" y="4050938"/>
                  </a:cubicBezTo>
                  <a:cubicBezTo>
                    <a:pt x="431114" y="4028969"/>
                    <a:pt x="414420" y="4016040"/>
                    <a:pt x="397325" y="4015926"/>
                  </a:cubicBezTo>
                  <a:close/>
                  <a:moveTo>
                    <a:pt x="36778" y="10026"/>
                  </a:moveTo>
                  <a:cubicBezTo>
                    <a:pt x="15710" y="29348"/>
                    <a:pt x="28536" y="69367"/>
                    <a:pt x="60969" y="69577"/>
                  </a:cubicBezTo>
                  <a:cubicBezTo>
                    <a:pt x="93660" y="69797"/>
                    <a:pt x="106591" y="29567"/>
                    <a:pt x="85943" y="10351"/>
                  </a:cubicBezTo>
                  <a:cubicBezTo>
                    <a:pt x="70195" y="-4308"/>
                    <a:pt x="49432" y="-2463"/>
                    <a:pt x="36778" y="10026"/>
                  </a:cubicBezTo>
                  <a:close/>
                  <a:moveTo>
                    <a:pt x="49661" y="1783792"/>
                  </a:moveTo>
                  <a:cubicBezTo>
                    <a:pt x="17037" y="1783572"/>
                    <a:pt x="3982" y="1823754"/>
                    <a:pt x="24687" y="1843018"/>
                  </a:cubicBezTo>
                  <a:cubicBezTo>
                    <a:pt x="50187" y="1866755"/>
                    <a:pt x="85151" y="1845809"/>
                    <a:pt x="84205" y="1818804"/>
                  </a:cubicBezTo>
                  <a:cubicBezTo>
                    <a:pt x="83451" y="1796874"/>
                    <a:pt x="66795" y="1783907"/>
                    <a:pt x="49661" y="1783792"/>
                  </a:cubicBezTo>
                  <a:close/>
                  <a:moveTo>
                    <a:pt x="37886" y="3567582"/>
                  </a:moveTo>
                  <a:cubicBezTo>
                    <a:pt x="5309" y="3567362"/>
                    <a:pt x="-7822" y="3607516"/>
                    <a:pt x="12911" y="3626808"/>
                  </a:cubicBezTo>
                  <a:cubicBezTo>
                    <a:pt x="38268" y="3650411"/>
                    <a:pt x="73366" y="3629790"/>
                    <a:pt x="72439" y="3602604"/>
                  </a:cubicBezTo>
                  <a:cubicBezTo>
                    <a:pt x="71675" y="3580616"/>
                    <a:pt x="54991" y="3567697"/>
                    <a:pt x="37886" y="3567582"/>
                  </a:cubicBezTo>
                  <a:close/>
                  <a:moveTo>
                    <a:pt x="46720" y="2229737"/>
                  </a:moveTo>
                  <a:cubicBezTo>
                    <a:pt x="14086" y="2229518"/>
                    <a:pt x="1050" y="2269709"/>
                    <a:pt x="21736" y="2288963"/>
                  </a:cubicBezTo>
                  <a:cubicBezTo>
                    <a:pt x="47255" y="2312709"/>
                    <a:pt x="82200" y="2291715"/>
                    <a:pt x="81254" y="2264759"/>
                  </a:cubicBezTo>
                  <a:cubicBezTo>
                    <a:pt x="80509" y="2242781"/>
                    <a:pt x="63806" y="2229852"/>
                    <a:pt x="46720" y="2229737"/>
                  </a:cubicBezTo>
                  <a:close/>
                  <a:moveTo>
                    <a:pt x="4047118" y="95922"/>
                  </a:moveTo>
                  <a:cubicBezTo>
                    <a:pt x="4079771" y="96132"/>
                    <a:pt x="4092769" y="55931"/>
                    <a:pt x="4072102" y="36696"/>
                  </a:cubicBezTo>
                  <a:cubicBezTo>
                    <a:pt x="4046727" y="13084"/>
                    <a:pt x="4011734" y="33648"/>
                    <a:pt x="4012575" y="60910"/>
                  </a:cubicBezTo>
                  <a:cubicBezTo>
                    <a:pt x="4013415" y="82965"/>
                    <a:pt x="4030138" y="95807"/>
                    <a:pt x="4047118" y="95922"/>
                  </a:cubicBezTo>
                  <a:close/>
                  <a:moveTo>
                    <a:pt x="34944" y="4013527"/>
                  </a:moveTo>
                  <a:cubicBezTo>
                    <a:pt x="2263" y="4013307"/>
                    <a:pt x="-10688" y="4053528"/>
                    <a:pt x="9970" y="4072754"/>
                  </a:cubicBezTo>
                  <a:cubicBezTo>
                    <a:pt x="35326" y="4096356"/>
                    <a:pt x="70338" y="4075802"/>
                    <a:pt x="69488" y="4048539"/>
                  </a:cubicBezTo>
                  <a:cubicBezTo>
                    <a:pt x="68648" y="4026485"/>
                    <a:pt x="51925" y="4013642"/>
                    <a:pt x="34944" y="4013527"/>
                  </a:cubicBezTo>
                  <a:close/>
                  <a:moveTo>
                    <a:pt x="780306" y="896689"/>
                  </a:moveTo>
                  <a:cubicBezTo>
                    <a:pt x="747682" y="896470"/>
                    <a:pt x="734626" y="936651"/>
                    <a:pt x="755322" y="955915"/>
                  </a:cubicBezTo>
                  <a:cubicBezTo>
                    <a:pt x="780812" y="979642"/>
                    <a:pt x="815786" y="958753"/>
                    <a:pt x="814840" y="931701"/>
                  </a:cubicBezTo>
                  <a:cubicBezTo>
                    <a:pt x="814086" y="909733"/>
                    <a:pt x="797392" y="896794"/>
                    <a:pt x="780306" y="896689"/>
                  </a:cubicBezTo>
                  <a:close/>
                  <a:moveTo>
                    <a:pt x="43778" y="2675692"/>
                  </a:moveTo>
                  <a:cubicBezTo>
                    <a:pt x="11164" y="2675472"/>
                    <a:pt x="-1911" y="2715654"/>
                    <a:pt x="18804" y="2734918"/>
                  </a:cubicBezTo>
                  <a:cubicBezTo>
                    <a:pt x="44294" y="2758645"/>
                    <a:pt x="79249" y="2737756"/>
                    <a:pt x="78322" y="2710704"/>
                  </a:cubicBezTo>
                  <a:cubicBezTo>
                    <a:pt x="77558" y="2688735"/>
                    <a:pt x="60864" y="2675797"/>
                    <a:pt x="43778" y="2675692"/>
                  </a:cubicBezTo>
                  <a:close/>
                  <a:moveTo>
                    <a:pt x="40837" y="3121637"/>
                  </a:moveTo>
                  <a:cubicBezTo>
                    <a:pt x="8194" y="3121417"/>
                    <a:pt x="-4833" y="3161618"/>
                    <a:pt x="15863" y="3180863"/>
                  </a:cubicBezTo>
                  <a:cubicBezTo>
                    <a:pt x="41353" y="3204590"/>
                    <a:pt x="76307" y="3183701"/>
                    <a:pt x="75381" y="3156659"/>
                  </a:cubicBezTo>
                  <a:cubicBezTo>
                    <a:pt x="74617" y="3134681"/>
                    <a:pt x="57923" y="3121752"/>
                    <a:pt x="40837" y="3121637"/>
                  </a:cubicBezTo>
                  <a:close/>
                  <a:moveTo>
                    <a:pt x="759706" y="4018315"/>
                  </a:moveTo>
                  <a:cubicBezTo>
                    <a:pt x="727081" y="4018095"/>
                    <a:pt x="714036" y="4058286"/>
                    <a:pt x="734731" y="4077541"/>
                  </a:cubicBezTo>
                  <a:cubicBezTo>
                    <a:pt x="760221" y="4101268"/>
                    <a:pt x="795176" y="4080379"/>
                    <a:pt x="794249" y="4053337"/>
                  </a:cubicBezTo>
                  <a:cubicBezTo>
                    <a:pt x="793485" y="4031358"/>
                    <a:pt x="776791" y="4018429"/>
                    <a:pt x="759706" y="4018315"/>
                  </a:cubicBezTo>
                  <a:close/>
                  <a:moveTo>
                    <a:pt x="768530" y="2680470"/>
                  </a:moveTo>
                  <a:cubicBezTo>
                    <a:pt x="735963" y="2680260"/>
                    <a:pt x="722812" y="2720394"/>
                    <a:pt x="743546" y="2739696"/>
                  </a:cubicBezTo>
                  <a:cubicBezTo>
                    <a:pt x="769036" y="2763423"/>
                    <a:pt x="804000" y="2742534"/>
                    <a:pt x="803074" y="2715482"/>
                  </a:cubicBezTo>
                  <a:cubicBezTo>
                    <a:pt x="802310" y="2693523"/>
                    <a:pt x="785625" y="2680584"/>
                    <a:pt x="768530" y="2680470"/>
                  </a:cubicBezTo>
                  <a:close/>
                  <a:moveTo>
                    <a:pt x="762647" y="3572370"/>
                  </a:moveTo>
                  <a:cubicBezTo>
                    <a:pt x="730023" y="3572150"/>
                    <a:pt x="716968" y="3612332"/>
                    <a:pt x="737663" y="3631596"/>
                  </a:cubicBezTo>
                  <a:cubicBezTo>
                    <a:pt x="763163" y="3655332"/>
                    <a:pt x="798127" y="3634415"/>
                    <a:pt x="797181" y="3607382"/>
                  </a:cubicBezTo>
                  <a:cubicBezTo>
                    <a:pt x="796436" y="3585413"/>
                    <a:pt x="779733" y="3572484"/>
                    <a:pt x="762647" y="3572370"/>
                  </a:cubicBezTo>
                  <a:close/>
                  <a:moveTo>
                    <a:pt x="765589" y="3126425"/>
                  </a:moveTo>
                  <a:cubicBezTo>
                    <a:pt x="732888" y="3126205"/>
                    <a:pt x="719966" y="3166444"/>
                    <a:pt x="740614" y="3185651"/>
                  </a:cubicBezTo>
                  <a:cubicBezTo>
                    <a:pt x="766133" y="3209396"/>
                    <a:pt x="801078" y="3188403"/>
                    <a:pt x="800133" y="3161446"/>
                  </a:cubicBezTo>
                  <a:cubicBezTo>
                    <a:pt x="799378" y="3139506"/>
                    <a:pt x="782722" y="3126539"/>
                    <a:pt x="765589" y="3126425"/>
                  </a:cubicBezTo>
                  <a:close/>
                  <a:moveTo>
                    <a:pt x="777355" y="1342634"/>
                  </a:moveTo>
                  <a:cubicBezTo>
                    <a:pt x="744731" y="1342415"/>
                    <a:pt x="731675" y="1382596"/>
                    <a:pt x="752380" y="1401861"/>
                  </a:cubicBezTo>
                  <a:cubicBezTo>
                    <a:pt x="777899" y="1425606"/>
                    <a:pt x="812844" y="1404613"/>
                    <a:pt x="811899" y="1377646"/>
                  </a:cubicBezTo>
                  <a:cubicBezTo>
                    <a:pt x="811144" y="1355716"/>
                    <a:pt x="794488" y="1342749"/>
                    <a:pt x="777355" y="1342634"/>
                  </a:cubicBezTo>
                  <a:close/>
                  <a:moveTo>
                    <a:pt x="774413" y="1788580"/>
                  </a:moveTo>
                  <a:cubicBezTo>
                    <a:pt x="741799" y="1788360"/>
                    <a:pt x="728734" y="1828541"/>
                    <a:pt x="749439" y="1847806"/>
                  </a:cubicBezTo>
                  <a:cubicBezTo>
                    <a:pt x="774939" y="1871542"/>
                    <a:pt x="809903" y="1850625"/>
                    <a:pt x="808957" y="1823601"/>
                  </a:cubicBezTo>
                  <a:cubicBezTo>
                    <a:pt x="808203" y="1801623"/>
                    <a:pt x="791508" y="1788694"/>
                    <a:pt x="774413" y="1788580"/>
                  </a:cubicBezTo>
                  <a:close/>
                  <a:moveTo>
                    <a:pt x="771472" y="2234525"/>
                  </a:moveTo>
                  <a:cubicBezTo>
                    <a:pt x="738857" y="2234305"/>
                    <a:pt x="725792" y="2274496"/>
                    <a:pt x="746497" y="2293751"/>
                  </a:cubicBezTo>
                  <a:cubicBezTo>
                    <a:pt x="771987" y="2317478"/>
                    <a:pt x="806942" y="2296589"/>
                    <a:pt x="806016" y="2269546"/>
                  </a:cubicBezTo>
                  <a:cubicBezTo>
                    <a:pt x="805261" y="2247568"/>
                    <a:pt x="788567" y="2234639"/>
                    <a:pt x="771472" y="2234525"/>
                  </a:cubicBezTo>
                  <a:close/>
                  <a:moveTo>
                    <a:pt x="406150" y="2678081"/>
                  </a:moveTo>
                  <a:cubicBezTo>
                    <a:pt x="373535" y="2677861"/>
                    <a:pt x="360470" y="2718052"/>
                    <a:pt x="381166" y="2737307"/>
                  </a:cubicBezTo>
                  <a:cubicBezTo>
                    <a:pt x="406656" y="2761034"/>
                    <a:pt x="441610" y="2740145"/>
                    <a:pt x="440684" y="2713103"/>
                  </a:cubicBezTo>
                  <a:cubicBezTo>
                    <a:pt x="439939" y="2691124"/>
                    <a:pt x="423245" y="2678195"/>
                    <a:pt x="406150" y="2678081"/>
                  </a:cubicBezTo>
                  <a:close/>
                  <a:moveTo>
                    <a:pt x="412033" y="1786191"/>
                  </a:moveTo>
                  <a:cubicBezTo>
                    <a:pt x="379332" y="1785971"/>
                    <a:pt x="366410" y="1826210"/>
                    <a:pt x="387058" y="1845417"/>
                  </a:cubicBezTo>
                  <a:cubicBezTo>
                    <a:pt x="412577" y="1869163"/>
                    <a:pt x="447522" y="1848169"/>
                    <a:pt x="446576" y="1821203"/>
                  </a:cubicBezTo>
                  <a:cubicBezTo>
                    <a:pt x="445822" y="1799234"/>
                    <a:pt x="429128" y="1786296"/>
                    <a:pt x="412033" y="1786191"/>
                  </a:cubicBezTo>
                  <a:close/>
                  <a:moveTo>
                    <a:pt x="409091" y="2232136"/>
                  </a:moveTo>
                  <a:cubicBezTo>
                    <a:pt x="376476" y="2231916"/>
                    <a:pt x="363411" y="2272098"/>
                    <a:pt x="384117" y="2291362"/>
                  </a:cubicBezTo>
                  <a:cubicBezTo>
                    <a:pt x="409616" y="2315098"/>
                    <a:pt x="444580" y="2294181"/>
                    <a:pt x="443635" y="2267148"/>
                  </a:cubicBezTo>
                  <a:cubicBezTo>
                    <a:pt x="442880" y="2245179"/>
                    <a:pt x="426186" y="2232250"/>
                    <a:pt x="409091" y="2232136"/>
                  </a:cubicBezTo>
                  <a:close/>
                  <a:moveTo>
                    <a:pt x="414984" y="1340236"/>
                  </a:moveTo>
                  <a:cubicBezTo>
                    <a:pt x="382283" y="1340016"/>
                    <a:pt x="369361" y="1380255"/>
                    <a:pt x="390009" y="1399462"/>
                  </a:cubicBezTo>
                  <a:cubicBezTo>
                    <a:pt x="415528" y="1423208"/>
                    <a:pt x="450473" y="1402214"/>
                    <a:pt x="449527" y="1375248"/>
                  </a:cubicBezTo>
                  <a:cubicBezTo>
                    <a:pt x="448763" y="1353318"/>
                    <a:pt x="432108" y="1340351"/>
                    <a:pt x="414984" y="1340236"/>
                  </a:cubicBezTo>
                  <a:close/>
                  <a:moveTo>
                    <a:pt x="417925" y="894291"/>
                  </a:moveTo>
                  <a:cubicBezTo>
                    <a:pt x="385311" y="894071"/>
                    <a:pt x="372246" y="934253"/>
                    <a:pt x="392941" y="953517"/>
                  </a:cubicBezTo>
                  <a:cubicBezTo>
                    <a:pt x="418450" y="977253"/>
                    <a:pt x="453386" y="956326"/>
                    <a:pt x="452469" y="929303"/>
                  </a:cubicBezTo>
                  <a:cubicBezTo>
                    <a:pt x="451705" y="907334"/>
                    <a:pt x="435011" y="894405"/>
                    <a:pt x="417925" y="894291"/>
                  </a:cubicBezTo>
                  <a:close/>
                  <a:moveTo>
                    <a:pt x="423808" y="2400"/>
                  </a:moveTo>
                  <a:cubicBezTo>
                    <a:pt x="391184" y="2181"/>
                    <a:pt x="378129" y="42362"/>
                    <a:pt x="398834" y="61627"/>
                  </a:cubicBezTo>
                  <a:cubicBezTo>
                    <a:pt x="424324" y="85353"/>
                    <a:pt x="459278" y="64465"/>
                    <a:pt x="458352" y="37413"/>
                  </a:cubicBezTo>
                  <a:cubicBezTo>
                    <a:pt x="457598" y="15444"/>
                    <a:pt x="440903" y="2506"/>
                    <a:pt x="423808" y="2400"/>
                  </a:cubicBezTo>
                  <a:close/>
                  <a:moveTo>
                    <a:pt x="420867" y="448346"/>
                  </a:moveTo>
                  <a:cubicBezTo>
                    <a:pt x="388252" y="448126"/>
                    <a:pt x="375178" y="488308"/>
                    <a:pt x="395892" y="507572"/>
                  </a:cubicBezTo>
                  <a:cubicBezTo>
                    <a:pt x="421382" y="531299"/>
                    <a:pt x="456337" y="510410"/>
                    <a:pt x="455411" y="483367"/>
                  </a:cubicBezTo>
                  <a:cubicBezTo>
                    <a:pt x="454656" y="461389"/>
                    <a:pt x="437962" y="448460"/>
                    <a:pt x="420867" y="448346"/>
                  </a:cubicBezTo>
                  <a:close/>
                  <a:moveTo>
                    <a:pt x="3670498" y="2253674"/>
                  </a:moveTo>
                  <a:cubicBezTo>
                    <a:pt x="3638017" y="2253464"/>
                    <a:pt x="3624723" y="2293550"/>
                    <a:pt x="3645514" y="2312900"/>
                  </a:cubicBezTo>
                  <a:cubicBezTo>
                    <a:pt x="3671004" y="2336627"/>
                    <a:pt x="3705978" y="2315738"/>
                    <a:pt x="3705032" y="2288686"/>
                  </a:cubicBezTo>
                  <a:cubicBezTo>
                    <a:pt x="3704278" y="2266718"/>
                    <a:pt x="3687584" y="2253789"/>
                    <a:pt x="3670498" y="2253674"/>
                  </a:cubicBezTo>
                  <a:close/>
                  <a:moveTo>
                    <a:pt x="3319884" y="467495"/>
                  </a:moveTo>
                  <a:cubicBezTo>
                    <a:pt x="3287240" y="467285"/>
                    <a:pt x="3274223" y="507467"/>
                    <a:pt x="3294909" y="526721"/>
                  </a:cubicBezTo>
                  <a:cubicBezTo>
                    <a:pt x="3320266" y="550324"/>
                    <a:pt x="3355363" y="529703"/>
                    <a:pt x="3354437" y="502517"/>
                  </a:cubicBezTo>
                  <a:cubicBezTo>
                    <a:pt x="3353663" y="480529"/>
                    <a:pt x="3336979" y="467610"/>
                    <a:pt x="3319884" y="467495"/>
                  </a:cubicBezTo>
                  <a:close/>
                  <a:moveTo>
                    <a:pt x="3322825" y="21550"/>
                  </a:moveTo>
                  <a:cubicBezTo>
                    <a:pt x="3290191" y="21330"/>
                    <a:pt x="3277155" y="61531"/>
                    <a:pt x="3297851" y="80776"/>
                  </a:cubicBezTo>
                  <a:cubicBezTo>
                    <a:pt x="3323341" y="104503"/>
                    <a:pt x="3358295" y="83614"/>
                    <a:pt x="3357369" y="56572"/>
                  </a:cubicBezTo>
                  <a:cubicBezTo>
                    <a:pt x="3356615" y="34594"/>
                    <a:pt x="3339920" y="21655"/>
                    <a:pt x="3322825" y="21550"/>
                  </a:cubicBezTo>
                  <a:close/>
                  <a:moveTo>
                    <a:pt x="3316942" y="913440"/>
                  </a:moveTo>
                  <a:cubicBezTo>
                    <a:pt x="3284318" y="913221"/>
                    <a:pt x="3271262" y="953402"/>
                    <a:pt x="3291968" y="972667"/>
                  </a:cubicBezTo>
                  <a:cubicBezTo>
                    <a:pt x="3317458" y="996393"/>
                    <a:pt x="3352431" y="975486"/>
                    <a:pt x="3351486" y="948452"/>
                  </a:cubicBezTo>
                  <a:cubicBezTo>
                    <a:pt x="3350731" y="926484"/>
                    <a:pt x="3334037" y="913555"/>
                    <a:pt x="3316942" y="913440"/>
                  </a:cubicBezTo>
                  <a:close/>
                  <a:moveTo>
                    <a:pt x="3314001" y="1359386"/>
                  </a:moveTo>
                  <a:cubicBezTo>
                    <a:pt x="3281300" y="1359166"/>
                    <a:pt x="3268378" y="1399405"/>
                    <a:pt x="3289026" y="1418612"/>
                  </a:cubicBezTo>
                  <a:cubicBezTo>
                    <a:pt x="3314526" y="1442348"/>
                    <a:pt x="3349490" y="1421431"/>
                    <a:pt x="3348544" y="1394407"/>
                  </a:cubicBezTo>
                  <a:cubicBezTo>
                    <a:pt x="3347790" y="1372429"/>
                    <a:pt x="3331096" y="1359500"/>
                    <a:pt x="3314001" y="1359386"/>
                  </a:cubicBezTo>
                  <a:close/>
                  <a:moveTo>
                    <a:pt x="3664606" y="3145574"/>
                  </a:moveTo>
                  <a:cubicBezTo>
                    <a:pt x="3631981" y="3145354"/>
                    <a:pt x="3618935" y="3185545"/>
                    <a:pt x="3639631" y="3204800"/>
                  </a:cubicBezTo>
                  <a:cubicBezTo>
                    <a:pt x="3665131" y="3228537"/>
                    <a:pt x="3700095" y="3207619"/>
                    <a:pt x="3699149" y="3180586"/>
                  </a:cubicBezTo>
                  <a:cubicBezTo>
                    <a:pt x="3698395" y="3158618"/>
                    <a:pt x="3681701" y="3145689"/>
                    <a:pt x="3664606" y="3145574"/>
                  </a:cubicBezTo>
                  <a:close/>
                  <a:moveTo>
                    <a:pt x="3658723" y="4037464"/>
                  </a:moveTo>
                  <a:cubicBezTo>
                    <a:pt x="3626117" y="4037245"/>
                    <a:pt x="3613033" y="4077426"/>
                    <a:pt x="3633748" y="4096691"/>
                  </a:cubicBezTo>
                  <a:cubicBezTo>
                    <a:pt x="3659267" y="4120456"/>
                    <a:pt x="3694193" y="4099443"/>
                    <a:pt x="3693266" y="4072486"/>
                  </a:cubicBezTo>
                  <a:cubicBezTo>
                    <a:pt x="3692512" y="4050508"/>
                    <a:pt x="3675818" y="4037579"/>
                    <a:pt x="3658723" y="4037464"/>
                  </a:cubicBezTo>
                  <a:close/>
                  <a:moveTo>
                    <a:pt x="3661664" y="3591519"/>
                  </a:moveTo>
                  <a:cubicBezTo>
                    <a:pt x="3629040" y="3591299"/>
                    <a:pt x="3615984" y="3631491"/>
                    <a:pt x="3636690" y="3650745"/>
                  </a:cubicBezTo>
                  <a:cubicBezTo>
                    <a:pt x="3662180" y="3674472"/>
                    <a:pt x="3697134" y="3653583"/>
                    <a:pt x="3696208" y="3626531"/>
                  </a:cubicBezTo>
                  <a:cubicBezTo>
                    <a:pt x="3695453" y="3604563"/>
                    <a:pt x="3678759" y="3591634"/>
                    <a:pt x="3661664" y="3591519"/>
                  </a:cubicBezTo>
                  <a:close/>
                  <a:moveTo>
                    <a:pt x="3302225" y="3143176"/>
                  </a:moveTo>
                  <a:cubicBezTo>
                    <a:pt x="3269543" y="3142956"/>
                    <a:pt x="3256593" y="3183176"/>
                    <a:pt x="3277251" y="3202402"/>
                  </a:cubicBezTo>
                  <a:cubicBezTo>
                    <a:pt x="3302769" y="3226148"/>
                    <a:pt x="3337714" y="3205154"/>
                    <a:pt x="3336769" y="3178188"/>
                  </a:cubicBezTo>
                  <a:cubicBezTo>
                    <a:pt x="3336014" y="3156258"/>
                    <a:pt x="3319358" y="3143290"/>
                    <a:pt x="3302225" y="3143176"/>
                  </a:cubicBezTo>
                  <a:close/>
                  <a:moveTo>
                    <a:pt x="3667547" y="2699629"/>
                  </a:moveTo>
                  <a:cubicBezTo>
                    <a:pt x="3634932" y="2699409"/>
                    <a:pt x="3621867" y="2739591"/>
                    <a:pt x="3642573" y="2758855"/>
                  </a:cubicBezTo>
                  <a:cubicBezTo>
                    <a:pt x="3668091" y="2782601"/>
                    <a:pt x="3703036" y="2761607"/>
                    <a:pt x="3702091" y="2734641"/>
                  </a:cubicBezTo>
                  <a:cubicBezTo>
                    <a:pt x="3701336" y="2712701"/>
                    <a:pt x="3684680" y="2699734"/>
                    <a:pt x="3667547" y="2699629"/>
                  </a:cubicBezTo>
                  <a:close/>
                  <a:moveTo>
                    <a:pt x="3299283" y="3589121"/>
                  </a:moveTo>
                  <a:cubicBezTo>
                    <a:pt x="3266659" y="3588901"/>
                    <a:pt x="3253604" y="3629092"/>
                    <a:pt x="3274309" y="3648347"/>
                  </a:cubicBezTo>
                  <a:cubicBezTo>
                    <a:pt x="3299809" y="3672083"/>
                    <a:pt x="3334773" y="3651166"/>
                    <a:pt x="3333827" y="3624142"/>
                  </a:cubicBezTo>
                  <a:cubicBezTo>
                    <a:pt x="3333073" y="3602174"/>
                    <a:pt x="3316379" y="3589235"/>
                    <a:pt x="3299283" y="3589121"/>
                  </a:cubicBezTo>
                  <a:close/>
                  <a:moveTo>
                    <a:pt x="3296342" y="4035075"/>
                  </a:moveTo>
                  <a:cubicBezTo>
                    <a:pt x="3263718" y="4034856"/>
                    <a:pt x="3250662" y="4075047"/>
                    <a:pt x="3271367" y="4094302"/>
                  </a:cubicBezTo>
                  <a:cubicBezTo>
                    <a:pt x="3296857" y="4118028"/>
                    <a:pt x="3331812" y="4097140"/>
                    <a:pt x="3330886" y="4070088"/>
                  </a:cubicBezTo>
                  <a:cubicBezTo>
                    <a:pt x="3330131" y="4048119"/>
                    <a:pt x="3313437" y="4035190"/>
                    <a:pt x="3296342" y="4035075"/>
                  </a:cubicBezTo>
                  <a:close/>
                  <a:moveTo>
                    <a:pt x="3311059" y="1805340"/>
                  </a:moveTo>
                  <a:cubicBezTo>
                    <a:pt x="3278444" y="1805120"/>
                    <a:pt x="3265379" y="1845302"/>
                    <a:pt x="3286085" y="1864566"/>
                  </a:cubicBezTo>
                  <a:cubicBezTo>
                    <a:pt x="3311575" y="1888293"/>
                    <a:pt x="3346529" y="1867404"/>
                    <a:pt x="3345603" y="1840352"/>
                  </a:cubicBezTo>
                  <a:cubicBezTo>
                    <a:pt x="3344848" y="1818384"/>
                    <a:pt x="3328145" y="1805445"/>
                    <a:pt x="3311059" y="1805340"/>
                  </a:cubicBezTo>
                  <a:close/>
                  <a:moveTo>
                    <a:pt x="3305176" y="2697230"/>
                  </a:moveTo>
                  <a:cubicBezTo>
                    <a:pt x="3272552" y="2697011"/>
                    <a:pt x="3259487" y="2737192"/>
                    <a:pt x="3280192" y="2756457"/>
                  </a:cubicBezTo>
                  <a:cubicBezTo>
                    <a:pt x="3305682" y="2780183"/>
                    <a:pt x="3340656" y="2759295"/>
                    <a:pt x="3339710" y="2732252"/>
                  </a:cubicBezTo>
                  <a:cubicBezTo>
                    <a:pt x="3338956" y="2710274"/>
                    <a:pt x="3322262" y="2697345"/>
                    <a:pt x="3305176" y="2697230"/>
                  </a:cubicBezTo>
                  <a:close/>
                  <a:moveTo>
                    <a:pt x="3308118" y="2251285"/>
                  </a:moveTo>
                  <a:cubicBezTo>
                    <a:pt x="3275541" y="2251075"/>
                    <a:pt x="3262409" y="2291228"/>
                    <a:pt x="3283134" y="2310512"/>
                  </a:cubicBezTo>
                  <a:cubicBezTo>
                    <a:pt x="3308643" y="2334248"/>
                    <a:pt x="3343578" y="2313321"/>
                    <a:pt x="3342661" y="2286307"/>
                  </a:cubicBezTo>
                  <a:cubicBezTo>
                    <a:pt x="3341897" y="2264281"/>
                    <a:pt x="3325060" y="2251391"/>
                    <a:pt x="3308118" y="2251285"/>
                  </a:cubicBezTo>
                  <a:close/>
                  <a:moveTo>
                    <a:pt x="3685206" y="23939"/>
                  </a:moveTo>
                  <a:cubicBezTo>
                    <a:pt x="3652639" y="23719"/>
                    <a:pt x="3639488" y="63863"/>
                    <a:pt x="3660222" y="83165"/>
                  </a:cubicBezTo>
                  <a:cubicBezTo>
                    <a:pt x="3685712" y="106892"/>
                    <a:pt x="3720676" y="86003"/>
                    <a:pt x="3719749" y="58951"/>
                  </a:cubicBezTo>
                  <a:cubicBezTo>
                    <a:pt x="3718986" y="36983"/>
                    <a:pt x="3702301" y="24054"/>
                    <a:pt x="3685206" y="23939"/>
                  </a:cubicBezTo>
                  <a:close/>
                  <a:moveTo>
                    <a:pt x="4032869" y="2256073"/>
                  </a:moveTo>
                  <a:cubicBezTo>
                    <a:pt x="4000169" y="2255853"/>
                    <a:pt x="3987247" y="2296092"/>
                    <a:pt x="4007895" y="2315299"/>
                  </a:cubicBezTo>
                  <a:cubicBezTo>
                    <a:pt x="4033414" y="2339045"/>
                    <a:pt x="4068359" y="2318051"/>
                    <a:pt x="4067413" y="2291095"/>
                  </a:cubicBezTo>
                  <a:cubicBezTo>
                    <a:pt x="4066659" y="2269154"/>
                    <a:pt x="4050003" y="2256187"/>
                    <a:pt x="4032869" y="2256073"/>
                  </a:cubicBezTo>
                  <a:close/>
                  <a:moveTo>
                    <a:pt x="4035811" y="1810128"/>
                  </a:moveTo>
                  <a:cubicBezTo>
                    <a:pt x="4003187" y="1809908"/>
                    <a:pt x="3990131" y="1850089"/>
                    <a:pt x="4010827" y="1869354"/>
                  </a:cubicBezTo>
                  <a:cubicBezTo>
                    <a:pt x="4036336" y="1893090"/>
                    <a:pt x="4071271" y="1872163"/>
                    <a:pt x="4070354" y="1845140"/>
                  </a:cubicBezTo>
                  <a:cubicBezTo>
                    <a:pt x="4069591" y="1823171"/>
                    <a:pt x="4052906" y="1810233"/>
                    <a:pt x="4035811" y="1810128"/>
                  </a:cubicBezTo>
                  <a:close/>
                  <a:moveTo>
                    <a:pt x="4029928" y="2702018"/>
                  </a:moveTo>
                  <a:cubicBezTo>
                    <a:pt x="3997304" y="2701798"/>
                    <a:pt x="3984248" y="2741980"/>
                    <a:pt x="4004953" y="2761244"/>
                  </a:cubicBezTo>
                  <a:cubicBezTo>
                    <a:pt x="4030472" y="2784990"/>
                    <a:pt x="4065417" y="2763996"/>
                    <a:pt x="4064471" y="2737030"/>
                  </a:cubicBezTo>
                  <a:cubicBezTo>
                    <a:pt x="4063717" y="2715061"/>
                    <a:pt x="4047023" y="2702133"/>
                    <a:pt x="4029928" y="2702018"/>
                  </a:cubicBezTo>
                  <a:close/>
                  <a:moveTo>
                    <a:pt x="4026986" y="3147963"/>
                  </a:moveTo>
                  <a:cubicBezTo>
                    <a:pt x="3994371" y="3147743"/>
                    <a:pt x="3981306" y="3187925"/>
                    <a:pt x="4002012" y="3207189"/>
                  </a:cubicBezTo>
                  <a:cubicBezTo>
                    <a:pt x="4027502" y="3230916"/>
                    <a:pt x="4062456" y="3210027"/>
                    <a:pt x="4061530" y="3182985"/>
                  </a:cubicBezTo>
                  <a:cubicBezTo>
                    <a:pt x="4060776" y="3161007"/>
                    <a:pt x="4044072" y="3148078"/>
                    <a:pt x="4026986" y="3147963"/>
                  </a:cubicBezTo>
                  <a:close/>
                  <a:moveTo>
                    <a:pt x="4044635" y="472283"/>
                  </a:moveTo>
                  <a:cubicBezTo>
                    <a:pt x="4012011" y="472063"/>
                    <a:pt x="3998956" y="512245"/>
                    <a:pt x="4019661" y="531509"/>
                  </a:cubicBezTo>
                  <a:cubicBezTo>
                    <a:pt x="4045161" y="555245"/>
                    <a:pt x="4080125" y="534328"/>
                    <a:pt x="4079179" y="507295"/>
                  </a:cubicBezTo>
                  <a:cubicBezTo>
                    <a:pt x="4078425" y="485326"/>
                    <a:pt x="4061731" y="472397"/>
                    <a:pt x="4044635" y="472283"/>
                  </a:cubicBezTo>
                  <a:close/>
                  <a:moveTo>
                    <a:pt x="4038752" y="1364173"/>
                  </a:moveTo>
                  <a:cubicBezTo>
                    <a:pt x="4006138" y="1363953"/>
                    <a:pt x="3993073" y="1404144"/>
                    <a:pt x="4013778" y="1423399"/>
                  </a:cubicBezTo>
                  <a:cubicBezTo>
                    <a:pt x="4039268" y="1447126"/>
                    <a:pt x="4074222" y="1426237"/>
                    <a:pt x="4073296" y="1399195"/>
                  </a:cubicBezTo>
                  <a:cubicBezTo>
                    <a:pt x="4072542" y="1377216"/>
                    <a:pt x="4055848" y="1364288"/>
                    <a:pt x="4038752" y="1364173"/>
                  </a:cubicBezTo>
                  <a:close/>
                  <a:moveTo>
                    <a:pt x="4041694" y="918228"/>
                  </a:moveTo>
                  <a:cubicBezTo>
                    <a:pt x="4009012" y="918008"/>
                    <a:pt x="3996062" y="958228"/>
                    <a:pt x="4016710" y="977454"/>
                  </a:cubicBezTo>
                  <a:cubicBezTo>
                    <a:pt x="4042200" y="1001181"/>
                    <a:pt x="4077154" y="980292"/>
                    <a:pt x="4076228" y="953240"/>
                  </a:cubicBezTo>
                  <a:cubicBezTo>
                    <a:pt x="4075483" y="931271"/>
                    <a:pt x="4058789" y="918342"/>
                    <a:pt x="4041694" y="918228"/>
                  </a:cubicBezTo>
                  <a:close/>
                  <a:moveTo>
                    <a:pt x="3679323" y="915839"/>
                  </a:moveTo>
                  <a:cubicBezTo>
                    <a:pt x="3646641" y="915619"/>
                    <a:pt x="3633691" y="955839"/>
                    <a:pt x="3654348" y="975065"/>
                  </a:cubicBezTo>
                  <a:cubicBezTo>
                    <a:pt x="3679867" y="998821"/>
                    <a:pt x="3714812" y="977836"/>
                    <a:pt x="3713866" y="950851"/>
                  </a:cubicBezTo>
                  <a:cubicBezTo>
                    <a:pt x="3713103" y="928882"/>
                    <a:pt x="3696408" y="915944"/>
                    <a:pt x="3679323" y="915839"/>
                  </a:cubicBezTo>
                  <a:close/>
                  <a:moveTo>
                    <a:pt x="4024045" y="3593908"/>
                  </a:moveTo>
                  <a:cubicBezTo>
                    <a:pt x="3991411" y="3593688"/>
                    <a:pt x="3978375" y="3633889"/>
                    <a:pt x="3999070" y="3653134"/>
                  </a:cubicBezTo>
                  <a:cubicBezTo>
                    <a:pt x="4024560" y="3676861"/>
                    <a:pt x="4059515" y="3655972"/>
                    <a:pt x="4058588" y="3628930"/>
                  </a:cubicBezTo>
                  <a:cubicBezTo>
                    <a:pt x="4057834" y="3606952"/>
                    <a:pt x="4041130" y="3594023"/>
                    <a:pt x="4024045" y="3593908"/>
                  </a:cubicBezTo>
                  <a:close/>
                  <a:moveTo>
                    <a:pt x="3676381" y="1361784"/>
                  </a:moveTo>
                  <a:cubicBezTo>
                    <a:pt x="3643757" y="1361564"/>
                    <a:pt x="3630711" y="1401755"/>
                    <a:pt x="3651407" y="1421010"/>
                  </a:cubicBezTo>
                  <a:cubicBezTo>
                    <a:pt x="3676897" y="1444737"/>
                    <a:pt x="3711851" y="1423848"/>
                    <a:pt x="3710925" y="1396796"/>
                  </a:cubicBezTo>
                  <a:cubicBezTo>
                    <a:pt x="3710161" y="1374828"/>
                    <a:pt x="3693467" y="1361899"/>
                    <a:pt x="3676381" y="1361784"/>
                  </a:cubicBezTo>
                  <a:close/>
                  <a:moveTo>
                    <a:pt x="3682264" y="469884"/>
                  </a:moveTo>
                  <a:cubicBezTo>
                    <a:pt x="3649640" y="469674"/>
                    <a:pt x="3636585" y="509846"/>
                    <a:pt x="3657280" y="529110"/>
                  </a:cubicBezTo>
                  <a:cubicBezTo>
                    <a:pt x="3682799" y="552856"/>
                    <a:pt x="3717744" y="531862"/>
                    <a:pt x="3716798" y="504896"/>
                  </a:cubicBezTo>
                  <a:cubicBezTo>
                    <a:pt x="3716054" y="482966"/>
                    <a:pt x="3699388" y="469999"/>
                    <a:pt x="3682264" y="469884"/>
                  </a:cubicBezTo>
                  <a:close/>
                  <a:moveTo>
                    <a:pt x="3673440" y="1807729"/>
                  </a:moveTo>
                  <a:cubicBezTo>
                    <a:pt x="3640834" y="1807509"/>
                    <a:pt x="3627750" y="1847691"/>
                    <a:pt x="3648456" y="1866955"/>
                  </a:cubicBezTo>
                  <a:cubicBezTo>
                    <a:pt x="3673965" y="1890692"/>
                    <a:pt x="3708900" y="1869765"/>
                    <a:pt x="3707983" y="1842751"/>
                  </a:cubicBezTo>
                  <a:cubicBezTo>
                    <a:pt x="3707210" y="1820734"/>
                    <a:pt x="3690382" y="1807844"/>
                    <a:pt x="3673440" y="1807729"/>
                  </a:cubicBezTo>
                  <a:close/>
                  <a:moveTo>
                    <a:pt x="4021094" y="4039863"/>
                  </a:moveTo>
                  <a:cubicBezTo>
                    <a:pt x="3988460" y="4039643"/>
                    <a:pt x="3975423" y="4079834"/>
                    <a:pt x="3996119" y="4099089"/>
                  </a:cubicBezTo>
                  <a:cubicBezTo>
                    <a:pt x="4021476" y="4122692"/>
                    <a:pt x="4056478" y="4102156"/>
                    <a:pt x="4055647" y="4074875"/>
                  </a:cubicBezTo>
                  <a:cubicBezTo>
                    <a:pt x="4054797" y="4052811"/>
                    <a:pt x="4038084" y="4039968"/>
                    <a:pt x="4021094" y="4039863"/>
                  </a:cubicBezTo>
                  <a:close/>
                  <a:moveTo>
                    <a:pt x="2960454" y="19152"/>
                  </a:moveTo>
                  <a:cubicBezTo>
                    <a:pt x="2927839" y="18932"/>
                    <a:pt x="2914765" y="59123"/>
                    <a:pt x="2935480" y="78378"/>
                  </a:cubicBezTo>
                  <a:cubicBezTo>
                    <a:pt x="2960970" y="102105"/>
                    <a:pt x="2995924" y="81216"/>
                    <a:pt x="2994998" y="54164"/>
                  </a:cubicBezTo>
                  <a:cubicBezTo>
                    <a:pt x="2994234" y="32195"/>
                    <a:pt x="2977540" y="19266"/>
                    <a:pt x="2960454" y="19152"/>
                  </a:cubicBezTo>
                  <a:close/>
                  <a:moveTo>
                    <a:pt x="2586298" y="1800553"/>
                  </a:moveTo>
                  <a:cubicBezTo>
                    <a:pt x="2553673" y="1800333"/>
                    <a:pt x="2540618" y="1840515"/>
                    <a:pt x="2561323" y="1859779"/>
                  </a:cubicBezTo>
                  <a:cubicBezTo>
                    <a:pt x="2586813" y="1883506"/>
                    <a:pt x="2621787" y="1862607"/>
                    <a:pt x="2620841" y="1835565"/>
                  </a:cubicBezTo>
                  <a:cubicBezTo>
                    <a:pt x="2620087" y="1813587"/>
                    <a:pt x="2603393" y="1800658"/>
                    <a:pt x="2586298" y="1800553"/>
                  </a:cubicBezTo>
                  <a:close/>
                  <a:moveTo>
                    <a:pt x="2235693" y="14364"/>
                  </a:moveTo>
                  <a:cubicBezTo>
                    <a:pt x="2203011" y="14144"/>
                    <a:pt x="2190061" y="54364"/>
                    <a:pt x="2210718" y="73590"/>
                  </a:cubicBezTo>
                  <a:cubicBezTo>
                    <a:pt x="2236237" y="97336"/>
                    <a:pt x="2271182" y="76342"/>
                    <a:pt x="2270236" y="49386"/>
                  </a:cubicBezTo>
                  <a:cubicBezTo>
                    <a:pt x="2269482" y="27408"/>
                    <a:pt x="2252788" y="14479"/>
                    <a:pt x="2235693" y="14364"/>
                  </a:cubicBezTo>
                  <a:close/>
                  <a:moveTo>
                    <a:pt x="2957513" y="465097"/>
                  </a:moveTo>
                  <a:cubicBezTo>
                    <a:pt x="2924869" y="464886"/>
                    <a:pt x="2911852" y="505078"/>
                    <a:pt x="2932538" y="524332"/>
                  </a:cubicBezTo>
                  <a:cubicBezTo>
                    <a:pt x="2958018" y="548059"/>
                    <a:pt x="2992983" y="527180"/>
                    <a:pt x="2992056" y="500118"/>
                  </a:cubicBezTo>
                  <a:cubicBezTo>
                    <a:pt x="2991292" y="478140"/>
                    <a:pt x="2974598" y="465211"/>
                    <a:pt x="2957513" y="465097"/>
                  </a:cubicBezTo>
                  <a:close/>
                  <a:moveTo>
                    <a:pt x="2580415" y="2692443"/>
                  </a:moveTo>
                  <a:cubicBezTo>
                    <a:pt x="2547800" y="2692223"/>
                    <a:pt x="2534725" y="2732405"/>
                    <a:pt x="2555440" y="2751669"/>
                  </a:cubicBezTo>
                  <a:cubicBezTo>
                    <a:pt x="2580930" y="2775396"/>
                    <a:pt x="2615885" y="2754507"/>
                    <a:pt x="2614958" y="2727455"/>
                  </a:cubicBezTo>
                  <a:cubicBezTo>
                    <a:pt x="2614204" y="2705487"/>
                    <a:pt x="2597510" y="2692558"/>
                    <a:pt x="2580415" y="2692443"/>
                  </a:cubicBezTo>
                  <a:close/>
                  <a:moveTo>
                    <a:pt x="2577473" y="3138388"/>
                  </a:moveTo>
                  <a:cubicBezTo>
                    <a:pt x="2544858" y="3138169"/>
                    <a:pt x="2531793" y="3178350"/>
                    <a:pt x="2552489" y="3197614"/>
                  </a:cubicBezTo>
                  <a:cubicBezTo>
                    <a:pt x="2577998" y="3221351"/>
                    <a:pt x="2612934" y="3200424"/>
                    <a:pt x="2612017" y="3173400"/>
                  </a:cubicBezTo>
                  <a:cubicBezTo>
                    <a:pt x="2611253" y="3151394"/>
                    <a:pt x="2594425" y="3138503"/>
                    <a:pt x="2577473" y="3138388"/>
                  </a:cubicBezTo>
                  <a:close/>
                  <a:moveTo>
                    <a:pt x="2571590" y="4030288"/>
                  </a:moveTo>
                  <a:cubicBezTo>
                    <a:pt x="2538966" y="4030068"/>
                    <a:pt x="2525910" y="4070250"/>
                    <a:pt x="2546616" y="4089514"/>
                  </a:cubicBezTo>
                  <a:cubicBezTo>
                    <a:pt x="2572115" y="4113251"/>
                    <a:pt x="2607079" y="4092304"/>
                    <a:pt x="2606134" y="4065300"/>
                  </a:cubicBezTo>
                  <a:cubicBezTo>
                    <a:pt x="2605379" y="4043331"/>
                    <a:pt x="2588685" y="4030403"/>
                    <a:pt x="2571590" y="4030288"/>
                  </a:cubicBezTo>
                  <a:close/>
                  <a:moveTo>
                    <a:pt x="2226868" y="1352209"/>
                  </a:moveTo>
                  <a:cubicBezTo>
                    <a:pt x="2194301" y="1351989"/>
                    <a:pt x="2181150" y="1392133"/>
                    <a:pt x="2201884" y="1411435"/>
                  </a:cubicBezTo>
                  <a:cubicBezTo>
                    <a:pt x="2227374" y="1435162"/>
                    <a:pt x="2262329" y="1414273"/>
                    <a:pt x="2261412" y="1387221"/>
                  </a:cubicBezTo>
                  <a:cubicBezTo>
                    <a:pt x="2260648" y="1365253"/>
                    <a:pt x="2243963" y="1352324"/>
                    <a:pt x="2226868" y="1352209"/>
                  </a:cubicBezTo>
                  <a:close/>
                  <a:moveTo>
                    <a:pt x="2574531" y="3584333"/>
                  </a:moveTo>
                  <a:cubicBezTo>
                    <a:pt x="2541907" y="3584114"/>
                    <a:pt x="2528852" y="3624295"/>
                    <a:pt x="2549557" y="3643559"/>
                  </a:cubicBezTo>
                  <a:cubicBezTo>
                    <a:pt x="2575057" y="3667296"/>
                    <a:pt x="2610021" y="3646350"/>
                    <a:pt x="2609075" y="3619345"/>
                  </a:cubicBezTo>
                  <a:cubicBezTo>
                    <a:pt x="2608321" y="3597415"/>
                    <a:pt x="2591665" y="3584448"/>
                    <a:pt x="2574531" y="3584333"/>
                  </a:cubicBezTo>
                  <a:close/>
                  <a:moveTo>
                    <a:pt x="2229810" y="906264"/>
                  </a:moveTo>
                  <a:cubicBezTo>
                    <a:pt x="2197185" y="906044"/>
                    <a:pt x="2184130" y="946235"/>
                    <a:pt x="2204835" y="965490"/>
                  </a:cubicBezTo>
                  <a:cubicBezTo>
                    <a:pt x="2230325" y="989217"/>
                    <a:pt x="2265280" y="968328"/>
                    <a:pt x="2264353" y="941286"/>
                  </a:cubicBezTo>
                  <a:cubicBezTo>
                    <a:pt x="2263599" y="919308"/>
                    <a:pt x="2246905" y="906369"/>
                    <a:pt x="2229810" y="906264"/>
                  </a:cubicBezTo>
                  <a:close/>
                  <a:moveTo>
                    <a:pt x="2212160" y="3581944"/>
                  </a:moveTo>
                  <a:cubicBezTo>
                    <a:pt x="2179546" y="3581725"/>
                    <a:pt x="2166471" y="3621906"/>
                    <a:pt x="2187177" y="3641171"/>
                  </a:cubicBezTo>
                  <a:cubicBezTo>
                    <a:pt x="2212667" y="3664897"/>
                    <a:pt x="2247640" y="3644009"/>
                    <a:pt x="2246695" y="3616956"/>
                  </a:cubicBezTo>
                  <a:cubicBezTo>
                    <a:pt x="2245940" y="3594988"/>
                    <a:pt x="2229246" y="3582059"/>
                    <a:pt x="2212160" y="3581944"/>
                  </a:cubicBezTo>
                  <a:close/>
                  <a:moveTo>
                    <a:pt x="2223926" y="1798154"/>
                  </a:moveTo>
                  <a:cubicBezTo>
                    <a:pt x="2191302" y="1797935"/>
                    <a:pt x="2178247" y="1838116"/>
                    <a:pt x="2198952" y="1857380"/>
                  </a:cubicBezTo>
                  <a:cubicBezTo>
                    <a:pt x="2224452" y="1881117"/>
                    <a:pt x="2259416" y="1860171"/>
                    <a:pt x="2258470" y="1833176"/>
                  </a:cubicBezTo>
                  <a:cubicBezTo>
                    <a:pt x="2257716" y="1811236"/>
                    <a:pt x="2241060" y="1798269"/>
                    <a:pt x="2223926" y="1798154"/>
                  </a:cubicBezTo>
                  <a:close/>
                  <a:moveTo>
                    <a:pt x="2209209" y="4027889"/>
                  </a:moveTo>
                  <a:cubicBezTo>
                    <a:pt x="2176585" y="4027670"/>
                    <a:pt x="2163530" y="4067851"/>
                    <a:pt x="2184235" y="4087116"/>
                  </a:cubicBezTo>
                  <a:cubicBezTo>
                    <a:pt x="2209735" y="4110852"/>
                    <a:pt x="2244699" y="4089906"/>
                    <a:pt x="2243753" y="4062911"/>
                  </a:cubicBezTo>
                  <a:cubicBezTo>
                    <a:pt x="2242999" y="4040971"/>
                    <a:pt x="2226343" y="4028004"/>
                    <a:pt x="2209209" y="4027889"/>
                  </a:cubicBezTo>
                  <a:close/>
                  <a:moveTo>
                    <a:pt x="2215102" y="3135999"/>
                  </a:moveTo>
                  <a:cubicBezTo>
                    <a:pt x="2182487" y="3135780"/>
                    <a:pt x="2169413" y="3175961"/>
                    <a:pt x="2190128" y="3195225"/>
                  </a:cubicBezTo>
                  <a:cubicBezTo>
                    <a:pt x="2215618" y="3218952"/>
                    <a:pt x="2250572" y="3198064"/>
                    <a:pt x="2249646" y="3171021"/>
                  </a:cubicBezTo>
                  <a:cubicBezTo>
                    <a:pt x="2248872" y="3148995"/>
                    <a:pt x="2232044" y="3136104"/>
                    <a:pt x="2215102" y="3135999"/>
                  </a:cubicBezTo>
                  <a:close/>
                  <a:moveTo>
                    <a:pt x="2220985" y="2244100"/>
                  </a:moveTo>
                  <a:cubicBezTo>
                    <a:pt x="2188361" y="2243880"/>
                    <a:pt x="2175305" y="2284061"/>
                    <a:pt x="2196011" y="2303326"/>
                  </a:cubicBezTo>
                  <a:cubicBezTo>
                    <a:pt x="2221501" y="2327053"/>
                    <a:pt x="2256474" y="2306154"/>
                    <a:pt x="2255529" y="2279121"/>
                  </a:cubicBezTo>
                  <a:cubicBezTo>
                    <a:pt x="2254765" y="2257143"/>
                    <a:pt x="2238071" y="2244214"/>
                    <a:pt x="2220985" y="2244100"/>
                  </a:cubicBezTo>
                  <a:close/>
                  <a:moveTo>
                    <a:pt x="2218043" y="2690054"/>
                  </a:moveTo>
                  <a:cubicBezTo>
                    <a:pt x="2185362" y="2689835"/>
                    <a:pt x="2172411" y="2730054"/>
                    <a:pt x="2193069" y="2749280"/>
                  </a:cubicBezTo>
                  <a:cubicBezTo>
                    <a:pt x="2218559" y="2773007"/>
                    <a:pt x="2253514" y="2752118"/>
                    <a:pt x="2252587" y="2725066"/>
                  </a:cubicBezTo>
                  <a:cubicBezTo>
                    <a:pt x="2251823" y="2703088"/>
                    <a:pt x="2235129" y="2690159"/>
                    <a:pt x="2218043" y="2690054"/>
                  </a:cubicBezTo>
                  <a:close/>
                  <a:moveTo>
                    <a:pt x="2232751" y="460309"/>
                  </a:moveTo>
                  <a:cubicBezTo>
                    <a:pt x="2200136" y="460090"/>
                    <a:pt x="2187071" y="500271"/>
                    <a:pt x="2207767" y="519536"/>
                  </a:cubicBezTo>
                  <a:cubicBezTo>
                    <a:pt x="2233267" y="543262"/>
                    <a:pt x="2268231" y="522354"/>
                    <a:pt x="2267285" y="495331"/>
                  </a:cubicBezTo>
                  <a:cubicBezTo>
                    <a:pt x="2266540" y="473353"/>
                    <a:pt x="2249846" y="460424"/>
                    <a:pt x="2232751" y="460309"/>
                  </a:cubicBezTo>
                  <a:close/>
                  <a:moveTo>
                    <a:pt x="2945737" y="2248887"/>
                  </a:moveTo>
                  <a:cubicBezTo>
                    <a:pt x="2913122" y="2248667"/>
                    <a:pt x="2900048" y="2288849"/>
                    <a:pt x="2920762" y="2308113"/>
                  </a:cubicBezTo>
                  <a:cubicBezTo>
                    <a:pt x="2946252" y="2331840"/>
                    <a:pt x="2981207" y="2310951"/>
                    <a:pt x="2980281" y="2283899"/>
                  </a:cubicBezTo>
                  <a:cubicBezTo>
                    <a:pt x="2979526" y="2261931"/>
                    <a:pt x="2962832" y="2249002"/>
                    <a:pt x="2945737" y="2248887"/>
                  </a:cubicBezTo>
                  <a:close/>
                  <a:moveTo>
                    <a:pt x="2942795" y="2694832"/>
                  </a:moveTo>
                  <a:cubicBezTo>
                    <a:pt x="2910180" y="2694612"/>
                    <a:pt x="2897116" y="2734794"/>
                    <a:pt x="2917811" y="2754058"/>
                  </a:cubicBezTo>
                  <a:cubicBezTo>
                    <a:pt x="2943320" y="2777795"/>
                    <a:pt x="2978256" y="2756868"/>
                    <a:pt x="2977339" y="2729854"/>
                  </a:cubicBezTo>
                  <a:cubicBezTo>
                    <a:pt x="2976575" y="2707837"/>
                    <a:pt x="2959747" y="2694947"/>
                    <a:pt x="2942795" y="2694832"/>
                  </a:cubicBezTo>
                  <a:close/>
                  <a:moveTo>
                    <a:pt x="2936912" y="3586732"/>
                  </a:moveTo>
                  <a:cubicBezTo>
                    <a:pt x="2904231" y="3586512"/>
                    <a:pt x="2891280" y="3626732"/>
                    <a:pt x="2911938" y="3645958"/>
                  </a:cubicBezTo>
                  <a:cubicBezTo>
                    <a:pt x="2937457" y="3669704"/>
                    <a:pt x="2972402" y="3648710"/>
                    <a:pt x="2971456" y="3621744"/>
                  </a:cubicBezTo>
                  <a:cubicBezTo>
                    <a:pt x="2970692" y="3599775"/>
                    <a:pt x="2953998" y="3586846"/>
                    <a:pt x="2936912" y="3586732"/>
                  </a:cubicBezTo>
                  <a:close/>
                  <a:moveTo>
                    <a:pt x="2939854" y="3140787"/>
                  </a:moveTo>
                  <a:cubicBezTo>
                    <a:pt x="2907229" y="3140567"/>
                    <a:pt x="2894174" y="3180749"/>
                    <a:pt x="2914870" y="3200013"/>
                  </a:cubicBezTo>
                  <a:cubicBezTo>
                    <a:pt x="2940369" y="3223749"/>
                    <a:pt x="2975334" y="3202803"/>
                    <a:pt x="2974388" y="3175808"/>
                  </a:cubicBezTo>
                  <a:cubicBezTo>
                    <a:pt x="2973633" y="3153830"/>
                    <a:pt x="2956949" y="3140901"/>
                    <a:pt x="2939854" y="3140787"/>
                  </a:cubicBezTo>
                  <a:close/>
                  <a:moveTo>
                    <a:pt x="2954561" y="911051"/>
                  </a:moveTo>
                  <a:cubicBezTo>
                    <a:pt x="2921985" y="910832"/>
                    <a:pt x="2908853" y="950985"/>
                    <a:pt x="2929587" y="970278"/>
                  </a:cubicBezTo>
                  <a:cubicBezTo>
                    <a:pt x="2954943" y="993880"/>
                    <a:pt x="2990041" y="973259"/>
                    <a:pt x="2989115" y="946073"/>
                  </a:cubicBezTo>
                  <a:cubicBezTo>
                    <a:pt x="2988351" y="924085"/>
                    <a:pt x="2971657" y="911156"/>
                    <a:pt x="2954561" y="911051"/>
                  </a:cubicBezTo>
                  <a:close/>
                  <a:moveTo>
                    <a:pt x="2583356" y="2246498"/>
                  </a:moveTo>
                  <a:cubicBezTo>
                    <a:pt x="2550675" y="2246278"/>
                    <a:pt x="2537724" y="2286498"/>
                    <a:pt x="2558382" y="2305724"/>
                  </a:cubicBezTo>
                  <a:cubicBezTo>
                    <a:pt x="2583872" y="2329451"/>
                    <a:pt x="2618826" y="2308562"/>
                    <a:pt x="2617900" y="2281510"/>
                  </a:cubicBezTo>
                  <a:cubicBezTo>
                    <a:pt x="2617145" y="2259542"/>
                    <a:pt x="2600451" y="2246613"/>
                    <a:pt x="2583356" y="2246498"/>
                  </a:cubicBezTo>
                  <a:close/>
                  <a:moveTo>
                    <a:pt x="2948678" y="1802942"/>
                  </a:moveTo>
                  <a:cubicBezTo>
                    <a:pt x="2915978" y="1802722"/>
                    <a:pt x="2903056" y="1842961"/>
                    <a:pt x="2923694" y="1862168"/>
                  </a:cubicBezTo>
                  <a:cubicBezTo>
                    <a:pt x="2949184" y="1885895"/>
                    <a:pt x="2984139" y="1865006"/>
                    <a:pt x="2983212" y="1837963"/>
                  </a:cubicBezTo>
                  <a:cubicBezTo>
                    <a:pt x="2982468" y="1815985"/>
                    <a:pt x="2965774" y="1803056"/>
                    <a:pt x="2948678" y="1802942"/>
                  </a:cubicBezTo>
                  <a:close/>
                  <a:moveTo>
                    <a:pt x="2951620" y="1356997"/>
                  </a:moveTo>
                  <a:cubicBezTo>
                    <a:pt x="2918938" y="1356777"/>
                    <a:pt x="2905988" y="1396997"/>
                    <a:pt x="2926645" y="1416223"/>
                  </a:cubicBezTo>
                  <a:cubicBezTo>
                    <a:pt x="2952164" y="1439969"/>
                    <a:pt x="2987109" y="1418975"/>
                    <a:pt x="2986164" y="1392009"/>
                  </a:cubicBezTo>
                  <a:cubicBezTo>
                    <a:pt x="2985409" y="1370040"/>
                    <a:pt x="2968715" y="1357111"/>
                    <a:pt x="2951620" y="1356997"/>
                  </a:cubicBezTo>
                  <a:close/>
                  <a:moveTo>
                    <a:pt x="2589249" y="1354598"/>
                  </a:moveTo>
                  <a:cubicBezTo>
                    <a:pt x="2556624" y="1354378"/>
                    <a:pt x="2543569" y="1394560"/>
                    <a:pt x="2564265" y="1413824"/>
                  </a:cubicBezTo>
                  <a:cubicBezTo>
                    <a:pt x="2589621" y="1437427"/>
                    <a:pt x="2624719" y="1416806"/>
                    <a:pt x="2623792" y="1389620"/>
                  </a:cubicBezTo>
                  <a:cubicBezTo>
                    <a:pt x="2623028" y="1367642"/>
                    <a:pt x="2606344" y="1354713"/>
                    <a:pt x="2589249" y="1354598"/>
                  </a:cubicBezTo>
                  <a:close/>
                  <a:moveTo>
                    <a:pt x="2933971" y="4032677"/>
                  </a:moveTo>
                  <a:cubicBezTo>
                    <a:pt x="2901356" y="4032457"/>
                    <a:pt x="2888291" y="4072639"/>
                    <a:pt x="2908996" y="4091903"/>
                  </a:cubicBezTo>
                  <a:cubicBezTo>
                    <a:pt x="2934496" y="4115640"/>
                    <a:pt x="2969460" y="4094722"/>
                    <a:pt x="2968514" y="4067699"/>
                  </a:cubicBezTo>
                  <a:cubicBezTo>
                    <a:pt x="2967750" y="4045720"/>
                    <a:pt x="2951056" y="4032792"/>
                    <a:pt x="2933971" y="4032677"/>
                  </a:cubicBezTo>
                  <a:close/>
                  <a:moveTo>
                    <a:pt x="2592190" y="908653"/>
                  </a:moveTo>
                  <a:cubicBezTo>
                    <a:pt x="2559614" y="908433"/>
                    <a:pt x="2546473" y="948586"/>
                    <a:pt x="2567206" y="967879"/>
                  </a:cubicBezTo>
                  <a:cubicBezTo>
                    <a:pt x="2592715" y="991635"/>
                    <a:pt x="2627651" y="970650"/>
                    <a:pt x="2626724" y="943665"/>
                  </a:cubicBezTo>
                  <a:cubicBezTo>
                    <a:pt x="2625970" y="921649"/>
                    <a:pt x="2609247" y="908768"/>
                    <a:pt x="2592190" y="908653"/>
                  </a:cubicBezTo>
                  <a:close/>
                  <a:moveTo>
                    <a:pt x="1873321" y="11975"/>
                  </a:moveTo>
                  <a:cubicBezTo>
                    <a:pt x="1840640" y="11755"/>
                    <a:pt x="1827690" y="51975"/>
                    <a:pt x="1848347" y="71201"/>
                  </a:cubicBezTo>
                  <a:cubicBezTo>
                    <a:pt x="1873866" y="94947"/>
                    <a:pt x="1908811" y="73953"/>
                    <a:pt x="1907865" y="46987"/>
                  </a:cubicBezTo>
                  <a:cubicBezTo>
                    <a:pt x="1907101" y="25047"/>
                    <a:pt x="1890445" y="12080"/>
                    <a:pt x="1873321" y="11975"/>
                  </a:cubicBezTo>
                  <a:close/>
                  <a:moveTo>
                    <a:pt x="2598073" y="16763"/>
                  </a:moveTo>
                  <a:cubicBezTo>
                    <a:pt x="2565392" y="16543"/>
                    <a:pt x="2552442" y="56763"/>
                    <a:pt x="2573099" y="75989"/>
                  </a:cubicBezTo>
                  <a:cubicBezTo>
                    <a:pt x="2598598" y="99725"/>
                    <a:pt x="2633563" y="78808"/>
                    <a:pt x="2632617" y="51775"/>
                  </a:cubicBezTo>
                  <a:cubicBezTo>
                    <a:pt x="2631863" y="29806"/>
                    <a:pt x="2615169" y="16868"/>
                    <a:pt x="2598073" y="16763"/>
                  </a:cubicBezTo>
                  <a:close/>
                  <a:moveTo>
                    <a:pt x="2595132" y="462708"/>
                  </a:moveTo>
                  <a:cubicBezTo>
                    <a:pt x="2562536" y="462498"/>
                    <a:pt x="2549433" y="502660"/>
                    <a:pt x="2570157" y="521944"/>
                  </a:cubicBezTo>
                  <a:cubicBezTo>
                    <a:pt x="2595647" y="545670"/>
                    <a:pt x="2630602" y="524782"/>
                    <a:pt x="2629676" y="497729"/>
                  </a:cubicBezTo>
                  <a:cubicBezTo>
                    <a:pt x="2628921" y="475751"/>
                    <a:pt x="2612218" y="462822"/>
                    <a:pt x="2595132" y="462708"/>
                  </a:cubicBezTo>
                  <a:close/>
                </a:path>
              </a:pathLst>
            </a:custGeom>
            <a:solidFill>
              <a:srgbClr val="FFD16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62" name="Google Shape;2162;p25"/>
          <p:cNvGrpSpPr/>
          <p:nvPr/>
        </p:nvGrpSpPr>
        <p:grpSpPr>
          <a:xfrm>
            <a:off x="3611686" y="2025397"/>
            <a:ext cx="1920600" cy="1063981"/>
            <a:chOff x="0" y="0"/>
            <a:chExt cx="5121600" cy="2837283"/>
          </a:xfrm>
        </p:grpSpPr>
        <p:sp>
          <p:nvSpPr>
            <p:cNvPr id="2163" name="Google Shape;2163;p25"/>
            <p:cNvSpPr txBox="1"/>
            <p:nvPr/>
          </p:nvSpPr>
          <p:spPr>
            <a:xfrm>
              <a:off x="0" y="0"/>
              <a:ext cx="5121600" cy="114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800">
                  <a:solidFill>
                    <a:schemeClr val="dk1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95%</a:t>
              </a:r>
              <a:endParaRPr b="1" sz="28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164" name="Google Shape;2164;p25"/>
            <p:cNvSpPr txBox="1"/>
            <p:nvPr/>
          </p:nvSpPr>
          <p:spPr>
            <a:xfrm>
              <a:off x="0" y="1605783"/>
              <a:ext cx="5121600" cy="123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Elaborate on the featured statistic.</a:t>
              </a:r>
              <a:endParaRPr sz="15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</p:grpSp>
      <p:grpSp>
        <p:nvGrpSpPr>
          <p:cNvPr id="2165" name="Google Shape;2165;p25"/>
          <p:cNvGrpSpPr/>
          <p:nvPr/>
        </p:nvGrpSpPr>
        <p:grpSpPr>
          <a:xfrm>
            <a:off x="6501525" y="2025397"/>
            <a:ext cx="1920600" cy="1063981"/>
            <a:chOff x="0" y="0"/>
            <a:chExt cx="5121600" cy="2837283"/>
          </a:xfrm>
        </p:grpSpPr>
        <p:sp>
          <p:nvSpPr>
            <p:cNvPr id="2166" name="Google Shape;2166;p25"/>
            <p:cNvSpPr txBox="1"/>
            <p:nvPr/>
          </p:nvSpPr>
          <p:spPr>
            <a:xfrm>
              <a:off x="0" y="0"/>
              <a:ext cx="5121600" cy="114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800">
                  <a:solidFill>
                    <a:schemeClr val="dk1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123 million</a:t>
              </a:r>
              <a:endParaRPr b="1" sz="28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167" name="Google Shape;2167;p25"/>
            <p:cNvSpPr txBox="1"/>
            <p:nvPr/>
          </p:nvSpPr>
          <p:spPr>
            <a:xfrm>
              <a:off x="0" y="1605783"/>
              <a:ext cx="5121600" cy="123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Elaborate on the featured statistic.</a:t>
              </a:r>
              <a:endParaRPr sz="15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</p:grpSp>
      <p:grpSp>
        <p:nvGrpSpPr>
          <p:cNvPr id="2168" name="Google Shape;2168;p25"/>
          <p:cNvGrpSpPr/>
          <p:nvPr/>
        </p:nvGrpSpPr>
        <p:grpSpPr>
          <a:xfrm>
            <a:off x="514349" y="1377286"/>
            <a:ext cx="2356425" cy="2388920"/>
            <a:chOff x="1028698" y="2754571"/>
            <a:chExt cx="4712851" cy="4777840"/>
          </a:xfrm>
        </p:grpSpPr>
        <p:sp>
          <p:nvSpPr>
            <p:cNvPr id="2169" name="Google Shape;2169;p25"/>
            <p:cNvSpPr/>
            <p:nvPr/>
          </p:nvSpPr>
          <p:spPr>
            <a:xfrm>
              <a:off x="1028698" y="2754571"/>
              <a:ext cx="4712851" cy="4777840"/>
            </a:xfrm>
            <a:custGeom>
              <a:rect b="b" l="l" r="r" t="t"/>
              <a:pathLst>
                <a:path extrusionOk="0" h="4777840" w="4712851">
                  <a:moveTo>
                    <a:pt x="1" y="77940"/>
                  </a:moveTo>
                  <a:cubicBezTo>
                    <a:pt x="-238" y="34395"/>
                    <a:pt x="35405" y="-798"/>
                    <a:pt x="78916" y="14"/>
                  </a:cubicBezTo>
                  <a:cubicBezTo>
                    <a:pt x="4788824" y="88050"/>
                    <a:pt x="4708620" y="5422"/>
                    <a:pt x="4709374" y="140664"/>
                  </a:cubicBezTo>
                  <a:cubicBezTo>
                    <a:pt x="4710463" y="337559"/>
                    <a:pt x="4712851" y="4699304"/>
                    <a:pt x="4712851" y="4698664"/>
                  </a:cubicBezTo>
                  <a:cubicBezTo>
                    <a:pt x="4713089" y="4741807"/>
                    <a:pt x="4678078" y="4776839"/>
                    <a:pt x="4634958" y="4776600"/>
                  </a:cubicBezTo>
                  <a:cubicBezTo>
                    <a:pt x="-72477" y="4750627"/>
                    <a:pt x="4232" y="4832720"/>
                    <a:pt x="3478" y="4696064"/>
                  </a:cubicBezTo>
                  <a:cubicBezTo>
                    <a:pt x="2379" y="4496417"/>
                    <a:pt x="1" y="77310"/>
                    <a:pt x="1" y="77940"/>
                  </a:cubicBezTo>
                  <a:close/>
                </a:path>
              </a:pathLst>
            </a:custGeom>
            <a:solidFill>
              <a:srgbClr val="FFD16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0" name="Google Shape;2170;p25"/>
            <p:cNvSpPr/>
            <p:nvPr/>
          </p:nvSpPr>
          <p:spPr>
            <a:xfrm>
              <a:off x="1354484" y="3138846"/>
              <a:ext cx="4082067" cy="4109429"/>
            </a:xfrm>
            <a:custGeom>
              <a:rect b="b" l="l" r="r" t="t"/>
              <a:pathLst>
                <a:path extrusionOk="0" h="4109429" w="4082067">
                  <a:moveTo>
                    <a:pt x="1180162" y="488155"/>
                  </a:moveTo>
                  <a:cubicBezTo>
                    <a:pt x="1181108" y="515197"/>
                    <a:pt x="1146134" y="536086"/>
                    <a:pt x="1120644" y="512359"/>
                  </a:cubicBezTo>
                  <a:cubicBezTo>
                    <a:pt x="1100006" y="493143"/>
                    <a:pt x="1112918" y="452913"/>
                    <a:pt x="1145628" y="453133"/>
                  </a:cubicBezTo>
                  <a:cubicBezTo>
                    <a:pt x="1162714" y="453248"/>
                    <a:pt x="1179408" y="466177"/>
                    <a:pt x="1180162" y="488155"/>
                  </a:cubicBezTo>
                  <a:close/>
                  <a:moveTo>
                    <a:pt x="1148560" y="7188"/>
                  </a:moveTo>
                  <a:cubicBezTo>
                    <a:pt x="1115917" y="6968"/>
                    <a:pt x="1102900" y="47169"/>
                    <a:pt x="1123576" y="66414"/>
                  </a:cubicBezTo>
                  <a:cubicBezTo>
                    <a:pt x="1149085" y="90150"/>
                    <a:pt x="1184021" y="69223"/>
                    <a:pt x="1183104" y="42200"/>
                  </a:cubicBezTo>
                  <a:cubicBezTo>
                    <a:pt x="1182340" y="20231"/>
                    <a:pt x="1165655" y="7293"/>
                    <a:pt x="1148560" y="7188"/>
                  </a:cubicBezTo>
                  <a:close/>
                  <a:moveTo>
                    <a:pt x="1142677" y="899078"/>
                  </a:moveTo>
                  <a:cubicBezTo>
                    <a:pt x="1110062" y="898868"/>
                    <a:pt x="1096997" y="939040"/>
                    <a:pt x="1117703" y="958314"/>
                  </a:cubicBezTo>
                  <a:cubicBezTo>
                    <a:pt x="1143202" y="982050"/>
                    <a:pt x="1178166" y="961104"/>
                    <a:pt x="1177221" y="934109"/>
                  </a:cubicBezTo>
                  <a:cubicBezTo>
                    <a:pt x="1176466" y="912160"/>
                    <a:pt x="1159810" y="899193"/>
                    <a:pt x="1142677" y="899078"/>
                  </a:cubicBezTo>
                  <a:close/>
                  <a:moveTo>
                    <a:pt x="1139736" y="1345023"/>
                  </a:moveTo>
                  <a:cubicBezTo>
                    <a:pt x="1107102" y="1344804"/>
                    <a:pt x="1094066" y="1384995"/>
                    <a:pt x="1114752" y="1404249"/>
                  </a:cubicBezTo>
                  <a:cubicBezTo>
                    <a:pt x="1140251" y="1427986"/>
                    <a:pt x="1175215" y="1407068"/>
                    <a:pt x="1174270" y="1380045"/>
                  </a:cubicBezTo>
                  <a:cubicBezTo>
                    <a:pt x="1173525" y="1358067"/>
                    <a:pt x="1156831" y="1345138"/>
                    <a:pt x="1139736" y="1345023"/>
                  </a:cubicBezTo>
                  <a:close/>
                  <a:moveTo>
                    <a:pt x="1484458" y="4023102"/>
                  </a:moveTo>
                  <a:cubicBezTo>
                    <a:pt x="1451881" y="4022882"/>
                    <a:pt x="1438749" y="4063045"/>
                    <a:pt x="1459474" y="4082328"/>
                  </a:cubicBezTo>
                  <a:cubicBezTo>
                    <a:pt x="1484983" y="4106065"/>
                    <a:pt x="1519918" y="4085138"/>
                    <a:pt x="1519001" y="4058114"/>
                  </a:cubicBezTo>
                  <a:cubicBezTo>
                    <a:pt x="1518237" y="4036146"/>
                    <a:pt x="1501553" y="4023217"/>
                    <a:pt x="1484458" y="4023102"/>
                  </a:cubicBezTo>
                  <a:close/>
                  <a:moveTo>
                    <a:pt x="1490341" y="3131212"/>
                  </a:moveTo>
                  <a:cubicBezTo>
                    <a:pt x="1457716" y="3130992"/>
                    <a:pt x="1444661" y="3171174"/>
                    <a:pt x="1465366" y="3190438"/>
                  </a:cubicBezTo>
                  <a:cubicBezTo>
                    <a:pt x="1490856" y="3214165"/>
                    <a:pt x="1525811" y="3193276"/>
                    <a:pt x="1524884" y="3166233"/>
                  </a:cubicBezTo>
                  <a:cubicBezTo>
                    <a:pt x="1524130" y="3144255"/>
                    <a:pt x="1507436" y="3131327"/>
                    <a:pt x="1490341" y="3131212"/>
                  </a:cubicBezTo>
                  <a:close/>
                  <a:moveTo>
                    <a:pt x="1487399" y="3577157"/>
                  </a:moveTo>
                  <a:cubicBezTo>
                    <a:pt x="1454784" y="3576937"/>
                    <a:pt x="1441719" y="3617119"/>
                    <a:pt x="1462425" y="3636383"/>
                  </a:cubicBezTo>
                  <a:cubicBezTo>
                    <a:pt x="1487915" y="3660110"/>
                    <a:pt x="1522869" y="3639221"/>
                    <a:pt x="1521943" y="3612169"/>
                  </a:cubicBezTo>
                  <a:cubicBezTo>
                    <a:pt x="1521188" y="3590201"/>
                    <a:pt x="1504494" y="3577272"/>
                    <a:pt x="1487399" y="3577157"/>
                  </a:cubicBezTo>
                  <a:close/>
                  <a:moveTo>
                    <a:pt x="1130911" y="2682868"/>
                  </a:moveTo>
                  <a:cubicBezTo>
                    <a:pt x="1098287" y="2682648"/>
                    <a:pt x="1085231" y="2722830"/>
                    <a:pt x="1105937" y="2742095"/>
                  </a:cubicBezTo>
                  <a:cubicBezTo>
                    <a:pt x="1131293" y="2765697"/>
                    <a:pt x="1166391" y="2745076"/>
                    <a:pt x="1165464" y="2717890"/>
                  </a:cubicBezTo>
                  <a:cubicBezTo>
                    <a:pt x="1164691" y="2695902"/>
                    <a:pt x="1148006" y="2682983"/>
                    <a:pt x="1130911" y="2682868"/>
                  </a:cubicBezTo>
                  <a:close/>
                  <a:moveTo>
                    <a:pt x="1122077" y="4020713"/>
                  </a:moveTo>
                  <a:cubicBezTo>
                    <a:pt x="1089462" y="4020493"/>
                    <a:pt x="1076397" y="4060685"/>
                    <a:pt x="1097102" y="4079940"/>
                  </a:cubicBezTo>
                  <a:cubicBezTo>
                    <a:pt x="1122593" y="4103666"/>
                    <a:pt x="1157547" y="4082778"/>
                    <a:pt x="1156621" y="4055725"/>
                  </a:cubicBezTo>
                  <a:cubicBezTo>
                    <a:pt x="1155866" y="4033757"/>
                    <a:pt x="1139172" y="4020828"/>
                    <a:pt x="1122077" y="4020713"/>
                  </a:cubicBezTo>
                  <a:close/>
                  <a:moveTo>
                    <a:pt x="1125018" y="3574759"/>
                  </a:moveTo>
                  <a:cubicBezTo>
                    <a:pt x="1092394" y="3574539"/>
                    <a:pt x="1079339" y="3614721"/>
                    <a:pt x="1100044" y="3633985"/>
                  </a:cubicBezTo>
                  <a:cubicBezTo>
                    <a:pt x="1125534" y="3657712"/>
                    <a:pt x="1160488" y="3636823"/>
                    <a:pt x="1159562" y="3609780"/>
                  </a:cubicBezTo>
                  <a:cubicBezTo>
                    <a:pt x="1158808" y="3587812"/>
                    <a:pt x="1142114" y="3574873"/>
                    <a:pt x="1125018" y="3574759"/>
                  </a:cubicBezTo>
                  <a:close/>
                  <a:moveTo>
                    <a:pt x="783247" y="450735"/>
                  </a:moveTo>
                  <a:cubicBezTo>
                    <a:pt x="750661" y="450515"/>
                    <a:pt x="737549" y="490677"/>
                    <a:pt x="758264" y="509961"/>
                  </a:cubicBezTo>
                  <a:cubicBezTo>
                    <a:pt x="783773" y="533697"/>
                    <a:pt x="818708" y="512770"/>
                    <a:pt x="817791" y="485747"/>
                  </a:cubicBezTo>
                  <a:cubicBezTo>
                    <a:pt x="817027" y="463778"/>
                    <a:pt x="800333" y="450849"/>
                    <a:pt x="783247" y="450735"/>
                  </a:cubicBezTo>
                  <a:close/>
                  <a:moveTo>
                    <a:pt x="1493282" y="2685267"/>
                  </a:moveTo>
                  <a:cubicBezTo>
                    <a:pt x="1460658" y="2685047"/>
                    <a:pt x="1447612" y="2725238"/>
                    <a:pt x="1468308" y="2744493"/>
                  </a:cubicBezTo>
                  <a:cubicBezTo>
                    <a:pt x="1493826" y="2768239"/>
                    <a:pt x="1528771" y="2747245"/>
                    <a:pt x="1527826" y="2720279"/>
                  </a:cubicBezTo>
                  <a:cubicBezTo>
                    <a:pt x="1527071" y="2698310"/>
                    <a:pt x="1510377" y="2685372"/>
                    <a:pt x="1493282" y="2685267"/>
                  </a:cubicBezTo>
                  <a:close/>
                  <a:moveTo>
                    <a:pt x="1133853" y="2236923"/>
                  </a:moveTo>
                  <a:cubicBezTo>
                    <a:pt x="1101247" y="2236703"/>
                    <a:pt x="1088163" y="2276885"/>
                    <a:pt x="1108878" y="2296149"/>
                  </a:cubicBezTo>
                  <a:cubicBezTo>
                    <a:pt x="1134387" y="2319905"/>
                    <a:pt x="1169323" y="2298921"/>
                    <a:pt x="1168396" y="2271935"/>
                  </a:cubicBezTo>
                  <a:cubicBezTo>
                    <a:pt x="1167642" y="2249967"/>
                    <a:pt x="1150948" y="2237038"/>
                    <a:pt x="1133853" y="2236923"/>
                  </a:cubicBezTo>
                  <a:close/>
                  <a:moveTo>
                    <a:pt x="1127969" y="3128813"/>
                  </a:moveTo>
                  <a:cubicBezTo>
                    <a:pt x="1095345" y="3128594"/>
                    <a:pt x="1082290" y="3168775"/>
                    <a:pt x="1102995" y="3188040"/>
                  </a:cubicBezTo>
                  <a:cubicBezTo>
                    <a:pt x="1128514" y="3211785"/>
                    <a:pt x="1163459" y="3190792"/>
                    <a:pt x="1162513" y="3163826"/>
                  </a:cubicBezTo>
                  <a:cubicBezTo>
                    <a:pt x="1161749" y="3141857"/>
                    <a:pt x="1145055" y="3128928"/>
                    <a:pt x="1127969" y="3128813"/>
                  </a:cubicBezTo>
                  <a:close/>
                  <a:moveTo>
                    <a:pt x="1136794" y="1790978"/>
                  </a:moveTo>
                  <a:cubicBezTo>
                    <a:pt x="1104179" y="1790758"/>
                    <a:pt x="1091114" y="1830950"/>
                    <a:pt x="1111820" y="1850204"/>
                  </a:cubicBezTo>
                  <a:cubicBezTo>
                    <a:pt x="1137310" y="1873931"/>
                    <a:pt x="1172264" y="1853042"/>
                    <a:pt x="1171338" y="1825990"/>
                  </a:cubicBezTo>
                  <a:cubicBezTo>
                    <a:pt x="1170583" y="1804012"/>
                    <a:pt x="1153889" y="1791083"/>
                    <a:pt x="1136794" y="1790978"/>
                  </a:cubicBezTo>
                  <a:close/>
                  <a:moveTo>
                    <a:pt x="786189" y="4789"/>
                  </a:moveTo>
                  <a:cubicBezTo>
                    <a:pt x="753574" y="4570"/>
                    <a:pt x="740500" y="44751"/>
                    <a:pt x="761215" y="64016"/>
                  </a:cubicBezTo>
                  <a:cubicBezTo>
                    <a:pt x="786542" y="87589"/>
                    <a:pt x="821669" y="67026"/>
                    <a:pt x="820733" y="39811"/>
                  </a:cubicBezTo>
                  <a:cubicBezTo>
                    <a:pt x="819969" y="17833"/>
                    <a:pt x="803275" y="4904"/>
                    <a:pt x="786189" y="4789"/>
                  </a:cubicBezTo>
                  <a:close/>
                  <a:moveTo>
                    <a:pt x="1855663" y="2687656"/>
                  </a:moveTo>
                  <a:cubicBezTo>
                    <a:pt x="1823039" y="2687436"/>
                    <a:pt x="1809983" y="2727618"/>
                    <a:pt x="1830679" y="2746882"/>
                  </a:cubicBezTo>
                  <a:cubicBezTo>
                    <a:pt x="1856169" y="2770609"/>
                    <a:pt x="1891142" y="2749710"/>
                    <a:pt x="1890197" y="2722677"/>
                  </a:cubicBezTo>
                  <a:cubicBezTo>
                    <a:pt x="1889452" y="2700699"/>
                    <a:pt x="1872758" y="2687770"/>
                    <a:pt x="1855663" y="2687656"/>
                  </a:cubicBezTo>
                  <a:close/>
                  <a:moveTo>
                    <a:pt x="1849780" y="3579546"/>
                  </a:moveTo>
                  <a:cubicBezTo>
                    <a:pt x="1817203" y="3579326"/>
                    <a:pt x="1804071" y="3619489"/>
                    <a:pt x="1824796" y="3638772"/>
                  </a:cubicBezTo>
                  <a:cubicBezTo>
                    <a:pt x="1850305" y="3662508"/>
                    <a:pt x="1885240" y="3641581"/>
                    <a:pt x="1884323" y="3614567"/>
                  </a:cubicBezTo>
                  <a:cubicBezTo>
                    <a:pt x="1883560" y="3592590"/>
                    <a:pt x="1866875" y="3579661"/>
                    <a:pt x="1849780" y="3579546"/>
                  </a:cubicBezTo>
                  <a:close/>
                  <a:moveTo>
                    <a:pt x="1858604" y="2241711"/>
                  </a:moveTo>
                  <a:cubicBezTo>
                    <a:pt x="1825980" y="2241491"/>
                    <a:pt x="1812934" y="2281682"/>
                    <a:pt x="1833630" y="2300937"/>
                  </a:cubicBezTo>
                  <a:cubicBezTo>
                    <a:pt x="1859149" y="2324683"/>
                    <a:pt x="1894094" y="2303689"/>
                    <a:pt x="1893148" y="2276732"/>
                  </a:cubicBezTo>
                  <a:cubicBezTo>
                    <a:pt x="1892394" y="2254754"/>
                    <a:pt x="1875699" y="2241825"/>
                    <a:pt x="1858604" y="2241711"/>
                  </a:cubicBezTo>
                  <a:close/>
                  <a:moveTo>
                    <a:pt x="1852721" y="3133601"/>
                  </a:moveTo>
                  <a:cubicBezTo>
                    <a:pt x="1820106" y="3133381"/>
                    <a:pt x="1807042" y="3173563"/>
                    <a:pt x="1827747" y="3192827"/>
                  </a:cubicBezTo>
                  <a:cubicBezTo>
                    <a:pt x="1853237" y="3216554"/>
                    <a:pt x="1888191" y="3195665"/>
                    <a:pt x="1887265" y="3168613"/>
                  </a:cubicBezTo>
                  <a:cubicBezTo>
                    <a:pt x="1886511" y="3146644"/>
                    <a:pt x="1869816" y="3133716"/>
                    <a:pt x="1852721" y="3133601"/>
                  </a:cubicBezTo>
                  <a:close/>
                  <a:moveTo>
                    <a:pt x="1870370" y="457920"/>
                  </a:moveTo>
                  <a:cubicBezTo>
                    <a:pt x="1837689" y="457701"/>
                    <a:pt x="1824738" y="497921"/>
                    <a:pt x="1845396" y="517147"/>
                  </a:cubicBezTo>
                  <a:cubicBezTo>
                    <a:pt x="1870896" y="540883"/>
                    <a:pt x="1905860" y="519937"/>
                    <a:pt x="1904914" y="492933"/>
                  </a:cubicBezTo>
                  <a:cubicBezTo>
                    <a:pt x="1904160" y="470964"/>
                    <a:pt x="1887466" y="458035"/>
                    <a:pt x="1870370" y="457920"/>
                  </a:cubicBezTo>
                  <a:close/>
                  <a:moveTo>
                    <a:pt x="1864487" y="1349811"/>
                  </a:moveTo>
                  <a:cubicBezTo>
                    <a:pt x="1831844" y="1349591"/>
                    <a:pt x="1818817" y="1389792"/>
                    <a:pt x="1839513" y="1409037"/>
                  </a:cubicBezTo>
                  <a:cubicBezTo>
                    <a:pt x="1865003" y="1432764"/>
                    <a:pt x="1899958" y="1411875"/>
                    <a:pt x="1899031" y="1384832"/>
                  </a:cubicBezTo>
                  <a:cubicBezTo>
                    <a:pt x="1898277" y="1362854"/>
                    <a:pt x="1881583" y="1349925"/>
                    <a:pt x="1864487" y="1349811"/>
                  </a:cubicBezTo>
                  <a:close/>
                  <a:moveTo>
                    <a:pt x="1861546" y="1795765"/>
                  </a:moveTo>
                  <a:cubicBezTo>
                    <a:pt x="1828979" y="1795546"/>
                    <a:pt x="1815828" y="1835689"/>
                    <a:pt x="1836562" y="1854992"/>
                  </a:cubicBezTo>
                  <a:cubicBezTo>
                    <a:pt x="1861918" y="1878594"/>
                    <a:pt x="1897016" y="1857973"/>
                    <a:pt x="1896090" y="1830777"/>
                  </a:cubicBezTo>
                  <a:cubicBezTo>
                    <a:pt x="1895326" y="1808761"/>
                    <a:pt x="1878498" y="1795871"/>
                    <a:pt x="1861546" y="1795765"/>
                  </a:cubicBezTo>
                  <a:close/>
                  <a:moveTo>
                    <a:pt x="1510941" y="9577"/>
                  </a:moveTo>
                  <a:cubicBezTo>
                    <a:pt x="1478326" y="9357"/>
                    <a:pt x="1465261" y="49539"/>
                    <a:pt x="1485957" y="68803"/>
                  </a:cubicBezTo>
                  <a:cubicBezTo>
                    <a:pt x="1511437" y="92520"/>
                    <a:pt x="1546420" y="71651"/>
                    <a:pt x="1545475" y="44598"/>
                  </a:cubicBezTo>
                  <a:cubicBezTo>
                    <a:pt x="1544730" y="22620"/>
                    <a:pt x="1528036" y="9691"/>
                    <a:pt x="1510941" y="9577"/>
                  </a:cubicBezTo>
                  <a:close/>
                  <a:moveTo>
                    <a:pt x="1502116" y="1347422"/>
                  </a:moveTo>
                  <a:cubicBezTo>
                    <a:pt x="1469501" y="1347202"/>
                    <a:pt x="1456437" y="1387393"/>
                    <a:pt x="1477142" y="1406648"/>
                  </a:cubicBezTo>
                  <a:cubicBezTo>
                    <a:pt x="1502632" y="1430375"/>
                    <a:pt x="1537586" y="1409486"/>
                    <a:pt x="1536660" y="1382434"/>
                  </a:cubicBezTo>
                  <a:cubicBezTo>
                    <a:pt x="1535896" y="1360465"/>
                    <a:pt x="1519202" y="1347536"/>
                    <a:pt x="1502116" y="1347422"/>
                  </a:cubicBezTo>
                  <a:close/>
                  <a:moveTo>
                    <a:pt x="1846838" y="4025501"/>
                  </a:moveTo>
                  <a:cubicBezTo>
                    <a:pt x="1814214" y="4025281"/>
                    <a:pt x="1801159" y="4065463"/>
                    <a:pt x="1821854" y="4084727"/>
                  </a:cubicBezTo>
                  <a:cubicBezTo>
                    <a:pt x="1847344" y="4108454"/>
                    <a:pt x="1882318" y="4087565"/>
                    <a:pt x="1881372" y="4060513"/>
                  </a:cubicBezTo>
                  <a:cubicBezTo>
                    <a:pt x="1880618" y="4038544"/>
                    <a:pt x="1863924" y="4025615"/>
                    <a:pt x="1846838" y="4025501"/>
                  </a:cubicBezTo>
                  <a:close/>
                  <a:moveTo>
                    <a:pt x="1505058" y="901467"/>
                  </a:moveTo>
                  <a:cubicBezTo>
                    <a:pt x="1472443" y="901257"/>
                    <a:pt x="1459378" y="941429"/>
                    <a:pt x="1480083" y="960703"/>
                  </a:cubicBezTo>
                  <a:cubicBezTo>
                    <a:pt x="1505583" y="984439"/>
                    <a:pt x="1540547" y="963493"/>
                    <a:pt x="1539602" y="936498"/>
                  </a:cubicBezTo>
                  <a:cubicBezTo>
                    <a:pt x="1538838" y="914520"/>
                    <a:pt x="1522143" y="901582"/>
                    <a:pt x="1505058" y="901467"/>
                  </a:cubicBezTo>
                  <a:close/>
                  <a:moveTo>
                    <a:pt x="1499175" y="1793367"/>
                  </a:moveTo>
                  <a:cubicBezTo>
                    <a:pt x="1466570" y="1793147"/>
                    <a:pt x="1453485" y="1833329"/>
                    <a:pt x="1474191" y="1852593"/>
                  </a:cubicBezTo>
                  <a:cubicBezTo>
                    <a:pt x="1499681" y="1876320"/>
                    <a:pt x="1534635" y="1855431"/>
                    <a:pt x="1533709" y="1828379"/>
                  </a:cubicBezTo>
                  <a:cubicBezTo>
                    <a:pt x="1532954" y="1806410"/>
                    <a:pt x="1516260" y="1793482"/>
                    <a:pt x="1499175" y="1793367"/>
                  </a:cubicBezTo>
                  <a:close/>
                  <a:moveTo>
                    <a:pt x="1496224" y="2239312"/>
                  </a:moveTo>
                  <a:cubicBezTo>
                    <a:pt x="1463647" y="2239092"/>
                    <a:pt x="1450515" y="2279245"/>
                    <a:pt x="1471240" y="2298538"/>
                  </a:cubicBezTo>
                  <a:cubicBezTo>
                    <a:pt x="1496596" y="2322141"/>
                    <a:pt x="1531694" y="2301520"/>
                    <a:pt x="1530767" y="2274324"/>
                  </a:cubicBezTo>
                  <a:cubicBezTo>
                    <a:pt x="1530013" y="2252356"/>
                    <a:pt x="1513319" y="2239427"/>
                    <a:pt x="1496224" y="2239312"/>
                  </a:cubicBezTo>
                  <a:close/>
                  <a:moveTo>
                    <a:pt x="1507999" y="455522"/>
                  </a:moveTo>
                  <a:cubicBezTo>
                    <a:pt x="1475299" y="455302"/>
                    <a:pt x="1462377" y="495541"/>
                    <a:pt x="1483025" y="514748"/>
                  </a:cubicBezTo>
                  <a:cubicBezTo>
                    <a:pt x="1508524" y="538484"/>
                    <a:pt x="1543489" y="517538"/>
                    <a:pt x="1542543" y="490534"/>
                  </a:cubicBezTo>
                  <a:cubicBezTo>
                    <a:pt x="1541789" y="468604"/>
                    <a:pt x="1525133" y="455637"/>
                    <a:pt x="1507999" y="455522"/>
                  </a:cubicBezTo>
                  <a:close/>
                  <a:moveTo>
                    <a:pt x="1867429" y="903865"/>
                  </a:moveTo>
                  <a:cubicBezTo>
                    <a:pt x="1834833" y="903655"/>
                    <a:pt x="1821730" y="943818"/>
                    <a:pt x="1842455" y="963092"/>
                  </a:cubicBezTo>
                  <a:cubicBezTo>
                    <a:pt x="1867954" y="986828"/>
                    <a:pt x="1902918" y="965892"/>
                    <a:pt x="1901973" y="938878"/>
                  </a:cubicBezTo>
                  <a:cubicBezTo>
                    <a:pt x="1901218" y="916909"/>
                    <a:pt x="1884524" y="903980"/>
                    <a:pt x="1867429" y="903865"/>
                  </a:cubicBezTo>
                  <a:close/>
                  <a:moveTo>
                    <a:pt x="55545" y="891902"/>
                  </a:moveTo>
                  <a:cubicBezTo>
                    <a:pt x="22920" y="891682"/>
                    <a:pt x="9865" y="931873"/>
                    <a:pt x="30570" y="951128"/>
                  </a:cubicBezTo>
                  <a:cubicBezTo>
                    <a:pt x="56060" y="974855"/>
                    <a:pt x="91015" y="953966"/>
                    <a:pt x="90088" y="926923"/>
                  </a:cubicBezTo>
                  <a:cubicBezTo>
                    <a:pt x="89324" y="904945"/>
                    <a:pt x="72640" y="892007"/>
                    <a:pt x="55545" y="891902"/>
                  </a:cubicBezTo>
                  <a:close/>
                  <a:moveTo>
                    <a:pt x="403208" y="3124026"/>
                  </a:moveTo>
                  <a:cubicBezTo>
                    <a:pt x="370641" y="3123806"/>
                    <a:pt x="357490" y="3163950"/>
                    <a:pt x="378224" y="3183252"/>
                  </a:cubicBezTo>
                  <a:cubicBezTo>
                    <a:pt x="403581" y="3206855"/>
                    <a:pt x="438678" y="3186234"/>
                    <a:pt x="437752" y="3159038"/>
                  </a:cubicBezTo>
                  <a:cubicBezTo>
                    <a:pt x="436988" y="3137069"/>
                    <a:pt x="420303" y="3124141"/>
                    <a:pt x="403208" y="3124026"/>
                  </a:cubicBezTo>
                  <a:close/>
                  <a:moveTo>
                    <a:pt x="58486" y="445947"/>
                  </a:moveTo>
                  <a:cubicBezTo>
                    <a:pt x="25805" y="445727"/>
                    <a:pt x="12854" y="485947"/>
                    <a:pt x="33512" y="505173"/>
                  </a:cubicBezTo>
                  <a:cubicBezTo>
                    <a:pt x="59002" y="528900"/>
                    <a:pt x="93956" y="508011"/>
                    <a:pt x="93030" y="480959"/>
                  </a:cubicBezTo>
                  <a:cubicBezTo>
                    <a:pt x="92275" y="458991"/>
                    <a:pt x="75581" y="446062"/>
                    <a:pt x="58486" y="445947"/>
                  </a:cubicBezTo>
                  <a:close/>
                  <a:moveTo>
                    <a:pt x="52603" y="1337847"/>
                  </a:moveTo>
                  <a:cubicBezTo>
                    <a:pt x="20122" y="1337637"/>
                    <a:pt x="6828" y="1377723"/>
                    <a:pt x="27619" y="1397073"/>
                  </a:cubicBezTo>
                  <a:cubicBezTo>
                    <a:pt x="53109" y="1420800"/>
                    <a:pt x="88073" y="1399911"/>
                    <a:pt x="87147" y="1372869"/>
                  </a:cubicBezTo>
                  <a:cubicBezTo>
                    <a:pt x="86383" y="1350843"/>
                    <a:pt x="69555" y="1337962"/>
                    <a:pt x="52603" y="1337847"/>
                  </a:cubicBezTo>
                  <a:close/>
                  <a:moveTo>
                    <a:pt x="400267" y="3569971"/>
                  </a:moveTo>
                  <a:cubicBezTo>
                    <a:pt x="367585" y="3569751"/>
                    <a:pt x="354635" y="3609971"/>
                    <a:pt x="375292" y="3629197"/>
                  </a:cubicBezTo>
                  <a:cubicBezTo>
                    <a:pt x="400811" y="3652943"/>
                    <a:pt x="435756" y="3631949"/>
                    <a:pt x="434810" y="3604983"/>
                  </a:cubicBezTo>
                  <a:cubicBezTo>
                    <a:pt x="434056" y="3583015"/>
                    <a:pt x="417362" y="3570086"/>
                    <a:pt x="400267" y="3569971"/>
                  </a:cubicBezTo>
                  <a:close/>
                  <a:moveTo>
                    <a:pt x="397325" y="4015926"/>
                  </a:moveTo>
                  <a:cubicBezTo>
                    <a:pt x="364624" y="4015706"/>
                    <a:pt x="351703" y="4055945"/>
                    <a:pt x="372351" y="4075152"/>
                  </a:cubicBezTo>
                  <a:cubicBezTo>
                    <a:pt x="397850" y="4098888"/>
                    <a:pt x="432814" y="4077971"/>
                    <a:pt x="431869" y="4050938"/>
                  </a:cubicBezTo>
                  <a:cubicBezTo>
                    <a:pt x="431114" y="4028969"/>
                    <a:pt x="414420" y="4016040"/>
                    <a:pt x="397325" y="4015926"/>
                  </a:cubicBezTo>
                  <a:close/>
                  <a:moveTo>
                    <a:pt x="36778" y="10026"/>
                  </a:moveTo>
                  <a:cubicBezTo>
                    <a:pt x="15710" y="29348"/>
                    <a:pt x="28536" y="69367"/>
                    <a:pt x="60969" y="69577"/>
                  </a:cubicBezTo>
                  <a:cubicBezTo>
                    <a:pt x="93660" y="69797"/>
                    <a:pt x="106591" y="29567"/>
                    <a:pt x="85943" y="10351"/>
                  </a:cubicBezTo>
                  <a:cubicBezTo>
                    <a:pt x="70195" y="-4308"/>
                    <a:pt x="49432" y="-2463"/>
                    <a:pt x="36778" y="10026"/>
                  </a:cubicBezTo>
                  <a:close/>
                  <a:moveTo>
                    <a:pt x="49661" y="1783792"/>
                  </a:moveTo>
                  <a:cubicBezTo>
                    <a:pt x="17037" y="1783572"/>
                    <a:pt x="3982" y="1823754"/>
                    <a:pt x="24687" y="1843018"/>
                  </a:cubicBezTo>
                  <a:cubicBezTo>
                    <a:pt x="50187" y="1866755"/>
                    <a:pt x="85151" y="1845809"/>
                    <a:pt x="84205" y="1818804"/>
                  </a:cubicBezTo>
                  <a:cubicBezTo>
                    <a:pt x="83451" y="1796874"/>
                    <a:pt x="66795" y="1783907"/>
                    <a:pt x="49661" y="1783792"/>
                  </a:cubicBezTo>
                  <a:close/>
                  <a:moveTo>
                    <a:pt x="37886" y="3567582"/>
                  </a:moveTo>
                  <a:cubicBezTo>
                    <a:pt x="5309" y="3567362"/>
                    <a:pt x="-7822" y="3607516"/>
                    <a:pt x="12911" y="3626808"/>
                  </a:cubicBezTo>
                  <a:cubicBezTo>
                    <a:pt x="38268" y="3650411"/>
                    <a:pt x="73366" y="3629790"/>
                    <a:pt x="72439" y="3602604"/>
                  </a:cubicBezTo>
                  <a:cubicBezTo>
                    <a:pt x="71675" y="3580616"/>
                    <a:pt x="54991" y="3567697"/>
                    <a:pt x="37886" y="3567582"/>
                  </a:cubicBezTo>
                  <a:close/>
                  <a:moveTo>
                    <a:pt x="46720" y="2229737"/>
                  </a:moveTo>
                  <a:cubicBezTo>
                    <a:pt x="14086" y="2229518"/>
                    <a:pt x="1050" y="2269709"/>
                    <a:pt x="21736" y="2288963"/>
                  </a:cubicBezTo>
                  <a:cubicBezTo>
                    <a:pt x="47255" y="2312709"/>
                    <a:pt x="82200" y="2291715"/>
                    <a:pt x="81254" y="2264759"/>
                  </a:cubicBezTo>
                  <a:cubicBezTo>
                    <a:pt x="80509" y="2242781"/>
                    <a:pt x="63806" y="2229852"/>
                    <a:pt x="46720" y="2229737"/>
                  </a:cubicBezTo>
                  <a:close/>
                  <a:moveTo>
                    <a:pt x="4047118" y="95922"/>
                  </a:moveTo>
                  <a:cubicBezTo>
                    <a:pt x="4079771" y="96132"/>
                    <a:pt x="4092769" y="55931"/>
                    <a:pt x="4072102" y="36696"/>
                  </a:cubicBezTo>
                  <a:cubicBezTo>
                    <a:pt x="4046727" y="13084"/>
                    <a:pt x="4011734" y="33648"/>
                    <a:pt x="4012575" y="60910"/>
                  </a:cubicBezTo>
                  <a:cubicBezTo>
                    <a:pt x="4013415" y="82965"/>
                    <a:pt x="4030138" y="95807"/>
                    <a:pt x="4047118" y="95922"/>
                  </a:cubicBezTo>
                  <a:close/>
                  <a:moveTo>
                    <a:pt x="34944" y="4013527"/>
                  </a:moveTo>
                  <a:cubicBezTo>
                    <a:pt x="2263" y="4013307"/>
                    <a:pt x="-10688" y="4053528"/>
                    <a:pt x="9970" y="4072754"/>
                  </a:cubicBezTo>
                  <a:cubicBezTo>
                    <a:pt x="35326" y="4096356"/>
                    <a:pt x="70338" y="4075802"/>
                    <a:pt x="69488" y="4048539"/>
                  </a:cubicBezTo>
                  <a:cubicBezTo>
                    <a:pt x="68648" y="4026485"/>
                    <a:pt x="51925" y="4013642"/>
                    <a:pt x="34944" y="4013527"/>
                  </a:cubicBezTo>
                  <a:close/>
                  <a:moveTo>
                    <a:pt x="780306" y="896689"/>
                  </a:moveTo>
                  <a:cubicBezTo>
                    <a:pt x="747682" y="896470"/>
                    <a:pt x="734626" y="936651"/>
                    <a:pt x="755322" y="955915"/>
                  </a:cubicBezTo>
                  <a:cubicBezTo>
                    <a:pt x="780812" y="979642"/>
                    <a:pt x="815786" y="958753"/>
                    <a:pt x="814840" y="931701"/>
                  </a:cubicBezTo>
                  <a:cubicBezTo>
                    <a:pt x="814086" y="909733"/>
                    <a:pt x="797392" y="896794"/>
                    <a:pt x="780306" y="896689"/>
                  </a:cubicBezTo>
                  <a:close/>
                  <a:moveTo>
                    <a:pt x="43778" y="2675692"/>
                  </a:moveTo>
                  <a:cubicBezTo>
                    <a:pt x="11164" y="2675472"/>
                    <a:pt x="-1911" y="2715654"/>
                    <a:pt x="18804" y="2734918"/>
                  </a:cubicBezTo>
                  <a:cubicBezTo>
                    <a:pt x="44294" y="2758645"/>
                    <a:pt x="79249" y="2737756"/>
                    <a:pt x="78322" y="2710704"/>
                  </a:cubicBezTo>
                  <a:cubicBezTo>
                    <a:pt x="77558" y="2688735"/>
                    <a:pt x="60864" y="2675797"/>
                    <a:pt x="43778" y="2675692"/>
                  </a:cubicBezTo>
                  <a:close/>
                  <a:moveTo>
                    <a:pt x="40837" y="3121637"/>
                  </a:moveTo>
                  <a:cubicBezTo>
                    <a:pt x="8194" y="3121417"/>
                    <a:pt x="-4833" y="3161618"/>
                    <a:pt x="15863" y="3180863"/>
                  </a:cubicBezTo>
                  <a:cubicBezTo>
                    <a:pt x="41353" y="3204590"/>
                    <a:pt x="76307" y="3183701"/>
                    <a:pt x="75381" y="3156659"/>
                  </a:cubicBezTo>
                  <a:cubicBezTo>
                    <a:pt x="74617" y="3134681"/>
                    <a:pt x="57923" y="3121752"/>
                    <a:pt x="40837" y="3121637"/>
                  </a:cubicBezTo>
                  <a:close/>
                  <a:moveTo>
                    <a:pt x="759706" y="4018315"/>
                  </a:moveTo>
                  <a:cubicBezTo>
                    <a:pt x="727081" y="4018095"/>
                    <a:pt x="714036" y="4058286"/>
                    <a:pt x="734731" y="4077541"/>
                  </a:cubicBezTo>
                  <a:cubicBezTo>
                    <a:pt x="760221" y="4101268"/>
                    <a:pt x="795176" y="4080379"/>
                    <a:pt x="794249" y="4053337"/>
                  </a:cubicBezTo>
                  <a:cubicBezTo>
                    <a:pt x="793485" y="4031358"/>
                    <a:pt x="776791" y="4018429"/>
                    <a:pt x="759706" y="4018315"/>
                  </a:cubicBezTo>
                  <a:close/>
                  <a:moveTo>
                    <a:pt x="768530" y="2680470"/>
                  </a:moveTo>
                  <a:cubicBezTo>
                    <a:pt x="735963" y="2680260"/>
                    <a:pt x="722812" y="2720394"/>
                    <a:pt x="743546" y="2739696"/>
                  </a:cubicBezTo>
                  <a:cubicBezTo>
                    <a:pt x="769036" y="2763423"/>
                    <a:pt x="804000" y="2742534"/>
                    <a:pt x="803074" y="2715482"/>
                  </a:cubicBezTo>
                  <a:cubicBezTo>
                    <a:pt x="802310" y="2693523"/>
                    <a:pt x="785625" y="2680584"/>
                    <a:pt x="768530" y="2680470"/>
                  </a:cubicBezTo>
                  <a:close/>
                  <a:moveTo>
                    <a:pt x="762647" y="3572370"/>
                  </a:moveTo>
                  <a:cubicBezTo>
                    <a:pt x="730023" y="3572150"/>
                    <a:pt x="716968" y="3612332"/>
                    <a:pt x="737663" y="3631596"/>
                  </a:cubicBezTo>
                  <a:cubicBezTo>
                    <a:pt x="763163" y="3655332"/>
                    <a:pt x="798127" y="3634415"/>
                    <a:pt x="797181" y="3607382"/>
                  </a:cubicBezTo>
                  <a:cubicBezTo>
                    <a:pt x="796436" y="3585413"/>
                    <a:pt x="779733" y="3572484"/>
                    <a:pt x="762647" y="3572370"/>
                  </a:cubicBezTo>
                  <a:close/>
                  <a:moveTo>
                    <a:pt x="765589" y="3126425"/>
                  </a:moveTo>
                  <a:cubicBezTo>
                    <a:pt x="732888" y="3126205"/>
                    <a:pt x="719966" y="3166444"/>
                    <a:pt x="740614" y="3185651"/>
                  </a:cubicBezTo>
                  <a:cubicBezTo>
                    <a:pt x="766133" y="3209396"/>
                    <a:pt x="801078" y="3188403"/>
                    <a:pt x="800133" y="3161446"/>
                  </a:cubicBezTo>
                  <a:cubicBezTo>
                    <a:pt x="799378" y="3139506"/>
                    <a:pt x="782722" y="3126539"/>
                    <a:pt x="765589" y="3126425"/>
                  </a:cubicBezTo>
                  <a:close/>
                  <a:moveTo>
                    <a:pt x="777355" y="1342634"/>
                  </a:moveTo>
                  <a:cubicBezTo>
                    <a:pt x="744731" y="1342415"/>
                    <a:pt x="731675" y="1382596"/>
                    <a:pt x="752380" y="1401861"/>
                  </a:cubicBezTo>
                  <a:cubicBezTo>
                    <a:pt x="777899" y="1425606"/>
                    <a:pt x="812844" y="1404613"/>
                    <a:pt x="811899" y="1377646"/>
                  </a:cubicBezTo>
                  <a:cubicBezTo>
                    <a:pt x="811144" y="1355716"/>
                    <a:pt x="794488" y="1342749"/>
                    <a:pt x="777355" y="1342634"/>
                  </a:cubicBezTo>
                  <a:close/>
                  <a:moveTo>
                    <a:pt x="774413" y="1788580"/>
                  </a:moveTo>
                  <a:cubicBezTo>
                    <a:pt x="741799" y="1788360"/>
                    <a:pt x="728734" y="1828541"/>
                    <a:pt x="749439" y="1847806"/>
                  </a:cubicBezTo>
                  <a:cubicBezTo>
                    <a:pt x="774939" y="1871542"/>
                    <a:pt x="809903" y="1850625"/>
                    <a:pt x="808957" y="1823601"/>
                  </a:cubicBezTo>
                  <a:cubicBezTo>
                    <a:pt x="808203" y="1801623"/>
                    <a:pt x="791508" y="1788694"/>
                    <a:pt x="774413" y="1788580"/>
                  </a:cubicBezTo>
                  <a:close/>
                  <a:moveTo>
                    <a:pt x="771472" y="2234525"/>
                  </a:moveTo>
                  <a:cubicBezTo>
                    <a:pt x="738857" y="2234305"/>
                    <a:pt x="725792" y="2274496"/>
                    <a:pt x="746497" y="2293751"/>
                  </a:cubicBezTo>
                  <a:cubicBezTo>
                    <a:pt x="771987" y="2317478"/>
                    <a:pt x="806942" y="2296589"/>
                    <a:pt x="806016" y="2269546"/>
                  </a:cubicBezTo>
                  <a:cubicBezTo>
                    <a:pt x="805261" y="2247568"/>
                    <a:pt x="788567" y="2234639"/>
                    <a:pt x="771472" y="2234525"/>
                  </a:cubicBezTo>
                  <a:close/>
                  <a:moveTo>
                    <a:pt x="406150" y="2678081"/>
                  </a:moveTo>
                  <a:cubicBezTo>
                    <a:pt x="373535" y="2677861"/>
                    <a:pt x="360470" y="2718052"/>
                    <a:pt x="381166" y="2737307"/>
                  </a:cubicBezTo>
                  <a:cubicBezTo>
                    <a:pt x="406656" y="2761034"/>
                    <a:pt x="441610" y="2740145"/>
                    <a:pt x="440684" y="2713103"/>
                  </a:cubicBezTo>
                  <a:cubicBezTo>
                    <a:pt x="439939" y="2691124"/>
                    <a:pt x="423245" y="2678195"/>
                    <a:pt x="406150" y="2678081"/>
                  </a:cubicBezTo>
                  <a:close/>
                  <a:moveTo>
                    <a:pt x="412033" y="1786191"/>
                  </a:moveTo>
                  <a:cubicBezTo>
                    <a:pt x="379332" y="1785971"/>
                    <a:pt x="366410" y="1826210"/>
                    <a:pt x="387058" y="1845417"/>
                  </a:cubicBezTo>
                  <a:cubicBezTo>
                    <a:pt x="412577" y="1869163"/>
                    <a:pt x="447522" y="1848169"/>
                    <a:pt x="446576" y="1821203"/>
                  </a:cubicBezTo>
                  <a:cubicBezTo>
                    <a:pt x="445822" y="1799234"/>
                    <a:pt x="429128" y="1786296"/>
                    <a:pt x="412033" y="1786191"/>
                  </a:cubicBezTo>
                  <a:close/>
                  <a:moveTo>
                    <a:pt x="409091" y="2232136"/>
                  </a:moveTo>
                  <a:cubicBezTo>
                    <a:pt x="376476" y="2231916"/>
                    <a:pt x="363411" y="2272098"/>
                    <a:pt x="384117" y="2291362"/>
                  </a:cubicBezTo>
                  <a:cubicBezTo>
                    <a:pt x="409616" y="2315098"/>
                    <a:pt x="444580" y="2294181"/>
                    <a:pt x="443635" y="2267148"/>
                  </a:cubicBezTo>
                  <a:cubicBezTo>
                    <a:pt x="442880" y="2245179"/>
                    <a:pt x="426186" y="2232250"/>
                    <a:pt x="409091" y="2232136"/>
                  </a:cubicBezTo>
                  <a:close/>
                  <a:moveTo>
                    <a:pt x="414984" y="1340236"/>
                  </a:moveTo>
                  <a:cubicBezTo>
                    <a:pt x="382283" y="1340016"/>
                    <a:pt x="369361" y="1380255"/>
                    <a:pt x="390009" y="1399462"/>
                  </a:cubicBezTo>
                  <a:cubicBezTo>
                    <a:pt x="415528" y="1423208"/>
                    <a:pt x="450473" y="1402214"/>
                    <a:pt x="449527" y="1375248"/>
                  </a:cubicBezTo>
                  <a:cubicBezTo>
                    <a:pt x="448763" y="1353318"/>
                    <a:pt x="432108" y="1340351"/>
                    <a:pt x="414984" y="1340236"/>
                  </a:cubicBezTo>
                  <a:close/>
                  <a:moveTo>
                    <a:pt x="417925" y="894291"/>
                  </a:moveTo>
                  <a:cubicBezTo>
                    <a:pt x="385311" y="894071"/>
                    <a:pt x="372246" y="934253"/>
                    <a:pt x="392941" y="953517"/>
                  </a:cubicBezTo>
                  <a:cubicBezTo>
                    <a:pt x="418450" y="977253"/>
                    <a:pt x="453386" y="956326"/>
                    <a:pt x="452469" y="929303"/>
                  </a:cubicBezTo>
                  <a:cubicBezTo>
                    <a:pt x="451705" y="907334"/>
                    <a:pt x="435011" y="894405"/>
                    <a:pt x="417925" y="894291"/>
                  </a:cubicBezTo>
                  <a:close/>
                  <a:moveTo>
                    <a:pt x="423808" y="2400"/>
                  </a:moveTo>
                  <a:cubicBezTo>
                    <a:pt x="391184" y="2181"/>
                    <a:pt x="378129" y="42362"/>
                    <a:pt x="398834" y="61627"/>
                  </a:cubicBezTo>
                  <a:cubicBezTo>
                    <a:pt x="424324" y="85353"/>
                    <a:pt x="459278" y="64465"/>
                    <a:pt x="458352" y="37413"/>
                  </a:cubicBezTo>
                  <a:cubicBezTo>
                    <a:pt x="457598" y="15444"/>
                    <a:pt x="440903" y="2506"/>
                    <a:pt x="423808" y="2400"/>
                  </a:cubicBezTo>
                  <a:close/>
                  <a:moveTo>
                    <a:pt x="420867" y="448346"/>
                  </a:moveTo>
                  <a:cubicBezTo>
                    <a:pt x="388252" y="448126"/>
                    <a:pt x="375178" y="488308"/>
                    <a:pt x="395892" y="507572"/>
                  </a:cubicBezTo>
                  <a:cubicBezTo>
                    <a:pt x="421382" y="531299"/>
                    <a:pt x="456337" y="510410"/>
                    <a:pt x="455411" y="483367"/>
                  </a:cubicBezTo>
                  <a:cubicBezTo>
                    <a:pt x="454656" y="461389"/>
                    <a:pt x="437962" y="448460"/>
                    <a:pt x="420867" y="448346"/>
                  </a:cubicBezTo>
                  <a:close/>
                  <a:moveTo>
                    <a:pt x="3670498" y="2253674"/>
                  </a:moveTo>
                  <a:cubicBezTo>
                    <a:pt x="3638017" y="2253464"/>
                    <a:pt x="3624723" y="2293550"/>
                    <a:pt x="3645514" y="2312900"/>
                  </a:cubicBezTo>
                  <a:cubicBezTo>
                    <a:pt x="3671004" y="2336627"/>
                    <a:pt x="3705978" y="2315738"/>
                    <a:pt x="3705032" y="2288686"/>
                  </a:cubicBezTo>
                  <a:cubicBezTo>
                    <a:pt x="3704278" y="2266718"/>
                    <a:pt x="3687584" y="2253789"/>
                    <a:pt x="3670498" y="2253674"/>
                  </a:cubicBezTo>
                  <a:close/>
                  <a:moveTo>
                    <a:pt x="3319884" y="467495"/>
                  </a:moveTo>
                  <a:cubicBezTo>
                    <a:pt x="3287240" y="467285"/>
                    <a:pt x="3274223" y="507467"/>
                    <a:pt x="3294909" y="526721"/>
                  </a:cubicBezTo>
                  <a:cubicBezTo>
                    <a:pt x="3320266" y="550324"/>
                    <a:pt x="3355363" y="529703"/>
                    <a:pt x="3354437" y="502517"/>
                  </a:cubicBezTo>
                  <a:cubicBezTo>
                    <a:pt x="3353663" y="480529"/>
                    <a:pt x="3336979" y="467610"/>
                    <a:pt x="3319884" y="467495"/>
                  </a:cubicBezTo>
                  <a:close/>
                  <a:moveTo>
                    <a:pt x="3322825" y="21550"/>
                  </a:moveTo>
                  <a:cubicBezTo>
                    <a:pt x="3290191" y="21330"/>
                    <a:pt x="3277155" y="61531"/>
                    <a:pt x="3297851" y="80776"/>
                  </a:cubicBezTo>
                  <a:cubicBezTo>
                    <a:pt x="3323341" y="104503"/>
                    <a:pt x="3358295" y="83614"/>
                    <a:pt x="3357369" y="56572"/>
                  </a:cubicBezTo>
                  <a:cubicBezTo>
                    <a:pt x="3356615" y="34594"/>
                    <a:pt x="3339920" y="21655"/>
                    <a:pt x="3322825" y="21550"/>
                  </a:cubicBezTo>
                  <a:close/>
                  <a:moveTo>
                    <a:pt x="3316942" y="913440"/>
                  </a:moveTo>
                  <a:cubicBezTo>
                    <a:pt x="3284318" y="913221"/>
                    <a:pt x="3271262" y="953402"/>
                    <a:pt x="3291968" y="972667"/>
                  </a:cubicBezTo>
                  <a:cubicBezTo>
                    <a:pt x="3317458" y="996393"/>
                    <a:pt x="3352431" y="975486"/>
                    <a:pt x="3351486" y="948452"/>
                  </a:cubicBezTo>
                  <a:cubicBezTo>
                    <a:pt x="3350731" y="926484"/>
                    <a:pt x="3334037" y="913555"/>
                    <a:pt x="3316942" y="913440"/>
                  </a:cubicBezTo>
                  <a:close/>
                  <a:moveTo>
                    <a:pt x="3314001" y="1359386"/>
                  </a:moveTo>
                  <a:cubicBezTo>
                    <a:pt x="3281300" y="1359166"/>
                    <a:pt x="3268378" y="1399405"/>
                    <a:pt x="3289026" y="1418612"/>
                  </a:cubicBezTo>
                  <a:cubicBezTo>
                    <a:pt x="3314526" y="1442348"/>
                    <a:pt x="3349490" y="1421431"/>
                    <a:pt x="3348544" y="1394407"/>
                  </a:cubicBezTo>
                  <a:cubicBezTo>
                    <a:pt x="3347790" y="1372429"/>
                    <a:pt x="3331096" y="1359500"/>
                    <a:pt x="3314001" y="1359386"/>
                  </a:cubicBezTo>
                  <a:close/>
                  <a:moveTo>
                    <a:pt x="3664606" y="3145574"/>
                  </a:moveTo>
                  <a:cubicBezTo>
                    <a:pt x="3631981" y="3145354"/>
                    <a:pt x="3618935" y="3185545"/>
                    <a:pt x="3639631" y="3204800"/>
                  </a:cubicBezTo>
                  <a:cubicBezTo>
                    <a:pt x="3665131" y="3228537"/>
                    <a:pt x="3700095" y="3207619"/>
                    <a:pt x="3699149" y="3180586"/>
                  </a:cubicBezTo>
                  <a:cubicBezTo>
                    <a:pt x="3698395" y="3158618"/>
                    <a:pt x="3681701" y="3145689"/>
                    <a:pt x="3664606" y="3145574"/>
                  </a:cubicBezTo>
                  <a:close/>
                  <a:moveTo>
                    <a:pt x="3658723" y="4037464"/>
                  </a:moveTo>
                  <a:cubicBezTo>
                    <a:pt x="3626117" y="4037245"/>
                    <a:pt x="3613033" y="4077426"/>
                    <a:pt x="3633748" y="4096691"/>
                  </a:cubicBezTo>
                  <a:cubicBezTo>
                    <a:pt x="3659267" y="4120456"/>
                    <a:pt x="3694193" y="4099443"/>
                    <a:pt x="3693266" y="4072486"/>
                  </a:cubicBezTo>
                  <a:cubicBezTo>
                    <a:pt x="3692512" y="4050508"/>
                    <a:pt x="3675818" y="4037579"/>
                    <a:pt x="3658723" y="4037464"/>
                  </a:cubicBezTo>
                  <a:close/>
                  <a:moveTo>
                    <a:pt x="3661664" y="3591519"/>
                  </a:moveTo>
                  <a:cubicBezTo>
                    <a:pt x="3629040" y="3591299"/>
                    <a:pt x="3615984" y="3631491"/>
                    <a:pt x="3636690" y="3650745"/>
                  </a:cubicBezTo>
                  <a:cubicBezTo>
                    <a:pt x="3662180" y="3674472"/>
                    <a:pt x="3697134" y="3653583"/>
                    <a:pt x="3696208" y="3626531"/>
                  </a:cubicBezTo>
                  <a:cubicBezTo>
                    <a:pt x="3695453" y="3604563"/>
                    <a:pt x="3678759" y="3591634"/>
                    <a:pt x="3661664" y="3591519"/>
                  </a:cubicBezTo>
                  <a:close/>
                  <a:moveTo>
                    <a:pt x="3302225" y="3143176"/>
                  </a:moveTo>
                  <a:cubicBezTo>
                    <a:pt x="3269543" y="3142956"/>
                    <a:pt x="3256593" y="3183176"/>
                    <a:pt x="3277251" y="3202402"/>
                  </a:cubicBezTo>
                  <a:cubicBezTo>
                    <a:pt x="3302769" y="3226148"/>
                    <a:pt x="3337714" y="3205154"/>
                    <a:pt x="3336769" y="3178188"/>
                  </a:cubicBezTo>
                  <a:cubicBezTo>
                    <a:pt x="3336014" y="3156258"/>
                    <a:pt x="3319358" y="3143290"/>
                    <a:pt x="3302225" y="3143176"/>
                  </a:cubicBezTo>
                  <a:close/>
                  <a:moveTo>
                    <a:pt x="3667547" y="2699629"/>
                  </a:moveTo>
                  <a:cubicBezTo>
                    <a:pt x="3634932" y="2699409"/>
                    <a:pt x="3621867" y="2739591"/>
                    <a:pt x="3642573" y="2758855"/>
                  </a:cubicBezTo>
                  <a:cubicBezTo>
                    <a:pt x="3668091" y="2782601"/>
                    <a:pt x="3703036" y="2761607"/>
                    <a:pt x="3702091" y="2734641"/>
                  </a:cubicBezTo>
                  <a:cubicBezTo>
                    <a:pt x="3701336" y="2712701"/>
                    <a:pt x="3684680" y="2699734"/>
                    <a:pt x="3667547" y="2699629"/>
                  </a:cubicBezTo>
                  <a:close/>
                  <a:moveTo>
                    <a:pt x="3299283" y="3589121"/>
                  </a:moveTo>
                  <a:cubicBezTo>
                    <a:pt x="3266659" y="3588901"/>
                    <a:pt x="3253604" y="3629092"/>
                    <a:pt x="3274309" y="3648347"/>
                  </a:cubicBezTo>
                  <a:cubicBezTo>
                    <a:pt x="3299809" y="3672083"/>
                    <a:pt x="3334773" y="3651166"/>
                    <a:pt x="3333827" y="3624142"/>
                  </a:cubicBezTo>
                  <a:cubicBezTo>
                    <a:pt x="3333073" y="3602174"/>
                    <a:pt x="3316379" y="3589235"/>
                    <a:pt x="3299283" y="3589121"/>
                  </a:cubicBezTo>
                  <a:close/>
                  <a:moveTo>
                    <a:pt x="3296342" y="4035075"/>
                  </a:moveTo>
                  <a:cubicBezTo>
                    <a:pt x="3263718" y="4034856"/>
                    <a:pt x="3250662" y="4075047"/>
                    <a:pt x="3271367" y="4094302"/>
                  </a:cubicBezTo>
                  <a:cubicBezTo>
                    <a:pt x="3296857" y="4118028"/>
                    <a:pt x="3331812" y="4097140"/>
                    <a:pt x="3330886" y="4070088"/>
                  </a:cubicBezTo>
                  <a:cubicBezTo>
                    <a:pt x="3330131" y="4048119"/>
                    <a:pt x="3313437" y="4035190"/>
                    <a:pt x="3296342" y="4035075"/>
                  </a:cubicBezTo>
                  <a:close/>
                  <a:moveTo>
                    <a:pt x="3311059" y="1805340"/>
                  </a:moveTo>
                  <a:cubicBezTo>
                    <a:pt x="3278444" y="1805120"/>
                    <a:pt x="3265379" y="1845302"/>
                    <a:pt x="3286085" y="1864566"/>
                  </a:cubicBezTo>
                  <a:cubicBezTo>
                    <a:pt x="3311575" y="1888293"/>
                    <a:pt x="3346529" y="1867404"/>
                    <a:pt x="3345603" y="1840352"/>
                  </a:cubicBezTo>
                  <a:cubicBezTo>
                    <a:pt x="3344848" y="1818384"/>
                    <a:pt x="3328145" y="1805445"/>
                    <a:pt x="3311059" y="1805340"/>
                  </a:cubicBezTo>
                  <a:close/>
                  <a:moveTo>
                    <a:pt x="3305176" y="2697230"/>
                  </a:moveTo>
                  <a:cubicBezTo>
                    <a:pt x="3272552" y="2697011"/>
                    <a:pt x="3259487" y="2737192"/>
                    <a:pt x="3280192" y="2756457"/>
                  </a:cubicBezTo>
                  <a:cubicBezTo>
                    <a:pt x="3305682" y="2780183"/>
                    <a:pt x="3340656" y="2759295"/>
                    <a:pt x="3339710" y="2732252"/>
                  </a:cubicBezTo>
                  <a:cubicBezTo>
                    <a:pt x="3338956" y="2710274"/>
                    <a:pt x="3322262" y="2697345"/>
                    <a:pt x="3305176" y="2697230"/>
                  </a:cubicBezTo>
                  <a:close/>
                  <a:moveTo>
                    <a:pt x="3308118" y="2251285"/>
                  </a:moveTo>
                  <a:cubicBezTo>
                    <a:pt x="3275541" y="2251075"/>
                    <a:pt x="3262409" y="2291228"/>
                    <a:pt x="3283134" y="2310512"/>
                  </a:cubicBezTo>
                  <a:cubicBezTo>
                    <a:pt x="3308643" y="2334248"/>
                    <a:pt x="3343578" y="2313321"/>
                    <a:pt x="3342661" y="2286307"/>
                  </a:cubicBezTo>
                  <a:cubicBezTo>
                    <a:pt x="3341897" y="2264281"/>
                    <a:pt x="3325060" y="2251391"/>
                    <a:pt x="3308118" y="2251285"/>
                  </a:cubicBezTo>
                  <a:close/>
                  <a:moveTo>
                    <a:pt x="3685206" y="23939"/>
                  </a:moveTo>
                  <a:cubicBezTo>
                    <a:pt x="3652639" y="23719"/>
                    <a:pt x="3639488" y="63863"/>
                    <a:pt x="3660222" y="83165"/>
                  </a:cubicBezTo>
                  <a:cubicBezTo>
                    <a:pt x="3685712" y="106892"/>
                    <a:pt x="3720676" y="86003"/>
                    <a:pt x="3719749" y="58951"/>
                  </a:cubicBezTo>
                  <a:cubicBezTo>
                    <a:pt x="3718986" y="36983"/>
                    <a:pt x="3702301" y="24054"/>
                    <a:pt x="3685206" y="23939"/>
                  </a:cubicBezTo>
                  <a:close/>
                  <a:moveTo>
                    <a:pt x="4032869" y="2256073"/>
                  </a:moveTo>
                  <a:cubicBezTo>
                    <a:pt x="4000169" y="2255853"/>
                    <a:pt x="3987247" y="2296092"/>
                    <a:pt x="4007895" y="2315299"/>
                  </a:cubicBezTo>
                  <a:cubicBezTo>
                    <a:pt x="4033414" y="2339045"/>
                    <a:pt x="4068359" y="2318051"/>
                    <a:pt x="4067413" y="2291095"/>
                  </a:cubicBezTo>
                  <a:cubicBezTo>
                    <a:pt x="4066659" y="2269154"/>
                    <a:pt x="4050003" y="2256187"/>
                    <a:pt x="4032869" y="2256073"/>
                  </a:cubicBezTo>
                  <a:close/>
                  <a:moveTo>
                    <a:pt x="4035811" y="1810128"/>
                  </a:moveTo>
                  <a:cubicBezTo>
                    <a:pt x="4003187" y="1809908"/>
                    <a:pt x="3990131" y="1850089"/>
                    <a:pt x="4010827" y="1869354"/>
                  </a:cubicBezTo>
                  <a:cubicBezTo>
                    <a:pt x="4036336" y="1893090"/>
                    <a:pt x="4071271" y="1872163"/>
                    <a:pt x="4070354" y="1845140"/>
                  </a:cubicBezTo>
                  <a:cubicBezTo>
                    <a:pt x="4069591" y="1823171"/>
                    <a:pt x="4052906" y="1810233"/>
                    <a:pt x="4035811" y="1810128"/>
                  </a:cubicBezTo>
                  <a:close/>
                  <a:moveTo>
                    <a:pt x="4029928" y="2702018"/>
                  </a:moveTo>
                  <a:cubicBezTo>
                    <a:pt x="3997304" y="2701798"/>
                    <a:pt x="3984248" y="2741980"/>
                    <a:pt x="4004953" y="2761244"/>
                  </a:cubicBezTo>
                  <a:cubicBezTo>
                    <a:pt x="4030472" y="2784990"/>
                    <a:pt x="4065417" y="2763996"/>
                    <a:pt x="4064471" y="2737030"/>
                  </a:cubicBezTo>
                  <a:cubicBezTo>
                    <a:pt x="4063717" y="2715061"/>
                    <a:pt x="4047023" y="2702133"/>
                    <a:pt x="4029928" y="2702018"/>
                  </a:cubicBezTo>
                  <a:close/>
                  <a:moveTo>
                    <a:pt x="4026986" y="3147963"/>
                  </a:moveTo>
                  <a:cubicBezTo>
                    <a:pt x="3994371" y="3147743"/>
                    <a:pt x="3981306" y="3187925"/>
                    <a:pt x="4002012" y="3207189"/>
                  </a:cubicBezTo>
                  <a:cubicBezTo>
                    <a:pt x="4027502" y="3230916"/>
                    <a:pt x="4062456" y="3210027"/>
                    <a:pt x="4061530" y="3182985"/>
                  </a:cubicBezTo>
                  <a:cubicBezTo>
                    <a:pt x="4060776" y="3161007"/>
                    <a:pt x="4044072" y="3148078"/>
                    <a:pt x="4026986" y="3147963"/>
                  </a:cubicBezTo>
                  <a:close/>
                  <a:moveTo>
                    <a:pt x="4044635" y="472283"/>
                  </a:moveTo>
                  <a:cubicBezTo>
                    <a:pt x="4012011" y="472063"/>
                    <a:pt x="3998956" y="512245"/>
                    <a:pt x="4019661" y="531509"/>
                  </a:cubicBezTo>
                  <a:cubicBezTo>
                    <a:pt x="4045161" y="555245"/>
                    <a:pt x="4080125" y="534328"/>
                    <a:pt x="4079179" y="507295"/>
                  </a:cubicBezTo>
                  <a:cubicBezTo>
                    <a:pt x="4078425" y="485326"/>
                    <a:pt x="4061731" y="472397"/>
                    <a:pt x="4044635" y="472283"/>
                  </a:cubicBezTo>
                  <a:close/>
                  <a:moveTo>
                    <a:pt x="4038752" y="1364173"/>
                  </a:moveTo>
                  <a:cubicBezTo>
                    <a:pt x="4006138" y="1363953"/>
                    <a:pt x="3993073" y="1404144"/>
                    <a:pt x="4013778" y="1423399"/>
                  </a:cubicBezTo>
                  <a:cubicBezTo>
                    <a:pt x="4039268" y="1447126"/>
                    <a:pt x="4074222" y="1426237"/>
                    <a:pt x="4073296" y="1399195"/>
                  </a:cubicBezTo>
                  <a:cubicBezTo>
                    <a:pt x="4072542" y="1377216"/>
                    <a:pt x="4055848" y="1364288"/>
                    <a:pt x="4038752" y="1364173"/>
                  </a:cubicBezTo>
                  <a:close/>
                  <a:moveTo>
                    <a:pt x="4041694" y="918228"/>
                  </a:moveTo>
                  <a:cubicBezTo>
                    <a:pt x="4009012" y="918008"/>
                    <a:pt x="3996062" y="958228"/>
                    <a:pt x="4016710" y="977454"/>
                  </a:cubicBezTo>
                  <a:cubicBezTo>
                    <a:pt x="4042200" y="1001181"/>
                    <a:pt x="4077154" y="980292"/>
                    <a:pt x="4076228" y="953240"/>
                  </a:cubicBezTo>
                  <a:cubicBezTo>
                    <a:pt x="4075483" y="931271"/>
                    <a:pt x="4058789" y="918342"/>
                    <a:pt x="4041694" y="918228"/>
                  </a:cubicBezTo>
                  <a:close/>
                  <a:moveTo>
                    <a:pt x="3679323" y="915839"/>
                  </a:moveTo>
                  <a:cubicBezTo>
                    <a:pt x="3646641" y="915619"/>
                    <a:pt x="3633691" y="955839"/>
                    <a:pt x="3654348" y="975065"/>
                  </a:cubicBezTo>
                  <a:cubicBezTo>
                    <a:pt x="3679867" y="998821"/>
                    <a:pt x="3714812" y="977836"/>
                    <a:pt x="3713866" y="950851"/>
                  </a:cubicBezTo>
                  <a:cubicBezTo>
                    <a:pt x="3713103" y="928882"/>
                    <a:pt x="3696408" y="915944"/>
                    <a:pt x="3679323" y="915839"/>
                  </a:cubicBezTo>
                  <a:close/>
                  <a:moveTo>
                    <a:pt x="4024045" y="3593908"/>
                  </a:moveTo>
                  <a:cubicBezTo>
                    <a:pt x="3991411" y="3593688"/>
                    <a:pt x="3978375" y="3633889"/>
                    <a:pt x="3999070" y="3653134"/>
                  </a:cubicBezTo>
                  <a:cubicBezTo>
                    <a:pt x="4024560" y="3676861"/>
                    <a:pt x="4059515" y="3655972"/>
                    <a:pt x="4058588" y="3628930"/>
                  </a:cubicBezTo>
                  <a:cubicBezTo>
                    <a:pt x="4057834" y="3606952"/>
                    <a:pt x="4041130" y="3594023"/>
                    <a:pt x="4024045" y="3593908"/>
                  </a:cubicBezTo>
                  <a:close/>
                  <a:moveTo>
                    <a:pt x="3676381" y="1361784"/>
                  </a:moveTo>
                  <a:cubicBezTo>
                    <a:pt x="3643757" y="1361564"/>
                    <a:pt x="3630711" y="1401755"/>
                    <a:pt x="3651407" y="1421010"/>
                  </a:cubicBezTo>
                  <a:cubicBezTo>
                    <a:pt x="3676897" y="1444737"/>
                    <a:pt x="3711851" y="1423848"/>
                    <a:pt x="3710925" y="1396796"/>
                  </a:cubicBezTo>
                  <a:cubicBezTo>
                    <a:pt x="3710161" y="1374828"/>
                    <a:pt x="3693467" y="1361899"/>
                    <a:pt x="3676381" y="1361784"/>
                  </a:cubicBezTo>
                  <a:close/>
                  <a:moveTo>
                    <a:pt x="3682264" y="469884"/>
                  </a:moveTo>
                  <a:cubicBezTo>
                    <a:pt x="3649640" y="469674"/>
                    <a:pt x="3636585" y="509846"/>
                    <a:pt x="3657280" y="529110"/>
                  </a:cubicBezTo>
                  <a:cubicBezTo>
                    <a:pt x="3682799" y="552856"/>
                    <a:pt x="3717744" y="531862"/>
                    <a:pt x="3716798" y="504896"/>
                  </a:cubicBezTo>
                  <a:cubicBezTo>
                    <a:pt x="3716054" y="482966"/>
                    <a:pt x="3699388" y="469999"/>
                    <a:pt x="3682264" y="469884"/>
                  </a:cubicBezTo>
                  <a:close/>
                  <a:moveTo>
                    <a:pt x="3673440" y="1807729"/>
                  </a:moveTo>
                  <a:cubicBezTo>
                    <a:pt x="3640834" y="1807509"/>
                    <a:pt x="3627750" y="1847691"/>
                    <a:pt x="3648456" y="1866955"/>
                  </a:cubicBezTo>
                  <a:cubicBezTo>
                    <a:pt x="3673965" y="1890692"/>
                    <a:pt x="3708900" y="1869765"/>
                    <a:pt x="3707983" y="1842751"/>
                  </a:cubicBezTo>
                  <a:cubicBezTo>
                    <a:pt x="3707210" y="1820734"/>
                    <a:pt x="3690382" y="1807844"/>
                    <a:pt x="3673440" y="1807729"/>
                  </a:cubicBezTo>
                  <a:close/>
                  <a:moveTo>
                    <a:pt x="4021094" y="4039863"/>
                  </a:moveTo>
                  <a:cubicBezTo>
                    <a:pt x="3988460" y="4039643"/>
                    <a:pt x="3975423" y="4079834"/>
                    <a:pt x="3996119" y="4099089"/>
                  </a:cubicBezTo>
                  <a:cubicBezTo>
                    <a:pt x="4021476" y="4122692"/>
                    <a:pt x="4056478" y="4102156"/>
                    <a:pt x="4055647" y="4074875"/>
                  </a:cubicBezTo>
                  <a:cubicBezTo>
                    <a:pt x="4054797" y="4052811"/>
                    <a:pt x="4038084" y="4039968"/>
                    <a:pt x="4021094" y="4039863"/>
                  </a:cubicBezTo>
                  <a:close/>
                  <a:moveTo>
                    <a:pt x="2960454" y="19152"/>
                  </a:moveTo>
                  <a:cubicBezTo>
                    <a:pt x="2927839" y="18932"/>
                    <a:pt x="2914765" y="59123"/>
                    <a:pt x="2935480" y="78378"/>
                  </a:cubicBezTo>
                  <a:cubicBezTo>
                    <a:pt x="2960970" y="102105"/>
                    <a:pt x="2995924" y="81216"/>
                    <a:pt x="2994998" y="54164"/>
                  </a:cubicBezTo>
                  <a:cubicBezTo>
                    <a:pt x="2994234" y="32195"/>
                    <a:pt x="2977540" y="19266"/>
                    <a:pt x="2960454" y="19152"/>
                  </a:cubicBezTo>
                  <a:close/>
                  <a:moveTo>
                    <a:pt x="2586298" y="1800553"/>
                  </a:moveTo>
                  <a:cubicBezTo>
                    <a:pt x="2553673" y="1800333"/>
                    <a:pt x="2540618" y="1840515"/>
                    <a:pt x="2561323" y="1859779"/>
                  </a:cubicBezTo>
                  <a:cubicBezTo>
                    <a:pt x="2586813" y="1883506"/>
                    <a:pt x="2621787" y="1862607"/>
                    <a:pt x="2620841" y="1835565"/>
                  </a:cubicBezTo>
                  <a:cubicBezTo>
                    <a:pt x="2620087" y="1813587"/>
                    <a:pt x="2603393" y="1800658"/>
                    <a:pt x="2586298" y="1800553"/>
                  </a:cubicBezTo>
                  <a:close/>
                  <a:moveTo>
                    <a:pt x="2235693" y="14364"/>
                  </a:moveTo>
                  <a:cubicBezTo>
                    <a:pt x="2203011" y="14144"/>
                    <a:pt x="2190061" y="54364"/>
                    <a:pt x="2210718" y="73590"/>
                  </a:cubicBezTo>
                  <a:cubicBezTo>
                    <a:pt x="2236237" y="97336"/>
                    <a:pt x="2271182" y="76342"/>
                    <a:pt x="2270236" y="49386"/>
                  </a:cubicBezTo>
                  <a:cubicBezTo>
                    <a:pt x="2269482" y="27408"/>
                    <a:pt x="2252788" y="14479"/>
                    <a:pt x="2235693" y="14364"/>
                  </a:cubicBezTo>
                  <a:close/>
                  <a:moveTo>
                    <a:pt x="2957513" y="465097"/>
                  </a:moveTo>
                  <a:cubicBezTo>
                    <a:pt x="2924869" y="464886"/>
                    <a:pt x="2911852" y="505078"/>
                    <a:pt x="2932538" y="524332"/>
                  </a:cubicBezTo>
                  <a:cubicBezTo>
                    <a:pt x="2958018" y="548059"/>
                    <a:pt x="2992983" y="527180"/>
                    <a:pt x="2992056" y="500118"/>
                  </a:cubicBezTo>
                  <a:cubicBezTo>
                    <a:pt x="2991292" y="478140"/>
                    <a:pt x="2974598" y="465211"/>
                    <a:pt x="2957513" y="465097"/>
                  </a:cubicBezTo>
                  <a:close/>
                  <a:moveTo>
                    <a:pt x="2580415" y="2692443"/>
                  </a:moveTo>
                  <a:cubicBezTo>
                    <a:pt x="2547800" y="2692223"/>
                    <a:pt x="2534725" y="2732405"/>
                    <a:pt x="2555440" y="2751669"/>
                  </a:cubicBezTo>
                  <a:cubicBezTo>
                    <a:pt x="2580930" y="2775396"/>
                    <a:pt x="2615885" y="2754507"/>
                    <a:pt x="2614958" y="2727455"/>
                  </a:cubicBezTo>
                  <a:cubicBezTo>
                    <a:pt x="2614204" y="2705487"/>
                    <a:pt x="2597510" y="2692558"/>
                    <a:pt x="2580415" y="2692443"/>
                  </a:cubicBezTo>
                  <a:close/>
                  <a:moveTo>
                    <a:pt x="2577473" y="3138388"/>
                  </a:moveTo>
                  <a:cubicBezTo>
                    <a:pt x="2544858" y="3138169"/>
                    <a:pt x="2531793" y="3178350"/>
                    <a:pt x="2552489" y="3197614"/>
                  </a:cubicBezTo>
                  <a:cubicBezTo>
                    <a:pt x="2577998" y="3221351"/>
                    <a:pt x="2612934" y="3200424"/>
                    <a:pt x="2612017" y="3173400"/>
                  </a:cubicBezTo>
                  <a:cubicBezTo>
                    <a:pt x="2611253" y="3151394"/>
                    <a:pt x="2594425" y="3138503"/>
                    <a:pt x="2577473" y="3138388"/>
                  </a:cubicBezTo>
                  <a:close/>
                  <a:moveTo>
                    <a:pt x="2571590" y="4030288"/>
                  </a:moveTo>
                  <a:cubicBezTo>
                    <a:pt x="2538966" y="4030068"/>
                    <a:pt x="2525910" y="4070250"/>
                    <a:pt x="2546616" y="4089514"/>
                  </a:cubicBezTo>
                  <a:cubicBezTo>
                    <a:pt x="2572115" y="4113251"/>
                    <a:pt x="2607079" y="4092304"/>
                    <a:pt x="2606134" y="4065300"/>
                  </a:cubicBezTo>
                  <a:cubicBezTo>
                    <a:pt x="2605379" y="4043331"/>
                    <a:pt x="2588685" y="4030403"/>
                    <a:pt x="2571590" y="4030288"/>
                  </a:cubicBezTo>
                  <a:close/>
                  <a:moveTo>
                    <a:pt x="2226868" y="1352209"/>
                  </a:moveTo>
                  <a:cubicBezTo>
                    <a:pt x="2194301" y="1351989"/>
                    <a:pt x="2181150" y="1392133"/>
                    <a:pt x="2201884" y="1411435"/>
                  </a:cubicBezTo>
                  <a:cubicBezTo>
                    <a:pt x="2227374" y="1435162"/>
                    <a:pt x="2262329" y="1414273"/>
                    <a:pt x="2261412" y="1387221"/>
                  </a:cubicBezTo>
                  <a:cubicBezTo>
                    <a:pt x="2260648" y="1365253"/>
                    <a:pt x="2243963" y="1352324"/>
                    <a:pt x="2226868" y="1352209"/>
                  </a:cubicBezTo>
                  <a:close/>
                  <a:moveTo>
                    <a:pt x="2574531" y="3584333"/>
                  </a:moveTo>
                  <a:cubicBezTo>
                    <a:pt x="2541907" y="3584114"/>
                    <a:pt x="2528852" y="3624295"/>
                    <a:pt x="2549557" y="3643559"/>
                  </a:cubicBezTo>
                  <a:cubicBezTo>
                    <a:pt x="2575057" y="3667296"/>
                    <a:pt x="2610021" y="3646350"/>
                    <a:pt x="2609075" y="3619345"/>
                  </a:cubicBezTo>
                  <a:cubicBezTo>
                    <a:pt x="2608321" y="3597415"/>
                    <a:pt x="2591665" y="3584448"/>
                    <a:pt x="2574531" y="3584333"/>
                  </a:cubicBezTo>
                  <a:close/>
                  <a:moveTo>
                    <a:pt x="2229810" y="906264"/>
                  </a:moveTo>
                  <a:cubicBezTo>
                    <a:pt x="2197185" y="906044"/>
                    <a:pt x="2184130" y="946235"/>
                    <a:pt x="2204835" y="965490"/>
                  </a:cubicBezTo>
                  <a:cubicBezTo>
                    <a:pt x="2230325" y="989217"/>
                    <a:pt x="2265280" y="968328"/>
                    <a:pt x="2264353" y="941286"/>
                  </a:cubicBezTo>
                  <a:cubicBezTo>
                    <a:pt x="2263599" y="919308"/>
                    <a:pt x="2246905" y="906369"/>
                    <a:pt x="2229810" y="906264"/>
                  </a:cubicBezTo>
                  <a:close/>
                  <a:moveTo>
                    <a:pt x="2212160" y="3581944"/>
                  </a:moveTo>
                  <a:cubicBezTo>
                    <a:pt x="2179546" y="3581725"/>
                    <a:pt x="2166471" y="3621906"/>
                    <a:pt x="2187177" y="3641171"/>
                  </a:cubicBezTo>
                  <a:cubicBezTo>
                    <a:pt x="2212667" y="3664897"/>
                    <a:pt x="2247640" y="3644009"/>
                    <a:pt x="2246695" y="3616956"/>
                  </a:cubicBezTo>
                  <a:cubicBezTo>
                    <a:pt x="2245940" y="3594988"/>
                    <a:pt x="2229246" y="3582059"/>
                    <a:pt x="2212160" y="3581944"/>
                  </a:cubicBezTo>
                  <a:close/>
                  <a:moveTo>
                    <a:pt x="2223926" y="1798154"/>
                  </a:moveTo>
                  <a:cubicBezTo>
                    <a:pt x="2191302" y="1797935"/>
                    <a:pt x="2178247" y="1838116"/>
                    <a:pt x="2198952" y="1857380"/>
                  </a:cubicBezTo>
                  <a:cubicBezTo>
                    <a:pt x="2224452" y="1881117"/>
                    <a:pt x="2259416" y="1860171"/>
                    <a:pt x="2258470" y="1833176"/>
                  </a:cubicBezTo>
                  <a:cubicBezTo>
                    <a:pt x="2257716" y="1811236"/>
                    <a:pt x="2241060" y="1798269"/>
                    <a:pt x="2223926" y="1798154"/>
                  </a:cubicBezTo>
                  <a:close/>
                  <a:moveTo>
                    <a:pt x="2209209" y="4027889"/>
                  </a:moveTo>
                  <a:cubicBezTo>
                    <a:pt x="2176585" y="4027670"/>
                    <a:pt x="2163530" y="4067851"/>
                    <a:pt x="2184235" y="4087116"/>
                  </a:cubicBezTo>
                  <a:cubicBezTo>
                    <a:pt x="2209735" y="4110852"/>
                    <a:pt x="2244699" y="4089906"/>
                    <a:pt x="2243753" y="4062911"/>
                  </a:cubicBezTo>
                  <a:cubicBezTo>
                    <a:pt x="2242999" y="4040971"/>
                    <a:pt x="2226343" y="4028004"/>
                    <a:pt x="2209209" y="4027889"/>
                  </a:cubicBezTo>
                  <a:close/>
                  <a:moveTo>
                    <a:pt x="2215102" y="3135999"/>
                  </a:moveTo>
                  <a:cubicBezTo>
                    <a:pt x="2182487" y="3135780"/>
                    <a:pt x="2169413" y="3175961"/>
                    <a:pt x="2190128" y="3195225"/>
                  </a:cubicBezTo>
                  <a:cubicBezTo>
                    <a:pt x="2215618" y="3218952"/>
                    <a:pt x="2250572" y="3198064"/>
                    <a:pt x="2249646" y="3171021"/>
                  </a:cubicBezTo>
                  <a:cubicBezTo>
                    <a:pt x="2248872" y="3148995"/>
                    <a:pt x="2232044" y="3136104"/>
                    <a:pt x="2215102" y="3135999"/>
                  </a:cubicBezTo>
                  <a:close/>
                  <a:moveTo>
                    <a:pt x="2220985" y="2244100"/>
                  </a:moveTo>
                  <a:cubicBezTo>
                    <a:pt x="2188361" y="2243880"/>
                    <a:pt x="2175305" y="2284061"/>
                    <a:pt x="2196011" y="2303326"/>
                  </a:cubicBezTo>
                  <a:cubicBezTo>
                    <a:pt x="2221501" y="2327053"/>
                    <a:pt x="2256474" y="2306154"/>
                    <a:pt x="2255529" y="2279121"/>
                  </a:cubicBezTo>
                  <a:cubicBezTo>
                    <a:pt x="2254765" y="2257143"/>
                    <a:pt x="2238071" y="2244214"/>
                    <a:pt x="2220985" y="2244100"/>
                  </a:cubicBezTo>
                  <a:close/>
                  <a:moveTo>
                    <a:pt x="2218043" y="2690054"/>
                  </a:moveTo>
                  <a:cubicBezTo>
                    <a:pt x="2185362" y="2689835"/>
                    <a:pt x="2172411" y="2730054"/>
                    <a:pt x="2193069" y="2749280"/>
                  </a:cubicBezTo>
                  <a:cubicBezTo>
                    <a:pt x="2218559" y="2773007"/>
                    <a:pt x="2253514" y="2752118"/>
                    <a:pt x="2252587" y="2725066"/>
                  </a:cubicBezTo>
                  <a:cubicBezTo>
                    <a:pt x="2251823" y="2703088"/>
                    <a:pt x="2235129" y="2690159"/>
                    <a:pt x="2218043" y="2690054"/>
                  </a:cubicBezTo>
                  <a:close/>
                  <a:moveTo>
                    <a:pt x="2232751" y="460309"/>
                  </a:moveTo>
                  <a:cubicBezTo>
                    <a:pt x="2200136" y="460090"/>
                    <a:pt x="2187071" y="500271"/>
                    <a:pt x="2207767" y="519536"/>
                  </a:cubicBezTo>
                  <a:cubicBezTo>
                    <a:pt x="2233267" y="543262"/>
                    <a:pt x="2268231" y="522354"/>
                    <a:pt x="2267285" y="495331"/>
                  </a:cubicBezTo>
                  <a:cubicBezTo>
                    <a:pt x="2266540" y="473353"/>
                    <a:pt x="2249846" y="460424"/>
                    <a:pt x="2232751" y="460309"/>
                  </a:cubicBezTo>
                  <a:close/>
                  <a:moveTo>
                    <a:pt x="2945737" y="2248887"/>
                  </a:moveTo>
                  <a:cubicBezTo>
                    <a:pt x="2913122" y="2248667"/>
                    <a:pt x="2900048" y="2288849"/>
                    <a:pt x="2920762" y="2308113"/>
                  </a:cubicBezTo>
                  <a:cubicBezTo>
                    <a:pt x="2946252" y="2331840"/>
                    <a:pt x="2981207" y="2310951"/>
                    <a:pt x="2980281" y="2283899"/>
                  </a:cubicBezTo>
                  <a:cubicBezTo>
                    <a:pt x="2979526" y="2261931"/>
                    <a:pt x="2962832" y="2249002"/>
                    <a:pt x="2945737" y="2248887"/>
                  </a:cubicBezTo>
                  <a:close/>
                  <a:moveTo>
                    <a:pt x="2942795" y="2694832"/>
                  </a:moveTo>
                  <a:cubicBezTo>
                    <a:pt x="2910180" y="2694612"/>
                    <a:pt x="2897116" y="2734794"/>
                    <a:pt x="2917811" y="2754058"/>
                  </a:cubicBezTo>
                  <a:cubicBezTo>
                    <a:pt x="2943320" y="2777795"/>
                    <a:pt x="2978256" y="2756868"/>
                    <a:pt x="2977339" y="2729854"/>
                  </a:cubicBezTo>
                  <a:cubicBezTo>
                    <a:pt x="2976575" y="2707837"/>
                    <a:pt x="2959747" y="2694947"/>
                    <a:pt x="2942795" y="2694832"/>
                  </a:cubicBezTo>
                  <a:close/>
                  <a:moveTo>
                    <a:pt x="2936912" y="3586732"/>
                  </a:moveTo>
                  <a:cubicBezTo>
                    <a:pt x="2904231" y="3586512"/>
                    <a:pt x="2891280" y="3626732"/>
                    <a:pt x="2911938" y="3645958"/>
                  </a:cubicBezTo>
                  <a:cubicBezTo>
                    <a:pt x="2937457" y="3669704"/>
                    <a:pt x="2972402" y="3648710"/>
                    <a:pt x="2971456" y="3621744"/>
                  </a:cubicBezTo>
                  <a:cubicBezTo>
                    <a:pt x="2970692" y="3599775"/>
                    <a:pt x="2953998" y="3586846"/>
                    <a:pt x="2936912" y="3586732"/>
                  </a:cubicBezTo>
                  <a:close/>
                  <a:moveTo>
                    <a:pt x="2939854" y="3140787"/>
                  </a:moveTo>
                  <a:cubicBezTo>
                    <a:pt x="2907229" y="3140567"/>
                    <a:pt x="2894174" y="3180749"/>
                    <a:pt x="2914870" y="3200013"/>
                  </a:cubicBezTo>
                  <a:cubicBezTo>
                    <a:pt x="2940369" y="3223749"/>
                    <a:pt x="2975334" y="3202803"/>
                    <a:pt x="2974388" y="3175808"/>
                  </a:cubicBezTo>
                  <a:cubicBezTo>
                    <a:pt x="2973633" y="3153830"/>
                    <a:pt x="2956949" y="3140901"/>
                    <a:pt x="2939854" y="3140787"/>
                  </a:cubicBezTo>
                  <a:close/>
                  <a:moveTo>
                    <a:pt x="2954561" y="911051"/>
                  </a:moveTo>
                  <a:cubicBezTo>
                    <a:pt x="2921985" y="910832"/>
                    <a:pt x="2908853" y="950985"/>
                    <a:pt x="2929587" y="970278"/>
                  </a:cubicBezTo>
                  <a:cubicBezTo>
                    <a:pt x="2954943" y="993880"/>
                    <a:pt x="2990041" y="973259"/>
                    <a:pt x="2989115" y="946073"/>
                  </a:cubicBezTo>
                  <a:cubicBezTo>
                    <a:pt x="2988351" y="924085"/>
                    <a:pt x="2971657" y="911156"/>
                    <a:pt x="2954561" y="911051"/>
                  </a:cubicBezTo>
                  <a:close/>
                  <a:moveTo>
                    <a:pt x="2583356" y="2246498"/>
                  </a:moveTo>
                  <a:cubicBezTo>
                    <a:pt x="2550675" y="2246278"/>
                    <a:pt x="2537724" y="2286498"/>
                    <a:pt x="2558382" y="2305724"/>
                  </a:cubicBezTo>
                  <a:cubicBezTo>
                    <a:pt x="2583872" y="2329451"/>
                    <a:pt x="2618826" y="2308562"/>
                    <a:pt x="2617900" y="2281510"/>
                  </a:cubicBezTo>
                  <a:cubicBezTo>
                    <a:pt x="2617145" y="2259542"/>
                    <a:pt x="2600451" y="2246613"/>
                    <a:pt x="2583356" y="2246498"/>
                  </a:cubicBezTo>
                  <a:close/>
                  <a:moveTo>
                    <a:pt x="2948678" y="1802942"/>
                  </a:moveTo>
                  <a:cubicBezTo>
                    <a:pt x="2915978" y="1802722"/>
                    <a:pt x="2903056" y="1842961"/>
                    <a:pt x="2923694" y="1862168"/>
                  </a:cubicBezTo>
                  <a:cubicBezTo>
                    <a:pt x="2949184" y="1885895"/>
                    <a:pt x="2984139" y="1865006"/>
                    <a:pt x="2983212" y="1837963"/>
                  </a:cubicBezTo>
                  <a:cubicBezTo>
                    <a:pt x="2982468" y="1815985"/>
                    <a:pt x="2965774" y="1803056"/>
                    <a:pt x="2948678" y="1802942"/>
                  </a:cubicBezTo>
                  <a:close/>
                  <a:moveTo>
                    <a:pt x="2951620" y="1356997"/>
                  </a:moveTo>
                  <a:cubicBezTo>
                    <a:pt x="2918938" y="1356777"/>
                    <a:pt x="2905988" y="1396997"/>
                    <a:pt x="2926645" y="1416223"/>
                  </a:cubicBezTo>
                  <a:cubicBezTo>
                    <a:pt x="2952164" y="1439969"/>
                    <a:pt x="2987109" y="1418975"/>
                    <a:pt x="2986164" y="1392009"/>
                  </a:cubicBezTo>
                  <a:cubicBezTo>
                    <a:pt x="2985409" y="1370040"/>
                    <a:pt x="2968715" y="1357111"/>
                    <a:pt x="2951620" y="1356997"/>
                  </a:cubicBezTo>
                  <a:close/>
                  <a:moveTo>
                    <a:pt x="2589249" y="1354598"/>
                  </a:moveTo>
                  <a:cubicBezTo>
                    <a:pt x="2556624" y="1354378"/>
                    <a:pt x="2543569" y="1394560"/>
                    <a:pt x="2564265" y="1413824"/>
                  </a:cubicBezTo>
                  <a:cubicBezTo>
                    <a:pt x="2589621" y="1437427"/>
                    <a:pt x="2624719" y="1416806"/>
                    <a:pt x="2623792" y="1389620"/>
                  </a:cubicBezTo>
                  <a:cubicBezTo>
                    <a:pt x="2623028" y="1367642"/>
                    <a:pt x="2606344" y="1354713"/>
                    <a:pt x="2589249" y="1354598"/>
                  </a:cubicBezTo>
                  <a:close/>
                  <a:moveTo>
                    <a:pt x="2933971" y="4032677"/>
                  </a:moveTo>
                  <a:cubicBezTo>
                    <a:pt x="2901356" y="4032457"/>
                    <a:pt x="2888291" y="4072639"/>
                    <a:pt x="2908996" y="4091903"/>
                  </a:cubicBezTo>
                  <a:cubicBezTo>
                    <a:pt x="2934496" y="4115640"/>
                    <a:pt x="2969460" y="4094722"/>
                    <a:pt x="2968514" y="4067699"/>
                  </a:cubicBezTo>
                  <a:cubicBezTo>
                    <a:pt x="2967750" y="4045720"/>
                    <a:pt x="2951056" y="4032792"/>
                    <a:pt x="2933971" y="4032677"/>
                  </a:cubicBezTo>
                  <a:close/>
                  <a:moveTo>
                    <a:pt x="2592190" y="908653"/>
                  </a:moveTo>
                  <a:cubicBezTo>
                    <a:pt x="2559614" y="908433"/>
                    <a:pt x="2546473" y="948586"/>
                    <a:pt x="2567206" y="967879"/>
                  </a:cubicBezTo>
                  <a:cubicBezTo>
                    <a:pt x="2592715" y="991635"/>
                    <a:pt x="2627651" y="970650"/>
                    <a:pt x="2626724" y="943665"/>
                  </a:cubicBezTo>
                  <a:cubicBezTo>
                    <a:pt x="2625970" y="921649"/>
                    <a:pt x="2609247" y="908768"/>
                    <a:pt x="2592190" y="908653"/>
                  </a:cubicBezTo>
                  <a:close/>
                  <a:moveTo>
                    <a:pt x="1873321" y="11975"/>
                  </a:moveTo>
                  <a:cubicBezTo>
                    <a:pt x="1840640" y="11755"/>
                    <a:pt x="1827690" y="51975"/>
                    <a:pt x="1848347" y="71201"/>
                  </a:cubicBezTo>
                  <a:cubicBezTo>
                    <a:pt x="1873866" y="94947"/>
                    <a:pt x="1908811" y="73953"/>
                    <a:pt x="1907865" y="46987"/>
                  </a:cubicBezTo>
                  <a:cubicBezTo>
                    <a:pt x="1907101" y="25047"/>
                    <a:pt x="1890445" y="12080"/>
                    <a:pt x="1873321" y="11975"/>
                  </a:cubicBezTo>
                  <a:close/>
                  <a:moveTo>
                    <a:pt x="2598073" y="16763"/>
                  </a:moveTo>
                  <a:cubicBezTo>
                    <a:pt x="2565392" y="16543"/>
                    <a:pt x="2552442" y="56763"/>
                    <a:pt x="2573099" y="75989"/>
                  </a:cubicBezTo>
                  <a:cubicBezTo>
                    <a:pt x="2598598" y="99725"/>
                    <a:pt x="2633563" y="78808"/>
                    <a:pt x="2632617" y="51775"/>
                  </a:cubicBezTo>
                  <a:cubicBezTo>
                    <a:pt x="2631863" y="29806"/>
                    <a:pt x="2615169" y="16868"/>
                    <a:pt x="2598073" y="16763"/>
                  </a:cubicBezTo>
                  <a:close/>
                  <a:moveTo>
                    <a:pt x="2595132" y="462708"/>
                  </a:moveTo>
                  <a:cubicBezTo>
                    <a:pt x="2562536" y="462498"/>
                    <a:pt x="2549433" y="502660"/>
                    <a:pt x="2570157" y="521944"/>
                  </a:cubicBezTo>
                  <a:cubicBezTo>
                    <a:pt x="2595647" y="545670"/>
                    <a:pt x="2630602" y="524782"/>
                    <a:pt x="2629676" y="497729"/>
                  </a:cubicBezTo>
                  <a:cubicBezTo>
                    <a:pt x="2628921" y="475751"/>
                    <a:pt x="2612218" y="462822"/>
                    <a:pt x="2595132" y="462708"/>
                  </a:cubicBezTo>
                  <a:close/>
                </a:path>
              </a:pathLst>
            </a:custGeom>
            <a:solidFill>
              <a:srgbClr val="FFD16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71" name="Google Shape;2171;p25"/>
          <p:cNvGrpSpPr/>
          <p:nvPr/>
        </p:nvGrpSpPr>
        <p:grpSpPr>
          <a:xfrm>
            <a:off x="731124" y="2025397"/>
            <a:ext cx="1920600" cy="1063981"/>
            <a:chOff x="0" y="0"/>
            <a:chExt cx="5121600" cy="2837283"/>
          </a:xfrm>
        </p:grpSpPr>
        <p:sp>
          <p:nvSpPr>
            <p:cNvPr id="2172" name="Google Shape;2172;p25"/>
            <p:cNvSpPr txBox="1"/>
            <p:nvPr/>
          </p:nvSpPr>
          <p:spPr>
            <a:xfrm>
              <a:off x="0" y="0"/>
              <a:ext cx="5121600" cy="114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800">
                  <a:solidFill>
                    <a:schemeClr val="dk1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2 out 5</a:t>
              </a:r>
              <a:endParaRPr b="1" sz="28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173" name="Google Shape;2173;p25"/>
            <p:cNvSpPr txBox="1"/>
            <p:nvPr/>
          </p:nvSpPr>
          <p:spPr>
            <a:xfrm>
              <a:off x="0" y="1605783"/>
              <a:ext cx="5121600" cy="123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Elaborate on the featured statistic.</a:t>
              </a:r>
              <a:endParaRPr sz="15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</p:grpSp>
      <p:grpSp>
        <p:nvGrpSpPr>
          <p:cNvPr id="2174" name="Google Shape;2174;p25"/>
          <p:cNvGrpSpPr/>
          <p:nvPr/>
        </p:nvGrpSpPr>
        <p:grpSpPr>
          <a:xfrm rot="293241">
            <a:off x="4918902" y="3738186"/>
            <a:ext cx="2335885" cy="618890"/>
            <a:chOff x="9837222" y="7476386"/>
            <a:chExt cx="4671601" cy="1237735"/>
          </a:xfrm>
        </p:grpSpPr>
        <p:sp>
          <p:nvSpPr>
            <p:cNvPr id="2175" name="Google Shape;2175;p25"/>
            <p:cNvSpPr/>
            <p:nvPr/>
          </p:nvSpPr>
          <p:spPr>
            <a:xfrm>
              <a:off x="9837222" y="7476386"/>
              <a:ext cx="4671601" cy="1237735"/>
            </a:xfrm>
            <a:custGeom>
              <a:rect b="b" l="l" r="r" t="t"/>
              <a:pathLst>
                <a:path extrusionOk="0" h="1237735" w="4671601">
                  <a:moveTo>
                    <a:pt x="310424" y="1197949"/>
                  </a:moveTo>
                  <a:cubicBezTo>
                    <a:pt x="371930" y="1224048"/>
                    <a:pt x="437463" y="1236793"/>
                    <a:pt x="505659" y="1236793"/>
                  </a:cubicBezTo>
                  <a:cubicBezTo>
                    <a:pt x="587982" y="1236793"/>
                    <a:pt x="676023" y="1217922"/>
                    <a:pt x="754478" y="1171404"/>
                  </a:cubicBezTo>
                  <a:cubicBezTo>
                    <a:pt x="825870" y="1219758"/>
                    <a:pt x="905595" y="1236793"/>
                    <a:pt x="977351" y="1236793"/>
                  </a:cubicBezTo>
                  <a:cubicBezTo>
                    <a:pt x="1020395" y="1236793"/>
                    <a:pt x="1062907" y="1230938"/>
                    <a:pt x="1103830" y="1218751"/>
                  </a:cubicBezTo>
                  <a:cubicBezTo>
                    <a:pt x="1138998" y="1230481"/>
                    <a:pt x="1176446" y="1236793"/>
                    <a:pt x="1214547" y="1236793"/>
                  </a:cubicBezTo>
                  <a:cubicBezTo>
                    <a:pt x="1245053" y="1236793"/>
                    <a:pt x="1271784" y="1231777"/>
                    <a:pt x="1277651" y="1230780"/>
                  </a:cubicBezTo>
                  <a:cubicBezTo>
                    <a:pt x="1290788" y="1228392"/>
                    <a:pt x="1303775" y="1225269"/>
                    <a:pt x="1316547" y="1221390"/>
                  </a:cubicBezTo>
                  <a:cubicBezTo>
                    <a:pt x="1347043" y="1232038"/>
                    <a:pt x="1379595" y="1237726"/>
                    <a:pt x="1413034" y="1237726"/>
                  </a:cubicBezTo>
                  <a:cubicBezTo>
                    <a:pt x="1440513" y="1237726"/>
                    <a:pt x="1467851" y="1233894"/>
                    <a:pt x="1494208" y="1226351"/>
                  </a:cubicBezTo>
                  <a:cubicBezTo>
                    <a:pt x="1525583" y="1233288"/>
                    <a:pt x="1558022" y="1236793"/>
                    <a:pt x="1591172" y="1236793"/>
                  </a:cubicBezTo>
                  <a:cubicBezTo>
                    <a:pt x="1673663" y="1236793"/>
                    <a:pt x="1748876" y="1215152"/>
                    <a:pt x="1813260" y="1178005"/>
                  </a:cubicBezTo>
                  <a:cubicBezTo>
                    <a:pt x="1823855" y="1180457"/>
                    <a:pt x="1834778" y="1182332"/>
                    <a:pt x="1846008" y="1183572"/>
                  </a:cubicBezTo>
                  <a:cubicBezTo>
                    <a:pt x="1856519" y="1189325"/>
                    <a:pt x="1867413" y="1194733"/>
                    <a:pt x="1878691" y="1199740"/>
                  </a:cubicBezTo>
                  <a:cubicBezTo>
                    <a:pt x="1934189" y="1224383"/>
                    <a:pt x="1995658" y="1237800"/>
                    <a:pt x="2059379" y="1236775"/>
                  </a:cubicBezTo>
                  <a:cubicBezTo>
                    <a:pt x="2132620" y="1235945"/>
                    <a:pt x="2206721" y="1216616"/>
                    <a:pt x="2271778" y="1177175"/>
                  </a:cubicBezTo>
                  <a:cubicBezTo>
                    <a:pt x="2340301" y="1216448"/>
                    <a:pt x="2418962" y="1236793"/>
                    <a:pt x="2502228" y="1236793"/>
                  </a:cubicBezTo>
                  <a:cubicBezTo>
                    <a:pt x="2556232" y="1236793"/>
                    <a:pt x="2611955" y="1228066"/>
                    <a:pt x="2665136" y="1208103"/>
                  </a:cubicBezTo>
                  <a:cubicBezTo>
                    <a:pt x="2697286" y="1220514"/>
                    <a:pt x="2732576" y="1227591"/>
                    <a:pt x="2769930" y="1227591"/>
                  </a:cubicBezTo>
                  <a:cubicBezTo>
                    <a:pt x="2782478" y="1227591"/>
                    <a:pt x="2890747" y="1227637"/>
                    <a:pt x="2910676" y="1228281"/>
                  </a:cubicBezTo>
                  <a:cubicBezTo>
                    <a:pt x="2914217" y="1228430"/>
                    <a:pt x="2917758" y="1228504"/>
                    <a:pt x="2921308" y="1228504"/>
                  </a:cubicBezTo>
                  <a:cubicBezTo>
                    <a:pt x="2960587" y="1228504"/>
                    <a:pt x="2999483" y="1220653"/>
                    <a:pt x="3035725" y="1205260"/>
                  </a:cubicBezTo>
                  <a:cubicBezTo>
                    <a:pt x="3045527" y="1201092"/>
                    <a:pt x="3055029" y="1196430"/>
                    <a:pt x="3064194" y="1191292"/>
                  </a:cubicBezTo>
                  <a:cubicBezTo>
                    <a:pt x="3105519" y="1214500"/>
                    <a:pt x="3153964" y="1228514"/>
                    <a:pt x="3206519" y="1228514"/>
                  </a:cubicBezTo>
                  <a:lnTo>
                    <a:pt x="3399419" y="1228514"/>
                  </a:lnTo>
                  <a:cubicBezTo>
                    <a:pt x="3424805" y="1228514"/>
                    <a:pt x="3449246" y="1225250"/>
                    <a:pt x="3472399" y="1219255"/>
                  </a:cubicBezTo>
                  <a:cubicBezTo>
                    <a:pt x="3504586" y="1231283"/>
                    <a:pt x="3539194" y="1237735"/>
                    <a:pt x="3574819" y="1237735"/>
                  </a:cubicBezTo>
                  <a:cubicBezTo>
                    <a:pt x="3602298" y="1237735"/>
                    <a:pt x="3629636" y="1233903"/>
                    <a:pt x="3655993" y="1226360"/>
                  </a:cubicBezTo>
                  <a:cubicBezTo>
                    <a:pt x="3687368" y="1233297"/>
                    <a:pt x="3719807" y="1236803"/>
                    <a:pt x="3752966" y="1236803"/>
                  </a:cubicBezTo>
                  <a:cubicBezTo>
                    <a:pt x="3823891" y="1236803"/>
                    <a:pt x="3892012" y="1220691"/>
                    <a:pt x="3953546" y="1189642"/>
                  </a:cubicBezTo>
                  <a:cubicBezTo>
                    <a:pt x="3967374" y="1182658"/>
                    <a:pt x="3980604" y="1175068"/>
                    <a:pt x="3993236" y="1166947"/>
                  </a:cubicBezTo>
                  <a:cubicBezTo>
                    <a:pt x="4007400" y="1175581"/>
                    <a:pt x="4021826" y="1183376"/>
                    <a:pt x="4036374" y="1190332"/>
                  </a:cubicBezTo>
                  <a:cubicBezTo>
                    <a:pt x="4095778" y="1218733"/>
                    <a:pt x="4164805" y="1236803"/>
                    <a:pt x="4237552" y="1236803"/>
                  </a:cubicBezTo>
                  <a:cubicBezTo>
                    <a:pt x="4302917" y="1236803"/>
                    <a:pt x="4399180" y="1228355"/>
                    <a:pt x="4490267" y="1172168"/>
                  </a:cubicBezTo>
                  <a:cubicBezTo>
                    <a:pt x="4554277" y="1132690"/>
                    <a:pt x="4603553" y="1077072"/>
                    <a:pt x="4636563" y="1011179"/>
                  </a:cubicBezTo>
                  <a:cubicBezTo>
                    <a:pt x="4646289" y="991869"/>
                    <a:pt x="4667891" y="944895"/>
                    <a:pt x="4667891" y="881025"/>
                  </a:cubicBezTo>
                  <a:cubicBezTo>
                    <a:pt x="4667891" y="857286"/>
                    <a:pt x="4664957" y="834619"/>
                    <a:pt x="4659706" y="813239"/>
                  </a:cubicBezTo>
                  <a:cubicBezTo>
                    <a:pt x="4664994" y="795216"/>
                    <a:pt x="4668526" y="776204"/>
                    <a:pt x="4669740" y="756390"/>
                  </a:cubicBezTo>
                  <a:cubicBezTo>
                    <a:pt x="4671721" y="732996"/>
                    <a:pt x="4671600" y="712567"/>
                    <a:pt x="4671600" y="704176"/>
                  </a:cubicBezTo>
                  <a:cubicBezTo>
                    <a:pt x="4671600" y="590161"/>
                    <a:pt x="4644280" y="469014"/>
                    <a:pt x="4565265" y="370962"/>
                  </a:cubicBezTo>
                  <a:cubicBezTo>
                    <a:pt x="4526790" y="323223"/>
                    <a:pt x="4478494" y="284416"/>
                    <a:pt x="4422398" y="257591"/>
                  </a:cubicBezTo>
                  <a:cubicBezTo>
                    <a:pt x="4362461" y="228938"/>
                    <a:pt x="4299404" y="216686"/>
                    <a:pt x="4238486" y="216686"/>
                  </a:cubicBezTo>
                  <a:cubicBezTo>
                    <a:pt x="4149445" y="216686"/>
                    <a:pt x="4069355" y="242495"/>
                    <a:pt x="4002392" y="284752"/>
                  </a:cubicBezTo>
                  <a:cubicBezTo>
                    <a:pt x="3951257" y="252071"/>
                    <a:pt x="3892881" y="230318"/>
                    <a:pt x="3829328" y="221339"/>
                  </a:cubicBezTo>
                  <a:cubicBezTo>
                    <a:pt x="3814398" y="192723"/>
                    <a:pt x="3795104" y="167427"/>
                    <a:pt x="3772839" y="146084"/>
                  </a:cubicBezTo>
                  <a:cubicBezTo>
                    <a:pt x="3719994" y="95408"/>
                    <a:pt x="3647977" y="64704"/>
                    <a:pt x="3558805" y="64956"/>
                  </a:cubicBezTo>
                  <a:cubicBezTo>
                    <a:pt x="3558805" y="64956"/>
                    <a:pt x="3552741" y="65226"/>
                    <a:pt x="3548836" y="65431"/>
                  </a:cubicBezTo>
                  <a:cubicBezTo>
                    <a:pt x="3538614" y="64751"/>
                    <a:pt x="3523049" y="63790"/>
                    <a:pt x="3500064" y="63790"/>
                  </a:cubicBezTo>
                  <a:cubicBezTo>
                    <a:pt x="3491375" y="63790"/>
                    <a:pt x="3482761" y="64182"/>
                    <a:pt x="3474240" y="64937"/>
                  </a:cubicBezTo>
                  <a:cubicBezTo>
                    <a:pt x="3426767" y="30625"/>
                    <a:pt x="3369848" y="8004"/>
                    <a:pt x="3307323" y="1739"/>
                  </a:cubicBezTo>
                  <a:cubicBezTo>
                    <a:pt x="3148685" y="-14149"/>
                    <a:pt x="3004454" y="80378"/>
                    <a:pt x="2951254" y="222784"/>
                  </a:cubicBezTo>
                  <a:cubicBezTo>
                    <a:pt x="2935921" y="225525"/>
                    <a:pt x="2920926" y="229162"/>
                    <a:pt x="2906313" y="233600"/>
                  </a:cubicBezTo>
                  <a:cubicBezTo>
                    <a:pt x="2889383" y="229684"/>
                    <a:pt x="2871864" y="227166"/>
                    <a:pt x="2853879" y="226187"/>
                  </a:cubicBezTo>
                  <a:cubicBezTo>
                    <a:pt x="2830950" y="225134"/>
                    <a:pt x="2809349" y="225553"/>
                    <a:pt x="2797315" y="225740"/>
                  </a:cubicBezTo>
                  <a:cubicBezTo>
                    <a:pt x="2790382" y="225852"/>
                    <a:pt x="2785944" y="225908"/>
                    <a:pt x="2781936" y="225908"/>
                  </a:cubicBezTo>
                  <a:lnTo>
                    <a:pt x="2755168" y="225908"/>
                  </a:lnTo>
                  <a:cubicBezTo>
                    <a:pt x="2720654" y="225908"/>
                    <a:pt x="2687869" y="231950"/>
                    <a:pt x="2657690" y="242682"/>
                  </a:cubicBezTo>
                  <a:cubicBezTo>
                    <a:pt x="2602752" y="224164"/>
                    <a:pt x="2547150" y="216686"/>
                    <a:pt x="2496678" y="216686"/>
                  </a:cubicBezTo>
                  <a:cubicBezTo>
                    <a:pt x="2443151" y="216686"/>
                    <a:pt x="2389998" y="225162"/>
                    <a:pt x="2339255" y="243269"/>
                  </a:cubicBezTo>
                  <a:cubicBezTo>
                    <a:pt x="2299359" y="226085"/>
                    <a:pt x="2252382" y="216350"/>
                    <a:pt x="2200172" y="221087"/>
                  </a:cubicBezTo>
                  <a:cubicBezTo>
                    <a:pt x="2187577" y="222225"/>
                    <a:pt x="2175534" y="224127"/>
                    <a:pt x="2164032" y="226635"/>
                  </a:cubicBezTo>
                  <a:cubicBezTo>
                    <a:pt x="2132060" y="219782"/>
                    <a:pt x="2098050" y="215968"/>
                    <a:pt x="2062845" y="216695"/>
                  </a:cubicBezTo>
                  <a:cubicBezTo>
                    <a:pt x="1983858" y="217535"/>
                    <a:pt x="1905730" y="239689"/>
                    <a:pt x="1838776" y="283605"/>
                  </a:cubicBezTo>
                  <a:cubicBezTo>
                    <a:pt x="1831750" y="279167"/>
                    <a:pt x="1824509" y="274887"/>
                    <a:pt x="1817044" y="270775"/>
                  </a:cubicBezTo>
                  <a:cubicBezTo>
                    <a:pt x="1770281" y="245003"/>
                    <a:pt x="1719847" y="228723"/>
                    <a:pt x="1667497" y="221329"/>
                  </a:cubicBezTo>
                  <a:cubicBezTo>
                    <a:pt x="1652566" y="192733"/>
                    <a:pt x="1633291" y="167446"/>
                    <a:pt x="1611036" y="146094"/>
                  </a:cubicBezTo>
                  <a:cubicBezTo>
                    <a:pt x="1558172" y="95380"/>
                    <a:pt x="1486126" y="64695"/>
                    <a:pt x="1396973" y="64946"/>
                  </a:cubicBezTo>
                  <a:cubicBezTo>
                    <a:pt x="1396973" y="64946"/>
                    <a:pt x="1390919" y="65217"/>
                    <a:pt x="1387014" y="65422"/>
                  </a:cubicBezTo>
                  <a:cubicBezTo>
                    <a:pt x="1376792" y="64741"/>
                    <a:pt x="1361236" y="63781"/>
                    <a:pt x="1338251" y="63781"/>
                  </a:cubicBezTo>
                  <a:cubicBezTo>
                    <a:pt x="1256246" y="63781"/>
                    <a:pt x="1183453" y="97944"/>
                    <a:pt x="1132187" y="149105"/>
                  </a:cubicBezTo>
                  <a:cubicBezTo>
                    <a:pt x="1108969" y="172276"/>
                    <a:pt x="1089563" y="199483"/>
                    <a:pt x="1075109" y="229572"/>
                  </a:cubicBezTo>
                  <a:cubicBezTo>
                    <a:pt x="1074736" y="229581"/>
                    <a:pt x="1074418" y="229600"/>
                    <a:pt x="1074128" y="229609"/>
                  </a:cubicBezTo>
                  <a:cubicBezTo>
                    <a:pt x="1040876" y="230038"/>
                    <a:pt x="1008147" y="236089"/>
                    <a:pt x="977249" y="247390"/>
                  </a:cubicBezTo>
                  <a:cubicBezTo>
                    <a:pt x="957460" y="200332"/>
                    <a:pt x="926749" y="163362"/>
                    <a:pt x="895337" y="136732"/>
                  </a:cubicBezTo>
                  <a:cubicBezTo>
                    <a:pt x="864822" y="111073"/>
                    <a:pt x="823086" y="86280"/>
                    <a:pt x="770296" y="74569"/>
                  </a:cubicBezTo>
                  <a:cubicBezTo>
                    <a:pt x="733690" y="66429"/>
                    <a:pt x="697476" y="65916"/>
                    <a:pt x="663429" y="71333"/>
                  </a:cubicBezTo>
                  <a:cubicBezTo>
                    <a:pt x="619469" y="60135"/>
                    <a:pt x="576154" y="55492"/>
                    <a:pt x="536128" y="55492"/>
                  </a:cubicBezTo>
                  <a:cubicBezTo>
                    <a:pt x="415563" y="55492"/>
                    <a:pt x="300707" y="97926"/>
                    <a:pt x="213675" y="177105"/>
                  </a:cubicBezTo>
                  <a:cubicBezTo>
                    <a:pt x="169173" y="217591"/>
                    <a:pt x="132529" y="267278"/>
                    <a:pt x="107405" y="324062"/>
                  </a:cubicBezTo>
                  <a:cubicBezTo>
                    <a:pt x="83580" y="377899"/>
                    <a:pt x="70696" y="436855"/>
                    <a:pt x="70696" y="497844"/>
                  </a:cubicBezTo>
                  <a:cubicBezTo>
                    <a:pt x="70696" y="550758"/>
                    <a:pt x="80497" y="605331"/>
                    <a:pt x="101388" y="657882"/>
                  </a:cubicBezTo>
                  <a:cubicBezTo>
                    <a:pt x="91830" y="668390"/>
                    <a:pt x="83412" y="677649"/>
                    <a:pt x="83272" y="677798"/>
                  </a:cubicBezTo>
                  <a:cubicBezTo>
                    <a:pt x="60101" y="703374"/>
                    <a:pt x="15599" y="759141"/>
                    <a:pt x="3191" y="841677"/>
                  </a:cubicBezTo>
                  <a:cubicBezTo>
                    <a:pt x="-3293" y="884801"/>
                    <a:pt x="-453" y="932820"/>
                    <a:pt x="16879" y="980811"/>
                  </a:cubicBezTo>
                  <a:cubicBezTo>
                    <a:pt x="35565" y="1032541"/>
                    <a:pt x="66417" y="1071459"/>
                    <a:pt x="97875" y="1099553"/>
                  </a:cubicBezTo>
                  <a:cubicBezTo>
                    <a:pt x="139565" y="1136513"/>
                    <a:pt x="194278" y="1163898"/>
                    <a:pt x="256794" y="1171171"/>
                  </a:cubicBezTo>
                  <a:cubicBezTo>
                    <a:pt x="273612" y="1180896"/>
                    <a:pt x="291466" y="1189903"/>
                    <a:pt x="310424" y="119794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176" name="Google Shape;2176;p25"/>
            <p:cNvGrpSpPr/>
            <p:nvPr/>
          </p:nvGrpSpPr>
          <p:grpSpPr>
            <a:xfrm>
              <a:off x="10096805" y="7737362"/>
              <a:ext cx="4152424" cy="717681"/>
              <a:chOff x="10096805" y="7737362"/>
              <a:chExt cx="4152424" cy="717681"/>
            </a:xfrm>
          </p:grpSpPr>
          <p:sp>
            <p:nvSpPr>
              <p:cNvPr id="2177" name="Google Shape;2177;p25"/>
              <p:cNvSpPr/>
              <p:nvPr/>
            </p:nvSpPr>
            <p:spPr>
              <a:xfrm>
                <a:off x="10096805" y="7790947"/>
                <a:ext cx="480037" cy="663154"/>
              </a:xfrm>
              <a:custGeom>
                <a:rect b="b" l="l" r="r" t="t"/>
                <a:pathLst>
                  <a:path extrusionOk="0" h="663154" w="480037">
                    <a:moveTo>
                      <a:pt x="414982" y="33147"/>
                    </a:moveTo>
                    <a:lnTo>
                      <a:pt x="409442" y="39609"/>
                    </a:lnTo>
                    <a:cubicBezTo>
                      <a:pt x="370677" y="11963"/>
                      <a:pt x="322681" y="0"/>
                      <a:pt x="276535" y="0"/>
                    </a:cubicBezTo>
                    <a:cubicBezTo>
                      <a:pt x="157465" y="0"/>
                      <a:pt x="70704" y="82900"/>
                      <a:pt x="70704" y="183283"/>
                    </a:cubicBezTo>
                    <a:cubicBezTo>
                      <a:pt x="70704" y="238556"/>
                      <a:pt x="97472" y="299349"/>
                      <a:pt x="161165" y="338025"/>
                    </a:cubicBezTo>
                    <a:cubicBezTo>
                      <a:pt x="181467" y="350920"/>
                      <a:pt x="209151" y="361055"/>
                      <a:pt x="285766" y="388682"/>
                    </a:cubicBezTo>
                    <a:cubicBezTo>
                      <a:pt x="359605" y="415396"/>
                      <a:pt x="375283" y="459601"/>
                      <a:pt x="375283" y="496441"/>
                    </a:cubicBezTo>
                    <a:cubicBezTo>
                      <a:pt x="375283" y="563676"/>
                      <a:pt x="324521" y="598679"/>
                      <a:pt x="247907" y="598679"/>
                    </a:cubicBezTo>
                    <a:cubicBezTo>
                      <a:pt x="193455" y="598679"/>
                      <a:pt x="150074" y="581187"/>
                      <a:pt x="106694" y="533289"/>
                    </a:cubicBezTo>
                    <a:lnTo>
                      <a:pt x="108544" y="531443"/>
                    </a:lnTo>
                    <a:cubicBezTo>
                      <a:pt x="126081" y="512105"/>
                      <a:pt x="132537" y="492767"/>
                      <a:pt x="115000" y="477102"/>
                    </a:cubicBezTo>
                    <a:cubicBezTo>
                      <a:pt x="98388" y="462352"/>
                      <a:pt x="79010" y="467900"/>
                      <a:pt x="61463" y="487238"/>
                    </a:cubicBezTo>
                    <a:lnTo>
                      <a:pt x="16242" y="536963"/>
                    </a:lnTo>
                    <a:cubicBezTo>
                      <a:pt x="-1295" y="556320"/>
                      <a:pt x="-6826" y="575658"/>
                      <a:pt x="10702" y="591322"/>
                    </a:cubicBezTo>
                    <a:cubicBezTo>
                      <a:pt x="27314" y="606054"/>
                      <a:pt x="46701" y="599611"/>
                      <a:pt x="63313" y="581187"/>
                    </a:cubicBezTo>
                    <a:cubicBezTo>
                      <a:pt x="112225" y="631844"/>
                      <a:pt x="168527" y="663155"/>
                      <a:pt x="246057" y="663155"/>
                    </a:cubicBezTo>
                    <a:cubicBezTo>
                      <a:pt x="355896" y="663155"/>
                      <a:pt x="439882" y="600525"/>
                      <a:pt x="439882" y="495527"/>
                    </a:cubicBezTo>
                    <a:cubicBezTo>
                      <a:pt x="439882" y="437494"/>
                      <a:pt x="414039" y="367489"/>
                      <a:pt x="306975" y="327880"/>
                    </a:cubicBezTo>
                    <a:cubicBezTo>
                      <a:pt x="225754" y="298407"/>
                      <a:pt x="210992" y="292878"/>
                      <a:pt x="195295" y="282743"/>
                    </a:cubicBezTo>
                    <a:cubicBezTo>
                      <a:pt x="157455" y="258808"/>
                      <a:pt x="135312" y="226556"/>
                      <a:pt x="135312" y="185120"/>
                    </a:cubicBezTo>
                    <a:cubicBezTo>
                      <a:pt x="135312" y="121558"/>
                      <a:pt x="186989" y="64457"/>
                      <a:pt x="282066" y="64457"/>
                    </a:cubicBezTo>
                    <a:cubicBezTo>
                      <a:pt x="321746" y="64457"/>
                      <a:pt x="343909" y="74592"/>
                      <a:pt x="367902" y="90257"/>
                    </a:cubicBezTo>
                    <a:cubicBezTo>
                      <a:pt x="352205" y="111441"/>
                      <a:pt x="354055" y="127087"/>
                      <a:pt x="367902" y="139068"/>
                    </a:cubicBezTo>
                    <a:cubicBezTo>
                      <a:pt x="384514" y="152877"/>
                      <a:pt x="403901" y="147357"/>
                      <a:pt x="421438" y="126173"/>
                    </a:cubicBezTo>
                    <a:lnTo>
                      <a:pt x="464819" y="74602"/>
                    </a:lnTo>
                    <a:cubicBezTo>
                      <a:pt x="481431" y="54331"/>
                      <a:pt x="486962" y="35907"/>
                      <a:pt x="468510" y="20261"/>
                    </a:cubicBezTo>
                    <a:cubicBezTo>
                      <a:pt x="450982" y="5520"/>
                      <a:pt x="432519" y="11963"/>
                      <a:pt x="414982" y="3314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78" name="Google Shape;2178;p25"/>
              <p:cNvSpPr/>
              <p:nvPr/>
            </p:nvSpPr>
            <p:spPr>
              <a:xfrm>
                <a:off x="10582002" y="7960930"/>
                <a:ext cx="551931" cy="493171"/>
              </a:xfrm>
              <a:custGeom>
                <a:rect b="b" l="l" r="r" t="t"/>
                <a:pathLst>
                  <a:path extrusionOk="0" h="493171" w="551931">
                    <a:moveTo>
                      <a:pt x="519623" y="344901"/>
                    </a:moveTo>
                    <a:cubicBezTo>
                      <a:pt x="501160" y="344901"/>
                      <a:pt x="487314" y="359652"/>
                      <a:pt x="487314" y="376220"/>
                    </a:cubicBezTo>
                    <a:cubicBezTo>
                      <a:pt x="487314" y="385423"/>
                      <a:pt x="488239" y="392799"/>
                      <a:pt x="488239" y="399232"/>
                    </a:cubicBezTo>
                    <a:cubicBezTo>
                      <a:pt x="488239" y="418589"/>
                      <a:pt x="484548" y="427792"/>
                      <a:pt x="467936" y="428705"/>
                    </a:cubicBezTo>
                    <a:cubicBezTo>
                      <a:pt x="447633" y="429638"/>
                      <a:pt x="446708" y="412127"/>
                      <a:pt x="443018" y="380826"/>
                    </a:cubicBezTo>
                    <a:cubicBezTo>
                      <a:pt x="442093" y="369759"/>
                      <a:pt x="441168" y="336602"/>
                      <a:pt x="441168" y="294234"/>
                    </a:cubicBezTo>
                    <a:cubicBezTo>
                      <a:pt x="441168" y="242663"/>
                      <a:pt x="442093" y="180947"/>
                      <a:pt x="443018" y="133963"/>
                    </a:cubicBezTo>
                    <a:cubicBezTo>
                      <a:pt x="443933" y="113711"/>
                      <a:pt x="443933" y="94373"/>
                      <a:pt x="443933" y="75949"/>
                    </a:cubicBezTo>
                    <a:cubicBezTo>
                      <a:pt x="443933" y="59370"/>
                      <a:pt x="444858" y="39100"/>
                      <a:pt x="438393" y="22522"/>
                    </a:cubicBezTo>
                    <a:cubicBezTo>
                      <a:pt x="433786" y="10540"/>
                      <a:pt x="422696" y="3184"/>
                      <a:pt x="409784" y="2251"/>
                    </a:cubicBezTo>
                    <a:cubicBezTo>
                      <a:pt x="394087" y="1337"/>
                      <a:pt x="340560" y="4097"/>
                      <a:pt x="333179" y="4097"/>
                    </a:cubicBezTo>
                    <a:cubicBezTo>
                      <a:pt x="314717" y="4097"/>
                      <a:pt x="300879" y="18829"/>
                      <a:pt x="300879" y="36331"/>
                    </a:cubicBezTo>
                    <a:cubicBezTo>
                      <a:pt x="300879" y="54755"/>
                      <a:pt x="314717" y="68564"/>
                      <a:pt x="333179" y="68564"/>
                    </a:cubicBezTo>
                    <a:cubicBezTo>
                      <a:pt x="341485" y="68564"/>
                      <a:pt x="352557" y="68564"/>
                      <a:pt x="379325" y="66718"/>
                    </a:cubicBezTo>
                    <a:cubicBezTo>
                      <a:pt x="378400" y="87902"/>
                      <a:pt x="377484" y="141329"/>
                      <a:pt x="377484" y="200275"/>
                    </a:cubicBezTo>
                    <a:cubicBezTo>
                      <a:pt x="370094" y="319092"/>
                      <a:pt x="342410" y="428696"/>
                      <a:pt x="232581" y="428696"/>
                    </a:cubicBezTo>
                    <a:cubicBezTo>
                      <a:pt x="155051" y="428696"/>
                      <a:pt x="144895" y="331073"/>
                      <a:pt x="144895" y="218700"/>
                    </a:cubicBezTo>
                    <a:lnTo>
                      <a:pt x="145819" y="145021"/>
                    </a:lnTo>
                    <a:cubicBezTo>
                      <a:pt x="145819" y="107240"/>
                      <a:pt x="144895" y="68564"/>
                      <a:pt x="142129" y="29888"/>
                    </a:cubicBezTo>
                    <a:cubicBezTo>
                      <a:pt x="140288" y="16993"/>
                      <a:pt x="130132" y="1328"/>
                      <a:pt x="110754" y="414"/>
                    </a:cubicBezTo>
                    <a:cubicBezTo>
                      <a:pt x="56293" y="-518"/>
                      <a:pt x="46146" y="414"/>
                      <a:pt x="35990" y="414"/>
                    </a:cubicBezTo>
                    <a:cubicBezTo>
                      <a:pt x="17537" y="414"/>
                      <a:pt x="0" y="13291"/>
                      <a:pt x="0" y="32648"/>
                    </a:cubicBezTo>
                    <a:cubicBezTo>
                      <a:pt x="0" y="49226"/>
                      <a:pt x="11987" y="63035"/>
                      <a:pt x="28609" y="64881"/>
                    </a:cubicBezTo>
                    <a:cubicBezTo>
                      <a:pt x="34149" y="65795"/>
                      <a:pt x="40606" y="65795"/>
                      <a:pt x="47987" y="65795"/>
                    </a:cubicBezTo>
                    <a:lnTo>
                      <a:pt x="79371" y="64881"/>
                    </a:lnTo>
                    <a:cubicBezTo>
                      <a:pt x="80286" y="91594"/>
                      <a:pt x="81211" y="118308"/>
                      <a:pt x="81211" y="145021"/>
                    </a:cubicBezTo>
                    <a:lnTo>
                      <a:pt x="80286" y="217786"/>
                    </a:lnTo>
                    <a:cubicBezTo>
                      <a:pt x="80286" y="413060"/>
                      <a:pt x="126442" y="493172"/>
                      <a:pt x="232581" y="493172"/>
                    </a:cubicBezTo>
                    <a:cubicBezTo>
                      <a:pt x="302720" y="493172"/>
                      <a:pt x="349791" y="459102"/>
                      <a:pt x="381175" y="407512"/>
                    </a:cubicBezTo>
                    <a:cubicBezTo>
                      <a:pt x="383950" y="427782"/>
                      <a:pt x="390406" y="447120"/>
                      <a:pt x="404253" y="463699"/>
                    </a:cubicBezTo>
                    <a:cubicBezTo>
                      <a:pt x="419024" y="482123"/>
                      <a:pt x="444858" y="493172"/>
                      <a:pt x="469777" y="493172"/>
                    </a:cubicBezTo>
                    <a:cubicBezTo>
                      <a:pt x="475326" y="493172"/>
                      <a:pt x="480858" y="492258"/>
                      <a:pt x="486398" y="491344"/>
                    </a:cubicBezTo>
                    <a:cubicBezTo>
                      <a:pt x="537160" y="482123"/>
                      <a:pt x="551931" y="437918"/>
                      <a:pt x="551931" y="384500"/>
                    </a:cubicBezTo>
                    <a:lnTo>
                      <a:pt x="551931" y="373451"/>
                    </a:lnTo>
                    <a:cubicBezTo>
                      <a:pt x="550072" y="356882"/>
                      <a:pt x="536225" y="344901"/>
                      <a:pt x="519623" y="34490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79" name="Google Shape;2179;p25"/>
              <p:cNvSpPr/>
              <p:nvPr/>
            </p:nvSpPr>
            <p:spPr>
              <a:xfrm>
                <a:off x="11143211" y="7799236"/>
                <a:ext cx="491004" cy="655807"/>
              </a:xfrm>
              <a:custGeom>
                <a:rect b="b" l="l" r="r" t="t"/>
                <a:pathLst>
                  <a:path extrusionOk="0" h="655807" w="491004">
                    <a:moveTo>
                      <a:pt x="294414" y="152896"/>
                    </a:moveTo>
                    <a:cubicBezTo>
                      <a:pt x="220574" y="152896"/>
                      <a:pt x="168897" y="186052"/>
                      <a:pt x="135663" y="233036"/>
                    </a:cubicBezTo>
                    <a:lnTo>
                      <a:pt x="135663" y="117893"/>
                    </a:lnTo>
                    <a:cubicBezTo>
                      <a:pt x="135663" y="84737"/>
                      <a:pt x="135663" y="58947"/>
                      <a:pt x="134738" y="32233"/>
                    </a:cubicBezTo>
                    <a:cubicBezTo>
                      <a:pt x="134738" y="14741"/>
                      <a:pt x="119967" y="914"/>
                      <a:pt x="102439" y="914"/>
                    </a:cubicBezTo>
                    <a:lnTo>
                      <a:pt x="81211" y="1846"/>
                    </a:lnTo>
                    <a:cubicBezTo>
                      <a:pt x="67374" y="1846"/>
                      <a:pt x="59068" y="0"/>
                      <a:pt x="32299" y="0"/>
                    </a:cubicBezTo>
                    <a:cubicBezTo>
                      <a:pt x="14762" y="0"/>
                      <a:pt x="0" y="14751"/>
                      <a:pt x="0" y="33156"/>
                    </a:cubicBezTo>
                    <a:cubicBezTo>
                      <a:pt x="0" y="49753"/>
                      <a:pt x="13837" y="64476"/>
                      <a:pt x="30449" y="64476"/>
                    </a:cubicBezTo>
                    <a:cubicBezTo>
                      <a:pt x="50762" y="65390"/>
                      <a:pt x="61833" y="66322"/>
                      <a:pt x="71064" y="66322"/>
                    </a:cubicBezTo>
                    <a:lnTo>
                      <a:pt x="71064" y="434743"/>
                    </a:lnTo>
                    <a:cubicBezTo>
                      <a:pt x="71064" y="458697"/>
                      <a:pt x="71980" y="500152"/>
                      <a:pt x="72905" y="539741"/>
                    </a:cubicBezTo>
                    <a:cubicBezTo>
                      <a:pt x="73830" y="574763"/>
                      <a:pt x="74746" y="607910"/>
                      <a:pt x="74746" y="623574"/>
                    </a:cubicBezTo>
                    <a:cubicBezTo>
                      <a:pt x="74746" y="641998"/>
                      <a:pt x="89517" y="655807"/>
                      <a:pt x="107045" y="655807"/>
                    </a:cubicBezTo>
                    <a:cubicBezTo>
                      <a:pt x="125507" y="655807"/>
                      <a:pt x="139354" y="641998"/>
                      <a:pt x="139354" y="623574"/>
                    </a:cubicBezTo>
                    <a:cubicBezTo>
                      <a:pt x="139354" y="613439"/>
                      <a:pt x="139354" y="595928"/>
                      <a:pt x="138429" y="576590"/>
                    </a:cubicBezTo>
                    <a:cubicBezTo>
                      <a:pt x="169803" y="621728"/>
                      <a:pt x="216874" y="654875"/>
                      <a:pt x="285183" y="654875"/>
                    </a:cubicBezTo>
                    <a:cubicBezTo>
                      <a:pt x="416240" y="654875"/>
                      <a:pt x="491004" y="531452"/>
                      <a:pt x="491004" y="397913"/>
                    </a:cubicBezTo>
                    <a:cubicBezTo>
                      <a:pt x="491004" y="292896"/>
                      <a:pt x="444858" y="152896"/>
                      <a:pt x="294414" y="152896"/>
                    </a:cubicBezTo>
                    <a:close/>
                    <a:moveTo>
                      <a:pt x="283342" y="590399"/>
                    </a:moveTo>
                    <a:cubicBezTo>
                      <a:pt x="191965" y="590399"/>
                      <a:pt x="137513" y="498296"/>
                      <a:pt x="135663" y="399741"/>
                    </a:cubicBezTo>
                    <a:lnTo>
                      <a:pt x="135663" y="389606"/>
                    </a:lnTo>
                    <a:cubicBezTo>
                      <a:pt x="137504" y="290127"/>
                      <a:pt x="195647" y="217372"/>
                      <a:pt x="287033" y="217372"/>
                    </a:cubicBezTo>
                    <a:cubicBezTo>
                      <a:pt x="391322" y="217372"/>
                      <a:pt x="426396" y="310407"/>
                      <a:pt x="426396" y="394221"/>
                    </a:cubicBezTo>
                    <a:cubicBezTo>
                      <a:pt x="426396" y="490930"/>
                      <a:pt x="379334" y="590399"/>
                      <a:pt x="283342" y="59039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80" name="Google Shape;2180;p25"/>
              <p:cNvSpPr/>
              <p:nvPr/>
            </p:nvSpPr>
            <p:spPr>
              <a:xfrm>
                <a:off x="11684612" y="7952087"/>
                <a:ext cx="409619" cy="502038"/>
              </a:xfrm>
              <a:custGeom>
                <a:rect b="b" l="l" r="r" t="t"/>
                <a:pathLst>
                  <a:path extrusionOk="0" h="502038" w="409619">
                    <a:moveTo>
                      <a:pt x="398227" y="11094"/>
                    </a:moveTo>
                    <a:cubicBezTo>
                      <a:pt x="381615" y="-2714"/>
                      <a:pt x="363153" y="1892"/>
                      <a:pt x="344690" y="23990"/>
                    </a:cubicBezTo>
                    <a:lnTo>
                      <a:pt x="336384" y="34125"/>
                    </a:lnTo>
                    <a:cubicBezTo>
                      <a:pt x="306850" y="15700"/>
                      <a:pt x="262554" y="-878"/>
                      <a:pt x="218239" y="36"/>
                    </a:cubicBezTo>
                    <a:cubicBezTo>
                      <a:pt x="132403" y="950"/>
                      <a:pt x="71476" y="61752"/>
                      <a:pt x="73336" y="143729"/>
                    </a:cubicBezTo>
                    <a:cubicBezTo>
                      <a:pt x="74251" y="218340"/>
                      <a:pt x="126872" y="254256"/>
                      <a:pt x="194246" y="282816"/>
                    </a:cubicBezTo>
                    <a:cubicBezTo>
                      <a:pt x="213624" y="290173"/>
                      <a:pt x="232086" y="297548"/>
                      <a:pt x="247783" y="309529"/>
                    </a:cubicBezTo>
                    <a:cubicBezTo>
                      <a:pt x="271785" y="325175"/>
                      <a:pt x="285623" y="348206"/>
                      <a:pt x="285623" y="371245"/>
                    </a:cubicBezTo>
                    <a:cubicBezTo>
                      <a:pt x="286557" y="415451"/>
                      <a:pt x="250548" y="438481"/>
                      <a:pt x="209027" y="439395"/>
                    </a:cubicBezTo>
                    <a:cubicBezTo>
                      <a:pt x="165646" y="440309"/>
                      <a:pt x="130563" y="414528"/>
                      <a:pt x="109344" y="386882"/>
                    </a:cubicBezTo>
                    <a:lnTo>
                      <a:pt x="111176" y="385054"/>
                    </a:lnTo>
                    <a:cubicBezTo>
                      <a:pt x="132403" y="364784"/>
                      <a:pt x="135178" y="346359"/>
                      <a:pt x="119482" y="331627"/>
                    </a:cubicBezTo>
                    <a:cubicBezTo>
                      <a:pt x="104719" y="315963"/>
                      <a:pt x="86257" y="318732"/>
                      <a:pt x="65029" y="339916"/>
                    </a:cubicBezTo>
                    <a:lnTo>
                      <a:pt x="18883" y="386882"/>
                    </a:lnTo>
                    <a:cubicBezTo>
                      <a:pt x="-2344" y="408066"/>
                      <a:pt x="-6035" y="426490"/>
                      <a:pt x="9643" y="441241"/>
                    </a:cubicBezTo>
                    <a:cubicBezTo>
                      <a:pt x="24424" y="455973"/>
                      <a:pt x="43802" y="453204"/>
                      <a:pt x="64114" y="432952"/>
                    </a:cubicBezTo>
                    <a:lnTo>
                      <a:pt x="64114" y="432019"/>
                    </a:lnTo>
                    <a:cubicBezTo>
                      <a:pt x="101954" y="475311"/>
                      <a:pt x="150866" y="502957"/>
                      <a:pt x="209018" y="502015"/>
                    </a:cubicBezTo>
                    <a:cubicBezTo>
                      <a:pt x="289323" y="501101"/>
                      <a:pt x="352072" y="446761"/>
                      <a:pt x="350222" y="370304"/>
                    </a:cubicBezTo>
                    <a:cubicBezTo>
                      <a:pt x="349306" y="327926"/>
                      <a:pt x="327163" y="286490"/>
                      <a:pt x="285613" y="258862"/>
                    </a:cubicBezTo>
                    <a:cubicBezTo>
                      <a:pt x="264386" y="243198"/>
                      <a:pt x="241317" y="233977"/>
                      <a:pt x="219155" y="225687"/>
                    </a:cubicBezTo>
                    <a:cubicBezTo>
                      <a:pt x="178550" y="208196"/>
                      <a:pt x="138878" y="186098"/>
                      <a:pt x="137935" y="140960"/>
                    </a:cubicBezTo>
                    <a:cubicBezTo>
                      <a:pt x="137019" y="96736"/>
                      <a:pt x="170234" y="64503"/>
                      <a:pt x="218239" y="63589"/>
                    </a:cubicBezTo>
                    <a:cubicBezTo>
                      <a:pt x="240383" y="63589"/>
                      <a:pt x="268085" y="69118"/>
                      <a:pt x="294854" y="83841"/>
                    </a:cubicBezTo>
                    <a:cubicBezTo>
                      <a:pt x="282848" y="103197"/>
                      <a:pt x="283782" y="118843"/>
                      <a:pt x="297619" y="129911"/>
                    </a:cubicBezTo>
                    <a:cubicBezTo>
                      <a:pt x="314232" y="143720"/>
                      <a:pt x="332694" y="139114"/>
                      <a:pt x="351156" y="117016"/>
                    </a:cubicBezTo>
                    <a:lnTo>
                      <a:pt x="394536" y="65416"/>
                    </a:lnTo>
                    <a:cubicBezTo>
                      <a:pt x="413008" y="43337"/>
                      <a:pt x="414839" y="23990"/>
                      <a:pt x="398227" y="1109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81" name="Google Shape;2181;p25"/>
              <p:cNvSpPr/>
              <p:nvPr/>
            </p:nvSpPr>
            <p:spPr>
              <a:xfrm>
                <a:off x="12130844" y="7952141"/>
                <a:ext cx="378418" cy="501979"/>
              </a:xfrm>
              <a:custGeom>
                <a:rect b="b" l="l" r="r" t="t"/>
                <a:pathLst>
                  <a:path extrusionOk="0" h="501979" w="378418">
                    <a:moveTo>
                      <a:pt x="313820" y="327890"/>
                    </a:moveTo>
                    <a:cubicBezTo>
                      <a:pt x="313820" y="412636"/>
                      <a:pt x="264908" y="437503"/>
                      <a:pt x="210437" y="437503"/>
                    </a:cubicBezTo>
                    <a:cubicBezTo>
                      <a:pt x="121854" y="437503"/>
                      <a:pt x="64618" y="373027"/>
                      <a:pt x="64618" y="249605"/>
                    </a:cubicBezTo>
                    <a:cubicBezTo>
                      <a:pt x="64618" y="148280"/>
                      <a:pt x="103392" y="64466"/>
                      <a:pt x="204906" y="64466"/>
                    </a:cubicBezTo>
                    <a:cubicBezTo>
                      <a:pt x="251986" y="64466"/>
                      <a:pt x="288911" y="82891"/>
                      <a:pt x="300898" y="97641"/>
                    </a:cubicBezTo>
                    <a:cubicBezTo>
                      <a:pt x="326751" y="130798"/>
                      <a:pt x="376578" y="92094"/>
                      <a:pt x="350744" y="56187"/>
                    </a:cubicBezTo>
                    <a:cubicBezTo>
                      <a:pt x="316585" y="17511"/>
                      <a:pt x="257517" y="0"/>
                      <a:pt x="203065" y="0"/>
                    </a:cubicBezTo>
                    <a:cubicBezTo>
                      <a:pt x="66468" y="0"/>
                      <a:pt x="0" y="112373"/>
                      <a:pt x="0" y="248691"/>
                    </a:cubicBezTo>
                    <a:cubicBezTo>
                      <a:pt x="0" y="387778"/>
                      <a:pt x="69224" y="501979"/>
                      <a:pt x="208597" y="501979"/>
                    </a:cubicBezTo>
                    <a:cubicBezTo>
                      <a:pt x="314726" y="501979"/>
                      <a:pt x="378419" y="435676"/>
                      <a:pt x="378419" y="328831"/>
                    </a:cubicBezTo>
                    <a:cubicBezTo>
                      <a:pt x="378428" y="286444"/>
                      <a:pt x="313820" y="286444"/>
                      <a:pt x="313820" y="32789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82" name="Google Shape;2182;p25"/>
              <p:cNvSpPr/>
              <p:nvPr/>
            </p:nvSpPr>
            <p:spPr>
              <a:xfrm>
                <a:off x="12560108" y="7952132"/>
                <a:ext cx="429161" cy="493689"/>
              </a:xfrm>
              <a:custGeom>
                <a:rect b="b" l="l" r="r" t="t"/>
                <a:pathLst>
                  <a:path extrusionOk="0" h="493689" w="429161">
                    <a:moveTo>
                      <a:pt x="297170" y="0"/>
                    </a:moveTo>
                    <a:cubicBezTo>
                      <a:pt x="237187" y="0"/>
                      <a:pt x="181800" y="41455"/>
                      <a:pt x="153201" y="108700"/>
                    </a:cubicBezTo>
                    <a:lnTo>
                      <a:pt x="150435" y="39618"/>
                    </a:lnTo>
                    <a:cubicBezTo>
                      <a:pt x="149501" y="23040"/>
                      <a:pt x="135654" y="10145"/>
                      <a:pt x="119051" y="9231"/>
                    </a:cubicBezTo>
                    <a:cubicBezTo>
                      <a:pt x="98758" y="8298"/>
                      <a:pt x="78446" y="9231"/>
                      <a:pt x="59068" y="9231"/>
                    </a:cubicBezTo>
                    <a:lnTo>
                      <a:pt x="32299" y="9231"/>
                    </a:lnTo>
                    <a:cubicBezTo>
                      <a:pt x="14753" y="9231"/>
                      <a:pt x="0" y="23963"/>
                      <a:pt x="0" y="41464"/>
                    </a:cubicBezTo>
                    <a:cubicBezTo>
                      <a:pt x="0" y="59870"/>
                      <a:pt x="14762" y="73697"/>
                      <a:pt x="32299" y="73697"/>
                    </a:cubicBezTo>
                    <a:lnTo>
                      <a:pt x="87668" y="73697"/>
                    </a:lnTo>
                    <a:cubicBezTo>
                      <a:pt x="89518" y="117903"/>
                      <a:pt x="89518" y="170406"/>
                      <a:pt x="89518" y="215544"/>
                    </a:cubicBezTo>
                    <a:lnTo>
                      <a:pt x="89518" y="428310"/>
                    </a:lnTo>
                    <a:lnTo>
                      <a:pt x="47052" y="428310"/>
                    </a:lnTo>
                    <a:cubicBezTo>
                      <a:pt x="29525" y="428310"/>
                      <a:pt x="14753" y="442119"/>
                      <a:pt x="14753" y="460543"/>
                    </a:cubicBezTo>
                    <a:cubicBezTo>
                      <a:pt x="14753" y="478035"/>
                      <a:pt x="29534" y="492776"/>
                      <a:pt x="47052" y="492776"/>
                    </a:cubicBezTo>
                    <a:cubicBezTo>
                      <a:pt x="56293" y="492776"/>
                      <a:pt x="178119" y="492776"/>
                      <a:pt x="198431" y="493690"/>
                    </a:cubicBezTo>
                    <a:cubicBezTo>
                      <a:pt x="216893" y="493690"/>
                      <a:pt x="230731" y="478958"/>
                      <a:pt x="230731" y="460534"/>
                    </a:cubicBezTo>
                    <a:cubicBezTo>
                      <a:pt x="230731" y="443023"/>
                      <a:pt x="216893" y="428300"/>
                      <a:pt x="198431" y="428300"/>
                    </a:cubicBezTo>
                    <a:lnTo>
                      <a:pt x="163357" y="429214"/>
                    </a:lnTo>
                    <a:lnTo>
                      <a:pt x="154116" y="429214"/>
                    </a:lnTo>
                    <a:lnTo>
                      <a:pt x="154116" y="263423"/>
                    </a:lnTo>
                    <a:cubicBezTo>
                      <a:pt x="156882" y="160271"/>
                      <a:pt x="243662" y="64476"/>
                      <a:pt x="297170" y="64476"/>
                    </a:cubicBezTo>
                    <a:cubicBezTo>
                      <a:pt x="333179" y="64476"/>
                      <a:pt x="362713" y="86574"/>
                      <a:pt x="364563" y="121576"/>
                    </a:cubicBezTo>
                    <a:cubicBezTo>
                      <a:pt x="365478" y="139087"/>
                      <a:pt x="379325" y="152896"/>
                      <a:pt x="396862" y="152896"/>
                    </a:cubicBezTo>
                    <a:cubicBezTo>
                      <a:pt x="414390" y="152896"/>
                      <a:pt x="429162" y="138164"/>
                      <a:pt x="429162" y="120663"/>
                    </a:cubicBezTo>
                    <a:cubicBezTo>
                      <a:pt x="429171" y="49744"/>
                      <a:pt x="359947" y="0"/>
                      <a:pt x="29717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83" name="Google Shape;2183;p25"/>
              <p:cNvSpPr/>
              <p:nvPr/>
            </p:nvSpPr>
            <p:spPr>
              <a:xfrm>
                <a:off x="13027212" y="7737362"/>
                <a:ext cx="166920" cy="165478"/>
              </a:xfrm>
              <a:custGeom>
                <a:rect b="b" l="l" r="r" t="t"/>
                <a:pathLst>
                  <a:path extrusionOk="0" h="165478" w="166920">
                    <a:moveTo>
                      <a:pt x="37766" y="152141"/>
                    </a:moveTo>
                    <a:cubicBezTo>
                      <a:pt x="54378" y="164104"/>
                      <a:pt x="75606" y="167805"/>
                      <a:pt x="97750" y="164104"/>
                    </a:cubicBezTo>
                    <a:cubicBezTo>
                      <a:pt x="142064" y="156728"/>
                      <a:pt x="172514" y="114378"/>
                      <a:pt x="166058" y="70154"/>
                    </a:cubicBezTo>
                    <a:cubicBezTo>
                      <a:pt x="158667" y="25017"/>
                      <a:pt x="116212" y="-6284"/>
                      <a:pt x="70981" y="1072"/>
                    </a:cubicBezTo>
                    <a:cubicBezTo>
                      <a:pt x="25769" y="8448"/>
                      <a:pt x="-5615" y="49902"/>
                      <a:pt x="842" y="94108"/>
                    </a:cubicBezTo>
                    <a:cubicBezTo>
                      <a:pt x="5467" y="118061"/>
                      <a:pt x="18388" y="139246"/>
                      <a:pt x="37766" y="152141"/>
                    </a:cubicBezTo>
                    <a:close/>
                    <a:moveTo>
                      <a:pt x="78381" y="56345"/>
                    </a:moveTo>
                    <a:cubicBezTo>
                      <a:pt x="95928" y="53585"/>
                      <a:pt x="109765" y="61875"/>
                      <a:pt x="112540" y="77530"/>
                    </a:cubicBezTo>
                    <a:cubicBezTo>
                      <a:pt x="114390" y="94108"/>
                      <a:pt x="104234" y="107003"/>
                      <a:pt x="86687" y="109763"/>
                    </a:cubicBezTo>
                    <a:cubicBezTo>
                      <a:pt x="70075" y="112523"/>
                      <a:pt x="56237" y="102388"/>
                      <a:pt x="53463" y="85809"/>
                    </a:cubicBezTo>
                    <a:cubicBezTo>
                      <a:pt x="51613" y="71077"/>
                      <a:pt x="61769" y="58192"/>
                      <a:pt x="78381" y="5634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84" name="Google Shape;2184;p25"/>
              <p:cNvSpPr/>
              <p:nvPr/>
            </p:nvSpPr>
            <p:spPr>
              <a:xfrm>
                <a:off x="13012385" y="7961363"/>
                <a:ext cx="256583" cy="484459"/>
              </a:xfrm>
              <a:custGeom>
                <a:rect b="b" l="l" r="r" t="t"/>
                <a:pathLst>
                  <a:path extrusionOk="0" h="484459" w="256583">
                    <a:moveTo>
                      <a:pt x="224274" y="419993"/>
                    </a:moveTo>
                    <a:lnTo>
                      <a:pt x="156900" y="419993"/>
                    </a:lnTo>
                    <a:lnTo>
                      <a:pt x="158750" y="171302"/>
                    </a:lnTo>
                    <a:cubicBezTo>
                      <a:pt x="158750" y="74592"/>
                      <a:pt x="156900" y="64476"/>
                      <a:pt x="155985" y="51571"/>
                    </a:cubicBezTo>
                    <a:lnTo>
                      <a:pt x="154135" y="30387"/>
                    </a:lnTo>
                    <a:cubicBezTo>
                      <a:pt x="153219" y="13809"/>
                      <a:pt x="139354" y="0"/>
                      <a:pt x="121836" y="0"/>
                    </a:cubicBezTo>
                    <a:lnTo>
                      <a:pt x="36915" y="0"/>
                    </a:lnTo>
                    <a:cubicBezTo>
                      <a:pt x="19387" y="0"/>
                      <a:pt x="4615" y="13809"/>
                      <a:pt x="4615" y="32233"/>
                    </a:cubicBezTo>
                    <a:cubicBezTo>
                      <a:pt x="4615" y="49725"/>
                      <a:pt x="18453" y="63534"/>
                      <a:pt x="35999" y="64467"/>
                    </a:cubicBezTo>
                    <a:cubicBezTo>
                      <a:pt x="53527" y="65380"/>
                      <a:pt x="77521" y="65380"/>
                      <a:pt x="91367" y="65380"/>
                    </a:cubicBezTo>
                    <a:cubicBezTo>
                      <a:pt x="92302" y="75515"/>
                      <a:pt x="94151" y="95767"/>
                      <a:pt x="94151" y="172225"/>
                    </a:cubicBezTo>
                    <a:lnTo>
                      <a:pt x="92302" y="419983"/>
                    </a:lnTo>
                    <a:lnTo>
                      <a:pt x="32299" y="419983"/>
                    </a:lnTo>
                    <a:cubicBezTo>
                      <a:pt x="14772" y="419983"/>
                      <a:pt x="0" y="434734"/>
                      <a:pt x="0" y="453158"/>
                    </a:cubicBezTo>
                    <a:cubicBezTo>
                      <a:pt x="0" y="469736"/>
                      <a:pt x="13865" y="484459"/>
                      <a:pt x="31384" y="484459"/>
                    </a:cubicBezTo>
                    <a:lnTo>
                      <a:pt x="224284" y="484459"/>
                    </a:lnTo>
                    <a:cubicBezTo>
                      <a:pt x="241812" y="484459"/>
                      <a:pt x="256583" y="469727"/>
                      <a:pt x="256583" y="452226"/>
                    </a:cubicBezTo>
                    <a:cubicBezTo>
                      <a:pt x="256574" y="433802"/>
                      <a:pt x="241793" y="419993"/>
                      <a:pt x="224274" y="4199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85" name="Google Shape;2185;p25"/>
              <p:cNvSpPr/>
              <p:nvPr/>
            </p:nvSpPr>
            <p:spPr>
              <a:xfrm>
                <a:off x="13304995" y="7799236"/>
                <a:ext cx="491013" cy="655807"/>
              </a:xfrm>
              <a:custGeom>
                <a:rect b="b" l="l" r="r" t="t"/>
                <a:pathLst>
                  <a:path extrusionOk="0" h="655807" w="491013">
                    <a:moveTo>
                      <a:pt x="294423" y="152896"/>
                    </a:moveTo>
                    <a:cubicBezTo>
                      <a:pt x="220593" y="152896"/>
                      <a:pt x="168897" y="186052"/>
                      <a:pt x="135673" y="233036"/>
                    </a:cubicBezTo>
                    <a:lnTo>
                      <a:pt x="135673" y="117893"/>
                    </a:lnTo>
                    <a:cubicBezTo>
                      <a:pt x="135673" y="84737"/>
                      <a:pt x="135673" y="58947"/>
                      <a:pt x="134757" y="32233"/>
                    </a:cubicBezTo>
                    <a:cubicBezTo>
                      <a:pt x="134757" y="14741"/>
                      <a:pt x="119976" y="914"/>
                      <a:pt x="102458" y="914"/>
                    </a:cubicBezTo>
                    <a:lnTo>
                      <a:pt x="81230" y="1846"/>
                    </a:lnTo>
                    <a:cubicBezTo>
                      <a:pt x="67365" y="1846"/>
                      <a:pt x="59068" y="0"/>
                      <a:pt x="32299" y="0"/>
                    </a:cubicBezTo>
                    <a:cubicBezTo>
                      <a:pt x="14772" y="0"/>
                      <a:pt x="0" y="14751"/>
                      <a:pt x="0" y="33156"/>
                    </a:cubicBezTo>
                    <a:cubicBezTo>
                      <a:pt x="0" y="49753"/>
                      <a:pt x="13865" y="64476"/>
                      <a:pt x="30468" y="64476"/>
                    </a:cubicBezTo>
                    <a:cubicBezTo>
                      <a:pt x="50762" y="65390"/>
                      <a:pt x="61833" y="66322"/>
                      <a:pt x="71074" y="66322"/>
                    </a:cubicBezTo>
                    <a:lnTo>
                      <a:pt x="71074" y="434743"/>
                    </a:lnTo>
                    <a:cubicBezTo>
                      <a:pt x="71074" y="458697"/>
                      <a:pt x="71990" y="500152"/>
                      <a:pt x="72924" y="539741"/>
                    </a:cubicBezTo>
                    <a:cubicBezTo>
                      <a:pt x="73840" y="574763"/>
                      <a:pt x="74755" y="607910"/>
                      <a:pt x="74755" y="623574"/>
                    </a:cubicBezTo>
                    <a:cubicBezTo>
                      <a:pt x="74755" y="641998"/>
                      <a:pt x="89536" y="655807"/>
                      <a:pt x="107055" y="655807"/>
                    </a:cubicBezTo>
                    <a:cubicBezTo>
                      <a:pt x="125517" y="655807"/>
                      <a:pt x="139354" y="641998"/>
                      <a:pt x="139354" y="623574"/>
                    </a:cubicBezTo>
                    <a:cubicBezTo>
                      <a:pt x="139354" y="613439"/>
                      <a:pt x="139354" y="595928"/>
                      <a:pt x="138438" y="576590"/>
                    </a:cubicBezTo>
                    <a:cubicBezTo>
                      <a:pt x="169822" y="621728"/>
                      <a:pt x="216884" y="654875"/>
                      <a:pt x="285201" y="654875"/>
                    </a:cubicBezTo>
                    <a:cubicBezTo>
                      <a:pt x="416249" y="654875"/>
                      <a:pt x="491014" y="531452"/>
                      <a:pt x="491014" y="397913"/>
                    </a:cubicBezTo>
                    <a:cubicBezTo>
                      <a:pt x="491014" y="292896"/>
                      <a:pt x="444868" y="152896"/>
                      <a:pt x="294423" y="152896"/>
                    </a:cubicBezTo>
                    <a:close/>
                    <a:moveTo>
                      <a:pt x="283351" y="590399"/>
                    </a:moveTo>
                    <a:cubicBezTo>
                      <a:pt x="191975" y="590399"/>
                      <a:pt x="137532" y="498296"/>
                      <a:pt x="135673" y="399741"/>
                    </a:cubicBezTo>
                    <a:lnTo>
                      <a:pt x="135673" y="389606"/>
                    </a:lnTo>
                    <a:cubicBezTo>
                      <a:pt x="137523" y="290127"/>
                      <a:pt x="195656" y="217372"/>
                      <a:pt x="287033" y="217372"/>
                    </a:cubicBezTo>
                    <a:cubicBezTo>
                      <a:pt x="391331" y="217372"/>
                      <a:pt x="426405" y="310407"/>
                      <a:pt x="426405" y="394221"/>
                    </a:cubicBezTo>
                    <a:cubicBezTo>
                      <a:pt x="426405" y="490930"/>
                      <a:pt x="379344" y="590399"/>
                      <a:pt x="283351" y="59039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86" name="Google Shape;2186;p25"/>
              <p:cNvSpPr/>
              <p:nvPr/>
            </p:nvSpPr>
            <p:spPr>
              <a:xfrm>
                <a:off x="13867111" y="7952141"/>
                <a:ext cx="382118" cy="501988"/>
              </a:xfrm>
              <a:custGeom>
                <a:rect b="b" l="l" r="r" t="t"/>
                <a:pathLst>
                  <a:path extrusionOk="0" h="501988" w="382118">
                    <a:moveTo>
                      <a:pt x="351651" y="288300"/>
                    </a:moveTo>
                    <a:cubicBezTo>
                      <a:pt x="366432" y="287367"/>
                      <a:pt x="380269" y="273549"/>
                      <a:pt x="381184" y="258826"/>
                    </a:cubicBezTo>
                    <a:cubicBezTo>
                      <a:pt x="382119" y="247777"/>
                      <a:pt x="382119" y="237642"/>
                      <a:pt x="382119" y="228421"/>
                    </a:cubicBezTo>
                    <a:cubicBezTo>
                      <a:pt x="382119" y="77371"/>
                      <a:pt x="309204" y="0"/>
                      <a:pt x="208597" y="0"/>
                    </a:cubicBezTo>
                    <a:cubicBezTo>
                      <a:pt x="82155" y="0"/>
                      <a:pt x="0" y="122509"/>
                      <a:pt x="0" y="259749"/>
                    </a:cubicBezTo>
                    <a:cubicBezTo>
                      <a:pt x="0" y="347256"/>
                      <a:pt x="25853" y="398836"/>
                      <a:pt x="46165" y="424636"/>
                    </a:cubicBezTo>
                    <a:cubicBezTo>
                      <a:pt x="84005" y="471601"/>
                      <a:pt x="147679" y="501988"/>
                      <a:pt x="207681" y="501988"/>
                    </a:cubicBezTo>
                    <a:cubicBezTo>
                      <a:pt x="283361" y="501988"/>
                      <a:pt x="342429" y="483583"/>
                      <a:pt x="374737" y="419088"/>
                    </a:cubicBezTo>
                    <a:cubicBezTo>
                      <a:pt x="376587" y="415415"/>
                      <a:pt x="378419" y="410799"/>
                      <a:pt x="378419" y="405279"/>
                    </a:cubicBezTo>
                    <a:cubicBezTo>
                      <a:pt x="378419" y="391470"/>
                      <a:pt x="365516" y="373978"/>
                      <a:pt x="347054" y="373978"/>
                    </a:cubicBezTo>
                    <a:cubicBezTo>
                      <a:pt x="335048" y="373978"/>
                      <a:pt x="323051" y="381335"/>
                      <a:pt x="318435" y="392403"/>
                    </a:cubicBezTo>
                    <a:cubicBezTo>
                      <a:pt x="308279" y="414501"/>
                      <a:pt x="286136" y="439368"/>
                      <a:pt x="207681" y="439368"/>
                    </a:cubicBezTo>
                    <a:cubicBezTo>
                      <a:pt x="132001" y="439368"/>
                      <a:pt x="68308" y="379508"/>
                      <a:pt x="66458" y="290146"/>
                    </a:cubicBezTo>
                    <a:lnTo>
                      <a:pt x="179978" y="290146"/>
                    </a:lnTo>
                    <a:cubicBezTo>
                      <a:pt x="226143" y="290127"/>
                      <a:pt x="303673" y="289213"/>
                      <a:pt x="351651" y="288300"/>
                    </a:cubicBezTo>
                    <a:close/>
                    <a:moveTo>
                      <a:pt x="64599" y="226584"/>
                    </a:moveTo>
                    <a:cubicBezTo>
                      <a:pt x="72924" y="135395"/>
                      <a:pt x="128292" y="63553"/>
                      <a:pt x="210437" y="63553"/>
                    </a:cubicBezTo>
                    <a:cubicBezTo>
                      <a:pt x="285202" y="63553"/>
                      <a:pt x="318417" y="130788"/>
                      <a:pt x="317501" y="226584"/>
                    </a:cubicBezTo>
                    <a:lnTo>
                      <a:pt x="64599" y="22658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187" name="Google Shape;2187;p25"/>
          <p:cNvGrpSpPr/>
          <p:nvPr/>
        </p:nvGrpSpPr>
        <p:grpSpPr>
          <a:xfrm>
            <a:off x="8009734" y="408410"/>
            <a:ext cx="1239832" cy="1244500"/>
            <a:chOff x="16019469" y="816821"/>
            <a:chExt cx="2479664" cy="2489000"/>
          </a:xfrm>
        </p:grpSpPr>
        <p:sp>
          <p:nvSpPr>
            <p:cNvPr id="2188" name="Google Shape;2188;p25"/>
            <p:cNvSpPr/>
            <p:nvPr/>
          </p:nvSpPr>
          <p:spPr>
            <a:xfrm>
              <a:off x="16019473" y="816821"/>
              <a:ext cx="2479659" cy="2489000"/>
            </a:xfrm>
            <a:custGeom>
              <a:rect b="b" l="l" r="r" t="t"/>
              <a:pathLst>
                <a:path extrusionOk="0" h="2489000" w="2479659">
                  <a:moveTo>
                    <a:pt x="2477098" y="1160578"/>
                  </a:moveTo>
                  <a:cubicBezTo>
                    <a:pt x="2476456" y="1150552"/>
                    <a:pt x="2475640" y="1140531"/>
                    <a:pt x="2474709" y="1130565"/>
                  </a:cubicBezTo>
                  <a:cubicBezTo>
                    <a:pt x="2474241" y="1125612"/>
                    <a:pt x="2473718" y="1120600"/>
                    <a:pt x="2473196" y="1115587"/>
                  </a:cubicBezTo>
                  <a:cubicBezTo>
                    <a:pt x="2464161" y="1030269"/>
                    <a:pt x="2445573" y="946759"/>
                    <a:pt x="2418707" y="866280"/>
                  </a:cubicBezTo>
                  <a:cubicBezTo>
                    <a:pt x="2418533" y="865872"/>
                    <a:pt x="2418413" y="865524"/>
                    <a:pt x="2418299" y="865116"/>
                  </a:cubicBezTo>
                  <a:cubicBezTo>
                    <a:pt x="2413694" y="851247"/>
                    <a:pt x="2408801" y="837493"/>
                    <a:pt x="2403614" y="823798"/>
                  </a:cubicBezTo>
                  <a:cubicBezTo>
                    <a:pt x="2397959" y="808820"/>
                    <a:pt x="2392075" y="794020"/>
                    <a:pt x="2385897" y="779276"/>
                  </a:cubicBezTo>
                  <a:cubicBezTo>
                    <a:pt x="2382403" y="771002"/>
                    <a:pt x="2378843" y="762784"/>
                    <a:pt x="2375175" y="754625"/>
                  </a:cubicBezTo>
                  <a:cubicBezTo>
                    <a:pt x="2375175" y="754565"/>
                    <a:pt x="2375115" y="754510"/>
                    <a:pt x="2375115" y="754450"/>
                  </a:cubicBezTo>
                  <a:cubicBezTo>
                    <a:pt x="2178017" y="312940"/>
                    <a:pt x="1725964" y="-12071"/>
                    <a:pt x="1224320" y="344"/>
                  </a:cubicBezTo>
                  <a:cubicBezTo>
                    <a:pt x="1145822" y="-298"/>
                    <a:pt x="1067847" y="7338"/>
                    <a:pt x="991620" y="22546"/>
                  </a:cubicBezTo>
                  <a:cubicBezTo>
                    <a:pt x="983461" y="24178"/>
                    <a:pt x="975302" y="25866"/>
                    <a:pt x="967203" y="27673"/>
                  </a:cubicBezTo>
                  <a:cubicBezTo>
                    <a:pt x="946629" y="32218"/>
                    <a:pt x="926174" y="37290"/>
                    <a:pt x="905894" y="42940"/>
                  </a:cubicBezTo>
                  <a:cubicBezTo>
                    <a:pt x="902166" y="43991"/>
                    <a:pt x="898492" y="45096"/>
                    <a:pt x="894764" y="46146"/>
                  </a:cubicBezTo>
                  <a:cubicBezTo>
                    <a:pt x="653029" y="115733"/>
                    <a:pt x="434143" y="261134"/>
                    <a:pt x="276272" y="457062"/>
                  </a:cubicBezTo>
                  <a:cubicBezTo>
                    <a:pt x="271667" y="462772"/>
                    <a:pt x="267122" y="468486"/>
                    <a:pt x="262692" y="474256"/>
                  </a:cubicBezTo>
                  <a:cubicBezTo>
                    <a:pt x="258555" y="479503"/>
                    <a:pt x="254533" y="484804"/>
                    <a:pt x="250570" y="490106"/>
                  </a:cubicBezTo>
                  <a:cubicBezTo>
                    <a:pt x="249172" y="491913"/>
                    <a:pt x="247833" y="493720"/>
                    <a:pt x="246548" y="495527"/>
                  </a:cubicBezTo>
                  <a:cubicBezTo>
                    <a:pt x="243636" y="499375"/>
                    <a:pt x="240838" y="503277"/>
                    <a:pt x="238041" y="507125"/>
                  </a:cubicBezTo>
                  <a:cubicBezTo>
                    <a:pt x="236582" y="509107"/>
                    <a:pt x="235129" y="511088"/>
                    <a:pt x="233785" y="513069"/>
                  </a:cubicBezTo>
                  <a:cubicBezTo>
                    <a:pt x="230813" y="517206"/>
                    <a:pt x="227841" y="521402"/>
                    <a:pt x="224929" y="525599"/>
                  </a:cubicBezTo>
                  <a:cubicBezTo>
                    <a:pt x="224580" y="526121"/>
                    <a:pt x="224172" y="526649"/>
                    <a:pt x="223824" y="527231"/>
                  </a:cubicBezTo>
                  <a:cubicBezTo>
                    <a:pt x="179590" y="591163"/>
                    <a:pt x="141593" y="659695"/>
                    <a:pt x="110944" y="731960"/>
                  </a:cubicBezTo>
                  <a:cubicBezTo>
                    <a:pt x="-141335" y="1275160"/>
                    <a:pt x="55170" y="1922674"/>
                    <a:pt x="512879" y="2257243"/>
                  </a:cubicBezTo>
                  <a:cubicBezTo>
                    <a:pt x="513347" y="2257591"/>
                    <a:pt x="513810" y="2257945"/>
                    <a:pt x="514278" y="2258293"/>
                  </a:cubicBezTo>
                  <a:cubicBezTo>
                    <a:pt x="521332" y="2263480"/>
                    <a:pt x="528495" y="2268547"/>
                    <a:pt x="535663" y="2273506"/>
                  </a:cubicBezTo>
                  <a:cubicBezTo>
                    <a:pt x="539277" y="2276010"/>
                    <a:pt x="542891" y="2278459"/>
                    <a:pt x="546500" y="2280963"/>
                  </a:cubicBezTo>
                  <a:cubicBezTo>
                    <a:pt x="550114" y="2283412"/>
                    <a:pt x="553728" y="2285856"/>
                    <a:pt x="557397" y="2288245"/>
                  </a:cubicBezTo>
                  <a:cubicBezTo>
                    <a:pt x="563515" y="2292268"/>
                    <a:pt x="569633" y="2296290"/>
                    <a:pt x="575811" y="2300252"/>
                  </a:cubicBezTo>
                  <a:cubicBezTo>
                    <a:pt x="579484" y="2302527"/>
                    <a:pt x="583153" y="2304857"/>
                    <a:pt x="586827" y="2307127"/>
                  </a:cubicBezTo>
                  <a:cubicBezTo>
                    <a:pt x="591023" y="2309750"/>
                    <a:pt x="595279" y="2312314"/>
                    <a:pt x="599531" y="2314877"/>
                  </a:cubicBezTo>
                  <a:cubicBezTo>
                    <a:pt x="603841" y="2317441"/>
                    <a:pt x="608098" y="2320005"/>
                    <a:pt x="612409" y="2322514"/>
                  </a:cubicBezTo>
                  <a:cubicBezTo>
                    <a:pt x="719111" y="2385047"/>
                    <a:pt x="837472" y="2431551"/>
                    <a:pt x="965510" y="2457835"/>
                  </a:cubicBezTo>
                  <a:cubicBezTo>
                    <a:pt x="1005722" y="2467158"/>
                    <a:pt x="1045934" y="2474327"/>
                    <a:pt x="1085967" y="2479399"/>
                  </a:cubicBezTo>
                  <a:cubicBezTo>
                    <a:pt x="1091214" y="2480101"/>
                    <a:pt x="1096515" y="2480738"/>
                    <a:pt x="1101762" y="2481321"/>
                  </a:cubicBezTo>
                  <a:cubicBezTo>
                    <a:pt x="1107357" y="2482022"/>
                    <a:pt x="1112893" y="2482605"/>
                    <a:pt x="1118428" y="2483128"/>
                  </a:cubicBezTo>
                  <a:cubicBezTo>
                    <a:pt x="1118837" y="2483128"/>
                    <a:pt x="1119245" y="2483187"/>
                    <a:pt x="1119593" y="2483187"/>
                  </a:cubicBezTo>
                  <a:cubicBezTo>
                    <a:pt x="1124198" y="2483710"/>
                    <a:pt x="1128802" y="2484118"/>
                    <a:pt x="1133347" y="2484472"/>
                  </a:cubicBezTo>
                  <a:cubicBezTo>
                    <a:pt x="1138126" y="2484939"/>
                    <a:pt x="1142845" y="2485288"/>
                    <a:pt x="1147569" y="2485636"/>
                  </a:cubicBezTo>
                  <a:cubicBezTo>
                    <a:pt x="1150367" y="2485870"/>
                    <a:pt x="1153224" y="2486104"/>
                    <a:pt x="1156022" y="2486279"/>
                  </a:cubicBezTo>
                  <a:cubicBezTo>
                    <a:pt x="1160567" y="2486572"/>
                    <a:pt x="1165057" y="2486861"/>
                    <a:pt x="1169542" y="2487095"/>
                  </a:cubicBezTo>
                  <a:cubicBezTo>
                    <a:pt x="1172574" y="2487269"/>
                    <a:pt x="1175605" y="2487443"/>
                    <a:pt x="1178577" y="2487563"/>
                  </a:cubicBezTo>
                  <a:cubicBezTo>
                    <a:pt x="1186442" y="2487971"/>
                    <a:pt x="1194372" y="2488265"/>
                    <a:pt x="1202237" y="2488494"/>
                  </a:cubicBezTo>
                  <a:cubicBezTo>
                    <a:pt x="1608718" y="2500326"/>
                    <a:pt x="1991538" y="2303931"/>
                    <a:pt x="2229773" y="1990110"/>
                  </a:cubicBezTo>
                  <a:cubicBezTo>
                    <a:pt x="2232456" y="1986616"/>
                    <a:pt x="2235075" y="1983056"/>
                    <a:pt x="2237758" y="1979502"/>
                  </a:cubicBezTo>
                  <a:cubicBezTo>
                    <a:pt x="2240441" y="1976008"/>
                    <a:pt x="2243005" y="1972448"/>
                    <a:pt x="2245568" y="1968839"/>
                  </a:cubicBezTo>
                  <a:cubicBezTo>
                    <a:pt x="2248192" y="1965285"/>
                    <a:pt x="2250755" y="1961671"/>
                    <a:pt x="2253319" y="1958057"/>
                  </a:cubicBezTo>
                  <a:cubicBezTo>
                    <a:pt x="2255883" y="1954443"/>
                    <a:pt x="2258446" y="1950829"/>
                    <a:pt x="2260955" y="1947220"/>
                  </a:cubicBezTo>
                  <a:cubicBezTo>
                    <a:pt x="2271095" y="1932709"/>
                    <a:pt x="2280827" y="1917964"/>
                    <a:pt x="2290271" y="1902986"/>
                  </a:cubicBezTo>
                  <a:cubicBezTo>
                    <a:pt x="2396570" y="1735029"/>
                    <a:pt x="2463529" y="1539515"/>
                    <a:pt x="2475938" y="1327967"/>
                  </a:cubicBezTo>
                  <a:cubicBezTo>
                    <a:pt x="2476929" y="1315611"/>
                    <a:pt x="2477746" y="1303256"/>
                    <a:pt x="2478328" y="1290901"/>
                  </a:cubicBezTo>
                  <a:cubicBezTo>
                    <a:pt x="2478562" y="1286356"/>
                    <a:pt x="2478736" y="1281811"/>
                    <a:pt x="2478910" y="1277206"/>
                  </a:cubicBezTo>
                  <a:cubicBezTo>
                    <a:pt x="2479085" y="1272661"/>
                    <a:pt x="2479204" y="1268116"/>
                    <a:pt x="2479319" y="1263572"/>
                  </a:cubicBezTo>
                  <a:cubicBezTo>
                    <a:pt x="2479378" y="1260774"/>
                    <a:pt x="2479433" y="1257976"/>
                    <a:pt x="2479493" y="1255179"/>
                  </a:cubicBezTo>
                  <a:cubicBezTo>
                    <a:pt x="2479553" y="1252730"/>
                    <a:pt x="2479607" y="1250285"/>
                    <a:pt x="2479607" y="1247896"/>
                  </a:cubicBezTo>
                  <a:cubicBezTo>
                    <a:pt x="2479891" y="1218621"/>
                    <a:pt x="2479020" y="1189544"/>
                    <a:pt x="2477098" y="116057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9" name="Google Shape;2189;p25"/>
            <p:cNvSpPr/>
            <p:nvPr/>
          </p:nvSpPr>
          <p:spPr>
            <a:xfrm>
              <a:off x="16019469" y="1273873"/>
              <a:ext cx="731241" cy="1865446"/>
            </a:xfrm>
            <a:custGeom>
              <a:rect b="b" l="l" r="r" t="t"/>
              <a:pathLst>
                <a:path extrusionOk="0" h="1865446" w="731241">
                  <a:moveTo>
                    <a:pt x="731241" y="1028771"/>
                  </a:moveTo>
                  <a:cubicBezTo>
                    <a:pt x="730599" y="1065717"/>
                    <a:pt x="727747" y="1104062"/>
                    <a:pt x="726985" y="1142293"/>
                  </a:cubicBezTo>
                  <a:cubicBezTo>
                    <a:pt x="675702" y="1162807"/>
                    <a:pt x="604776" y="1165485"/>
                    <a:pt x="561652" y="1185243"/>
                  </a:cubicBezTo>
                  <a:cubicBezTo>
                    <a:pt x="531700" y="1232389"/>
                    <a:pt x="530938" y="1295445"/>
                    <a:pt x="526219" y="1347251"/>
                  </a:cubicBezTo>
                  <a:cubicBezTo>
                    <a:pt x="558506" y="1386004"/>
                    <a:pt x="613577" y="1397603"/>
                    <a:pt x="643356" y="1438278"/>
                  </a:cubicBezTo>
                  <a:cubicBezTo>
                    <a:pt x="676340" y="1500457"/>
                    <a:pt x="650409" y="1576396"/>
                    <a:pt x="644695" y="1642772"/>
                  </a:cubicBezTo>
                  <a:cubicBezTo>
                    <a:pt x="633390" y="1716899"/>
                    <a:pt x="620566" y="1790852"/>
                    <a:pt x="612408" y="1865447"/>
                  </a:cubicBezTo>
                  <a:cubicBezTo>
                    <a:pt x="608097" y="1862943"/>
                    <a:pt x="603841" y="1860379"/>
                    <a:pt x="599530" y="1857810"/>
                  </a:cubicBezTo>
                  <a:cubicBezTo>
                    <a:pt x="595273" y="1855247"/>
                    <a:pt x="591022" y="1852683"/>
                    <a:pt x="586826" y="1850060"/>
                  </a:cubicBezTo>
                  <a:cubicBezTo>
                    <a:pt x="583152" y="1847785"/>
                    <a:pt x="579483" y="1845455"/>
                    <a:pt x="575810" y="1843185"/>
                  </a:cubicBezTo>
                  <a:cubicBezTo>
                    <a:pt x="569632" y="1839223"/>
                    <a:pt x="563514" y="1835200"/>
                    <a:pt x="557396" y="1831178"/>
                  </a:cubicBezTo>
                  <a:cubicBezTo>
                    <a:pt x="553722" y="1828789"/>
                    <a:pt x="550113" y="1826340"/>
                    <a:pt x="546499" y="1823896"/>
                  </a:cubicBezTo>
                  <a:cubicBezTo>
                    <a:pt x="542885" y="1821392"/>
                    <a:pt x="539271" y="1818942"/>
                    <a:pt x="535662" y="1816438"/>
                  </a:cubicBezTo>
                  <a:cubicBezTo>
                    <a:pt x="528494" y="1811485"/>
                    <a:pt x="521326" y="1806413"/>
                    <a:pt x="514277" y="1801226"/>
                  </a:cubicBezTo>
                  <a:cubicBezTo>
                    <a:pt x="513809" y="1800877"/>
                    <a:pt x="513346" y="1800529"/>
                    <a:pt x="512878" y="1800175"/>
                  </a:cubicBezTo>
                  <a:cubicBezTo>
                    <a:pt x="55174" y="1465612"/>
                    <a:pt x="-141336" y="818098"/>
                    <a:pt x="110943" y="274898"/>
                  </a:cubicBezTo>
                  <a:cubicBezTo>
                    <a:pt x="141597" y="202633"/>
                    <a:pt x="179594" y="134101"/>
                    <a:pt x="223823" y="70169"/>
                  </a:cubicBezTo>
                  <a:cubicBezTo>
                    <a:pt x="224171" y="69587"/>
                    <a:pt x="224580" y="69064"/>
                    <a:pt x="224928" y="68537"/>
                  </a:cubicBezTo>
                  <a:cubicBezTo>
                    <a:pt x="227840" y="64340"/>
                    <a:pt x="230812" y="60144"/>
                    <a:pt x="233784" y="56007"/>
                  </a:cubicBezTo>
                  <a:cubicBezTo>
                    <a:pt x="235123" y="54026"/>
                    <a:pt x="236581" y="52045"/>
                    <a:pt x="238040" y="50063"/>
                  </a:cubicBezTo>
                  <a:cubicBezTo>
                    <a:pt x="240838" y="46215"/>
                    <a:pt x="243635" y="42313"/>
                    <a:pt x="246547" y="38465"/>
                  </a:cubicBezTo>
                  <a:cubicBezTo>
                    <a:pt x="247832" y="36658"/>
                    <a:pt x="249171" y="34851"/>
                    <a:pt x="250569" y="33044"/>
                  </a:cubicBezTo>
                  <a:cubicBezTo>
                    <a:pt x="254532" y="27742"/>
                    <a:pt x="258554" y="22436"/>
                    <a:pt x="262691" y="17194"/>
                  </a:cubicBezTo>
                  <a:cubicBezTo>
                    <a:pt x="267121" y="11424"/>
                    <a:pt x="271666" y="5715"/>
                    <a:pt x="276271" y="0"/>
                  </a:cubicBezTo>
                  <a:cubicBezTo>
                    <a:pt x="286411" y="6820"/>
                    <a:pt x="295560" y="15795"/>
                    <a:pt x="304650" y="23192"/>
                  </a:cubicBezTo>
                  <a:cubicBezTo>
                    <a:pt x="335653" y="50701"/>
                    <a:pt x="368054" y="76397"/>
                    <a:pt x="399699" y="103148"/>
                  </a:cubicBezTo>
                  <a:cubicBezTo>
                    <a:pt x="416425" y="134619"/>
                    <a:pt x="432743" y="166672"/>
                    <a:pt x="442883" y="200881"/>
                  </a:cubicBezTo>
                  <a:cubicBezTo>
                    <a:pt x="463104" y="282524"/>
                    <a:pt x="430996" y="364641"/>
                    <a:pt x="423126" y="445702"/>
                  </a:cubicBezTo>
                  <a:cubicBezTo>
                    <a:pt x="425341" y="463767"/>
                    <a:pt x="432569" y="481369"/>
                    <a:pt x="429363" y="499842"/>
                  </a:cubicBezTo>
                  <a:cubicBezTo>
                    <a:pt x="418232" y="563421"/>
                    <a:pt x="379887" y="634929"/>
                    <a:pt x="426974" y="693146"/>
                  </a:cubicBezTo>
                  <a:cubicBezTo>
                    <a:pt x="456871" y="731551"/>
                    <a:pt x="499293" y="757541"/>
                    <a:pt x="538863" y="784930"/>
                  </a:cubicBezTo>
                  <a:cubicBezTo>
                    <a:pt x="563340" y="803871"/>
                    <a:pt x="603258" y="812319"/>
                    <a:pt x="610546" y="846239"/>
                  </a:cubicBezTo>
                  <a:cubicBezTo>
                    <a:pt x="615210" y="886391"/>
                    <a:pt x="626689" y="927071"/>
                    <a:pt x="659907" y="953349"/>
                  </a:cubicBezTo>
                  <a:cubicBezTo>
                    <a:pt x="683339" y="978244"/>
                    <a:pt x="726114" y="991296"/>
                    <a:pt x="731241" y="10287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0" name="Google Shape;2190;p25"/>
            <p:cNvSpPr/>
            <p:nvPr/>
          </p:nvSpPr>
          <p:spPr>
            <a:xfrm>
              <a:off x="17034088" y="1932418"/>
              <a:ext cx="1465043" cy="1373388"/>
            </a:xfrm>
            <a:custGeom>
              <a:rect b="b" l="l" r="r" t="t"/>
              <a:pathLst>
                <a:path extrusionOk="0" h="1373388" w="1465043">
                  <a:moveTo>
                    <a:pt x="1462484" y="44981"/>
                  </a:moveTo>
                  <a:cubicBezTo>
                    <a:pt x="1464406" y="73943"/>
                    <a:pt x="1465282" y="103024"/>
                    <a:pt x="1464988" y="132279"/>
                  </a:cubicBezTo>
                  <a:cubicBezTo>
                    <a:pt x="1464988" y="134669"/>
                    <a:pt x="1464928" y="137118"/>
                    <a:pt x="1464873" y="139562"/>
                  </a:cubicBezTo>
                  <a:cubicBezTo>
                    <a:pt x="1464814" y="142360"/>
                    <a:pt x="1464759" y="145157"/>
                    <a:pt x="1464699" y="147955"/>
                  </a:cubicBezTo>
                  <a:cubicBezTo>
                    <a:pt x="1464585" y="152500"/>
                    <a:pt x="1464465" y="157045"/>
                    <a:pt x="1464291" y="161590"/>
                  </a:cubicBezTo>
                  <a:cubicBezTo>
                    <a:pt x="1464117" y="166194"/>
                    <a:pt x="1463942" y="170739"/>
                    <a:pt x="1463709" y="175284"/>
                  </a:cubicBezTo>
                  <a:cubicBezTo>
                    <a:pt x="1463126" y="187639"/>
                    <a:pt x="1462310" y="199995"/>
                    <a:pt x="1461319" y="212350"/>
                  </a:cubicBezTo>
                  <a:cubicBezTo>
                    <a:pt x="1448904" y="423893"/>
                    <a:pt x="1381946" y="619413"/>
                    <a:pt x="1275651" y="787369"/>
                  </a:cubicBezTo>
                  <a:cubicBezTo>
                    <a:pt x="1266208" y="802348"/>
                    <a:pt x="1256476" y="817093"/>
                    <a:pt x="1246336" y="831603"/>
                  </a:cubicBezTo>
                  <a:cubicBezTo>
                    <a:pt x="1243832" y="835218"/>
                    <a:pt x="1241268" y="838831"/>
                    <a:pt x="1238700" y="842446"/>
                  </a:cubicBezTo>
                  <a:cubicBezTo>
                    <a:pt x="1236131" y="846059"/>
                    <a:pt x="1233572" y="849673"/>
                    <a:pt x="1230949" y="853228"/>
                  </a:cubicBezTo>
                  <a:cubicBezTo>
                    <a:pt x="1228385" y="856842"/>
                    <a:pt x="1225822" y="860396"/>
                    <a:pt x="1223139" y="863890"/>
                  </a:cubicBezTo>
                  <a:cubicBezTo>
                    <a:pt x="1220455" y="867445"/>
                    <a:pt x="1217837" y="870999"/>
                    <a:pt x="1215154" y="874499"/>
                  </a:cubicBezTo>
                  <a:cubicBezTo>
                    <a:pt x="976919" y="1188319"/>
                    <a:pt x="594098" y="1384715"/>
                    <a:pt x="187618" y="1372882"/>
                  </a:cubicBezTo>
                  <a:cubicBezTo>
                    <a:pt x="179753" y="1372648"/>
                    <a:pt x="171823" y="1372360"/>
                    <a:pt x="163958" y="1371951"/>
                  </a:cubicBezTo>
                  <a:cubicBezTo>
                    <a:pt x="160986" y="1371837"/>
                    <a:pt x="157954" y="1371658"/>
                    <a:pt x="154923" y="1371483"/>
                  </a:cubicBezTo>
                  <a:cubicBezTo>
                    <a:pt x="150438" y="1371249"/>
                    <a:pt x="145947" y="1370961"/>
                    <a:pt x="141403" y="1370667"/>
                  </a:cubicBezTo>
                  <a:cubicBezTo>
                    <a:pt x="138605" y="1370493"/>
                    <a:pt x="135748" y="1370259"/>
                    <a:pt x="132950" y="1370025"/>
                  </a:cubicBezTo>
                  <a:cubicBezTo>
                    <a:pt x="128231" y="1369676"/>
                    <a:pt x="123507" y="1369323"/>
                    <a:pt x="118728" y="1368860"/>
                  </a:cubicBezTo>
                  <a:cubicBezTo>
                    <a:pt x="114183" y="1368512"/>
                    <a:pt x="109578" y="1368103"/>
                    <a:pt x="104974" y="1367576"/>
                  </a:cubicBezTo>
                  <a:cubicBezTo>
                    <a:pt x="104625" y="1367576"/>
                    <a:pt x="104217" y="1367516"/>
                    <a:pt x="103809" y="1367516"/>
                  </a:cubicBezTo>
                  <a:cubicBezTo>
                    <a:pt x="98273" y="1366993"/>
                    <a:pt x="92738" y="1366411"/>
                    <a:pt x="87143" y="1365709"/>
                  </a:cubicBezTo>
                  <a:cubicBezTo>
                    <a:pt x="81896" y="1365127"/>
                    <a:pt x="76594" y="1364484"/>
                    <a:pt x="71348" y="1363787"/>
                  </a:cubicBezTo>
                  <a:cubicBezTo>
                    <a:pt x="58524" y="1326896"/>
                    <a:pt x="45184" y="1290303"/>
                    <a:pt x="30319" y="1254168"/>
                  </a:cubicBezTo>
                  <a:cubicBezTo>
                    <a:pt x="18955" y="1223225"/>
                    <a:pt x="-2839" y="1192919"/>
                    <a:pt x="307" y="1158710"/>
                  </a:cubicBezTo>
                  <a:cubicBezTo>
                    <a:pt x="16331" y="1080795"/>
                    <a:pt x="150139" y="989007"/>
                    <a:pt x="133005" y="909459"/>
                  </a:cubicBezTo>
                  <a:cubicBezTo>
                    <a:pt x="104506" y="836377"/>
                    <a:pt x="49435" y="776298"/>
                    <a:pt x="24724" y="701236"/>
                  </a:cubicBezTo>
                  <a:cubicBezTo>
                    <a:pt x="-395" y="633575"/>
                    <a:pt x="10621" y="554495"/>
                    <a:pt x="66215" y="505308"/>
                  </a:cubicBezTo>
                  <a:cubicBezTo>
                    <a:pt x="117966" y="452392"/>
                    <a:pt x="168084" y="396505"/>
                    <a:pt x="229393" y="354371"/>
                  </a:cubicBezTo>
                  <a:cubicBezTo>
                    <a:pt x="363021" y="260547"/>
                    <a:pt x="345305" y="401692"/>
                    <a:pt x="429691" y="397963"/>
                  </a:cubicBezTo>
                  <a:cubicBezTo>
                    <a:pt x="533248" y="393418"/>
                    <a:pt x="637038" y="383975"/>
                    <a:pt x="739843" y="375468"/>
                  </a:cubicBezTo>
                  <a:cubicBezTo>
                    <a:pt x="799225" y="389979"/>
                    <a:pt x="812571" y="463060"/>
                    <a:pt x="842703" y="508280"/>
                  </a:cubicBezTo>
                  <a:cubicBezTo>
                    <a:pt x="896141" y="511954"/>
                    <a:pt x="947952" y="526519"/>
                    <a:pt x="1000051" y="538003"/>
                  </a:cubicBezTo>
                  <a:cubicBezTo>
                    <a:pt x="1024413" y="542608"/>
                    <a:pt x="1050463" y="545286"/>
                    <a:pt x="1070041" y="562131"/>
                  </a:cubicBezTo>
                  <a:cubicBezTo>
                    <a:pt x="1090556" y="580953"/>
                    <a:pt x="1093876" y="610268"/>
                    <a:pt x="1100288" y="636552"/>
                  </a:cubicBezTo>
                  <a:cubicBezTo>
                    <a:pt x="1165618" y="577170"/>
                    <a:pt x="1241552" y="528739"/>
                    <a:pt x="1298604" y="461198"/>
                  </a:cubicBezTo>
                  <a:cubicBezTo>
                    <a:pt x="1283043" y="388117"/>
                    <a:pt x="1264281" y="308046"/>
                    <a:pt x="1281122" y="234094"/>
                  </a:cubicBezTo>
                  <a:cubicBezTo>
                    <a:pt x="1335317" y="162819"/>
                    <a:pt x="1394644" y="98484"/>
                    <a:pt x="1439287" y="21385"/>
                  </a:cubicBezTo>
                  <a:cubicBezTo>
                    <a:pt x="1443717" y="11305"/>
                    <a:pt x="1450592" y="4251"/>
                    <a:pt x="1458576" y="0"/>
                  </a:cubicBezTo>
                  <a:cubicBezTo>
                    <a:pt x="1459099" y="5013"/>
                    <a:pt x="1459627" y="10026"/>
                    <a:pt x="1460090" y="14979"/>
                  </a:cubicBezTo>
                  <a:cubicBezTo>
                    <a:pt x="1461025" y="24935"/>
                    <a:pt x="1461842" y="34960"/>
                    <a:pt x="1462484" y="4498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1" name="Google Shape;2191;p25"/>
            <p:cNvSpPr/>
            <p:nvPr/>
          </p:nvSpPr>
          <p:spPr>
            <a:xfrm>
              <a:off x="16705277" y="816826"/>
              <a:ext cx="1732899" cy="1208475"/>
            </a:xfrm>
            <a:custGeom>
              <a:rect b="b" l="l" r="r" t="t"/>
              <a:pathLst>
                <a:path extrusionOk="0" h="1208475" w="1732899">
                  <a:moveTo>
                    <a:pt x="1732491" y="865111"/>
                  </a:moveTo>
                  <a:cubicBezTo>
                    <a:pt x="1732605" y="865519"/>
                    <a:pt x="1732725" y="865867"/>
                    <a:pt x="1732899" y="866275"/>
                  </a:cubicBezTo>
                  <a:cubicBezTo>
                    <a:pt x="1648687" y="868371"/>
                    <a:pt x="1565296" y="817148"/>
                    <a:pt x="1479162" y="827403"/>
                  </a:cubicBezTo>
                  <a:cubicBezTo>
                    <a:pt x="1496759" y="872568"/>
                    <a:pt x="1487844" y="933642"/>
                    <a:pt x="1437437" y="952056"/>
                  </a:cubicBezTo>
                  <a:cubicBezTo>
                    <a:pt x="1406902" y="969772"/>
                    <a:pt x="1378926" y="991740"/>
                    <a:pt x="1347107" y="1007535"/>
                  </a:cubicBezTo>
                  <a:cubicBezTo>
                    <a:pt x="1331780" y="1111211"/>
                    <a:pt x="1338834" y="1244083"/>
                    <a:pt x="1190923" y="1199674"/>
                  </a:cubicBezTo>
                  <a:cubicBezTo>
                    <a:pt x="1152170" y="1191107"/>
                    <a:pt x="1130551" y="1156257"/>
                    <a:pt x="1109160" y="1126070"/>
                  </a:cubicBezTo>
                  <a:cubicBezTo>
                    <a:pt x="1073902" y="1083588"/>
                    <a:pt x="1057121" y="1020995"/>
                    <a:pt x="1011488" y="989236"/>
                  </a:cubicBezTo>
                  <a:cubicBezTo>
                    <a:pt x="1010323" y="989176"/>
                    <a:pt x="1009213" y="989122"/>
                    <a:pt x="1008048" y="989062"/>
                  </a:cubicBezTo>
                  <a:cubicBezTo>
                    <a:pt x="1007466" y="950015"/>
                    <a:pt x="1032405" y="913825"/>
                    <a:pt x="1028094" y="874549"/>
                  </a:cubicBezTo>
                  <a:cubicBezTo>
                    <a:pt x="1019004" y="827054"/>
                    <a:pt x="1003503" y="780779"/>
                    <a:pt x="998197" y="732587"/>
                  </a:cubicBezTo>
                  <a:cubicBezTo>
                    <a:pt x="1037358" y="670462"/>
                    <a:pt x="1132816" y="595405"/>
                    <a:pt x="1103620" y="513348"/>
                  </a:cubicBezTo>
                  <a:cubicBezTo>
                    <a:pt x="1093888" y="487706"/>
                    <a:pt x="1079492" y="447669"/>
                    <a:pt x="1045283" y="453438"/>
                  </a:cubicBezTo>
                  <a:cubicBezTo>
                    <a:pt x="982227" y="468417"/>
                    <a:pt x="927913" y="506294"/>
                    <a:pt x="866550" y="525295"/>
                  </a:cubicBezTo>
                  <a:cubicBezTo>
                    <a:pt x="833332" y="536485"/>
                    <a:pt x="800054" y="527217"/>
                    <a:pt x="767189" y="521099"/>
                  </a:cubicBezTo>
                  <a:cubicBezTo>
                    <a:pt x="757224" y="520222"/>
                    <a:pt x="747900" y="524070"/>
                    <a:pt x="739626" y="529143"/>
                  </a:cubicBezTo>
                  <a:cubicBezTo>
                    <a:pt x="684321" y="559215"/>
                    <a:pt x="640032" y="604788"/>
                    <a:pt x="604539" y="656305"/>
                  </a:cubicBezTo>
                  <a:cubicBezTo>
                    <a:pt x="591079" y="674310"/>
                    <a:pt x="580645" y="694416"/>
                    <a:pt x="569400" y="713940"/>
                  </a:cubicBezTo>
                  <a:cubicBezTo>
                    <a:pt x="546088" y="724722"/>
                    <a:pt x="522368" y="732587"/>
                    <a:pt x="498125" y="722855"/>
                  </a:cubicBezTo>
                  <a:cubicBezTo>
                    <a:pt x="473066" y="710908"/>
                    <a:pt x="454708" y="689523"/>
                    <a:pt x="431749" y="674484"/>
                  </a:cubicBezTo>
                  <a:cubicBezTo>
                    <a:pt x="391303" y="661258"/>
                    <a:pt x="344277" y="675181"/>
                    <a:pt x="304821" y="655543"/>
                  </a:cubicBezTo>
                  <a:cubicBezTo>
                    <a:pt x="272126" y="653094"/>
                    <a:pt x="246430" y="635029"/>
                    <a:pt x="220963" y="616148"/>
                  </a:cubicBezTo>
                  <a:cubicBezTo>
                    <a:pt x="164607" y="584503"/>
                    <a:pt x="97882" y="581705"/>
                    <a:pt x="35061" y="586892"/>
                  </a:cubicBezTo>
                  <a:cubicBezTo>
                    <a:pt x="-313" y="583044"/>
                    <a:pt x="1668" y="540677"/>
                    <a:pt x="2077" y="513811"/>
                  </a:cubicBezTo>
                  <a:cubicBezTo>
                    <a:pt x="2833" y="495397"/>
                    <a:pt x="-1418" y="480070"/>
                    <a:pt x="504" y="462876"/>
                  </a:cubicBezTo>
                  <a:cubicBezTo>
                    <a:pt x="13790" y="414331"/>
                    <a:pt x="110357" y="415262"/>
                    <a:pt x="151789" y="399880"/>
                  </a:cubicBezTo>
                  <a:cubicBezTo>
                    <a:pt x="222769" y="385952"/>
                    <a:pt x="215193" y="339388"/>
                    <a:pt x="229704" y="283386"/>
                  </a:cubicBezTo>
                  <a:cubicBezTo>
                    <a:pt x="238853" y="258621"/>
                    <a:pt x="261175" y="244050"/>
                    <a:pt x="281977" y="229191"/>
                  </a:cubicBezTo>
                  <a:cubicBezTo>
                    <a:pt x="229176" y="188630"/>
                    <a:pt x="201847" y="126625"/>
                    <a:pt x="208373" y="56635"/>
                  </a:cubicBezTo>
                  <a:cubicBezTo>
                    <a:pt x="208722" y="53195"/>
                    <a:pt x="208896" y="49700"/>
                    <a:pt x="208956" y="46146"/>
                  </a:cubicBezTo>
                  <a:cubicBezTo>
                    <a:pt x="212684" y="45096"/>
                    <a:pt x="216358" y="43991"/>
                    <a:pt x="220086" y="42940"/>
                  </a:cubicBezTo>
                  <a:cubicBezTo>
                    <a:pt x="240367" y="37285"/>
                    <a:pt x="260821" y="32218"/>
                    <a:pt x="281395" y="27673"/>
                  </a:cubicBezTo>
                  <a:cubicBezTo>
                    <a:pt x="289494" y="25866"/>
                    <a:pt x="297653" y="24178"/>
                    <a:pt x="305812" y="22546"/>
                  </a:cubicBezTo>
                  <a:cubicBezTo>
                    <a:pt x="382039" y="7333"/>
                    <a:pt x="460014" y="-298"/>
                    <a:pt x="538512" y="344"/>
                  </a:cubicBezTo>
                  <a:cubicBezTo>
                    <a:pt x="1040161" y="-12071"/>
                    <a:pt x="1492215" y="312940"/>
                    <a:pt x="1689307" y="754446"/>
                  </a:cubicBezTo>
                  <a:cubicBezTo>
                    <a:pt x="1689307" y="754505"/>
                    <a:pt x="1689367" y="754560"/>
                    <a:pt x="1689367" y="754620"/>
                  </a:cubicBezTo>
                  <a:cubicBezTo>
                    <a:pt x="1693041" y="762779"/>
                    <a:pt x="1696595" y="770997"/>
                    <a:pt x="1700089" y="779271"/>
                  </a:cubicBezTo>
                  <a:cubicBezTo>
                    <a:pt x="1706267" y="794015"/>
                    <a:pt x="1712151" y="808815"/>
                    <a:pt x="1717806" y="823794"/>
                  </a:cubicBezTo>
                  <a:cubicBezTo>
                    <a:pt x="1722993" y="837488"/>
                    <a:pt x="1727886" y="851242"/>
                    <a:pt x="1732491" y="86511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92" name="Google Shape;2192;p25"/>
          <p:cNvSpPr/>
          <p:nvPr/>
        </p:nvSpPr>
        <p:spPr>
          <a:xfrm>
            <a:off x="1782897" y="3486193"/>
            <a:ext cx="690324" cy="989995"/>
          </a:xfrm>
          <a:custGeom>
            <a:rect b="b" l="l" r="r" t="t"/>
            <a:pathLst>
              <a:path extrusionOk="0" h="1979990" w="1380647">
                <a:moveTo>
                  <a:pt x="1378491" y="37853"/>
                </a:moveTo>
                <a:cubicBezTo>
                  <a:pt x="1378456" y="37666"/>
                  <a:pt x="1378420" y="37484"/>
                  <a:pt x="1378380" y="37298"/>
                </a:cubicBezTo>
                <a:cubicBezTo>
                  <a:pt x="1372936" y="10362"/>
                  <a:pt x="1344465" y="-6258"/>
                  <a:pt x="1318320" y="2229"/>
                </a:cubicBezTo>
                <a:cubicBezTo>
                  <a:pt x="1318141" y="2284"/>
                  <a:pt x="1317963" y="2344"/>
                  <a:pt x="1317785" y="2403"/>
                </a:cubicBezTo>
                <a:cubicBezTo>
                  <a:pt x="1291576" y="11079"/>
                  <a:pt x="1271250" y="28899"/>
                  <a:pt x="1251298" y="46081"/>
                </a:cubicBezTo>
                <a:cubicBezTo>
                  <a:pt x="855216" y="391463"/>
                  <a:pt x="459134" y="736840"/>
                  <a:pt x="62807" y="1082071"/>
                </a:cubicBezTo>
                <a:cubicBezTo>
                  <a:pt x="26494" y="1113683"/>
                  <a:pt x="-12579" y="1155667"/>
                  <a:pt x="3871" y="1204378"/>
                </a:cubicBezTo>
                <a:cubicBezTo>
                  <a:pt x="5824" y="1209514"/>
                  <a:pt x="8146" y="1214583"/>
                  <a:pt x="10840" y="1219011"/>
                </a:cubicBezTo>
                <a:cubicBezTo>
                  <a:pt x="35104" y="1260008"/>
                  <a:pt x="94400" y="1278929"/>
                  <a:pt x="144611" y="1286267"/>
                </a:cubicBezTo>
                <a:cubicBezTo>
                  <a:pt x="241332" y="1300491"/>
                  <a:pt x="341695" y="1301140"/>
                  <a:pt x="436665" y="1321190"/>
                </a:cubicBezTo>
                <a:cubicBezTo>
                  <a:pt x="363070" y="1410824"/>
                  <a:pt x="198019" y="1662571"/>
                  <a:pt x="127550" y="1755168"/>
                </a:cubicBezTo>
                <a:cubicBezTo>
                  <a:pt x="116120" y="1770188"/>
                  <a:pt x="99816" y="1792783"/>
                  <a:pt x="109519" y="1814298"/>
                </a:cubicBezTo>
                <a:cubicBezTo>
                  <a:pt x="124436" y="1847376"/>
                  <a:pt x="167531" y="1874276"/>
                  <a:pt x="197350" y="1895462"/>
                </a:cubicBezTo>
                <a:cubicBezTo>
                  <a:pt x="210195" y="1904589"/>
                  <a:pt x="223341" y="1913329"/>
                  <a:pt x="236744" y="1921653"/>
                </a:cubicBezTo>
                <a:cubicBezTo>
                  <a:pt x="250584" y="1929236"/>
                  <a:pt x="264653" y="1936388"/>
                  <a:pt x="278920" y="1943088"/>
                </a:cubicBezTo>
                <a:cubicBezTo>
                  <a:pt x="312031" y="1958643"/>
                  <a:pt x="356644" y="1982949"/>
                  <a:pt x="392798" y="1979694"/>
                </a:cubicBezTo>
                <a:cubicBezTo>
                  <a:pt x="416312" y="1977576"/>
                  <a:pt x="427996" y="1952283"/>
                  <a:pt x="435477" y="1934950"/>
                </a:cubicBezTo>
                <a:cubicBezTo>
                  <a:pt x="481567" y="1828122"/>
                  <a:pt x="619910" y="1560780"/>
                  <a:pt x="661884" y="1452685"/>
                </a:cubicBezTo>
                <a:cubicBezTo>
                  <a:pt x="726002" y="1525517"/>
                  <a:pt x="775860" y="1612577"/>
                  <a:pt x="835762" y="1689800"/>
                </a:cubicBezTo>
                <a:cubicBezTo>
                  <a:pt x="866821" y="1729911"/>
                  <a:pt x="912432" y="1772243"/>
                  <a:pt x="960079" y="1773233"/>
                </a:cubicBezTo>
                <a:cubicBezTo>
                  <a:pt x="965262" y="1773403"/>
                  <a:pt x="970820" y="1772936"/>
                  <a:pt x="976256" y="1772112"/>
                </a:cubicBezTo>
                <a:cubicBezTo>
                  <a:pt x="1026788" y="1762509"/>
                  <a:pt x="1044190" y="1707870"/>
                  <a:pt x="1053909" y="1660730"/>
                </a:cubicBezTo>
                <a:cubicBezTo>
                  <a:pt x="1160135" y="1146119"/>
                  <a:pt x="1266611" y="631655"/>
                  <a:pt x="1373083" y="117187"/>
                </a:cubicBezTo>
                <a:cubicBezTo>
                  <a:pt x="1378254" y="91380"/>
                  <a:pt x="1383804" y="64935"/>
                  <a:pt x="1378491" y="3785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193" name="Google Shape;2193;p25"/>
          <p:cNvGrpSpPr/>
          <p:nvPr/>
        </p:nvGrpSpPr>
        <p:grpSpPr>
          <a:xfrm rot="-450893">
            <a:off x="1906190" y="-65203"/>
            <a:ext cx="1302316" cy="947818"/>
            <a:chOff x="2484846" y="7378706"/>
            <a:chExt cx="2857748" cy="2079852"/>
          </a:xfrm>
        </p:grpSpPr>
        <p:sp>
          <p:nvSpPr>
            <p:cNvPr id="2194" name="Google Shape;2194;p25"/>
            <p:cNvSpPr/>
            <p:nvPr/>
          </p:nvSpPr>
          <p:spPr>
            <a:xfrm>
              <a:off x="2707079" y="7449115"/>
              <a:ext cx="438505" cy="179765"/>
            </a:xfrm>
            <a:custGeom>
              <a:rect b="b" l="l" r="r" t="t"/>
              <a:pathLst>
                <a:path extrusionOk="0" h="179765" w="438505">
                  <a:moveTo>
                    <a:pt x="4883" y="140254"/>
                  </a:moveTo>
                  <a:cubicBezTo>
                    <a:pt x="-8108" y="89522"/>
                    <a:pt x="2557" y="18464"/>
                    <a:pt x="64576" y="9648"/>
                  </a:cubicBezTo>
                  <a:cubicBezTo>
                    <a:pt x="147416" y="-3405"/>
                    <a:pt x="232308" y="3858"/>
                    <a:pt x="315909" y="1574"/>
                  </a:cubicBezTo>
                  <a:cubicBezTo>
                    <a:pt x="426550" y="-10274"/>
                    <a:pt x="442902" y="45522"/>
                    <a:pt x="437649" y="143108"/>
                  </a:cubicBezTo>
                  <a:cubicBezTo>
                    <a:pt x="441244" y="174044"/>
                    <a:pt x="403888" y="193623"/>
                    <a:pt x="383506" y="167820"/>
                  </a:cubicBezTo>
                  <a:cubicBezTo>
                    <a:pt x="369469" y="142069"/>
                    <a:pt x="382563" y="108741"/>
                    <a:pt x="376065" y="80489"/>
                  </a:cubicBezTo>
                  <a:cubicBezTo>
                    <a:pt x="374293" y="73706"/>
                    <a:pt x="373441" y="64553"/>
                    <a:pt x="366103" y="61584"/>
                  </a:cubicBezTo>
                  <a:cubicBezTo>
                    <a:pt x="324614" y="60756"/>
                    <a:pt x="282999" y="62315"/>
                    <a:pt x="241413" y="61778"/>
                  </a:cubicBezTo>
                  <a:cubicBezTo>
                    <a:pt x="197170" y="61807"/>
                    <a:pt x="152960" y="62315"/>
                    <a:pt x="112586" y="64034"/>
                  </a:cubicBezTo>
                  <a:cubicBezTo>
                    <a:pt x="96097" y="66803"/>
                    <a:pt x="72669" y="63063"/>
                    <a:pt x="61615" y="77686"/>
                  </a:cubicBezTo>
                  <a:cubicBezTo>
                    <a:pt x="49847" y="101969"/>
                    <a:pt x="63118" y="147608"/>
                    <a:pt x="29523" y="155190"/>
                  </a:cubicBezTo>
                  <a:cubicBezTo>
                    <a:pt x="19326" y="156309"/>
                    <a:pt x="8107" y="150223"/>
                    <a:pt x="4883" y="140254"/>
                  </a:cubicBezTo>
                  <a:close/>
                </a:path>
              </a:pathLst>
            </a:custGeom>
            <a:solidFill>
              <a:srgbClr val="1D355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5" name="Google Shape;2195;p25"/>
            <p:cNvSpPr/>
            <p:nvPr/>
          </p:nvSpPr>
          <p:spPr>
            <a:xfrm>
              <a:off x="2725683" y="7463518"/>
              <a:ext cx="403187" cy="145323"/>
            </a:xfrm>
            <a:custGeom>
              <a:rect b="b" l="l" r="r" t="t"/>
              <a:pathLst>
                <a:path extrusionOk="0" h="145323" w="403187">
                  <a:moveTo>
                    <a:pt x="26230" y="128191"/>
                  </a:moveTo>
                  <a:cubicBezTo>
                    <a:pt x="25573" y="126769"/>
                    <a:pt x="24984" y="125376"/>
                    <a:pt x="24464" y="123983"/>
                  </a:cubicBezTo>
                  <a:cubicBezTo>
                    <a:pt x="-2879" y="121648"/>
                    <a:pt x="-5542" y="89616"/>
                    <a:pt x="7803" y="70802"/>
                  </a:cubicBezTo>
                  <a:cubicBezTo>
                    <a:pt x="15342" y="56607"/>
                    <a:pt x="26905" y="37000"/>
                    <a:pt x="45840" y="42447"/>
                  </a:cubicBezTo>
                  <a:cubicBezTo>
                    <a:pt x="52916" y="21150"/>
                    <a:pt x="85226" y="19077"/>
                    <a:pt x="91730" y="41830"/>
                  </a:cubicBezTo>
                  <a:cubicBezTo>
                    <a:pt x="92753" y="41499"/>
                    <a:pt x="93804" y="41231"/>
                    <a:pt x="94873" y="41014"/>
                  </a:cubicBezTo>
                  <a:cubicBezTo>
                    <a:pt x="101429" y="39644"/>
                    <a:pt x="107956" y="40951"/>
                    <a:pt x="113169" y="44234"/>
                  </a:cubicBezTo>
                  <a:cubicBezTo>
                    <a:pt x="115220" y="42499"/>
                    <a:pt x="117450" y="41003"/>
                    <a:pt x="120056" y="39495"/>
                  </a:cubicBezTo>
                  <a:cubicBezTo>
                    <a:pt x="128240" y="34728"/>
                    <a:pt x="137780" y="36258"/>
                    <a:pt x="144804" y="41488"/>
                  </a:cubicBezTo>
                  <a:cubicBezTo>
                    <a:pt x="150891" y="13972"/>
                    <a:pt x="185138" y="1679"/>
                    <a:pt x="200513" y="28852"/>
                  </a:cubicBezTo>
                  <a:cubicBezTo>
                    <a:pt x="204142" y="24907"/>
                    <a:pt x="208669" y="22269"/>
                    <a:pt x="214270" y="21641"/>
                  </a:cubicBezTo>
                  <a:cubicBezTo>
                    <a:pt x="220288" y="20927"/>
                    <a:pt x="226501" y="22840"/>
                    <a:pt x="231045" y="26762"/>
                  </a:cubicBezTo>
                  <a:cubicBezTo>
                    <a:pt x="238018" y="16348"/>
                    <a:pt x="254307" y="11723"/>
                    <a:pt x="264681" y="19694"/>
                  </a:cubicBezTo>
                  <a:cubicBezTo>
                    <a:pt x="270779" y="-7045"/>
                    <a:pt x="308113" y="-6634"/>
                    <a:pt x="311616" y="21407"/>
                  </a:cubicBezTo>
                  <a:cubicBezTo>
                    <a:pt x="319469" y="14486"/>
                    <a:pt x="331341" y="13333"/>
                    <a:pt x="340388" y="20487"/>
                  </a:cubicBezTo>
                  <a:cubicBezTo>
                    <a:pt x="341829" y="21641"/>
                    <a:pt x="343080" y="22840"/>
                    <a:pt x="344166" y="24096"/>
                  </a:cubicBezTo>
                  <a:cubicBezTo>
                    <a:pt x="356986" y="17946"/>
                    <a:pt x="372292" y="25500"/>
                    <a:pt x="376179" y="38867"/>
                  </a:cubicBezTo>
                  <a:cubicBezTo>
                    <a:pt x="409529" y="32952"/>
                    <a:pt x="403402" y="74393"/>
                    <a:pt x="401481" y="95303"/>
                  </a:cubicBezTo>
                  <a:cubicBezTo>
                    <a:pt x="405093" y="121459"/>
                    <a:pt x="384512" y="144972"/>
                    <a:pt x="358506" y="130424"/>
                  </a:cubicBezTo>
                  <a:cubicBezTo>
                    <a:pt x="354557" y="134586"/>
                    <a:pt x="349264" y="137372"/>
                    <a:pt x="343183" y="138029"/>
                  </a:cubicBezTo>
                  <a:cubicBezTo>
                    <a:pt x="335867" y="138874"/>
                    <a:pt x="328952" y="136430"/>
                    <a:pt x="323762" y="131840"/>
                  </a:cubicBezTo>
                  <a:cubicBezTo>
                    <a:pt x="318246" y="136916"/>
                    <a:pt x="310639" y="139456"/>
                    <a:pt x="302940" y="138337"/>
                  </a:cubicBezTo>
                  <a:cubicBezTo>
                    <a:pt x="294298" y="137098"/>
                    <a:pt x="287577" y="131588"/>
                    <a:pt x="283896" y="124109"/>
                  </a:cubicBezTo>
                  <a:cubicBezTo>
                    <a:pt x="280798" y="126027"/>
                    <a:pt x="277255" y="127255"/>
                    <a:pt x="273808" y="127660"/>
                  </a:cubicBezTo>
                  <a:cubicBezTo>
                    <a:pt x="266361" y="128499"/>
                    <a:pt x="259491" y="125667"/>
                    <a:pt x="254376" y="120534"/>
                  </a:cubicBezTo>
                  <a:cubicBezTo>
                    <a:pt x="246780" y="132685"/>
                    <a:pt x="227804" y="135591"/>
                    <a:pt x="216899" y="126227"/>
                  </a:cubicBezTo>
                  <a:cubicBezTo>
                    <a:pt x="215985" y="125428"/>
                    <a:pt x="215105" y="124628"/>
                    <a:pt x="214276" y="123812"/>
                  </a:cubicBezTo>
                  <a:cubicBezTo>
                    <a:pt x="202279" y="137281"/>
                    <a:pt x="178943" y="131023"/>
                    <a:pt x="173427" y="114271"/>
                  </a:cubicBezTo>
                  <a:cubicBezTo>
                    <a:pt x="170501" y="131834"/>
                    <a:pt x="147913" y="142049"/>
                    <a:pt x="133476" y="131931"/>
                  </a:cubicBezTo>
                  <a:cubicBezTo>
                    <a:pt x="125617" y="146953"/>
                    <a:pt x="103246" y="149820"/>
                    <a:pt x="91495" y="138075"/>
                  </a:cubicBezTo>
                  <a:cubicBezTo>
                    <a:pt x="84563" y="139576"/>
                    <a:pt x="77247" y="138246"/>
                    <a:pt x="71005" y="134209"/>
                  </a:cubicBezTo>
                  <a:cubicBezTo>
                    <a:pt x="59009" y="147376"/>
                    <a:pt x="33929" y="144984"/>
                    <a:pt x="26230" y="128191"/>
                  </a:cubicBezTo>
                  <a:close/>
                </a:path>
              </a:pathLst>
            </a:custGeom>
            <a:solidFill>
              <a:srgbClr val="1D355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6" name="Google Shape;2196;p25"/>
            <p:cNvSpPr/>
            <p:nvPr/>
          </p:nvSpPr>
          <p:spPr>
            <a:xfrm>
              <a:off x="2803673" y="7378706"/>
              <a:ext cx="246597" cy="123865"/>
            </a:xfrm>
            <a:custGeom>
              <a:rect b="b" l="l" r="r" t="t"/>
              <a:pathLst>
                <a:path extrusionOk="0" h="123865" w="246597">
                  <a:moveTo>
                    <a:pt x="0" y="93983"/>
                  </a:moveTo>
                  <a:cubicBezTo>
                    <a:pt x="2503" y="60347"/>
                    <a:pt x="1166" y="5150"/>
                    <a:pt x="46364" y="3300"/>
                  </a:cubicBezTo>
                  <a:cubicBezTo>
                    <a:pt x="81349" y="1416"/>
                    <a:pt x="116442" y="234"/>
                    <a:pt x="151426" y="0"/>
                  </a:cubicBezTo>
                  <a:cubicBezTo>
                    <a:pt x="178535" y="320"/>
                    <a:pt x="212199" y="-2267"/>
                    <a:pt x="230432" y="21817"/>
                  </a:cubicBezTo>
                  <a:cubicBezTo>
                    <a:pt x="237873" y="33676"/>
                    <a:pt x="243937" y="47426"/>
                    <a:pt x="246538" y="61232"/>
                  </a:cubicBezTo>
                  <a:cubicBezTo>
                    <a:pt x="248287" y="91928"/>
                    <a:pt x="211079" y="98757"/>
                    <a:pt x="195870" y="74370"/>
                  </a:cubicBezTo>
                  <a:cubicBezTo>
                    <a:pt x="193710" y="94503"/>
                    <a:pt x="174003" y="108326"/>
                    <a:pt x="154890" y="110102"/>
                  </a:cubicBezTo>
                  <a:cubicBezTo>
                    <a:pt x="124415" y="113054"/>
                    <a:pt x="80771" y="125707"/>
                    <a:pt x="60110" y="95976"/>
                  </a:cubicBezTo>
                  <a:cubicBezTo>
                    <a:pt x="57738" y="134420"/>
                    <a:pt x="103" y="132518"/>
                    <a:pt x="0" y="93983"/>
                  </a:cubicBezTo>
                  <a:close/>
                </a:path>
              </a:pathLst>
            </a:custGeom>
            <a:solidFill>
              <a:srgbClr val="1D355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7" name="Google Shape;2197;p25"/>
            <p:cNvSpPr/>
            <p:nvPr/>
          </p:nvSpPr>
          <p:spPr>
            <a:xfrm>
              <a:off x="2486732" y="8110460"/>
              <a:ext cx="2808892" cy="1274123"/>
            </a:xfrm>
            <a:custGeom>
              <a:rect b="b" l="l" r="r" t="t"/>
              <a:pathLst>
                <a:path extrusionOk="0" h="1274123" w="2808892">
                  <a:moveTo>
                    <a:pt x="0" y="1266655"/>
                  </a:moveTo>
                  <a:cubicBezTo>
                    <a:pt x="0" y="1165963"/>
                    <a:pt x="0" y="1065265"/>
                    <a:pt x="0" y="964573"/>
                  </a:cubicBezTo>
                  <a:cubicBezTo>
                    <a:pt x="0" y="878972"/>
                    <a:pt x="0" y="793290"/>
                    <a:pt x="0" y="707609"/>
                  </a:cubicBezTo>
                  <a:cubicBezTo>
                    <a:pt x="0" y="677033"/>
                    <a:pt x="0" y="646452"/>
                    <a:pt x="0" y="615876"/>
                  </a:cubicBezTo>
                  <a:cubicBezTo>
                    <a:pt x="0" y="517068"/>
                    <a:pt x="0" y="418180"/>
                    <a:pt x="0" y="319292"/>
                  </a:cubicBezTo>
                  <a:cubicBezTo>
                    <a:pt x="0" y="293901"/>
                    <a:pt x="0" y="268515"/>
                    <a:pt x="0" y="243124"/>
                  </a:cubicBezTo>
                  <a:cubicBezTo>
                    <a:pt x="0" y="183696"/>
                    <a:pt x="80" y="124349"/>
                    <a:pt x="0" y="64921"/>
                  </a:cubicBezTo>
                  <a:cubicBezTo>
                    <a:pt x="411676" y="52582"/>
                    <a:pt x="822334" y="15869"/>
                    <a:pt x="1234250" y="7698"/>
                  </a:cubicBezTo>
                  <a:cubicBezTo>
                    <a:pt x="1735317" y="-8655"/>
                    <a:pt x="2236457" y="5420"/>
                    <a:pt x="2737524" y="10056"/>
                  </a:cubicBezTo>
                  <a:cubicBezTo>
                    <a:pt x="2761363" y="10136"/>
                    <a:pt x="2785128" y="10216"/>
                    <a:pt x="2808893" y="10370"/>
                  </a:cubicBezTo>
                  <a:cubicBezTo>
                    <a:pt x="2808893" y="116800"/>
                    <a:pt x="2808893" y="223317"/>
                    <a:pt x="2808893" y="329827"/>
                  </a:cubicBezTo>
                  <a:cubicBezTo>
                    <a:pt x="2808893" y="445690"/>
                    <a:pt x="2808893" y="561559"/>
                    <a:pt x="2808893" y="677342"/>
                  </a:cubicBezTo>
                  <a:cubicBezTo>
                    <a:pt x="2808893" y="791795"/>
                    <a:pt x="2808893" y="906162"/>
                    <a:pt x="2808893" y="1020614"/>
                  </a:cubicBezTo>
                  <a:cubicBezTo>
                    <a:pt x="2808893" y="1101419"/>
                    <a:pt x="2808893" y="1182310"/>
                    <a:pt x="2808893" y="1263195"/>
                  </a:cubicBezTo>
                  <a:cubicBezTo>
                    <a:pt x="2795359" y="1262332"/>
                    <a:pt x="2781745" y="1261859"/>
                    <a:pt x="2768136" y="1261859"/>
                  </a:cubicBezTo>
                  <a:cubicBezTo>
                    <a:pt x="2048326" y="1246688"/>
                    <a:pt x="1329071" y="1272861"/>
                    <a:pt x="609186" y="1274123"/>
                  </a:cubicBezTo>
                  <a:cubicBezTo>
                    <a:pt x="406172" y="1266889"/>
                    <a:pt x="202849" y="1263903"/>
                    <a:pt x="0" y="1266655"/>
                  </a:cubicBezTo>
                  <a:close/>
                </a:path>
              </a:pathLst>
            </a:custGeom>
            <a:solidFill>
              <a:srgbClr val="1D355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8" name="Google Shape;2198;p25"/>
            <p:cNvSpPr/>
            <p:nvPr/>
          </p:nvSpPr>
          <p:spPr>
            <a:xfrm>
              <a:off x="2484846" y="7569018"/>
              <a:ext cx="2814231" cy="606213"/>
            </a:xfrm>
            <a:custGeom>
              <a:rect b="b" l="l" r="r" t="t"/>
              <a:pathLst>
                <a:path extrusionOk="0" h="606213" w="2814231">
                  <a:moveTo>
                    <a:pt x="1812" y="572092"/>
                  </a:moveTo>
                  <a:cubicBezTo>
                    <a:pt x="1812" y="551657"/>
                    <a:pt x="1732" y="531136"/>
                    <a:pt x="1732" y="510701"/>
                  </a:cubicBezTo>
                  <a:cubicBezTo>
                    <a:pt x="1497" y="395466"/>
                    <a:pt x="1572" y="280151"/>
                    <a:pt x="629" y="164836"/>
                  </a:cubicBezTo>
                  <a:cubicBezTo>
                    <a:pt x="160" y="109891"/>
                    <a:pt x="0" y="54945"/>
                    <a:pt x="0" y="0"/>
                  </a:cubicBezTo>
                  <a:cubicBezTo>
                    <a:pt x="7082" y="0"/>
                    <a:pt x="14163" y="0"/>
                    <a:pt x="21245" y="0"/>
                  </a:cubicBezTo>
                  <a:cubicBezTo>
                    <a:pt x="114801" y="0"/>
                    <a:pt x="208358" y="0"/>
                    <a:pt x="301990" y="0"/>
                  </a:cubicBezTo>
                  <a:cubicBezTo>
                    <a:pt x="397747" y="0"/>
                    <a:pt x="493510" y="0"/>
                    <a:pt x="589268" y="0"/>
                  </a:cubicBezTo>
                  <a:cubicBezTo>
                    <a:pt x="686917" y="0"/>
                    <a:pt x="784641" y="0"/>
                    <a:pt x="882290" y="0"/>
                  </a:cubicBezTo>
                  <a:cubicBezTo>
                    <a:pt x="981277" y="0"/>
                    <a:pt x="1080338" y="0"/>
                    <a:pt x="1179324" y="0"/>
                  </a:cubicBezTo>
                  <a:cubicBezTo>
                    <a:pt x="1272881" y="0"/>
                    <a:pt x="1366438" y="0"/>
                    <a:pt x="1459995" y="0"/>
                  </a:cubicBezTo>
                  <a:cubicBezTo>
                    <a:pt x="1558668" y="0"/>
                    <a:pt x="1657334" y="0"/>
                    <a:pt x="1756007" y="0"/>
                  </a:cubicBezTo>
                  <a:cubicBezTo>
                    <a:pt x="1853736" y="0"/>
                    <a:pt x="1951460" y="0"/>
                    <a:pt x="2049183" y="0"/>
                  </a:cubicBezTo>
                  <a:cubicBezTo>
                    <a:pt x="2147227" y="0"/>
                    <a:pt x="2245345" y="0"/>
                    <a:pt x="2343463" y="0"/>
                  </a:cubicBezTo>
                  <a:cubicBezTo>
                    <a:pt x="2440009" y="0"/>
                    <a:pt x="2536555" y="0"/>
                    <a:pt x="2633102" y="0"/>
                  </a:cubicBezTo>
                  <a:cubicBezTo>
                    <a:pt x="2680786" y="0"/>
                    <a:pt x="2728390" y="0"/>
                    <a:pt x="2776069" y="0"/>
                  </a:cubicBezTo>
                  <a:cubicBezTo>
                    <a:pt x="2788814" y="0"/>
                    <a:pt x="2801560" y="0"/>
                    <a:pt x="2814231" y="0"/>
                  </a:cubicBezTo>
                  <a:cubicBezTo>
                    <a:pt x="2812031" y="6052"/>
                    <a:pt x="2810848" y="12579"/>
                    <a:pt x="2810848" y="19339"/>
                  </a:cubicBezTo>
                  <a:cubicBezTo>
                    <a:pt x="2810848" y="73810"/>
                    <a:pt x="2810848" y="128208"/>
                    <a:pt x="2810848" y="182685"/>
                  </a:cubicBezTo>
                  <a:cubicBezTo>
                    <a:pt x="2810848" y="296663"/>
                    <a:pt x="2810848" y="410722"/>
                    <a:pt x="2810848" y="524781"/>
                  </a:cubicBezTo>
                  <a:cubicBezTo>
                    <a:pt x="2810848" y="533740"/>
                    <a:pt x="2810848" y="542704"/>
                    <a:pt x="2810848" y="551743"/>
                  </a:cubicBezTo>
                  <a:cubicBezTo>
                    <a:pt x="2787083" y="551583"/>
                    <a:pt x="2763243" y="551429"/>
                    <a:pt x="2739404" y="551349"/>
                  </a:cubicBezTo>
                  <a:cubicBezTo>
                    <a:pt x="2238338" y="546712"/>
                    <a:pt x="1737197" y="532638"/>
                    <a:pt x="1236131" y="548990"/>
                  </a:cubicBezTo>
                  <a:cubicBezTo>
                    <a:pt x="824215" y="557167"/>
                    <a:pt x="413562" y="593875"/>
                    <a:pt x="1880" y="606214"/>
                  </a:cubicBezTo>
                  <a:cubicBezTo>
                    <a:pt x="1886" y="594812"/>
                    <a:pt x="1812" y="583489"/>
                    <a:pt x="1812" y="57209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9" name="Google Shape;2199;p25"/>
            <p:cNvSpPr/>
            <p:nvPr/>
          </p:nvSpPr>
          <p:spPr>
            <a:xfrm>
              <a:off x="5335353" y="7448747"/>
              <a:ext cx="7241" cy="3460"/>
            </a:xfrm>
            <a:custGeom>
              <a:rect b="b" l="l" r="r" t="t"/>
              <a:pathLst>
                <a:path extrusionOk="0" h="3460" w="7241">
                  <a:moveTo>
                    <a:pt x="0" y="3460"/>
                  </a:moveTo>
                  <a:cubicBezTo>
                    <a:pt x="789" y="2358"/>
                    <a:pt x="1497" y="1182"/>
                    <a:pt x="2126" y="0"/>
                  </a:cubicBezTo>
                  <a:cubicBezTo>
                    <a:pt x="3858" y="1102"/>
                    <a:pt x="5590" y="2278"/>
                    <a:pt x="7242" y="3460"/>
                  </a:cubicBezTo>
                  <a:cubicBezTo>
                    <a:pt x="4881" y="3460"/>
                    <a:pt x="2441" y="3460"/>
                    <a:pt x="0" y="3460"/>
                  </a:cubicBezTo>
                  <a:close/>
                </a:path>
              </a:pathLst>
            </a:custGeom>
            <a:solidFill>
              <a:srgbClr val="F1FAEE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0" name="Google Shape;2200;p25"/>
            <p:cNvSpPr/>
            <p:nvPr/>
          </p:nvSpPr>
          <p:spPr>
            <a:xfrm>
              <a:off x="2486720" y="9367608"/>
              <a:ext cx="2808881" cy="90950"/>
            </a:xfrm>
            <a:custGeom>
              <a:rect b="b" l="l" r="r" t="t"/>
              <a:pathLst>
                <a:path extrusionOk="0" h="90950" w="2808881">
                  <a:moveTo>
                    <a:pt x="2783876" y="90391"/>
                  </a:moveTo>
                  <a:cubicBezTo>
                    <a:pt x="2737375" y="89209"/>
                    <a:pt x="2690874" y="86776"/>
                    <a:pt x="2644367" y="85281"/>
                  </a:cubicBezTo>
                  <a:cubicBezTo>
                    <a:pt x="2627294" y="84732"/>
                    <a:pt x="2610217" y="84338"/>
                    <a:pt x="2593224" y="84104"/>
                  </a:cubicBezTo>
                  <a:cubicBezTo>
                    <a:pt x="2590630" y="83710"/>
                    <a:pt x="2588029" y="83556"/>
                    <a:pt x="2585354" y="83556"/>
                  </a:cubicBezTo>
                  <a:cubicBezTo>
                    <a:pt x="2564818" y="83556"/>
                    <a:pt x="2544283" y="83556"/>
                    <a:pt x="2523747" y="83556"/>
                  </a:cubicBezTo>
                  <a:cubicBezTo>
                    <a:pt x="2425703" y="83556"/>
                    <a:pt x="2327665" y="83556"/>
                    <a:pt x="2229622" y="83556"/>
                  </a:cubicBezTo>
                  <a:cubicBezTo>
                    <a:pt x="2130240" y="83556"/>
                    <a:pt x="2030785" y="83556"/>
                    <a:pt x="1931404" y="83556"/>
                  </a:cubicBezTo>
                  <a:cubicBezTo>
                    <a:pt x="1832263" y="83556"/>
                    <a:pt x="1733116" y="83556"/>
                    <a:pt x="1633895" y="83556"/>
                  </a:cubicBezTo>
                  <a:cubicBezTo>
                    <a:pt x="1534045" y="83556"/>
                    <a:pt x="1434196" y="83556"/>
                    <a:pt x="1334340" y="83556"/>
                  </a:cubicBezTo>
                  <a:cubicBezTo>
                    <a:pt x="1234570" y="83556"/>
                    <a:pt x="1134875" y="83556"/>
                    <a:pt x="1035180" y="83556"/>
                  </a:cubicBezTo>
                  <a:cubicBezTo>
                    <a:pt x="937690" y="83556"/>
                    <a:pt x="840121" y="83556"/>
                    <a:pt x="742632" y="83556"/>
                  </a:cubicBezTo>
                  <a:cubicBezTo>
                    <a:pt x="643805" y="83556"/>
                    <a:pt x="544978" y="83556"/>
                    <a:pt x="446226" y="83556"/>
                  </a:cubicBezTo>
                  <a:cubicBezTo>
                    <a:pt x="349131" y="83556"/>
                    <a:pt x="252031" y="83556"/>
                    <a:pt x="154936" y="83556"/>
                  </a:cubicBezTo>
                  <a:cubicBezTo>
                    <a:pt x="107171" y="83556"/>
                    <a:pt x="59413" y="83556"/>
                    <a:pt x="11648" y="83556"/>
                  </a:cubicBezTo>
                  <a:cubicBezTo>
                    <a:pt x="7716" y="83556"/>
                    <a:pt x="3858" y="83556"/>
                    <a:pt x="0" y="83556"/>
                  </a:cubicBezTo>
                  <a:cubicBezTo>
                    <a:pt x="0" y="73261"/>
                    <a:pt x="0" y="62961"/>
                    <a:pt x="0" y="52666"/>
                  </a:cubicBezTo>
                  <a:cubicBezTo>
                    <a:pt x="0" y="52506"/>
                    <a:pt x="0" y="52432"/>
                    <a:pt x="0" y="52272"/>
                  </a:cubicBezTo>
                  <a:cubicBezTo>
                    <a:pt x="0" y="38043"/>
                    <a:pt x="0" y="23740"/>
                    <a:pt x="0" y="9512"/>
                  </a:cubicBezTo>
                  <a:cubicBezTo>
                    <a:pt x="202849" y="6759"/>
                    <a:pt x="406172" y="9746"/>
                    <a:pt x="609175" y="16980"/>
                  </a:cubicBezTo>
                  <a:cubicBezTo>
                    <a:pt x="1329059" y="15724"/>
                    <a:pt x="2048320" y="-10455"/>
                    <a:pt x="2768124" y="4715"/>
                  </a:cubicBezTo>
                  <a:cubicBezTo>
                    <a:pt x="2781739" y="4715"/>
                    <a:pt x="2795347" y="5189"/>
                    <a:pt x="2808882" y="6051"/>
                  </a:cubicBezTo>
                  <a:cubicBezTo>
                    <a:pt x="2808882" y="21616"/>
                    <a:pt x="2808882" y="37181"/>
                    <a:pt x="2808882" y="52746"/>
                  </a:cubicBezTo>
                  <a:cubicBezTo>
                    <a:pt x="2808882" y="65479"/>
                    <a:pt x="2808882" y="78212"/>
                    <a:pt x="2808882" y="90950"/>
                  </a:cubicBezTo>
                  <a:cubicBezTo>
                    <a:pt x="2800560" y="90705"/>
                    <a:pt x="2792221" y="90551"/>
                    <a:pt x="2783876" y="9039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1" name="Google Shape;2201;p25"/>
            <p:cNvSpPr/>
            <p:nvPr/>
          </p:nvSpPr>
          <p:spPr>
            <a:xfrm>
              <a:off x="3168413" y="7718845"/>
              <a:ext cx="1572910" cy="1570252"/>
            </a:xfrm>
            <a:custGeom>
              <a:rect b="b" l="l" r="r" t="t"/>
              <a:pathLst>
                <a:path extrusionOk="0" h="1570252" w="1572910">
                  <a:moveTo>
                    <a:pt x="1535338" y="539357"/>
                  </a:moveTo>
                  <a:cubicBezTo>
                    <a:pt x="1710489" y="1091093"/>
                    <a:pt x="1248060" y="1647861"/>
                    <a:pt x="671303" y="1561312"/>
                  </a:cubicBezTo>
                  <a:cubicBezTo>
                    <a:pt x="113351" y="1481055"/>
                    <a:pt x="-180535" y="843403"/>
                    <a:pt x="119883" y="367286"/>
                  </a:cubicBezTo>
                  <a:cubicBezTo>
                    <a:pt x="475142" y="-194979"/>
                    <a:pt x="1325488" y="-91381"/>
                    <a:pt x="1535338" y="53935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2" name="Google Shape;2202;p25"/>
            <p:cNvSpPr/>
            <p:nvPr/>
          </p:nvSpPr>
          <p:spPr>
            <a:xfrm>
              <a:off x="3342428" y="7889930"/>
              <a:ext cx="1221878" cy="1220987"/>
            </a:xfrm>
            <a:custGeom>
              <a:rect b="b" l="l" r="r" t="t"/>
              <a:pathLst>
                <a:path extrusionOk="0" h="1220987" w="1221878">
                  <a:moveTo>
                    <a:pt x="536553" y="1120764"/>
                  </a:moveTo>
                  <a:cubicBezTo>
                    <a:pt x="950750" y="1187266"/>
                    <a:pt x="1269189" y="747150"/>
                    <a:pt x="1076171" y="374952"/>
                  </a:cubicBezTo>
                  <a:cubicBezTo>
                    <a:pt x="915337" y="54159"/>
                    <a:pt x="464395" y="-1889"/>
                    <a:pt x="229523" y="269229"/>
                  </a:cubicBezTo>
                  <a:cubicBezTo>
                    <a:pt x="-40363" y="570289"/>
                    <a:pt x="136680" y="1060401"/>
                    <a:pt x="536553" y="1120764"/>
                  </a:cubicBezTo>
                  <a:close/>
                  <a:moveTo>
                    <a:pt x="1205375" y="472030"/>
                  </a:moveTo>
                  <a:cubicBezTo>
                    <a:pt x="1315770" y="939895"/>
                    <a:pt x="852712" y="1349510"/>
                    <a:pt x="401142" y="1183258"/>
                  </a:cubicBezTo>
                  <a:cubicBezTo>
                    <a:pt x="-19033" y="1033433"/>
                    <a:pt x="-138321" y="481148"/>
                    <a:pt x="183816" y="172540"/>
                  </a:cubicBezTo>
                  <a:cubicBezTo>
                    <a:pt x="519870" y="-158942"/>
                    <a:pt x="1101433" y="12340"/>
                    <a:pt x="1205375" y="472030"/>
                  </a:cubicBezTo>
                  <a:close/>
                </a:path>
              </a:pathLst>
            </a:custGeom>
            <a:solidFill>
              <a:srgbClr val="1D355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3" name="Google Shape;2203;p25"/>
            <p:cNvSpPr/>
            <p:nvPr/>
          </p:nvSpPr>
          <p:spPr>
            <a:xfrm>
              <a:off x="3442722" y="7985930"/>
              <a:ext cx="1033680" cy="1031483"/>
            </a:xfrm>
            <a:custGeom>
              <a:rect b="b" l="l" r="r" t="t"/>
              <a:pathLst>
                <a:path extrusionOk="0" h="1031483" w="1033680">
                  <a:moveTo>
                    <a:pt x="975876" y="278952"/>
                  </a:moveTo>
                  <a:cubicBezTo>
                    <a:pt x="1168889" y="651150"/>
                    <a:pt x="850455" y="1091266"/>
                    <a:pt x="436259" y="1024764"/>
                  </a:cubicBezTo>
                  <a:cubicBezTo>
                    <a:pt x="36385" y="964395"/>
                    <a:pt x="-140658" y="474283"/>
                    <a:pt x="129234" y="173224"/>
                  </a:cubicBezTo>
                  <a:cubicBezTo>
                    <a:pt x="364106" y="-97883"/>
                    <a:pt x="815048" y="-41841"/>
                    <a:pt x="975876" y="27895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4" name="Google Shape;2204;p25"/>
            <p:cNvSpPr/>
            <p:nvPr/>
          </p:nvSpPr>
          <p:spPr>
            <a:xfrm>
              <a:off x="4194222" y="8196930"/>
              <a:ext cx="185935" cy="357656"/>
            </a:xfrm>
            <a:custGeom>
              <a:rect b="b" l="l" r="r" t="t"/>
              <a:pathLst>
                <a:path extrusionOk="0" h="357656" w="185935">
                  <a:moveTo>
                    <a:pt x="90611" y="350381"/>
                  </a:moveTo>
                  <a:cubicBezTo>
                    <a:pt x="44618" y="307295"/>
                    <a:pt x="77545" y="233582"/>
                    <a:pt x="55958" y="179481"/>
                  </a:cubicBezTo>
                  <a:cubicBezTo>
                    <a:pt x="44635" y="144629"/>
                    <a:pt x="27300" y="112397"/>
                    <a:pt x="9736" y="80365"/>
                  </a:cubicBezTo>
                  <a:cubicBezTo>
                    <a:pt x="-511" y="63516"/>
                    <a:pt x="-4255" y="43172"/>
                    <a:pt x="6353" y="25574"/>
                  </a:cubicBezTo>
                  <a:cubicBezTo>
                    <a:pt x="73413" y="-58948"/>
                    <a:pt x="154024" y="88182"/>
                    <a:pt x="170416" y="146867"/>
                  </a:cubicBezTo>
                  <a:cubicBezTo>
                    <a:pt x="184568" y="204901"/>
                    <a:pt x="199668" y="276359"/>
                    <a:pt x="163409" y="329152"/>
                  </a:cubicBezTo>
                  <a:cubicBezTo>
                    <a:pt x="146766" y="350335"/>
                    <a:pt x="115565" y="368167"/>
                    <a:pt x="90611" y="350381"/>
                  </a:cubicBezTo>
                  <a:close/>
                  <a:moveTo>
                    <a:pt x="121223" y="281070"/>
                  </a:moveTo>
                  <a:cubicBezTo>
                    <a:pt x="121223" y="280630"/>
                    <a:pt x="121206" y="280185"/>
                    <a:pt x="121263" y="280939"/>
                  </a:cubicBezTo>
                  <a:cubicBezTo>
                    <a:pt x="125207" y="267526"/>
                    <a:pt x="125481" y="253475"/>
                    <a:pt x="125732" y="239588"/>
                  </a:cubicBezTo>
                  <a:cubicBezTo>
                    <a:pt x="123469" y="237761"/>
                    <a:pt x="121509" y="235529"/>
                    <a:pt x="119931" y="232988"/>
                  </a:cubicBezTo>
                  <a:cubicBezTo>
                    <a:pt x="120446" y="249706"/>
                    <a:pt x="120594" y="265682"/>
                    <a:pt x="121223" y="2810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5" name="Google Shape;2205;p25"/>
            <p:cNvSpPr/>
            <p:nvPr/>
          </p:nvSpPr>
          <p:spPr>
            <a:xfrm>
              <a:off x="4242621" y="8253719"/>
              <a:ext cx="105623" cy="273987"/>
            </a:xfrm>
            <a:custGeom>
              <a:rect b="b" l="l" r="r" t="t"/>
              <a:pathLst>
                <a:path extrusionOk="0" h="273987" w="105623">
                  <a:moveTo>
                    <a:pt x="68171" y="273825"/>
                  </a:moveTo>
                  <a:cubicBezTo>
                    <a:pt x="52986" y="271712"/>
                    <a:pt x="44515" y="257706"/>
                    <a:pt x="44984" y="243294"/>
                  </a:cubicBezTo>
                  <a:cubicBezTo>
                    <a:pt x="45241" y="196229"/>
                    <a:pt x="49076" y="147792"/>
                    <a:pt x="35953" y="101966"/>
                  </a:cubicBezTo>
                  <a:cubicBezTo>
                    <a:pt x="28237" y="76620"/>
                    <a:pt x="19504" y="56036"/>
                    <a:pt x="4124" y="35566"/>
                  </a:cubicBezTo>
                  <a:cubicBezTo>
                    <a:pt x="-3038" y="25660"/>
                    <a:pt x="-597" y="11277"/>
                    <a:pt x="9319" y="4123"/>
                  </a:cubicBezTo>
                  <a:cubicBezTo>
                    <a:pt x="36285" y="-12596"/>
                    <a:pt x="52288" y="25797"/>
                    <a:pt x="65342" y="43195"/>
                  </a:cubicBezTo>
                  <a:cubicBezTo>
                    <a:pt x="93828" y="74359"/>
                    <a:pt x="138169" y="280596"/>
                    <a:pt x="68171" y="27382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6" name="Google Shape;2206;p25"/>
            <p:cNvSpPr/>
            <p:nvPr/>
          </p:nvSpPr>
          <p:spPr>
            <a:xfrm>
              <a:off x="4276701" y="8382812"/>
              <a:ext cx="55316" cy="127428"/>
            </a:xfrm>
            <a:custGeom>
              <a:rect b="b" l="l" r="r" t="t"/>
              <a:pathLst>
                <a:path extrusionOk="0" h="127428" w="55316">
                  <a:moveTo>
                    <a:pt x="25399" y="127425"/>
                  </a:moveTo>
                  <a:cubicBezTo>
                    <a:pt x="-3430" y="125456"/>
                    <a:pt x="-1344" y="97900"/>
                    <a:pt x="1634" y="76648"/>
                  </a:cubicBezTo>
                  <a:cubicBezTo>
                    <a:pt x="3188" y="57349"/>
                    <a:pt x="5652" y="44519"/>
                    <a:pt x="5235" y="26830"/>
                  </a:cubicBezTo>
                  <a:cubicBezTo>
                    <a:pt x="3245" y="15017"/>
                    <a:pt x="11487" y="3078"/>
                    <a:pt x="23198" y="320"/>
                  </a:cubicBezTo>
                  <a:cubicBezTo>
                    <a:pt x="62315" y="-4602"/>
                    <a:pt x="54965" y="48533"/>
                    <a:pt x="54434" y="73662"/>
                  </a:cubicBezTo>
                  <a:cubicBezTo>
                    <a:pt x="53462" y="94743"/>
                    <a:pt x="54451" y="127819"/>
                    <a:pt x="25399" y="12742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7" name="Google Shape;2207;p25"/>
            <p:cNvSpPr/>
            <p:nvPr/>
          </p:nvSpPr>
          <p:spPr>
            <a:xfrm>
              <a:off x="4218586" y="8651123"/>
              <a:ext cx="86828" cy="88921"/>
            </a:xfrm>
            <a:custGeom>
              <a:rect b="b" l="l" r="r" t="t"/>
              <a:pathLst>
                <a:path extrusionOk="0" h="88921" w="86828">
                  <a:moveTo>
                    <a:pt x="34497" y="88402"/>
                  </a:moveTo>
                  <a:cubicBezTo>
                    <a:pt x="-25556" y="80842"/>
                    <a:pt x="313" y="-20918"/>
                    <a:pt x="54713" y="3886"/>
                  </a:cubicBezTo>
                  <a:cubicBezTo>
                    <a:pt x="112359" y="10538"/>
                    <a:pt x="84228" y="96356"/>
                    <a:pt x="34497" y="8840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8" name="Google Shape;2208;p25"/>
            <p:cNvSpPr/>
            <p:nvPr/>
          </p:nvSpPr>
          <p:spPr>
            <a:xfrm>
              <a:off x="2627823" y="7705658"/>
              <a:ext cx="658013" cy="246825"/>
            </a:xfrm>
            <a:custGeom>
              <a:rect b="b" l="l" r="r" t="t"/>
              <a:pathLst>
                <a:path extrusionOk="0" h="246825" w="658013">
                  <a:moveTo>
                    <a:pt x="592567" y="2222"/>
                  </a:moveTo>
                  <a:cubicBezTo>
                    <a:pt x="653232" y="10713"/>
                    <a:pt x="663068" y="69352"/>
                    <a:pt x="656066" y="120837"/>
                  </a:cubicBezTo>
                  <a:cubicBezTo>
                    <a:pt x="652843" y="143003"/>
                    <a:pt x="654883" y="166744"/>
                    <a:pt x="644104" y="187339"/>
                  </a:cubicBezTo>
                  <a:cubicBezTo>
                    <a:pt x="606490" y="244095"/>
                    <a:pt x="523164" y="222317"/>
                    <a:pt x="464780" y="227976"/>
                  </a:cubicBezTo>
                  <a:cubicBezTo>
                    <a:pt x="324956" y="221375"/>
                    <a:pt x="188516" y="254938"/>
                    <a:pt x="49086" y="244957"/>
                  </a:cubicBezTo>
                  <a:cubicBezTo>
                    <a:pt x="7540" y="242599"/>
                    <a:pt x="11084" y="192450"/>
                    <a:pt x="3842" y="162262"/>
                  </a:cubicBezTo>
                  <a:cubicBezTo>
                    <a:pt x="-719" y="125948"/>
                    <a:pt x="-8275" y="73749"/>
                    <a:pt x="29573" y="52765"/>
                  </a:cubicBezTo>
                  <a:cubicBezTo>
                    <a:pt x="123050" y="19357"/>
                    <a:pt x="227153" y="27534"/>
                    <a:pt x="325036" y="17159"/>
                  </a:cubicBezTo>
                  <a:cubicBezTo>
                    <a:pt x="413403" y="6859"/>
                    <a:pt x="503811" y="-5012"/>
                    <a:pt x="592567" y="2222"/>
                  </a:cubicBezTo>
                  <a:close/>
                </a:path>
              </a:pathLst>
            </a:custGeom>
            <a:solidFill>
              <a:srgbClr val="1D355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9" name="Google Shape;2209;p25"/>
            <p:cNvSpPr/>
            <p:nvPr/>
          </p:nvSpPr>
          <p:spPr>
            <a:xfrm>
              <a:off x="2682773" y="7750576"/>
              <a:ext cx="548334" cy="146378"/>
            </a:xfrm>
            <a:custGeom>
              <a:rect b="b" l="l" r="r" t="t"/>
              <a:pathLst>
                <a:path extrusionOk="0" h="146378" w="548334">
                  <a:moveTo>
                    <a:pt x="105965" y="146379"/>
                  </a:moveTo>
                  <a:cubicBezTo>
                    <a:pt x="35253" y="142970"/>
                    <a:pt x="-1572" y="163457"/>
                    <a:pt x="51" y="70130"/>
                  </a:cubicBezTo>
                  <a:cubicBezTo>
                    <a:pt x="10814" y="29477"/>
                    <a:pt x="122580" y="36300"/>
                    <a:pt x="159948" y="29916"/>
                  </a:cubicBezTo>
                  <a:cubicBezTo>
                    <a:pt x="227060" y="20352"/>
                    <a:pt x="294382" y="12262"/>
                    <a:pt x="362385" y="11177"/>
                  </a:cubicBezTo>
                  <a:cubicBezTo>
                    <a:pt x="408412" y="4314"/>
                    <a:pt x="455182" y="6820"/>
                    <a:pt x="501186" y="1282"/>
                  </a:cubicBezTo>
                  <a:cubicBezTo>
                    <a:pt x="539063" y="-7677"/>
                    <a:pt x="547145" y="32252"/>
                    <a:pt x="547373" y="61177"/>
                  </a:cubicBezTo>
                  <a:cubicBezTo>
                    <a:pt x="558153" y="137631"/>
                    <a:pt x="475809" y="127908"/>
                    <a:pt x="424313" y="128781"/>
                  </a:cubicBezTo>
                  <a:cubicBezTo>
                    <a:pt x="317650" y="131699"/>
                    <a:pt x="212319" y="141006"/>
                    <a:pt x="105965" y="146379"/>
                  </a:cubicBezTo>
                  <a:close/>
                  <a:moveTo>
                    <a:pt x="237445" y="79723"/>
                  </a:moveTo>
                  <a:cubicBezTo>
                    <a:pt x="226328" y="80922"/>
                    <a:pt x="215274" y="82726"/>
                    <a:pt x="204226" y="84570"/>
                  </a:cubicBezTo>
                  <a:cubicBezTo>
                    <a:pt x="300264" y="80265"/>
                    <a:pt x="397844" y="76520"/>
                    <a:pt x="493739" y="75423"/>
                  </a:cubicBezTo>
                  <a:cubicBezTo>
                    <a:pt x="494036" y="72557"/>
                    <a:pt x="494328" y="69691"/>
                    <a:pt x="494602" y="66824"/>
                  </a:cubicBezTo>
                  <a:cubicBezTo>
                    <a:pt x="494694" y="65505"/>
                    <a:pt x="494779" y="64186"/>
                    <a:pt x="494859" y="62868"/>
                  </a:cubicBezTo>
                  <a:cubicBezTo>
                    <a:pt x="407412" y="66921"/>
                    <a:pt x="324006" y="72169"/>
                    <a:pt x="237445" y="7972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0" name="Google Shape;2210;p25"/>
            <p:cNvSpPr/>
            <p:nvPr/>
          </p:nvSpPr>
          <p:spPr>
            <a:xfrm>
              <a:off x="2736824" y="7790859"/>
              <a:ext cx="454276" cy="80698"/>
            </a:xfrm>
            <a:custGeom>
              <a:rect b="b" l="l" r="r" t="t"/>
              <a:pathLst>
                <a:path extrusionOk="0" h="80698" w="454276">
                  <a:moveTo>
                    <a:pt x="25195" y="80698"/>
                  </a:moveTo>
                  <a:cubicBezTo>
                    <a:pt x="-6481" y="77501"/>
                    <a:pt x="-9133" y="29008"/>
                    <a:pt x="22046" y="22139"/>
                  </a:cubicBezTo>
                  <a:cubicBezTo>
                    <a:pt x="138287" y="7293"/>
                    <a:pt x="254763" y="-3224"/>
                    <a:pt x="372114" y="904"/>
                  </a:cubicBezTo>
                  <a:cubicBezTo>
                    <a:pt x="396982" y="4393"/>
                    <a:pt x="442866" y="-9494"/>
                    <a:pt x="453629" y="19615"/>
                  </a:cubicBezTo>
                  <a:cubicBezTo>
                    <a:pt x="456303" y="30304"/>
                    <a:pt x="450479" y="41466"/>
                    <a:pt x="440254" y="45634"/>
                  </a:cubicBezTo>
                  <a:cubicBezTo>
                    <a:pt x="374777" y="53411"/>
                    <a:pt x="307203" y="53982"/>
                    <a:pt x="241183" y="57271"/>
                  </a:cubicBezTo>
                  <a:cubicBezTo>
                    <a:pt x="168865" y="61045"/>
                    <a:pt x="97456" y="78089"/>
                    <a:pt x="25195" y="80698"/>
                  </a:cubicBezTo>
                  <a:close/>
                </a:path>
              </a:pathLst>
            </a:custGeom>
            <a:solidFill>
              <a:srgbClr val="1D355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1" name="Google Shape;2211;p25"/>
            <p:cNvSpPr/>
            <p:nvPr/>
          </p:nvSpPr>
          <p:spPr>
            <a:xfrm>
              <a:off x="3237959" y="8305407"/>
              <a:ext cx="1443919" cy="915753"/>
            </a:xfrm>
            <a:custGeom>
              <a:rect b="b" l="l" r="r" t="t"/>
              <a:pathLst>
                <a:path extrusionOk="0" h="915753" w="1443919">
                  <a:moveTo>
                    <a:pt x="622430" y="908127"/>
                  </a:moveTo>
                  <a:cubicBezTo>
                    <a:pt x="301374" y="868279"/>
                    <a:pt x="34871" y="592022"/>
                    <a:pt x="4591" y="270555"/>
                  </a:cubicBezTo>
                  <a:cubicBezTo>
                    <a:pt x="2567" y="242280"/>
                    <a:pt x="-11596" y="76382"/>
                    <a:pt x="22852" y="80642"/>
                  </a:cubicBezTo>
                  <a:cubicBezTo>
                    <a:pt x="29853" y="81116"/>
                    <a:pt x="36226" y="87168"/>
                    <a:pt x="36392" y="94391"/>
                  </a:cubicBezTo>
                  <a:cubicBezTo>
                    <a:pt x="-37630" y="578598"/>
                    <a:pt x="417873" y="987670"/>
                    <a:pt x="890899" y="866383"/>
                  </a:cubicBezTo>
                  <a:cubicBezTo>
                    <a:pt x="1191928" y="795387"/>
                    <a:pt x="1416987" y="507003"/>
                    <a:pt x="1414941" y="199177"/>
                  </a:cubicBezTo>
                  <a:cubicBezTo>
                    <a:pt x="1415381" y="140006"/>
                    <a:pt x="1408620" y="84507"/>
                    <a:pt x="1395663" y="27735"/>
                  </a:cubicBezTo>
                  <a:cubicBezTo>
                    <a:pt x="1394668" y="21357"/>
                    <a:pt x="1391439" y="14779"/>
                    <a:pt x="1393462" y="8322"/>
                  </a:cubicBezTo>
                  <a:cubicBezTo>
                    <a:pt x="1396532" y="-89"/>
                    <a:pt x="1406917" y="-2681"/>
                    <a:pt x="1413604" y="3131"/>
                  </a:cubicBezTo>
                  <a:cubicBezTo>
                    <a:pt x="1565082" y="493328"/>
                    <a:pt x="1125228" y="984107"/>
                    <a:pt x="620618" y="907887"/>
                  </a:cubicBezTo>
                  <a:cubicBezTo>
                    <a:pt x="620618" y="907893"/>
                    <a:pt x="622430" y="908127"/>
                    <a:pt x="622430" y="9081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2" name="Google Shape;2212;p25"/>
            <p:cNvSpPr/>
            <p:nvPr/>
          </p:nvSpPr>
          <p:spPr>
            <a:xfrm>
              <a:off x="3328978" y="7777636"/>
              <a:ext cx="1235489" cy="391611"/>
            </a:xfrm>
            <a:custGeom>
              <a:rect b="b" l="l" r="r" t="t"/>
              <a:pathLst>
                <a:path extrusionOk="0" h="391611" w="1235489">
                  <a:moveTo>
                    <a:pt x="681" y="382945"/>
                  </a:moveTo>
                  <a:cubicBezTo>
                    <a:pt x="-891" y="378622"/>
                    <a:pt x="521" y="374220"/>
                    <a:pt x="2253" y="370286"/>
                  </a:cubicBezTo>
                  <a:cubicBezTo>
                    <a:pt x="19331" y="335970"/>
                    <a:pt x="41690" y="299565"/>
                    <a:pt x="64335" y="270376"/>
                  </a:cubicBezTo>
                  <a:cubicBezTo>
                    <a:pt x="133475" y="183308"/>
                    <a:pt x="223534" y="112563"/>
                    <a:pt x="324624" y="66240"/>
                  </a:cubicBezTo>
                  <a:cubicBezTo>
                    <a:pt x="615017" y="-72405"/>
                    <a:pt x="989114" y="12636"/>
                    <a:pt x="1189293" y="264872"/>
                  </a:cubicBezTo>
                  <a:cubicBezTo>
                    <a:pt x="1204719" y="286506"/>
                    <a:pt x="1226553" y="306588"/>
                    <a:pt x="1235480" y="331534"/>
                  </a:cubicBezTo>
                  <a:cubicBezTo>
                    <a:pt x="1235875" y="343090"/>
                    <a:pt x="1224226" y="350479"/>
                    <a:pt x="1213761" y="345762"/>
                  </a:cubicBezTo>
                  <a:cubicBezTo>
                    <a:pt x="1168998" y="287820"/>
                    <a:pt x="1120570" y="225400"/>
                    <a:pt x="1061038" y="181480"/>
                  </a:cubicBezTo>
                  <a:cubicBezTo>
                    <a:pt x="799833" y="-33505"/>
                    <a:pt x="391038" y="-10905"/>
                    <a:pt x="152679" y="226770"/>
                  </a:cubicBezTo>
                  <a:cubicBezTo>
                    <a:pt x="105395" y="273574"/>
                    <a:pt x="66312" y="321913"/>
                    <a:pt x="30425" y="376258"/>
                  </a:cubicBezTo>
                  <a:cubicBezTo>
                    <a:pt x="25589" y="388546"/>
                    <a:pt x="7900" y="400091"/>
                    <a:pt x="681" y="3829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1FAEE"/>
        </a:solidFill>
      </p:bgPr>
    </p:bg>
    <p:spTree>
      <p:nvGrpSpPr>
        <p:cNvPr id="2216" name="Shape 2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17" name="Google Shape;2217;p26"/>
          <p:cNvGrpSpPr/>
          <p:nvPr/>
        </p:nvGrpSpPr>
        <p:grpSpPr>
          <a:xfrm rot="641849">
            <a:off x="1063211" y="1994357"/>
            <a:ext cx="2548459" cy="3699993"/>
            <a:chOff x="2107182" y="3975830"/>
            <a:chExt cx="4943090" cy="7177166"/>
          </a:xfrm>
        </p:grpSpPr>
        <p:sp>
          <p:nvSpPr>
            <p:cNvPr id="2218" name="Google Shape;2218;p26"/>
            <p:cNvSpPr/>
            <p:nvPr/>
          </p:nvSpPr>
          <p:spPr>
            <a:xfrm>
              <a:off x="2195262" y="4172448"/>
              <a:ext cx="4855010" cy="6980548"/>
            </a:xfrm>
            <a:custGeom>
              <a:rect b="b" l="l" r="r" t="t"/>
              <a:pathLst>
                <a:path extrusionOk="0" h="6980548" w="4855010">
                  <a:moveTo>
                    <a:pt x="4645041" y="150619"/>
                  </a:moveTo>
                  <a:cubicBezTo>
                    <a:pt x="4618817" y="144794"/>
                    <a:pt x="4591457" y="144204"/>
                    <a:pt x="4564471" y="143672"/>
                  </a:cubicBezTo>
                  <a:cubicBezTo>
                    <a:pt x="4300163" y="138508"/>
                    <a:pt x="4036616" y="128944"/>
                    <a:pt x="3772480" y="119767"/>
                  </a:cubicBezTo>
                  <a:cubicBezTo>
                    <a:pt x="3507826" y="110577"/>
                    <a:pt x="3243173" y="101012"/>
                    <a:pt x="2978548" y="90972"/>
                  </a:cubicBezTo>
                  <a:cubicBezTo>
                    <a:pt x="2450491" y="70937"/>
                    <a:pt x="1922392" y="48700"/>
                    <a:pt x="1394263" y="31009"/>
                  </a:cubicBezTo>
                  <a:cubicBezTo>
                    <a:pt x="1393228" y="17863"/>
                    <a:pt x="983323" y="15619"/>
                    <a:pt x="951348" y="14756"/>
                  </a:cubicBezTo>
                  <a:cubicBezTo>
                    <a:pt x="778521" y="10111"/>
                    <a:pt x="605737" y="3825"/>
                    <a:pt x="432867" y="1222"/>
                  </a:cubicBezTo>
                  <a:cubicBezTo>
                    <a:pt x="347682" y="-58"/>
                    <a:pt x="262412" y="-734"/>
                    <a:pt x="177270" y="1251"/>
                  </a:cubicBezTo>
                  <a:cubicBezTo>
                    <a:pt x="126146" y="2430"/>
                    <a:pt x="63504" y="790"/>
                    <a:pt x="53987" y="64881"/>
                  </a:cubicBezTo>
                  <a:cubicBezTo>
                    <a:pt x="37654" y="174811"/>
                    <a:pt x="57394" y="301800"/>
                    <a:pt x="59292" y="413053"/>
                  </a:cubicBezTo>
                  <a:cubicBezTo>
                    <a:pt x="66452" y="834665"/>
                    <a:pt x="66121" y="1256680"/>
                    <a:pt x="77580" y="1678076"/>
                  </a:cubicBezTo>
                  <a:cubicBezTo>
                    <a:pt x="77493" y="1686548"/>
                    <a:pt x="77393" y="1695005"/>
                    <a:pt x="77307" y="1703477"/>
                  </a:cubicBezTo>
                  <a:cubicBezTo>
                    <a:pt x="68005" y="2549965"/>
                    <a:pt x="58703" y="3396454"/>
                    <a:pt x="49401" y="4242943"/>
                  </a:cubicBezTo>
                  <a:lnTo>
                    <a:pt x="35455" y="5512669"/>
                  </a:lnTo>
                  <a:cubicBezTo>
                    <a:pt x="32996" y="5736672"/>
                    <a:pt x="39969" y="5964615"/>
                    <a:pt x="38460" y="6191149"/>
                  </a:cubicBezTo>
                  <a:cubicBezTo>
                    <a:pt x="33413" y="6252249"/>
                    <a:pt x="30020" y="6313506"/>
                    <a:pt x="27059" y="6374879"/>
                  </a:cubicBezTo>
                  <a:cubicBezTo>
                    <a:pt x="19755" y="6526290"/>
                    <a:pt x="-13154" y="6701318"/>
                    <a:pt x="5809" y="6851506"/>
                  </a:cubicBezTo>
                  <a:cubicBezTo>
                    <a:pt x="24169" y="6996862"/>
                    <a:pt x="177774" y="6969103"/>
                    <a:pt x="300755" y="6971965"/>
                  </a:cubicBezTo>
                  <a:cubicBezTo>
                    <a:pt x="1778578" y="7006283"/>
                    <a:pt x="3257923" y="6935834"/>
                    <a:pt x="4727335" y="6794089"/>
                  </a:cubicBezTo>
                  <a:cubicBezTo>
                    <a:pt x="4816099" y="6785531"/>
                    <a:pt x="4848218" y="6773104"/>
                    <a:pt x="4852876" y="6673573"/>
                  </a:cubicBezTo>
                  <a:cubicBezTo>
                    <a:pt x="4859029" y="6541665"/>
                    <a:pt x="4850331" y="6407025"/>
                    <a:pt x="4846248" y="6275103"/>
                  </a:cubicBezTo>
                  <a:cubicBezTo>
                    <a:pt x="4829499" y="5733795"/>
                    <a:pt x="4800845" y="5195939"/>
                    <a:pt x="4789660" y="4654127"/>
                  </a:cubicBezTo>
                  <a:cubicBezTo>
                    <a:pt x="4774707" y="3803899"/>
                    <a:pt x="4759769" y="2953685"/>
                    <a:pt x="4744818" y="2103456"/>
                  </a:cubicBezTo>
                  <a:cubicBezTo>
                    <a:pt x="4734912" y="1540243"/>
                    <a:pt x="4725797" y="980035"/>
                    <a:pt x="4740763" y="416951"/>
                  </a:cubicBezTo>
                  <a:cubicBezTo>
                    <a:pt x="4743250" y="323461"/>
                    <a:pt x="4780315" y="193754"/>
                    <a:pt x="4661962" y="155222"/>
                  </a:cubicBezTo>
                  <a:cubicBezTo>
                    <a:pt x="4656384" y="153395"/>
                    <a:pt x="4650734" y="151885"/>
                    <a:pt x="4645041" y="15061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9" name="Google Shape;2219;p26"/>
            <p:cNvSpPr/>
            <p:nvPr/>
          </p:nvSpPr>
          <p:spPr>
            <a:xfrm>
              <a:off x="2236113" y="4454699"/>
              <a:ext cx="4748677" cy="6580709"/>
            </a:xfrm>
            <a:custGeom>
              <a:rect b="b" l="l" r="r" t="t"/>
              <a:pathLst>
                <a:path extrusionOk="0" h="6580709" w="4748677">
                  <a:moveTo>
                    <a:pt x="4747227" y="6323061"/>
                  </a:moveTo>
                  <a:cubicBezTo>
                    <a:pt x="4756011" y="6175245"/>
                    <a:pt x="4722541" y="6017722"/>
                    <a:pt x="4710335" y="5870136"/>
                  </a:cubicBezTo>
                  <a:cubicBezTo>
                    <a:pt x="4696706" y="5705378"/>
                    <a:pt x="4684974" y="5540461"/>
                    <a:pt x="4675111" y="5375444"/>
                  </a:cubicBezTo>
                  <a:cubicBezTo>
                    <a:pt x="4623656" y="4514486"/>
                    <a:pt x="4614828" y="3649701"/>
                    <a:pt x="4603873" y="2787362"/>
                  </a:cubicBezTo>
                  <a:cubicBezTo>
                    <a:pt x="4594297" y="2034177"/>
                    <a:pt x="4567556" y="1275008"/>
                    <a:pt x="4591781" y="522081"/>
                  </a:cubicBezTo>
                  <a:cubicBezTo>
                    <a:pt x="4591939" y="512358"/>
                    <a:pt x="4592098" y="502808"/>
                    <a:pt x="4592098" y="493099"/>
                  </a:cubicBezTo>
                  <a:cubicBezTo>
                    <a:pt x="4593047" y="346248"/>
                    <a:pt x="4588920" y="199410"/>
                    <a:pt x="4581904" y="52717"/>
                  </a:cubicBezTo>
                  <a:cubicBezTo>
                    <a:pt x="4580481" y="24368"/>
                    <a:pt x="4558657" y="-313"/>
                    <a:pt x="4528896" y="3"/>
                  </a:cubicBezTo>
                  <a:cubicBezTo>
                    <a:pt x="3816151" y="6691"/>
                    <a:pt x="3103392" y="13538"/>
                    <a:pt x="2390647" y="20384"/>
                  </a:cubicBezTo>
                  <a:cubicBezTo>
                    <a:pt x="1677903" y="27072"/>
                    <a:pt x="965158" y="32811"/>
                    <a:pt x="252399" y="40607"/>
                  </a:cubicBezTo>
                  <a:cubicBezTo>
                    <a:pt x="217535" y="41081"/>
                    <a:pt x="181390" y="41556"/>
                    <a:pt x="150350" y="59722"/>
                  </a:cubicBezTo>
                  <a:cubicBezTo>
                    <a:pt x="118980" y="78031"/>
                    <a:pt x="99714" y="110048"/>
                    <a:pt x="92080" y="145085"/>
                  </a:cubicBezTo>
                  <a:cubicBezTo>
                    <a:pt x="84589" y="180439"/>
                    <a:pt x="87307" y="216915"/>
                    <a:pt x="88256" y="252585"/>
                  </a:cubicBezTo>
                  <a:cubicBezTo>
                    <a:pt x="89535" y="299733"/>
                    <a:pt x="90800" y="346866"/>
                    <a:pt x="92080" y="394014"/>
                  </a:cubicBezTo>
                  <a:cubicBezTo>
                    <a:pt x="96695" y="571760"/>
                    <a:pt x="100677" y="749507"/>
                    <a:pt x="104013" y="927239"/>
                  </a:cubicBezTo>
                  <a:cubicBezTo>
                    <a:pt x="110698" y="1280819"/>
                    <a:pt x="114997" y="1634226"/>
                    <a:pt x="116593" y="1987806"/>
                  </a:cubicBezTo>
                  <a:cubicBezTo>
                    <a:pt x="119943" y="2699093"/>
                    <a:pt x="113085" y="3410395"/>
                    <a:pt x="95904" y="4121525"/>
                  </a:cubicBezTo>
                  <a:cubicBezTo>
                    <a:pt x="78867" y="4832654"/>
                    <a:pt x="51652" y="5543468"/>
                    <a:pt x="14070" y="6253806"/>
                  </a:cubicBezTo>
                  <a:cubicBezTo>
                    <a:pt x="9613" y="6339328"/>
                    <a:pt x="4998" y="6424864"/>
                    <a:pt x="67" y="6510544"/>
                  </a:cubicBezTo>
                  <a:cubicBezTo>
                    <a:pt x="-1529" y="6540001"/>
                    <a:pt x="25859" y="6562151"/>
                    <a:pt x="53233" y="6563258"/>
                  </a:cubicBezTo>
                  <a:cubicBezTo>
                    <a:pt x="891648" y="6597404"/>
                    <a:pt x="1731170" y="6577066"/>
                    <a:pt x="2569110" y="6539900"/>
                  </a:cubicBezTo>
                  <a:cubicBezTo>
                    <a:pt x="2988318" y="6521303"/>
                    <a:pt x="3407324" y="6498419"/>
                    <a:pt x="3826345" y="6476011"/>
                  </a:cubicBezTo>
                  <a:cubicBezTo>
                    <a:pt x="3940255" y="6469926"/>
                    <a:pt x="4054308" y="6466920"/>
                    <a:pt x="4168275" y="6461987"/>
                  </a:cubicBezTo>
                  <a:cubicBezTo>
                    <a:pt x="4265723" y="6457758"/>
                    <a:pt x="4362927" y="6449215"/>
                    <a:pt x="4459987" y="6439794"/>
                  </a:cubicBezTo>
                  <a:cubicBezTo>
                    <a:pt x="4508552" y="6435076"/>
                    <a:pt x="4557090" y="6430142"/>
                    <a:pt x="4605655" y="6425411"/>
                  </a:cubicBezTo>
                  <a:cubicBezTo>
                    <a:pt x="4640074" y="6422059"/>
                    <a:pt x="4692694" y="6426734"/>
                    <a:pt x="4721420" y="6404210"/>
                  </a:cubicBezTo>
                  <a:cubicBezTo>
                    <a:pt x="4737637" y="6391596"/>
                    <a:pt x="4744969" y="6361075"/>
                    <a:pt x="4747227" y="6323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0" name="Google Shape;2220;p26"/>
            <p:cNvSpPr/>
            <p:nvPr/>
          </p:nvSpPr>
          <p:spPr>
            <a:xfrm>
              <a:off x="2107182" y="4290820"/>
              <a:ext cx="4650344" cy="6534229"/>
            </a:xfrm>
            <a:custGeom>
              <a:rect b="b" l="l" r="r" t="t"/>
              <a:pathLst>
                <a:path extrusionOk="0" h="6534229" w="4650344">
                  <a:moveTo>
                    <a:pt x="4576079" y="3267568"/>
                  </a:moveTo>
                  <a:cubicBezTo>
                    <a:pt x="4574986" y="4306345"/>
                    <a:pt x="4598565" y="5346272"/>
                    <a:pt x="4650308" y="6389551"/>
                  </a:cubicBezTo>
                  <a:cubicBezTo>
                    <a:pt x="4651314" y="6411715"/>
                    <a:pt x="4631431" y="6428543"/>
                    <a:pt x="4611144" y="6429363"/>
                  </a:cubicBezTo>
                  <a:cubicBezTo>
                    <a:pt x="4277912" y="6442293"/>
                    <a:pt x="3944694" y="6453987"/>
                    <a:pt x="3611275" y="6464659"/>
                  </a:cubicBezTo>
                  <a:cubicBezTo>
                    <a:pt x="3020951" y="6483544"/>
                    <a:pt x="2430426" y="6498732"/>
                    <a:pt x="1839901" y="6510426"/>
                  </a:cubicBezTo>
                  <a:cubicBezTo>
                    <a:pt x="1247363" y="6522119"/>
                    <a:pt x="654639" y="6532792"/>
                    <a:pt x="61900" y="6534230"/>
                  </a:cubicBezTo>
                  <a:cubicBezTo>
                    <a:pt x="34382" y="6534230"/>
                    <a:pt x="21730" y="6509189"/>
                    <a:pt x="24936" y="6484565"/>
                  </a:cubicBezTo>
                  <a:cubicBezTo>
                    <a:pt x="131571" y="5667547"/>
                    <a:pt x="21442" y="4829559"/>
                    <a:pt x="3442" y="4009520"/>
                  </a:cubicBezTo>
                  <a:cubicBezTo>
                    <a:pt x="-22508" y="2827042"/>
                    <a:pt x="108338" y="1640997"/>
                    <a:pt x="60491" y="461583"/>
                  </a:cubicBezTo>
                  <a:cubicBezTo>
                    <a:pt x="54265" y="323864"/>
                    <a:pt x="43209" y="186362"/>
                    <a:pt x="24936" y="49665"/>
                  </a:cubicBezTo>
                  <a:cubicBezTo>
                    <a:pt x="21730" y="25041"/>
                    <a:pt x="34382" y="0"/>
                    <a:pt x="61900" y="0"/>
                  </a:cubicBezTo>
                  <a:cubicBezTo>
                    <a:pt x="654639" y="1438"/>
                    <a:pt x="1247363" y="12111"/>
                    <a:pt x="1839901" y="23804"/>
                  </a:cubicBezTo>
                  <a:cubicBezTo>
                    <a:pt x="2430426" y="35498"/>
                    <a:pt x="3020951" y="50686"/>
                    <a:pt x="3611275" y="69571"/>
                  </a:cubicBezTo>
                  <a:cubicBezTo>
                    <a:pt x="3944694" y="80243"/>
                    <a:pt x="4277926" y="91937"/>
                    <a:pt x="4611144" y="104867"/>
                  </a:cubicBezTo>
                  <a:cubicBezTo>
                    <a:pt x="4631431" y="105687"/>
                    <a:pt x="4651314" y="122515"/>
                    <a:pt x="4650308" y="144680"/>
                  </a:cubicBezTo>
                  <a:cubicBezTo>
                    <a:pt x="4603079" y="1185988"/>
                    <a:pt x="4577171" y="2226203"/>
                    <a:pt x="4576079" y="326756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1" name="Google Shape;2221;p26"/>
            <p:cNvSpPr/>
            <p:nvPr/>
          </p:nvSpPr>
          <p:spPr>
            <a:xfrm>
              <a:off x="2667943" y="5288143"/>
              <a:ext cx="897234" cy="1030435"/>
            </a:xfrm>
            <a:custGeom>
              <a:rect b="b" l="l" r="r" t="t"/>
              <a:pathLst>
                <a:path extrusionOk="0" h="1030435" w="897234">
                  <a:moveTo>
                    <a:pt x="876826" y="13033"/>
                  </a:moveTo>
                  <a:cubicBezTo>
                    <a:pt x="849581" y="-9405"/>
                    <a:pt x="812229" y="-1537"/>
                    <a:pt x="792418" y="26424"/>
                  </a:cubicBezTo>
                  <a:cubicBezTo>
                    <a:pt x="770622" y="57175"/>
                    <a:pt x="755440" y="93866"/>
                    <a:pt x="736203" y="126415"/>
                  </a:cubicBezTo>
                  <a:cubicBezTo>
                    <a:pt x="731631" y="134153"/>
                    <a:pt x="726815" y="141762"/>
                    <a:pt x="722128" y="149442"/>
                  </a:cubicBezTo>
                  <a:cubicBezTo>
                    <a:pt x="696939" y="131521"/>
                    <a:pt x="649524" y="138972"/>
                    <a:pt x="621474" y="139029"/>
                  </a:cubicBezTo>
                  <a:cubicBezTo>
                    <a:pt x="495416" y="139331"/>
                    <a:pt x="263628" y="138785"/>
                    <a:pt x="143464" y="177820"/>
                  </a:cubicBezTo>
                  <a:cubicBezTo>
                    <a:pt x="-76951" y="249405"/>
                    <a:pt x="30575" y="517520"/>
                    <a:pt x="17133" y="686997"/>
                  </a:cubicBezTo>
                  <a:cubicBezTo>
                    <a:pt x="12029" y="751375"/>
                    <a:pt x="-26646" y="959053"/>
                    <a:pt x="32459" y="1012112"/>
                  </a:cubicBezTo>
                  <a:cubicBezTo>
                    <a:pt x="59818" y="1036679"/>
                    <a:pt x="114034" y="1024971"/>
                    <a:pt x="314135" y="1027042"/>
                  </a:cubicBezTo>
                  <a:cubicBezTo>
                    <a:pt x="410375" y="1028034"/>
                    <a:pt x="541983" y="1038088"/>
                    <a:pt x="640567" y="1018038"/>
                  </a:cubicBezTo>
                  <a:cubicBezTo>
                    <a:pt x="849351" y="975579"/>
                    <a:pt x="791843" y="751649"/>
                    <a:pt x="793956" y="594096"/>
                  </a:cubicBezTo>
                  <a:cubicBezTo>
                    <a:pt x="797493" y="331820"/>
                    <a:pt x="854311" y="265457"/>
                    <a:pt x="802209" y="244256"/>
                  </a:cubicBezTo>
                  <a:cubicBezTo>
                    <a:pt x="814415" y="224939"/>
                    <a:pt x="826405" y="205479"/>
                    <a:pt x="837921" y="185731"/>
                  </a:cubicBezTo>
                  <a:cubicBezTo>
                    <a:pt x="858509" y="150420"/>
                    <a:pt x="883065" y="112823"/>
                    <a:pt x="895401" y="73715"/>
                  </a:cubicBezTo>
                  <a:cubicBezTo>
                    <a:pt x="895070" y="73658"/>
                    <a:pt x="894740" y="73600"/>
                    <a:pt x="894409" y="73543"/>
                  </a:cubicBezTo>
                  <a:cubicBezTo>
                    <a:pt x="901109" y="52385"/>
                    <a:pt x="896148" y="28955"/>
                    <a:pt x="876826" y="13033"/>
                  </a:cubicBezTo>
                  <a:close/>
                  <a:moveTo>
                    <a:pt x="534507" y="940528"/>
                  </a:moveTo>
                  <a:cubicBezTo>
                    <a:pt x="394014" y="947417"/>
                    <a:pt x="235736" y="949632"/>
                    <a:pt x="93403" y="937478"/>
                  </a:cubicBezTo>
                  <a:cubicBezTo>
                    <a:pt x="72384" y="864786"/>
                    <a:pt x="106285" y="757359"/>
                    <a:pt x="107105" y="656030"/>
                  </a:cubicBezTo>
                  <a:cubicBezTo>
                    <a:pt x="108628" y="466432"/>
                    <a:pt x="41214" y="304262"/>
                    <a:pt x="170824" y="262249"/>
                  </a:cubicBezTo>
                  <a:cubicBezTo>
                    <a:pt x="300203" y="220322"/>
                    <a:pt x="453233" y="228708"/>
                    <a:pt x="587357" y="227931"/>
                  </a:cubicBezTo>
                  <a:cubicBezTo>
                    <a:pt x="605990" y="227816"/>
                    <a:pt x="639201" y="232764"/>
                    <a:pt x="669824" y="231484"/>
                  </a:cubicBezTo>
                  <a:cubicBezTo>
                    <a:pt x="628332" y="293849"/>
                    <a:pt x="584424" y="354560"/>
                    <a:pt x="540445" y="415185"/>
                  </a:cubicBezTo>
                  <a:cubicBezTo>
                    <a:pt x="466647" y="516902"/>
                    <a:pt x="390980" y="619137"/>
                    <a:pt x="330136" y="729484"/>
                  </a:cubicBezTo>
                  <a:cubicBezTo>
                    <a:pt x="328857" y="727758"/>
                    <a:pt x="327405" y="726191"/>
                    <a:pt x="326140" y="724450"/>
                  </a:cubicBezTo>
                  <a:cubicBezTo>
                    <a:pt x="307392" y="698431"/>
                    <a:pt x="294021" y="669305"/>
                    <a:pt x="266978" y="650622"/>
                  </a:cubicBezTo>
                  <a:cubicBezTo>
                    <a:pt x="250847" y="639475"/>
                    <a:pt x="220842" y="647946"/>
                    <a:pt x="217161" y="669104"/>
                  </a:cubicBezTo>
                  <a:cubicBezTo>
                    <a:pt x="210476" y="707435"/>
                    <a:pt x="225356" y="740530"/>
                    <a:pt x="241976" y="774561"/>
                  </a:cubicBezTo>
                  <a:cubicBezTo>
                    <a:pt x="258021" y="807398"/>
                    <a:pt x="278580" y="837976"/>
                    <a:pt x="300822" y="866886"/>
                  </a:cubicBezTo>
                  <a:cubicBezTo>
                    <a:pt x="322502" y="895077"/>
                    <a:pt x="372419" y="887468"/>
                    <a:pt x="389040" y="858314"/>
                  </a:cubicBezTo>
                  <a:cubicBezTo>
                    <a:pt x="465986" y="723328"/>
                    <a:pt x="552967" y="596901"/>
                    <a:pt x="644449" y="471408"/>
                  </a:cubicBezTo>
                  <a:cubicBezTo>
                    <a:pt x="670270" y="435983"/>
                    <a:pt x="695991" y="400485"/>
                    <a:pt x="721251" y="364657"/>
                  </a:cubicBezTo>
                  <a:cubicBezTo>
                    <a:pt x="720345" y="378048"/>
                    <a:pt x="719698" y="389885"/>
                    <a:pt x="718649" y="398227"/>
                  </a:cubicBezTo>
                  <a:cubicBezTo>
                    <a:pt x="662233" y="843470"/>
                    <a:pt x="814673" y="926777"/>
                    <a:pt x="534507" y="94052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2" name="Google Shape;2222;p26"/>
            <p:cNvSpPr/>
            <p:nvPr/>
          </p:nvSpPr>
          <p:spPr>
            <a:xfrm>
              <a:off x="2648730" y="6384295"/>
              <a:ext cx="806514" cy="1133781"/>
            </a:xfrm>
            <a:custGeom>
              <a:rect b="b" l="l" r="r" t="t"/>
              <a:pathLst>
                <a:path extrusionOk="0" h="1133781" w="806514">
                  <a:moveTo>
                    <a:pt x="768442" y="356558"/>
                  </a:moveTo>
                  <a:cubicBezTo>
                    <a:pt x="772310" y="318918"/>
                    <a:pt x="794968" y="254625"/>
                    <a:pt x="740091" y="243320"/>
                  </a:cubicBezTo>
                  <a:cubicBezTo>
                    <a:pt x="735274" y="242716"/>
                    <a:pt x="730832" y="242788"/>
                    <a:pt x="726677" y="243334"/>
                  </a:cubicBezTo>
                  <a:cubicBezTo>
                    <a:pt x="739746" y="216553"/>
                    <a:pt x="752843" y="189801"/>
                    <a:pt x="765768" y="162947"/>
                  </a:cubicBezTo>
                  <a:cubicBezTo>
                    <a:pt x="785292" y="122358"/>
                    <a:pt x="829732" y="60453"/>
                    <a:pt x="791446" y="18368"/>
                  </a:cubicBezTo>
                  <a:cubicBezTo>
                    <a:pt x="772453" y="-2516"/>
                    <a:pt x="738437" y="-7277"/>
                    <a:pt x="716943" y="12903"/>
                  </a:cubicBezTo>
                  <a:cubicBezTo>
                    <a:pt x="707728" y="24136"/>
                    <a:pt x="706693" y="25359"/>
                    <a:pt x="713867" y="16570"/>
                  </a:cubicBezTo>
                  <a:cubicBezTo>
                    <a:pt x="709007" y="21173"/>
                    <a:pt x="705614" y="26696"/>
                    <a:pt x="703228" y="32852"/>
                  </a:cubicBezTo>
                  <a:cubicBezTo>
                    <a:pt x="698210" y="40993"/>
                    <a:pt x="692632" y="48961"/>
                    <a:pt x="688261" y="57447"/>
                  </a:cubicBezTo>
                  <a:cubicBezTo>
                    <a:pt x="678887" y="75685"/>
                    <a:pt x="670017" y="94239"/>
                    <a:pt x="661002" y="112650"/>
                  </a:cubicBezTo>
                  <a:cubicBezTo>
                    <a:pt x="652247" y="130513"/>
                    <a:pt x="643577" y="148435"/>
                    <a:pt x="634893" y="166342"/>
                  </a:cubicBezTo>
                  <a:cubicBezTo>
                    <a:pt x="604141" y="160157"/>
                    <a:pt x="563525" y="167953"/>
                    <a:pt x="539602" y="167708"/>
                  </a:cubicBezTo>
                  <a:cubicBezTo>
                    <a:pt x="399785" y="166284"/>
                    <a:pt x="239811" y="143904"/>
                    <a:pt x="105514" y="192533"/>
                  </a:cubicBezTo>
                  <a:cubicBezTo>
                    <a:pt x="-38559" y="244701"/>
                    <a:pt x="5536" y="432271"/>
                    <a:pt x="9101" y="583941"/>
                  </a:cubicBezTo>
                  <a:cubicBezTo>
                    <a:pt x="14737" y="823319"/>
                    <a:pt x="-8913" y="1024567"/>
                    <a:pt x="92776" y="1094599"/>
                  </a:cubicBezTo>
                  <a:cubicBezTo>
                    <a:pt x="136741" y="1124875"/>
                    <a:pt x="193905" y="1125278"/>
                    <a:pt x="245202" y="1125235"/>
                  </a:cubicBezTo>
                  <a:cubicBezTo>
                    <a:pt x="447315" y="1125033"/>
                    <a:pt x="677363" y="1166284"/>
                    <a:pt x="738797" y="1069313"/>
                  </a:cubicBezTo>
                  <a:cubicBezTo>
                    <a:pt x="787665" y="992191"/>
                    <a:pt x="740292" y="630686"/>
                    <a:pt x="768442" y="356558"/>
                  </a:cubicBezTo>
                  <a:close/>
                  <a:moveTo>
                    <a:pt x="663604" y="1021777"/>
                  </a:moveTo>
                  <a:cubicBezTo>
                    <a:pt x="626368" y="1057001"/>
                    <a:pt x="477594" y="1037872"/>
                    <a:pt x="408052" y="1036131"/>
                  </a:cubicBezTo>
                  <a:cubicBezTo>
                    <a:pt x="240170" y="1031917"/>
                    <a:pt x="174381" y="1046875"/>
                    <a:pt x="140494" y="1019591"/>
                  </a:cubicBezTo>
                  <a:cubicBezTo>
                    <a:pt x="79190" y="970257"/>
                    <a:pt x="107211" y="742687"/>
                    <a:pt x="97118" y="565689"/>
                  </a:cubicBezTo>
                  <a:cubicBezTo>
                    <a:pt x="92517" y="485028"/>
                    <a:pt x="76171" y="397306"/>
                    <a:pt x="96917" y="317767"/>
                  </a:cubicBezTo>
                  <a:cubicBezTo>
                    <a:pt x="109655" y="268951"/>
                    <a:pt x="166128" y="265528"/>
                    <a:pt x="209576" y="260206"/>
                  </a:cubicBezTo>
                  <a:cubicBezTo>
                    <a:pt x="369837" y="240602"/>
                    <a:pt x="506765" y="260709"/>
                    <a:pt x="589965" y="258724"/>
                  </a:cubicBezTo>
                  <a:lnTo>
                    <a:pt x="508936" y="425338"/>
                  </a:lnTo>
                  <a:cubicBezTo>
                    <a:pt x="474934" y="495269"/>
                    <a:pt x="440846" y="565171"/>
                    <a:pt x="407232" y="635288"/>
                  </a:cubicBezTo>
                  <a:cubicBezTo>
                    <a:pt x="386874" y="677747"/>
                    <a:pt x="365769" y="720063"/>
                    <a:pt x="345497" y="762737"/>
                  </a:cubicBezTo>
                  <a:cubicBezTo>
                    <a:pt x="329049" y="738099"/>
                    <a:pt x="312286" y="714439"/>
                    <a:pt x="287586" y="697323"/>
                  </a:cubicBezTo>
                  <a:cubicBezTo>
                    <a:pt x="268608" y="684177"/>
                    <a:pt x="234060" y="699178"/>
                    <a:pt x="236648" y="724478"/>
                  </a:cubicBezTo>
                  <a:cubicBezTo>
                    <a:pt x="239983" y="757113"/>
                    <a:pt x="252448" y="784643"/>
                    <a:pt x="267415" y="813610"/>
                  </a:cubicBezTo>
                  <a:cubicBezTo>
                    <a:pt x="281706" y="841269"/>
                    <a:pt x="294429" y="869546"/>
                    <a:pt x="308001" y="897564"/>
                  </a:cubicBezTo>
                  <a:cubicBezTo>
                    <a:pt x="325484" y="933608"/>
                    <a:pt x="382072" y="935262"/>
                    <a:pt x="401812" y="900513"/>
                  </a:cubicBezTo>
                  <a:cubicBezTo>
                    <a:pt x="446553" y="821737"/>
                    <a:pt x="484121" y="738315"/>
                    <a:pt x="524334" y="657136"/>
                  </a:cubicBezTo>
                  <a:cubicBezTo>
                    <a:pt x="565337" y="574347"/>
                    <a:pt x="605550" y="491141"/>
                    <a:pt x="646093" y="408122"/>
                  </a:cubicBezTo>
                  <a:cubicBezTo>
                    <a:pt x="655611" y="388632"/>
                    <a:pt x="665186" y="369158"/>
                    <a:pt x="674732" y="349669"/>
                  </a:cubicBezTo>
                  <a:cubicBezTo>
                    <a:pt x="672777" y="383972"/>
                    <a:pt x="674545" y="417384"/>
                    <a:pt x="673683" y="434054"/>
                  </a:cubicBezTo>
                  <a:cubicBezTo>
                    <a:pt x="658601" y="726837"/>
                    <a:pt x="691927" y="931724"/>
                    <a:pt x="663604" y="102177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3" name="Google Shape;2223;p26"/>
            <p:cNvSpPr/>
            <p:nvPr/>
          </p:nvSpPr>
          <p:spPr>
            <a:xfrm>
              <a:off x="2628074" y="7659428"/>
              <a:ext cx="795092" cy="977150"/>
            </a:xfrm>
            <a:custGeom>
              <a:rect b="b" l="l" r="r" t="t"/>
              <a:pathLst>
                <a:path extrusionOk="0" h="977150" w="795092">
                  <a:moveTo>
                    <a:pt x="740130" y="177144"/>
                  </a:moveTo>
                  <a:cubicBezTo>
                    <a:pt x="749145" y="157512"/>
                    <a:pt x="757699" y="137691"/>
                    <a:pt x="765089" y="117440"/>
                  </a:cubicBezTo>
                  <a:cubicBezTo>
                    <a:pt x="765650" y="115901"/>
                    <a:pt x="766599" y="113830"/>
                    <a:pt x="767418" y="111730"/>
                  </a:cubicBezTo>
                  <a:cubicBezTo>
                    <a:pt x="774937" y="105890"/>
                    <a:pt x="782040" y="97563"/>
                    <a:pt x="785735" y="91047"/>
                  </a:cubicBezTo>
                  <a:cubicBezTo>
                    <a:pt x="799163" y="67387"/>
                    <a:pt x="798976" y="38146"/>
                    <a:pt x="779696" y="17593"/>
                  </a:cubicBezTo>
                  <a:cubicBezTo>
                    <a:pt x="760301" y="-3076"/>
                    <a:pt x="725667" y="-6830"/>
                    <a:pt x="704231" y="13307"/>
                  </a:cubicBezTo>
                  <a:cubicBezTo>
                    <a:pt x="700349" y="16945"/>
                    <a:pt x="697085" y="21318"/>
                    <a:pt x="694440" y="26064"/>
                  </a:cubicBezTo>
                  <a:cubicBezTo>
                    <a:pt x="691780" y="27833"/>
                    <a:pt x="689235" y="29804"/>
                    <a:pt x="686834" y="31990"/>
                  </a:cubicBezTo>
                  <a:cubicBezTo>
                    <a:pt x="678323" y="39196"/>
                    <a:pt x="672788" y="46905"/>
                    <a:pt x="667828" y="56614"/>
                  </a:cubicBezTo>
                  <a:cubicBezTo>
                    <a:pt x="666750" y="58743"/>
                    <a:pt x="665714" y="60972"/>
                    <a:pt x="664651" y="63158"/>
                  </a:cubicBezTo>
                  <a:cubicBezTo>
                    <a:pt x="594116" y="61648"/>
                    <a:pt x="480509" y="77311"/>
                    <a:pt x="342905" y="62971"/>
                  </a:cubicBezTo>
                  <a:cubicBezTo>
                    <a:pt x="266089" y="54960"/>
                    <a:pt x="176663" y="34277"/>
                    <a:pt x="104432" y="70263"/>
                  </a:cubicBezTo>
                  <a:cubicBezTo>
                    <a:pt x="-30770" y="137634"/>
                    <a:pt x="3908" y="372165"/>
                    <a:pt x="4181" y="493515"/>
                  </a:cubicBezTo>
                  <a:cubicBezTo>
                    <a:pt x="4382" y="589494"/>
                    <a:pt x="6036" y="731973"/>
                    <a:pt x="12433" y="827994"/>
                  </a:cubicBezTo>
                  <a:cubicBezTo>
                    <a:pt x="22512" y="979247"/>
                    <a:pt x="33726" y="948309"/>
                    <a:pt x="400946" y="962476"/>
                  </a:cubicBezTo>
                  <a:cubicBezTo>
                    <a:pt x="491996" y="965986"/>
                    <a:pt x="689135" y="1015104"/>
                    <a:pt x="737974" y="911431"/>
                  </a:cubicBezTo>
                  <a:cubicBezTo>
                    <a:pt x="776648" y="829318"/>
                    <a:pt x="769388" y="629220"/>
                    <a:pt x="764658" y="343528"/>
                  </a:cubicBezTo>
                  <a:cubicBezTo>
                    <a:pt x="764025" y="307125"/>
                    <a:pt x="784067" y="200301"/>
                    <a:pt x="740130" y="177144"/>
                  </a:cubicBezTo>
                  <a:close/>
                  <a:moveTo>
                    <a:pt x="575052" y="891611"/>
                  </a:moveTo>
                  <a:cubicBezTo>
                    <a:pt x="398516" y="877400"/>
                    <a:pt x="120549" y="880263"/>
                    <a:pt x="95763" y="869935"/>
                  </a:cubicBezTo>
                  <a:cubicBezTo>
                    <a:pt x="80854" y="786758"/>
                    <a:pt x="82809" y="417371"/>
                    <a:pt x="84721" y="332309"/>
                  </a:cubicBezTo>
                  <a:cubicBezTo>
                    <a:pt x="86015" y="274590"/>
                    <a:pt x="78482" y="171650"/>
                    <a:pt x="139699" y="141216"/>
                  </a:cubicBezTo>
                  <a:cubicBezTo>
                    <a:pt x="190336" y="116045"/>
                    <a:pt x="259777" y="133434"/>
                    <a:pt x="313303" y="139461"/>
                  </a:cubicBezTo>
                  <a:cubicBezTo>
                    <a:pt x="409112" y="150248"/>
                    <a:pt x="504202" y="145530"/>
                    <a:pt x="600342" y="144825"/>
                  </a:cubicBezTo>
                  <a:cubicBezTo>
                    <a:pt x="607142" y="144782"/>
                    <a:pt x="615840" y="145415"/>
                    <a:pt x="625473" y="146163"/>
                  </a:cubicBezTo>
                  <a:cubicBezTo>
                    <a:pt x="617019" y="162531"/>
                    <a:pt x="608264" y="178741"/>
                    <a:pt x="599235" y="194735"/>
                  </a:cubicBezTo>
                  <a:cubicBezTo>
                    <a:pt x="564715" y="255863"/>
                    <a:pt x="525768" y="314330"/>
                    <a:pt x="485929" y="372079"/>
                  </a:cubicBezTo>
                  <a:cubicBezTo>
                    <a:pt x="423503" y="462577"/>
                    <a:pt x="358749" y="551896"/>
                    <a:pt x="304274" y="647357"/>
                  </a:cubicBezTo>
                  <a:cubicBezTo>
                    <a:pt x="283456" y="616706"/>
                    <a:pt x="265643" y="590731"/>
                    <a:pt x="232072" y="573399"/>
                  </a:cubicBezTo>
                  <a:cubicBezTo>
                    <a:pt x="209500" y="561748"/>
                    <a:pt x="180157" y="573730"/>
                    <a:pt x="179366" y="601503"/>
                  </a:cubicBezTo>
                  <a:cubicBezTo>
                    <a:pt x="178805" y="621439"/>
                    <a:pt x="179193" y="638655"/>
                    <a:pt x="187158" y="657410"/>
                  </a:cubicBezTo>
                  <a:cubicBezTo>
                    <a:pt x="193527" y="672384"/>
                    <a:pt x="200716" y="687040"/>
                    <a:pt x="208091" y="701538"/>
                  </a:cubicBezTo>
                  <a:cubicBezTo>
                    <a:pt x="223460" y="731757"/>
                    <a:pt x="240656" y="761343"/>
                    <a:pt x="257764" y="790613"/>
                  </a:cubicBezTo>
                  <a:cubicBezTo>
                    <a:pt x="277662" y="824643"/>
                    <a:pt x="337543" y="834898"/>
                    <a:pt x="357541" y="793748"/>
                  </a:cubicBezTo>
                  <a:cubicBezTo>
                    <a:pt x="414848" y="675821"/>
                    <a:pt x="491119" y="568897"/>
                    <a:pt x="565750" y="461585"/>
                  </a:cubicBezTo>
                  <a:cubicBezTo>
                    <a:pt x="604641" y="405678"/>
                    <a:pt x="644465" y="348605"/>
                    <a:pt x="680235" y="289347"/>
                  </a:cubicBezTo>
                  <a:cubicBezTo>
                    <a:pt x="682277" y="311943"/>
                    <a:pt x="685181" y="332453"/>
                    <a:pt x="685382" y="344837"/>
                  </a:cubicBezTo>
                  <a:cubicBezTo>
                    <a:pt x="695705" y="965928"/>
                    <a:pt x="683211" y="900327"/>
                    <a:pt x="575052" y="89161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4" name="Google Shape;2224;p26"/>
            <p:cNvSpPr/>
            <p:nvPr/>
          </p:nvSpPr>
          <p:spPr>
            <a:xfrm>
              <a:off x="2589571" y="8750118"/>
              <a:ext cx="909144" cy="954783"/>
            </a:xfrm>
            <a:custGeom>
              <a:rect b="b" l="l" r="r" t="t"/>
              <a:pathLst>
                <a:path extrusionOk="0" h="954783" w="909144">
                  <a:moveTo>
                    <a:pt x="909091" y="50410"/>
                  </a:moveTo>
                  <a:cubicBezTo>
                    <a:pt x="907696" y="14121"/>
                    <a:pt x="871394" y="-12416"/>
                    <a:pt x="837090" y="6009"/>
                  </a:cubicBezTo>
                  <a:cubicBezTo>
                    <a:pt x="801076" y="25369"/>
                    <a:pt x="779855" y="70402"/>
                    <a:pt x="757240" y="103181"/>
                  </a:cubicBezTo>
                  <a:cubicBezTo>
                    <a:pt x="755285" y="106015"/>
                    <a:pt x="753214" y="108747"/>
                    <a:pt x="751245" y="111552"/>
                  </a:cubicBezTo>
                  <a:cubicBezTo>
                    <a:pt x="732713" y="109898"/>
                    <a:pt x="710744" y="115738"/>
                    <a:pt x="693247" y="117795"/>
                  </a:cubicBezTo>
                  <a:cubicBezTo>
                    <a:pt x="417696" y="150013"/>
                    <a:pt x="160202" y="67583"/>
                    <a:pt x="46911" y="170768"/>
                  </a:cubicBezTo>
                  <a:cubicBezTo>
                    <a:pt x="113" y="213399"/>
                    <a:pt x="-448" y="282208"/>
                    <a:pt x="84" y="340790"/>
                  </a:cubicBezTo>
                  <a:cubicBezTo>
                    <a:pt x="4254" y="797713"/>
                    <a:pt x="8639" y="880300"/>
                    <a:pt x="65270" y="937430"/>
                  </a:cubicBezTo>
                  <a:cubicBezTo>
                    <a:pt x="83414" y="955740"/>
                    <a:pt x="119429" y="951669"/>
                    <a:pt x="142561" y="952575"/>
                  </a:cubicBezTo>
                  <a:cubicBezTo>
                    <a:pt x="205993" y="955064"/>
                    <a:pt x="269540" y="954891"/>
                    <a:pt x="333000" y="954661"/>
                  </a:cubicBezTo>
                  <a:cubicBezTo>
                    <a:pt x="872918" y="952705"/>
                    <a:pt x="824295" y="964284"/>
                    <a:pt x="843632" y="351434"/>
                  </a:cubicBezTo>
                  <a:cubicBezTo>
                    <a:pt x="844696" y="317763"/>
                    <a:pt x="867038" y="227768"/>
                    <a:pt x="836803" y="192572"/>
                  </a:cubicBezTo>
                  <a:cubicBezTo>
                    <a:pt x="843330" y="183525"/>
                    <a:pt x="849972" y="174565"/>
                    <a:pt x="856269" y="165359"/>
                  </a:cubicBezTo>
                  <a:cubicBezTo>
                    <a:pt x="878252" y="133242"/>
                    <a:pt x="910644" y="90841"/>
                    <a:pt x="909091" y="50410"/>
                  </a:cubicBezTo>
                  <a:close/>
                  <a:moveTo>
                    <a:pt x="553617" y="870693"/>
                  </a:moveTo>
                  <a:cubicBezTo>
                    <a:pt x="409731" y="874447"/>
                    <a:pt x="258671" y="884314"/>
                    <a:pt x="114756" y="869801"/>
                  </a:cubicBezTo>
                  <a:cubicBezTo>
                    <a:pt x="75205" y="811794"/>
                    <a:pt x="89467" y="727221"/>
                    <a:pt x="85844" y="544139"/>
                  </a:cubicBezTo>
                  <a:cubicBezTo>
                    <a:pt x="77031" y="99054"/>
                    <a:pt x="14346" y="228472"/>
                    <a:pt x="637134" y="203374"/>
                  </a:cubicBezTo>
                  <a:cubicBezTo>
                    <a:pt x="647960" y="202943"/>
                    <a:pt x="664579" y="203130"/>
                    <a:pt x="682824" y="202396"/>
                  </a:cubicBezTo>
                  <a:cubicBezTo>
                    <a:pt x="640642" y="254851"/>
                    <a:pt x="594865" y="306429"/>
                    <a:pt x="549793" y="357777"/>
                  </a:cubicBezTo>
                  <a:cubicBezTo>
                    <a:pt x="472559" y="445787"/>
                    <a:pt x="394218" y="535552"/>
                    <a:pt x="330772" y="634580"/>
                  </a:cubicBezTo>
                  <a:cubicBezTo>
                    <a:pt x="326746" y="627100"/>
                    <a:pt x="322936" y="619521"/>
                    <a:pt x="318767" y="612128"/>
                  </a:cubicBezTo>
                  <a:cubicBezTo>
                    <a:pt x="308027" y="593041"/>
                    <a:pt x="296856" y="574458"/>
                    <a:pt x="284061" y="556695"/>
                  </a:cubicBezTo>
                  <a:cubicBezTo>
                    <a:pt x="270633" y="538069"/>
                    <a:pt x="259045" y="519083"/>
                    <a:pt x="237838" y="508483"/>
                  </a:cubicBezTo>
                  <a:cubicBezTo>
                    <a:pt x="221118" y="500112"/>
                    <a:pt x="194463" y="504053"/>
                    <a:pt x="189905" y="526260"/>
                  </a:cubicBezTo>
                  <a:cubicBezTo>
                    <a:pt x="180560" y="571797"/>
                    <a:pt x="203765" y="619003"/>
                    <a:pt x="220629" y="660469"/>
                  </a:cubicBezTo>
                  <a:cubicBezTo>
                    <a:pt x="237738" y="702511"/>
                    <a:pt x="257391" y="743488"/>
                    <a:pt x="276556" y="784624"/>
                  </a:cubicBezTo>
                  <a:cubicBezTo>
                    <a:pt x="294412" y="822941"/>
                    <a:pt x="357571" y="825875"/>
                    <a:pt x="377555" y="787789"/>
                  </a:cubicBezTo>
                  <a:cubicBezTo>
                    <a:pt x="447169" y="655075"/>
                    <a:pt x="541641" y="543649"/>
                    <a:pt x="639463" y="432209"/>
                  </a:cubicBezTo>
                  <a:cubicBezTo>
                    <a:pt x="679072" y="387090"/>
                    <a:pt x="718609" y="341883"/>
                    <a:pt x="756823" y="295570"/>
                  </a:cubicBezTo>
                  <a:cubicBezTo>
                    <a:pt x="758088" y="317418"/>
                    <a:pt x="760202" y="337252"/>
                    <a:pt x="760000" y="349420"/>
                  </a:cubicBezTo>
                  <a:cubicBezTo>
                    <a:pt x="751115" y="884457"/>
                    <a:pt x="761079" y="865270"/>
                    <a:pt x="553617" y="87069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5" name="Google Shape;2225;p26"/>
            <p:cNvSpPr/>
            <p:nvPr/>
          </p:nvSpPr>
          <p:spPr>
            <a:xfrm>
              <a:off x="3642180" y="5673134"/>
              <a:ext cx="2573637" cy="460363"/>
            </a:xfrm>
            <a:custGeom>
              <a:rect b="b" l="l" r="r" t="t"/>
              <a:pathLst>
                <a:path extrusionOk="0" h="460363" w="2573637">
                  <a:moveTo>
                    <a:pt x="2568607" y="362472"/>
                  </a:moveTo>
                  <a:cubicBezTo>
                    <a:pt x="2549643" y="318028"/>
                    <a:pt x="2525375" y="278834"/>
                    <a:pt x="2496779" y="239957"/>
                  </a:cubicBezTo>
                  <a:cubicBezTo>
                    <a:pt x="2467967" y="200791"/>
                    <a:pt x="2431794" y="150868"/>
                    <a:pt x="2375738" y="167092"/>
                  </a:cubicBezTo>
                  <a:cubicBezTo>
                    <a:pt x="2333139" y="179418"/>
                    <a:pt x="2314592" y="230378"/>
                    <a:pt x="2296850" y="269658"/>
                  </a:cubicBezTo>
                  <a:cubicBezTo>
                    <a:pt x="2292034" y="259719"/>
                    <a:pt x="2287362" y="248457"/>
                    <a:pt x="2283336" y="239669"/>
                  </a:cubicBezTo>
                  <a:cubicBezTo>
                    <a:pt x="2262906" y="195024"/>
                    <a:pt x="2242477" y="150393"/>
                    <a:pt x="2222047" y="105748"/>
                  </a:cubicBezTo>
                  <a:cubicBezTo>
                    <a:pt x="2204406" y="67201"/>
                    <a:pt x="2185327" y="19679"/>
                    <a:pt x="2139896" y="7252"/>
                  </a:cubicBezTo>
                  <a:cubicBezTo>
                    <a:pt x="2088110" y="-6915"/>
                    <a:pt x="2051865" y="28597"/>
                    <a:pt x="2028488" y="69819"/>
                  </a:cubicBezTo>
                  <a:cubicBezTo>
                    <a:pt x="2004262" y="112508"/>
                    <a:pt x="1980224" y="155298"/>
                    <a:pt x="1956085" y="198044"/>
                  </a:cubicBezTo>
                  <a:cubicBezTo>
                    <a:pt x="1937955" y="230147"/>
                    <a:pt x="1921163" y="273138"/>
                    <a:pt x="1893199" y="295518"/>
                  </a:cubicBezTo>
                  <a:cubicBezTo>
                    <a:pt x="1889519" y="298467"/>
                    <a:pt x="1886442" y="298424"/>
                    <a:pt x="1878822" y="293706"/>
                  </a:cubicBezTo>
                  <a:cubicBezTo>
                    <a:pt x="1865983" y="285752"/>
                    <a:pt x="1856121" y="271729"/>
                    <a:pt x="1847451" y="259374"/>
                  </a:cubicBezTo>
                  <a:cubicBezTo>
                    <a:pt x="1821687" y="222596"/>
                    <a:pt x="1799331" y="183100"/>
                    <a:pt x="1779678" y="142756"/>
                  </a:cubicBezTo>
                  <a:cubicBezTo>
                    <a:pt x="1769829" y="122533"/>
                    <a:pt x="1760614" y="101980"/>
                    <a:pt x="1752318" y="81066"/>
                  </a:cubicBezTo>
                  <a:cubicBezTo>
                    <a:pt x="1744224" y="60686"/>
                    <a:pt x="1738128" y="39327"/>
                    <a:pt x="1722399" y="23103"/>
                  </a:cubicBezTo>
                  <a:cubicBezTo>
                    <a:pt x="1702573" y="2635"/>
                    <a:pt x="1674480" y="-5692"/>
                    <a:pt x="1647365" y="4088"/>
                  </a:cubicBezTo>
                  <a:cubicBezTo>
                    <a:pt x="1623097" y="12847"/>
                    <a:pt x="1609510" y="33919"/>
                    <a:pt x="1601215" y="57291"/>
                  </a:cubicBezTo>
                  <a:cubicBezTo>
                    <a:pt x="1587226" y="96758"/>
                    <a:pt x="1582654" y="139649"/>
                    <a:pt x="1575451" y="180684"/>
                  </a:cubicBezTo>
                  <a:cubicBezTo>
                    <a:pt x="1569096" y="216829"/>
                    <a:pt x="1562281" y="255548"/>
                    <a:pt x="1545201" y="288557"/>
                  </a:cubicBezTo>
                  <a:cubicBezTo>
                    <a:pt x="1533455" y="272937"/>
                    <a:pt x="1524556" y="254268"/>
                    <a:pt x="1514679" y="237454"/>
                  </a:cubicBezTo>
                  <a:cubicBezTo>
                    <a:pt x="1500129" y="212672"/>
                    <a:pt x="1485565" y="187875"/>
                    <a:pt x="1471016" y="163093"/>
                  </a:cubicBezTo>
                  <a:cubicBezTo>
                    <a:pt x="1458364" y="141547"/>
                    <a:pt x="1446603" y="118161"/>
                    <a:pt x="1429840" y="99405"/>
                  </a:cubicBezTo>
                  <a:cubicBezTo>
                    <a:pt x="1390705" y="55623"/>
                    <a:pt x="1330954" y="59406"/>
                    <a:pt x="1288858" y="96384"/>
                  </a:cubicBezTo>
                  <a:cubicBezTo>
                    <a:pt x="1251089" y="129552"/>
                    <a:pt x="1225915" y="180612"/>
                    <a:pt x="1198527" y="222093"/>
                  </a:cubicBezTo>
                  <a:cubicBezTo>
                    <a:pt x="1184581" y="243222"/>
                    <a:pt x="1170721" y="264394"/>
                    <a:pt x="1156819" y="285551"/>
                  </a:cubicBezTo>
                  <a:cubicBezTo>
                    <a:pt x="1140314" y="248457"/>
                    <a:pt x="1123751" y="211377"/>
                    <a:pt x="1106887" y="174456"/>
                  </a:cubicBezTo>
                  <a:cubicBezTo>
                    <a:pt x="1080117" y="115816"/>
                    <a:pt x="1031738" y="58456"/>
                    <a:pt x="960183" y="68611"/>
                  </a:cubicBezTo>
                  <a:cubicBezTo>
                    <a:pt x="892064" y="78290"/>
                    <a:pt x="869535" y="147531"/>
                    <a:pt x="849062" y="203481"/>
                  </a:cubicBezTo>
                  <a:cubicBezTo>
                    <a:pt x="837503" y="235066"/>
                    <a:pt x="826936" y="266968"/>
                    <a:pt x="817260" y="299143"/>
                  </a:cubicBezTo>
                  <a:cubicBezTo>
                    <a:pt x="809741" y="273743"/>
                    <a:pt x="804795" y="246976"/>
                    <a:pt x="797046" y="224912"/>
                  </a:cubicBezTo>
                  <a:cubicBezTo>
                    <a:pt x="776041" y="165150"/>
                    <a:pt x="738301" y="101232"/>
                    <a:pt x="671419" y="86719"/>
                  </a:cubicBezTo>
                  <a:cubicBezTo>
                    <a:pt x="596442" y="70452"/>
                    <a:pt x="535038" y="118880"/>
                    <a:pt x="488973" y="172428"/>
                  </a:cubicBezTo>
                  <a:cubicBezTo>
                    <a:pt x="455115" y="211780"/>
                    <a:pt x="421717" y="251535"/>
                    <a:pt x="388348" y="291333"/>
                  </a:cubicBezTo>
                  <a:cubicBezTo>
                    <a:pt x="378457" y="245523"/>
                    <a:pt x="368292" y="199727"/>
                    <a:pt x="355799" y="154765"/>
                  </a:cubicBezTo>
                  <a:cubicBezTo>
                    <a:pt x="339107" y="94673"/>
                    <a:pt x="300662" y="30093"/>
                    <a:pt x="229582" y="32696"/>
                  </a:cubicBezTo>
                  <a:cubicBezTo>
                    <a:pt x="148164" y="35673"/>
                    <a:pt x="111934" y="109861"/>
                    <a:pt x="88787" y="176858"/>
                  </a:cubicBezTo>
                  <a:cubicBezTo>
                    <a:pt x="63411" y="250356"/>
                    <a:pt x="30804" y="320818"/>
                    <a:pt x="2611" y="393165"/>
                  </a:cubicBezTo>
                  <a:cubicBezTo>
                    <a:pt x="-12945" y="433079"/>
                    <a:pt x="45152" y="454984"/>
                    <a:pt x="67796" y="423097"/>
                  </a:cubicBezTo>
                  <a:cubicBezTo>
                    <a:pt x="105594" y="369879"/>
                    <a:pt x="133298" y="311024"/>
                    <a:pt x="158041" y="250715"/>
                  </a:cubicBezTo>
                  <a:cubicBezTo>
                    <a:pt x="169069" y="223833"/>
                    <a:pt x="177623" y="195642"/>
                    <a:pt x="189743" y="169249"/>
                  </a:cubicBezTo>
                  <a:cubicBezTo>
                    <a:pt x="197262" y="152867"/>
                    <a:pt x="209296" y="129235"/>
                    <a:pt x="229510" y="126244"/>
                  </a:cubicBezTo>
                  <a:cubicBezTo>
                    <a:pt x="239876" y="124705"/>
                    <a:pt x="245195" y="131983"/>
                    <a:pt x="251708" y="144036"/>
                  </a:cubicBezTo>
                  <a:cubicBezTo>
                    <a:pt x="262505" y="163999"/>
                    <a:pt x="266905" y="188134"/>
                    <a:pt x="272023" y="211032"/>
                  </a:cubicBezTo>
                  <a:cubicBezTo>
                    <a:pt x="286630" y="276317"/>
                    <a:pt x="301439" y="341545"/>
                    <a:pt x="316233" y="406786"/>
                  </a:cubicBezTo>
                  <a:cubicBezTo>
                    <a:pt x="323508" y="438861"/>
                    <a:pt x="371369" y="458235"/>
                    <a:pt x="395019" y="430260"/>
                  </a:cubicBezTo>
                  <a:cubicBezTo>
                    <a:pt x="444821" y="371332"/>
                    <a:pt x="494566" y="312332"/>
                    <a:pt x="544397" y="253434"/>
                  </a:cubicBezTo>
                  <a:cubicBezTo>
                    <a:pt x="570650" y="222409"/>
                    <a:pt x="616484" y="162029"/>
                    <a:pt x="659457" y="182654"/>
                  </a:cubicBezTo>
                  <a:cubicBezTo>
                    <a:pt x="671577" y="188465"/>
                    <a:pt x="685753" y="208156"/>
                    <a:pt x="694437" y="225085"/>
                  </a:cubicBezTo>
                  <a:cubicBezTo>
                    <a:pt x="705766" y="247177"/>
                    <a:pt x="711560" y="270909"/>
                    <a:pt x="718073" y="295015"/>
                  </a:cubicBezTo>
                  <a:cubicBezTo>
                    <a:pt x="734621" y="356230"/>
                    <a:pt x="756373" y="415819"/>
                    <a:pt x="810819" y="453085"/>
                  </a:cubicBezTo>
                  <a:cubicBezTo>
                    <a:pt x="835418" y="469914"/>
                    <a:pt x="874912" y="456106"/>
                    <a:pt x="882216" y="426606"/>
                  </a:cubicBezTo>
                  <a:cubicBezTo>
                    <a:pt x="895457" y="373101"/>
                    <a:pt x="910970" y="320214"/>
                    <a:pt x="928941" y="268104"/>
                  </a:cubicBezTo>
                  <a:cubicBezTo>
                    <a:pt x="937697" y="242733"/>
                    <a:pt x="946899" y="217490"/>
                    <a:pt x="956919" y="192593"/>
                  </a:cubicBezTo>
                  <a:cubicBezTo>
                    <a:pt x="960916" y="182654"/>
                    <a:pt x="967415" y="163784"/>
                    <a:pt x="976731" y="164057"/>
                  </a:cubicBezTo>
                  <a:cubicBezTo>
                    <a:pt x="1006075" y="164949"/>
                    <a:pt x="1024808" y="231255"/>
                    <a:pt x="1033952" y="252153"/>
                  </a:cubicBezTo>
                  <a:cubicBezTo>
                    <a:pt x="1057458" y="305846"/>
                    <a:pt x="1080979" y="359523"/>
                    <a:pt x="1104500" y="413215"/>
                  </a:cubicBezTo>
                  <a:cubicBezTo>
                    <a:pt x="1120258" y="449188"/>
                    <a:pt x="1171512" y="444887"/>
                    <a:pt x="1190849" y="415934"/>
                  </a:cubicBezTo>
                  <a:cubicBezTo>
                    <a:pt x="1231579" y="354892"/>
                    <a:pt x="1272223" y="293807"/>
                    <a:pt x="1312767" y="232636"/>
                  </a:cubicBezTo>
                  <a:cubicBezTo>
                    <a:pt x="1322673" y="217692"/>
                    <a:pt x="1332176" y="202331"/>
                    <a:pt x="1342614" y="187746"/>
                  </a:cubicBezTo>
                  <a:cubicBezTo>
                    <a:pt x="1345906" y="183143"/>
                    <a:pt x="1354130" y="175563"/>
                    <a:pt x="1357854" y="171148"/>
                  </a:cubicBezTo>
                  <a:cubicBezTo>
                    <a:pt x="1365358" y="185704"/>
                    <a:pt x="1375394" y="200734"/>
                    <a:pt x="1383905" y="215304"/>
                  </a:cubicBezTo>
                  <a:cubicBezTo>
                    <a:pt x="1402049" y="246314"/>
                    <a:pt x="1420178" y="277324"/>
                    <a:pt x="1438308" y="308348"/>
                  </a:cubicBezTo>
                  <a:cubicBezTo>
                    <a:pt x="1455747" y="338179"/>
                    <a:pt x="1473560" y="369592"/>
                    <a:pt x="1504040" y="388059"/>
                  </a:cubicBezTo>
                  <a:cubicBezTo>
                    <a:pt x="1538186" y="408728"/>
                    <a:pt x="1581015" y="404413"/>
                    <a:pt x="1609122" y="375719"/>
                  </a:cubicBezTo>
                  <a:cubicBezTo>
                    <a:pt x="1632154" y="352217"/>
                    <a:pt x="1645927" y="316877"/>
                    <a:pt x="1655776" y="286112"/>
                  </a:cubicBezTo>
                  <a:cubicBezTo>
                    <a:pt x="1666659" y="252125"/>
                    <a:pt x="1672209" y="216742"/>
                    <a:pt x="1678204" y="181648"/>
                  </a:cubicBezTo>
                  <a:cubicBezTo>
                    <a:pt x="1678779" y="178311"/>
                    <a:pt x="1679383" y="174988"/>
                    <a:pt x="1679958" y="171666"/>
                  </a:cubicBezTo>
                  <a:cubicBezTo>
                    <a:pt x="1687434" y="188048"/>
                    <a:pt x="1695198" y="204287"/>
                    <a:pt x="1703608" y="220223"/>
                  </a:cubicBezTo>
                  <a:cubicBezTo>
                    <a:pt x="1727704" y="265918"/>
                    <a:pt x="1754834" y="315238"/>
                    <a:pt x="1790259" y="353224"/>
                  </a:cubicBezTo>
                  <a:cubicBezTo>
                    <a:pt x="1828574" y="394302"/>
                    <a:pt x="1885838" y="416207"/>
                    <a:pt x="1938861" y="389081"/>
                  </a:cubicBezTo>
                  <a:cubicBezTo>
                    <a:pt x="1984106" y="365938"/>
                    <a:pt x="2008087" y="318661"/>
                    <a:pt x="2032039" y="276389"/>
                  </a:cubicBezTo>
                  <a:cubicBezTo>
                    <a:pt x="2059801" y="227414"/>
                    <a:pt x="2087563" y="178426"/>
                    <a:pt x="2115325" y="129451"/>
                  </a:cubicBezTo>
                  <a:cubicBezTo>
                    <a:pt x="2115484" y="129178"/>
                    <a:pt x="2115771" y="128775"/>
                    <a:pt x="2115972" y="128444"/>
                  </a:cubicBezTo>
                  <a:cubicBezTo>
                    <a:pt x="2121464" y="140397"/>
                    <a:pt x="2126640" y="152507"/>
                    <a:pt x="2131974" y="164532"/>
                  </a:cubicBezTo>
                  <a:cubicBezTo>
                    <a:pt x="2155380" y="217303"/>
                    <a:pt x="2177377" y="270995"/>
                    <a:pt x="2202292" y="323062"/>
                  </a:cubicBezTo>
                  <a:cubicBezTo>
                    <a:pt x="2224534" y="369505"/>
                    <a:pt x="2270296" y="412755"/>
                    <a:pt x="2325547" y="397250"/>
                  </a:cubicBezTo>
                  <a:cubicBezTo>
                    <a:pt x="2360397" y="387470"/>
                    <a:pt x="2375537" y="356632"/>
                    <a:pt x="2390230" y="326859"/>
                  </a:cubicBezTo>
                  <a:cubicBezTo>
                    <a:pt x="2395075" y="317036"/>
                    <a:pt x="2399934" y="307212"/>
                    <a:pt x="2404780" y="297374"/>
                  </a:cubicBezTo>
                  <a:cubicBezTo>
                    <a:pt x="2407468" y="300869"/>
                    <a:pt x="2410186" y="304335"/>
                    <a:pt x="2412845" y="307859"/>
                  </a:cubicBezTo>
                  <a:cubicBezTo>
                    <a:pt x="2419732" y="317021"/>
                    <a:pt x="2426288" y="326414"/>
                    <a:pt x="2432944" y="335762"/>
                  </a:cubicBezTo>
                  <a:cubicBezTo>
                    <a:pt x="2452512" y="363263"/>
                    <a:pt x="2472582" y="390289"/>
                    <a:pt x="2492423" y="417574"/>
                  </a:cubicBezTo>
                  <a:cubicBezTo>
                    <a:pt x="2506109" y="436401"/>
                    <a:pt x="2537581" y="435840"/>
                    <a:pt x="2554474" y="423226"/>
                  </a:cubicBezTo>
                  <a:cubicBezTo>
                    <a:pt x="2574501" y="408253"/>
                    <a:pt x="2578138" y="384823"/>
                    <a:pt x="2568607" y="36247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6" name="Google Shape;2226;p26"/>
            <p:cNvSpPr/>
            <p:nvPr/>
          </p:nvSpPr>
          <p:spPr>
            <a:xfrm>
              <a:off x="3670578" y="6851423"/>
              <a:ext cx="2459943" cy="497607"/>
            </a:xfrm>
            <a:custGeom>
              <a:rect b="b" l="l" r="r" t="t"/>
              <a:pathLst>
                <a:path extrusionOk="0" h="497607" w="2459943">
                  <a:moveTo>
                    <a:pt x="2434738" y="217048"/>
                  </a:moveTo>
                  <a:cubicBezTo>
                    <a:pt x="2418851" y="184614"/>
                    <a:pt x="2405351" y="148786"/>
                    <a:pt x="2383972" y="119545"/>
                  </a:cubicBezTo>
                  <a:cubicBezTo>
                    <a:pt x="2356311" y="81703"/>
                    <a:pt x="2306868" y="68212"/>
                    <a:pt x="2266641" y="95295"/>
                  </a:cubicBezTo>
                  <a:cubicBezTo>
                    <a:pt x="2233775" y="117430"/>
                    <a:pt x="2219139" y="156826"/>
                    <a:pt x="2206703" y="192855"/>
                  </a:cubicBezTo>
                  <a:cubicBezTo>
                    <a:pt x="2201800" y="207037"/>
                    <a:pt x="2197659" y="222355"/>
                    <a:pt x="2191290" y="235674"/>
                  </a:cubicBezTo>
                  <a:cubicBezTo>
                    <a:pt x="2188875" y="240737"/>
                    <a:pt x="2185525" y="246404"/>
                    <a:pt x="2181945" y="251193"/>
                  </a:cubicBezTo>
                  <a:cubicBezTo>
                    <a:pt x="2182175" y="250230"/>
                    <a:pt x="2172226" y="260485"/>
                    <a:pt x="2174656" y="258586"/>
                  </a:cubicBezTo>
                  <a:cubicBezTo>
                    <a:pt x="2176712" y="256975"/>
                    <a:pt x="2169006" y="263059"/>
                    <a:pt x="2167036" y="264426"/>
                  </a:cubicBezTo>
                  <a:cubicBezTo>
                    <a:pt x="2166993" y="264383"/>
                    <a:pt x="2166993" y="264354"/>
                    <a:pt x="2166950" y="264296"/>
                  </a:cubicBezTo>
                  <a:cubicBezTo>
                    <a:pt x="2167237" y="264023"/>
                    <a:pt x="2167611" y="263692"/>
                    <a:pt x="2168359" y="263045"/>
                  </a:cubicBezTo>
                  <a:cubicBezTo>
                    <a:pt x="2168474" y="262944"/>
                    <a:pt x="2167582" y="263318"/>
                    <a:pt x="2166504" y="263779"/>
                  </a:cubicBezTo>
                  <a:cubicBezTo>
                    <a:pt x="2164046" y="260801"/>
                    <a:pt x="2159718" y="256458"/>
                    <a:pt x="2157964" y="253610"/>
                  </a:cubicBezTo>
                  <a:cubicBezTo>
                    <a:pt x="2137822" y="220989"/>
                    <a:pt x="2119247" y="187275"/>
                    <a:pt x="2099938" y="154150"/>
                  </a:cubicBezTo>
                  <a:cubicBezTo>
                    <a:pt x="2090478" y="137941"/>
                    <a:pt x="2081032" y="121717"/>
                    <a:pt x="2071572" y="105492"/>
                  </a:cubicBezTo>
                  <a:cubicBezTo>
                    <a:pt x="2060689" y="86823"/>
                    <a:pt x="2050912" y="64587"/>
                    <a:pt x="2036564" y="48377"/>
                  </a:cubicBezTo>
                  <a:cubicBezTo>
                    <a:pt x="2006803" y="14764"/>
                    <a:pt x="1954068" y="13268"/>
                    <a:pt x="1920498" y="42394"/>
                  </a:cubicBezTo>
                  <a:cubicBezTo>
                    <a:pt x="1891643" y="67420"/>
                    <a:pt x="1881564" y="108599"/>
                    <a:pt x="1868309" y="142989"/>
                  </a:cubicBezTo>
                  <a:cubicBezTo>
                    <a:pt x="1856721" y="173093"/>
                    <a:pt x="1843911" y="211582"/>
                    <a:pt x="1831978" y="236997"/>
                  </a:cubicBezTo>
                  <a:cubicBezTo>
                    <a:pt x="1829059" y="243196"/>
                    <a:pt x="1825666" y="249438"/>
                    <a:pt x="1821784" y="255077"/>
                  </a:cubicBezTo>
                  <a:cubicBezTo>
                    <a:pt x="1819872" y="257853"/>
                    <a:pt x="1816321" y="261794"/>
                    <a:pt x="1815315" y="262887"/>
                  </a:cubicBezTo>
                  <a:cubicBezTo>
                    <a:pt x="1815315" y="262887"/>
                    <a:pt x="1815315" y="262887"/>
                    <a:pt x="1815315" y="262887"/>
                  </a:cubicBezTo>
                  <a:cubicBezTo>
                    <a:pt x="1815631" y="262542"/>
                    <a:pt x="1815631" y="262441"/>
                    <a:pt x="1815200" y="262685"/>
                  </a:cubicBezTo>
                  <a:cubicBezTo>
                    <a:pt x="1813129" y="258931"/>
                    <a:pt x="1811045" y="255192"/>
                    <a:pt x="1808960" y="251452"/>
                  </a:cubicBezTo>
                  <a:cubicBezTo>
                    <a:pt x="1799169" y="233890"/>
                    <a:pt x="1789364" y="216329"/>
                    <a:pt x="1779559" y="198767"/>
                  </a:cubicBezTo>
                  <a:cubicBezTo>
                    <a:pt x="1761357" y="166146"/>
                    <a:pt x="1743170" y="133525"/>
                    <a:pt x="1724969" y="100904"/>
                  </a:cubicBezTo>
                  <a:cubicBezTo>
                    <a:pt x="1707299" y="69218"/>
                    <a:pt x="1690435" y="35476"/>
                    <a:pt x="1658906" y="15282"/>
                  </a:cubicBezTo>
                  <a:cubicBezTo>
                    <a:pt x="1625321" y="-6221"/>
                    <a:pt x="1577244" y="-5603"/>
                    <a:pt x="1546448" y="20776"/>
                  </a:cubicBezTo>
                  <a:cubicBezTo>
                    <a:pt x="1518025" y="45126"/>
                    <a:pt x="1506437" y="91196"/>
                    <a:pt x="1491887" y="124852"/>
                  </a:cubicBezTo>
                  <a:cubicBezTo>
                    <a:pt x="1476331" y="160839"/>
                    <a:pt x="1460790" y="196825"/>
                    <a:pt x="1445219" y="232797"/>
                  </a:cubicBezTo>
                  <a:cubicBezTo>
                    <a:pt x="1439627" y="245742"/>
                    <a:pt x="1436550" y="253725"/>
                    <a:pt x="1428542" y="266986"/>
                  </a:cubicBezTo>
                  <a:cubicBezTo>
                    <a:pt x="1425365" y="272236"/>
                    <a:pt x="1424085" y="274652"/>
                    <a:pt x="1421943" y="277112"/>
                  </a:cubicBezTo>
                  <a:cubicBezTo>
                    <a:pt x="1419743" y="279629"/>
                    <a:pt x="1417227" y="281815"/>
                    <a:pt x="1414783" y="284073"/>
                  </a:cubicBezTo>
                  <a:cubicBezTo>
                    <a:pt x="1418622" y="280506"/>
                    <a:pt x="1412842" y="283555"/>
                    <a:pt x="1412181" y="284634"/>
                  </a:cubicBezTo>
                  <a:cubicBezTo>
                    <a:pt x="1411994" y="284663"/>
                    <a:pt x="1411778" y="284706"/>
                    <a:pt x="1411577" y="284735"/>
                  </a:cubicBezTo>
                  <a:cubicBezTo>
                    <a:pt x="1409852" y="282491"/>
                    <a:pt x="1407480" y="280031"/>
                    <a:pt x="1406502" y="278708"/>
                  </a:cubicBezTo>
                  <a:cubicBezTo>
                    <a:pt x="1399486" y="269201"/>
                    <a:pt x="1392614" y="259579"/>
                    <a:pt x="1385669" y="250014"/>
                  </a:cubicBezTo>
                  <a:cubicBezTo>
                    <a:pt x="1363112" y="218932"/>
                    <a:pt x="1340540" y="187850"/>
                    <a:pt x="1317982" y="156768"/>
                  </a:cubicBezTo>
                  <a:cubicBezTo>
                    <a:pt x="1296474" y="127110"/>
                    <a:pt x="1275987" y="91958"/>
                    <a:pt x="1238879" y="80164"/>
                  </a:cubicBezTo>
                  <a:cubicBezTo>
                    <a:pt x="1197890" y="67147"/>
                    <a:pt x="1157548" y="89412"/>
                    <a:pt x="1139332" y="126621"/>
                  </a:cubicBezTo>
                  <a:cubicBezTo>
                    <a:pt x="1122295" y="161399"/>
                    <a:pt x="1112620" y="200680"/>
                    <a:pt x="1100428" y="237371"/>
                  </a:cubicBezTo>
                  <a:cubicBezTo>
                    <a:pt x="1088135" y="274336"/>
                    <a:pt x="1075627" y="311228"/>
                    <a:pt x="1063565" y="348279"/>
                  </a:cubicBezTo>
                  <a:cubicBezTo>
                    <a:pt x="1061969" y="348049"/>
                    <a:pt x="1059611" y="347416"/>
                    <a:pt x="1059712" y="347603"/>
                  </a:cubicBezTo>
                  <a:cubicBezTo>
                    <a:pt x="1058734" y="347200"/>
                    <a:pt x="1057900" y="346870"/>
                    <a:pt x="1057972" y="346927"/>
                  </a:cubicBezTo>
                  <a:cubicBezTo>
                    <a:pt x="1061624" y="350250"/>
                    <a:pt x="1054608" y="344338"/>
                    <a:pt x="1054033" y="343878"/>
                  </a:cubicBezTo>
                  <a:cubicBezTo>
                    <a:pt x="1032899" y="326676"/>
                    <a:pt x="1019355" y="296817"/>
                    <a:pt x="1004921" y="273444"/>
                  </a:cubicBezTo>
                  <a:cubicBezTo>
                    <a:pt x="984994" y="241154"/>
                    <a:pt x="965082" y="208849"/>
                    <a:pt x="945141" y="176559"/>
                  </a:cubicBezTo>
                  <a:cubicBezTo>
                    <a:pt x="925703" y="145118"/>
                    <a:pt x="903634" y="111131"/>
                    <a:pt x="865779" y="100401"/>
                  </a:cubicBezTo>
                  <a:cubicBezTo>
                    <a:pt x="830138" y="90304"/>
                    <a:pt x="787740" y="100976"/>
                    <a:pt x="766951" y="133410"/>
                  </a:cubicBezTo>
                  <a:cubicBezTo>
                    <a:pt x="756887" y="149102"/>
                    <a:pt x="750806" y="168922"/>
                    <a:pt x="743473" y="186023"/>
                  </a:cubicBezTo>
                  <a:cubicBezTo>
                    <a:pt x="735494" y="204621"/>
                    <a:pt x="727514" y="223233"/>
                    <a:pt x="719550" y="241830"/>
                  </a:cubicBezTo>
                  <a:cubicBezTo>
                    <a:pt x="707717" y="269417"/>
                    <a:pt x="695698" y="303044"/>
                    <a:pt x="682802" y="326791"/>
                  </a:cubicBezTo>
                  <a:cubicBezTo>
                    <a:pt x="678072" y="319642"/>
                    <a:pt x="673126" y="311746"/>
                    <a:pt x="671487" y="309272"/>
                  </a:cubicBezTo>
                  <a:cubicBezTo>
                    <a:pt x="628614" y="244592"/>
                    <a:pt x="585742" y="179911"/>
                    <a:pt x="542884" y="115230"/>
                  </a:cubicBezTo>
                  <a:cubicBezTo>
                    <a:pt x="521088" y="82336"/>
                    <a:pt x="498660" y="52045"/>
                    <a:pt x="455011" y="52304"/>
                  </a:cubicBezTo>
                  <a:cubicBezTo>
                    <a:pt x="416739" y="52534"/>
                    <a:pt x="383384" y="72512"/>
                    <a:pt x="363127" y="104744"/>
                  </a:cubicBezTo>
                  <a:cubicBezTo>
                    <a:pt x="344350" y="134633"/>
                    <a:pt x="337104" y="171295"/>
                    <a:pt x="327486" y="204779"/>
                  </a:cubicBezTo>
                  <a:cubicBezTo>
                    <a:pt x="318342" y="236652"/>
                    <a:pt x="309213" y="268525"/>
                    <a:pt x="300069" y="300398"/>
                  </a:cubicBezTo>
                  <a:cubicBezTo>
                    <a:pt x="285965" y="270078"/>
                    <a:pt x="271904" y="239744"/>
                    <a:pt x="257714" y="209482"/>
                  </a:cubicBezTo>
                  <a:cubicBezTo>
                    <a:pt x="229722" y="149792"/>
                    <a:pt x="201629" y="66514"/>
                    <a:pt x="121851" y="68010"/>
                  </a:cubicBezTo>
                  <a:cubicBezTo>
                    <a:pt x="40160" y="69549"/>
                    <a:pt x="24474" y="169253"/>
                    <a:pt x="12254" y="232553"/>
                  </a:cubicBezTo>
                  <a:cubicBezTo>
                    <a:pt x="-2123" y="307043"/>
                    <a:pt x="-4007" y="383101"/>
                    <a:pt x="7438" y="458094"/>
                  </a:cubicBezTo>
                  <a:cubicBezTo>
                    <a:pt x="13045" y="494857"/>
                    <a:pt x="70395" y="487335"/>
                    <a:pt x="71444" y="451464"/>
                  </a:cubicBezTo>
                  <a:cubicBezTo>
                    <a:pt x="73155" y="393111"/>
                    <a:pt x="79323" y="335823"/>
                    <a:pt x="93096" y="279082"/>
                  </a:cubicBezTo>
                  <a:cubicBezTo>
                    <a:pt x="99925" y="250978"/>
                    <a:pt x="107977" y="223549"/>
                    <a:pt x="117681" y="196293"/>
                  </a:cubicBezTo>
                  <a:cubicBezTo>
                    <a:pt x="118414" y="194236"/>
                    <a:pt x="123231" y="180299"/>
                    <a:pt x="127184" y="169655"/>
                  </a:cubicBezTo>
                  <a:cubicBezTo>
                    <a:pt x="133640" y="180112"/>
                    <a:pt x="144106" y="200881"/>
                    <a:pt x="149943" y="213696"/>
                  </a:cubicBezTo>
                  <a:cubicBezTo>
                    <a:pt x="162581" y="241413"/>
                    <a:pt x="175218" y="269115"/>
                    <a:pt x="187856" y="296831"/>
                  </a:cubicBezTo>
                  <a:cubicBezTo>
                    <a:pt x="214324" y="354881"/>
                    <a:pt x="241439" y="412701"/>
                    <a:pt x="267059" y="471140"/>
                  </a:cubicBezTo>
                  <a:cubicBezTo>
                    <a:pt x="285390" y="512966"/>
                    <a:pt x="349224" y="501733"/>
                    <a:pt x="361574" y="461791"/>
                  </a:cubicBezTo>
                  <a:cubicBezTo>
                    <a:pt x="383039" y="392392"/>
                    <a:pt x="402377" y="322275"/>
                    <a:pt x="422504" y="252473"/>
                  </a:cubicBezTo>
                  <a:cubicBezTo>
                    <a:pt x="430426" y="224973"/>
                    <a:pt x="435156" y="191935"/>
                    <a:pt x="448311" y="166405"/>
                  </a:cubicBezTo>
                  <a:cubicBezTo>
                    <a:pt x="448743" y="165556"/>
                    <a:pt x="449030" y="164981"/>
                    <a:pt x="449375" y="164291"/>
                  </a:cubicBezTo>
                  <a:cubicBezTo>
                    <a:pt x="452179" y="168045"/>
                    <a:pt x="454781" y="171381"/>
                    <a:pt x="455500" y="172475"/>
                  </a:cubicBezTo>
                  <a:cubicBezTo>
                    <a:pt x="495094" y="232423"/>
                    <a:pt x="534703" y="292358"/>
                    <a:pt x="574298" y="352307"/>
                  </a:cubicBezTo>
                  <a:cubicBezTo>
                    <a:pt x="592140" y="379318"/>
                    <a:pt x="608817" y="411234"/>
                    <a:pt x="636924" y="429069"/>
                  </a:cubicBezTo>
                  <a:cubicBezTo>
                    <a:pt x="670610" y="450442"/>
                    <a:pt x="713957" y="446343"/>
                    <a:pt x="743588" y="419835"/>
                  </a:cubicBezTo>
                  <a:cubicBezTo>
                    <a:pt x="767354" y="398577"/>
                    <a:pt x="778870" y="369379"/>
                    <a:pt x="791076" y="340771"/>
                  </a:cubicBezTo>
                  <a:cubicBezTo>
                    <a:pt x="805827" y="306209"/>
                    <a:pt x="820578" y="271646"/>
                    <a:pt x="835343" y="237083"/>
                  </a:cubicBezTo>
                  <a:cubicBezTo>
                    <a:pt x="836378" y="234653"/>
                    <a:pt x="841151" y="225361"/>
                    <a:pt x="845852" y="215595"/>
                  </a:cubicBezTo>
                  <a:cubicBezTo>
                    <a:pt x="859367" y="235329"/>
                    <a:pt x="870926" y="257019"/>
                    <a:pt x="883247" y="277299"/>
                  </a:cubicBezTo>
                  <a:cubicBezTo>
                    <a:pt x="916272" y="331609"/>
                    <a:pt x="946923" y="403611"/>
                    <a:pt x="1002822" y="438274"/>
                  </a:cubicBezTo>
                  <a:cubicBezTo>
                    <a:pt x="1060474" y="474031"/>
                    <a:pt x="1139232" y="453765"/>
                    <a:pt x="1164262" y="389070"/>
                  </a:cubicBezTo>
                  <a:cubicBezTo>
                    <a:pt x="1186590" y="331365"/>
                    <a:pt x="1202376" y="271128"/>
                    <a:pt x="1222676" y="212647"/>
                  </a:cubicBezTo>
                  <a:cubicBezTo>
                    <a:pt x="1223165" y="213294"/>
                    <a:pt x="1223625" y="213898"/>
                    <a:pt x="1223726" y="214027"/>
                  </a:cubicBezTo>
                  <a:cubicBezTo>
                    <a:pt x="1245723" y="245526"/>
                    <a:pt x="1267734" y="276997"/>
                    <a:pt x="1289731" y="308496"/>
                  </a:cubicBezTo>
                  <a:cubicBezTo>
                    <a:pt x="1307645" y="334141"/>
                    <a:pt x="1324337" y="367020"/>
                    <a:pt x="1351423" y="384093"/>
                  </a:cubicBezTo>
                  <a:cubicBezTo>
                    <a:pt x="1379717" y="401943"/>
                    <a:pt x="1416494" y="404575"/>
                    <a:pt x="1447807" y="394017"/>
                  </a:cubicBezTo>
                  <a:cubicBezTo>
                    <a:pt x="1518212" y="370271"/>
                    <a:pt x="1542035" y="296831"/>
                    <a:pt x="1568862" y="234883"/>
                  </a:cubicBezTo>
                  <a:cubicBezTo>
                    <a:pt x="1582708" y="202909"/>
                    <a:pt x="1596553" y="170921"/>
                    <a:pt x="1610412" y="138948"/>
                  </a:cubicBezTo>
                  <a:cubicBezTo>
                    <a:pt x="1610887" y="137854"/>
                    <a:pt x="1611361" y="136761"/>
                    <a:pt x="1611836" y="135683"/>
                  </a:cubicBezTo>
                  <a:cubicBezTo>
                    <a:pt x="1614208" y="140041"/>
                    <a:pt x="1616594" y="144384"/>
                    <a:pt x="1618981" y="148728"/>
                  </a:cubicBezTo>
                  <a:cubicBezTo>
                    <a:pt x="1627233" y="163859"/>
                    <a:pt x="1635500" y="178990"/>
                    <a:pt x="1643753" y="194121"/>
                  </a:cubicBezTo>
                  <a:cubicBezTo>
                    <a:pt x="1661652" y="226900"/>
                    <a:pt x="1679537" y="259694"/>
                    <a:pt x="1697437" y="292473"/>
                  </a:cubicBezTo>
                  <a:cubicBezTo>
                    <a:pt x="1713266" y="321469"/>
                    <a:pt x="1726665" y="352120"/>
                    <a:pt x="1756944" y="368732"/>
                  </a:cubicBezTo>
                  <a:cubicBezTo>
                    <a:pt x="1789594" y="386639"/>
                    <a:pt x="1829131" y="385718"/>
                    <a:pt x="1862658" y="370731"/>
                  </a:cubicBezTo>
                  <a:cubicBezTo>
                    <a:pt x="1926795" y="342051"/>
                    <a:pt x="1946966" y="265648"/>
                    <a:pt x="1970055" y="205757"/>
                  </a:cubicBezTo>
                  <a:cubicBezTo>
                    <a:pt x="1973190" y="197616"/>
                    <a:pt x="1976324" y="189490"/>
                    <a:pt x="1979472" y="181349"/>
                  </a:cubicBezTo>
                  <a:cubicBezTo>
                    <a:pt x="1988760" y="197285"/>
                    <a:pt x="1998033" y="213222"/>
                    <a:pt x="2007321" y="229158"/>
                  </a:cubicBezTo>
                  <a:cubicBezTo>
                    <a:pt x="2044184" y="292430"/>
                    <a:pt x="2080903" y="387488"/>
                    <a:pt x="2169092" y="381921"/>
                  </a:cubicBezTo>
                  <a:cubicBezTo>
                    <a:pt x="2207206" y="379519"/>
                    <a:pt x="2242372" y="360332"/>
                    <a:pt x="2267518" y="331839"/>
                  </a:cubicBezTo>
                  <a:cubicBezTo>
                    <a:pt x="2290924" y="305317"/>
                    <a:pt x="2303446" y="273415"/>
                    <a:pt x="2314962" y="240665"/>
                  </a:cubicBezTo>
                  <a:cubicBezTo>
                    <a:pt x="2319074" y="249079"/>
                    <a:pt x="2323200" y="257493"/>
                    <a:pt x="2327312" y="265907"/>
                  </a:cubicBezTo>
                  <a:cubicBezTo>
                    <a:pt x="2330604" y="272653"/>
                    <a:pt x="2333854" y="279427"/>
                    <a:pt x="2337218" y="286144"/>
                  </a:cubicBezTo>
                  <a:cubicBezTo>
                    <a:pt x="2337117" y="287209"/>
                    <a:pt x="2336873" y="288244"/>
                    <a:pt x="2336830" y="289323"/>
                  </a:cubicBezTo>
                  <a:cubicBezTo>
                    <a:pt x="2334889" y="339635"/>
                    <a:pt x="2394051" y="374097"/>
                    <a:pt x="2435255" y="342454"/>
                  </a:cubicBezTo>
                  <a:cubicBezTo>
                    <a:pt x="2479752" y="308251"/>
                    <a:pt x="2454319" y="257019"/>
                    <a:pt x="2434738" y="21704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227" name="Google Shape;2227;p26"/>
            <p:cNvGrpSpPr/>
            <p:nvPr/>
          </p:nvGrpSpPr>
          <p:grpSpPr>
            <a:xfrm>
              <a:off x="3638124" y="8011910"/>
              <a:ext cx="2628847" cy="571811"/>
              <a:chOff x="3638124" y="8011910"/>
              <a:chExt cx="2628847" cy="571811"/>
            </a:xfrm>
          </p:grpSpPr>
          <p:sp>
            <p:nvSpPr>
              <p:cNvPr id="2228" name="Google Shape;2228;p26"/>
              <p:cNvSpPr/>
              <p:nvPr/>
            </p:nvSpPr>
            <p:spPr>
              <a:xfrm>
                <a:off x="5925013" y="8350754"/>
                <a:ext cx="287" cy="86"/>
              </a:xfrm>
              <a:custGeom>
                <a:rect b="b" l="l" r="r" t="t"/>
                <a:pathLst>
                  <a:path extrusionOk="0" h="86" w="287">
                    <a:moveTo>
                      <a:pt x="287" y="86"/>
                    </a:moveTo>
                    <a:cubicBezTo>
                      <a:pt x="158" y="43"/>
                      <a:pt x="129" y="43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00" y="29"/>
                      <a:pt x="187" y="58"/>
                      <a:pt x="287" y="86"/>
                    </a:cubicBezTo>
                    <a:cubicBezTo>
                      <a:pt x="287" y="86"/>
                      <a:pt x="287" y="86"/>
                      <a:pt x="287" y="8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29" name="Google Shape;2229;p26"/>
              <p:cNvSpPr/>
              <p:nvPr/>
            </p:nvSpPr>
            <p:spPr>
              <a:xfrm>
                <a:off x="4206475" y="8203442"/>
                <a:ext cx="1509" cy="460"/>
              </a:xfrm>
              <a:custGeom>
                <a:rect b="b" l="l" r="r" t="t"/>
                <a:pathLst>
                  <a:path extrusionOk="0" h="460" w="1509">
                    <a:moveTo>
                      <a:pt x="0" y="460"/>
                    </a:moveTo>
                    <a:cubicBezTo>
                      <a:pt x="302" y="374"/>
                      <a:pt x="805" y="216"/>
                      <a:pt x="1510" y="0"/>
                    </a:cubicBezTo>
                    <a:cubicBezTo>
                      <a:pt x="992" y="129"/>
                      <a:pt x="532" y="259"/>
                      <a:pt x="187" y="360"/>
                    </a:cubicBezTo>
                    <a:cubicBezTo>
                      <a:pt x="115" y="388"/>
                      <a:pt x="57" y="417"/>
                      <a:pt x="0" y="46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30" name="Google Shape;2230;p26"/>
              <p:cNvSpPr/>
              <p:nvPr/>
            </p:nvSpPr>
            <p:spPr>
              <a:xfrm>
                <a:off x="3638124" y="8011910"/>
                <a:ext cx="2628847" cy="571811"/>
              </a:xfrm>
              <a:custGeom>
                <a:rect b="b" l="l" r="r" t="t"/>
                <a:pathLst>
                  <a:path extrusionOk="0" h="571811" w="2628847">
                    <a:moveTo>
                      <a:pt x="2628359" y="226871"/>
                    </a:moveTo>
                    <a:cubicBezTo>
                      <a:pt x="2627080" y="215250"/>
                      <a:pt x="2625786" y="203628"/>
                      <a:pt x="2624506" y="192007"/>
                    </a:cubicBezTo>
                    <a:cubicBezTo>
                      <a:pt x="2621889" y="168332"/>
                      <a:pt x="2595450" y="152640"/>
                      <a:pt x="2573338" y="152726"/>
                    </a:cubicBezTo>
                    <a:cubicBezTo>
                      <a:pt x="2559062" y="137049"/>
                      <a:pt x="2544454" y="121645"/>
                      <a:pt x="2530121" y="106025"/>
                    </a:cubicBezTo>
                    <a:cubicBezTo>
                      <a:pt x="2496046" y="68887"/>
                      <a:pt x="2453677" y="24357"/>
                      <a:pt x="2398484" y="51757"/>
                    </a:cubicBezTo>
                    <a:cubicBezTo>
                      <a:pt x="2360140" y="70786"/>
                      <a:pt x="2345648" y="117890"/>
                      <a:pt x="2334707" y="156264"/>
                    </a:cubicBezTo>
                    <a:cubicBezTo>
                      <a:pt x="2323694" y="194869"/>
                      <a:pt x="2317426" y="234653"/>
                      <a:pt x="2306125" y="273171"/>
                    </a:cubicBezTo>
                    <a:cubicBezTo>
                      <a:pt x="2301237" y="289841"/>
                      <a:pt x="2295371" y="307158"/>
                      <a:pt x="2287650" y="321153"/>
                    </a:cubicBezTo>
                    <a:cubicBezTo>
                      <a:pt x="2286615" y="323037"/>
                      <a:pt x="2283481" y="328013"/>
                      <a:pt x="2280879" y="332041"/>
                    </a:cubicBezTo>
                    <a:cubicBezTo>
                      <a:pt x="2278924" y="329667"/>
                      <a:pt x="2277098" y="327481"/>
                      <a:pt x="2277041" y="327596"/>
                    </a:cubicBezTo>
                    <a:cubicBezTo>
                      <a:pt x="2265984" y="311674"/>
                      <a:pt x="2258120" y="293105"/>
                      <a:pt x="2249321" y="275932"/>
                    </a:cubicBezTo>
                    <a:cubicBezTo>
                      <a:pt x="2207326" y="193905"/>
                      <a:pt x="2165330" y="111878"/>
                      <a:pt x="2123335" y="29851"/>
                    </a:cubicBezTo>
                    <a:cubicBezTo>
                      <a:pt x="2101050" y="-13657"/>
                      <a:pt x="2027094" y="-9199"/>
                      <a:pt x="2015061" y="40567"/>
                    </a:cubicBezTo>
                    <a:cubicBezTo>
                      <a:pt x="1994846" y="124190"/>
                      <a:pt x="1974647" y="207828"/>
                      <a:pt x="1954433" y="291452"/>
                    </a:cubicBezTo>
                    <a:cubicBezTo>
                      <a:pt x="1952678" y="298715"/>
                      <a:pt x="1950968" y="305993"/>
                      <a:pt x="1948984" y="313184"/>
                    </a:cubicBezTo>
                    <a:cubicBezTo>
                      <a:pt x="1946079" y="309660"/>
                      <a:pt x="1941752" y="304382"/>
                      <a:pt x="1941421" y="304123"/>
                    </a:cubicBezTo>
                    <a:cubicBezTo>
                      <a:pt x="1931041" y="290042"/>
                      <a:pt x="1922372" y="274422"/>
                      <a:pt x="1914263" y="258960"/>
                    </a:cubicBezTo>
                    <a:cubicBezTo>
                      <a:pt x="1883323" y="200018"/>
                      <a:pt x="1862894" y="135754"/>
                      <a:pt x="1826735" y="79531"/>
                    </a:cubicBezTo>
                    <a:cubicBezTo>
                      <a:pt x="1800569" y="38841"/>
                      <a:pt x="1763807" y="-914"/>
                      <a:pt x="1710755" y="19381"/>
                    </a:cubicBezTo>
                    <a:cubicBezTo>
                      <a:pt x="1669018" y="35346"/>
                      <a:pt x="1652427" y="79747"/>
                      <a:pt x="1637561" y="118279"/>
                    </a:cubicBezTo>
                    <a:cubicBezTo>
                      <a:pt x="1612574" y="183046"/>
                      <a:pt x="1599591" y="254573"/>
                      <a:pt x="1563505" y="312580"/>
                    </a:cubicBezTo>
                    <a:cubicBezTo>
                      <a:pt x="1561391" y="309948"/>
                      <a:pt x="1559925" y="307935"/>
                      <a:pt x="1557754" y="304267"/>
                    </a:cubicBezTo>
                    <a:cubicBezTo>
                      <a:pt x="1536116" y="267964"/>
                      <a:pt x="1516880" y="230007"/>
                      <a:pt x="1496551" y="192956"/>
                    </a:cubicBezTo>
                    <a:cubicBezTo>
                      <a:pt x="1476926" y="157199"/>
                      <a:pt x="1458897" y="119760"/>
                      <a:pt x="1436929" y="85385"/>
                    </a:cubicBezTo>
                    <a:cubicBezTo>
                      <a:pt x="1413293" y="48406"/>
                      <a:pt x="1380571" y="16360"/>
                      <a:pt x="1334434" y="13225"/>
                    </a:cubicBezTo>
                    <a:cubicBezTo>
                      <a:pt x="1258193" y="8032"/>
                      <a:pt x="1216384" y="79833"/>
                      <a:pt x="1199074" y="143794"/>
                    </a:cubicBezTo>
                    <a:cubicBezTo>
                      <a:pt x="1187687" y="185865"/>
                      <a:pt x="1176862" y="227245"/>
                      <a:pt x="1160012" y="267604"/>
                    </a:cubicBezTo>
                    <a:cubicBezTo>
                      <a:pt x="1156087" y="277011"/>
                      <a:pt x="1151960" y="286432"/>
                      <a:pt x="1147245" y="295522"/>
                    </a:cubicBezTo>
                    <a:cubicBezTo>
                      <a:pt x="1139438" y="284332"/>
                      <a:pt x="1129115" y="269661"/>
                      <a:pt x="1121351" y="258327"/>
                    </a:cubicBezTo>
                    <a:cubicBezTo>
                      <a:pt x="1107305" y="237831"/>
                      <a:pt x="1093244" y="217321"/>
                      <a:pt x="1079198" y="196825"/>
                    </a:cubicBezTo>
                    <a:cubicBezTo>
                      <a:pt x="1051091" y="155819"/>
                      <a:pt x="1022983" y="114827"/>
                      <a:pt x="994891" y="73821"/>
                    </a:cubicBezTo>
                    <a:cubicBezTo>
                      <a:pt x="969745" y="37129"/>
                      <a:pt x="920403" y="32023"/>
                      <a:pt x="893546" y="70642"/>
                    </a:cubicBezTo>
                    <a:cubicBezTo>
                      <a:pt x="856583" y="123788"/>
                      <a:pt x="845556" y="187706"/>
                      <a:pt x="840380" y="250949"/>
                    </a:cubicBezTo>
                    <a:cubicBezTo>
                      <a:pt x="838008" y="279844"/>
                      <a:pt x="836743" y="308841"/>
                      <a:pt x="833522" y="337664"/>
                    </a:cubicBezTo>
                    <a:cubicBezTo>
                      <a:pt x="825974" y="326057"/>
                      <a:pt x="818426" y="314450"/>
                      <a:pt x="810864" y="302828"/>
                    </a:cubicBezTo>
                    <a:cubicBezTo>
                      <a:pt x="787372" y="266713"/>
                      <a:pt x="764181" y="230381"/>
                      <a:pt x="740387" y="194466"/>
                    </a:cubicBezTo>
                    <a:cubicBezTo>
                      <a:pt x="697457" y="129685"/>
                      <a:pt x="632832" y="58071"/>
                      <a:pt x="546224" y="76208"/>
                    </a:cubicBezTo>
                    <a:cubicBezTo>
                      <a:pt x="465454" y="93137"/>
                      <a:pt x="426089" y="181406"/>
                      <a:pt x="399937" y="250848"/>
                    </a:cubicBezTo>
                    <a:cubicBezTo>
                      <a:pt x="391067" y="274408"/>
                      <a:pt x="383159" y="298341"/>
                      <a:pt x="374360" y="321944"/>
                    </a:cubicBezTo>
                    <a:cubicBezTo>
                      <a:pt x="358618" y="276105"/>
                      <a:pt x="342904" y="230266"/>
                      <a:pt x="327089" y="184441"/>
                    </a:cubicBezTo>
                    <a:cubicBezTo>
                      <a:pt x="313315" y="144528"/>
                      <a:pt x="301440" y="102889"/>
                      <a:pt x="274468" y="69534"/>
                    </a:cubicBezTo>
                    <a:cubicBezTo>
                      <a:pt x="246016" y="34339"/>
                      <a:pt x="198514" y="16130"/>
                      <a:pt x="153988" y="27378"/>
                    </a:cubicBezTo>
                    <a:cubicBezTo>
                      <a:pt x="106889" y="39272"/>
                      <a:pt x="72269" y="74123"/>
                      <a:pt x="53205" y="117675"/>
                    </a:cubicBezTo>
                    <a:cubicBezTo>
                      <a:pt x="35334" y="158508"/>
                      <a:pt x="32257" y="204347"/>
                      <a:pt x="26233" y="248072"/>
                    </a:cubicBezTo>
                    <a:cubicBezTo>
                      <a:pt x="19836" y="294616"/>
                      <a:pt x="13035" y="341332"/>
                      <a:pt x="8765" y="388120"/>
                    </a:cubicBezTo>
                    <a:cubicBezTo>
                      <a:pt x="4510" y="434794"/>
                      <a:pt x="3489" y="481654"/>
                      <a:pt x="110" y="528442"/>
                    </a:cubicBezTo>
                    <a:cubicBezTo>
                      <a:pt x="-3297" y="575690"/>
                      <a:pt x="73333" y="590088"/>
                      <a:pt x="83670" y="542436"/>
                    </a:cubicBezTo>
                    <a:cubicBezTo>
                      <a:pt x="92325" y="502566"/>
                      <a:pt x="103755" y="463128"/>
                      <a:pt x="111461" y="423129"/>
                    </a:cubicBezTo>
                    <a:cubicBezTo>
                      <a:pt x="119081" y="383575"/>
                      <a:pt x="125479" y="343907"/>
                      <a:pt x="131805" y="304123"/>
                    </a:cubicBezTo>
                    <a:cubicBezTo>
                      <a:pt x="137210" y="270207"/>
                      <a:pt x="141380" y="235012"/>
                      <a:pt x="147792" y="201931"/>
                    </a:cubicBezTo>
                    <a:cubicBezTo>
                      <a:pt x="150710" y="186901"/>
                      <a:pt x="154664" y="172302"/>
                      <a:pt x="160846" y="158925"/>
                    </a:cubicBezTo>
                    <a:cubicBezTo>
                      <a:pt x="164814" y="150353"/>
                      <a:pt x="161968" y="154841"/>
                      <a:pt x="168020" y="148800"/>
                    </a:cubicBezTo>
                    <a:cubicBezTo>
                      <a:pt x="171226" y="145607"/>
                      <a:pt x="174936" y="143147"/>
                      <a:pt x="176316" y="142299"/>
                    </a:cubicBezTo>
                    <a:cubicBezTo>
                      <a:pt x="173282" y="142960"/>
                      <a:pt x="174878" y="142514"/>
                      <a:pt x="180874" y="141004"/>
                    </a:cubicBezTo>
                    <a:cubicBezTo>
                      <a:pt x="181247" y="141018"/>
                      <a:pt x="181837" y="141018"/>
                      <a:pt x="182297" y="141033"/>
                    </a:cubicBezTo>
                    <a:cubicBezTo>
                      <a:pt x="182814" y="141680"/>
                      <a:pt x="183605" y="142644"/>
                      <a:pt x="184252" y="143421"/>
                    </a:cubicBezTo>
                    <a:cubicBezTo>
                      <a:pt x="188968" y="149735"/>
                      <a:pt x="192145" y="157386"/>
                      <a:pt x="195596" y="164391"/>
                    </a:cubicBezTo>
                    <a:cubicBezTo>
                      <a:pt x="198802" y="170864"/>
                      <a:pt x="202411" y="182586"/>
                      <a:pt x="206910" y="195790"/>
                    </a:cubicBezTo>
                    <a:cubicBezTo>
                      <a:pt x="213438" y="214933"/>
                      <a:pt x="220037" y="234063"/>
                      <a:pt x="226622" y="253192"/>
                    </a:cubicBezTo>
                    <a:cubicBezTo>
                      <a:pt x="252011" y="326992"/>
                      <a:pt x="277401" y="400777"/>
                      <a:pt x="302791" y="474577"/>
                    </a:cubicBezTo>
                    <a:cubicBezTo>
                      <a:pt x="316407" y="514145"/>
                      <a:pt x="366611" y="537661"/>
                      <a:pt x="400340" y="503645"/>
                    </a:cubicBezTo>
                    <a:cubicBezTo>
                      <a:pt x="458639" y="444847"/>
                      <a:pt x="482074" y="367667"/>
                      <a:pt x="510023" y="291969"/>
                    </a:cubicBezTo>
                    <a:cubicBezTo>
                      <a:pt x="521726" y="260255"/>
                      <a:pt x="533185" y="229719"/>
                      <a:pt x="552795" y="205973"/>
                    </a:cubicBezTo>
                    <a:cubicBezTo>
                      <a:pt x="555613" y="202564"/>
                      <a:pt x="559092" y="199011"/>
                      <a:pt x="562384" y="196163"/>
                    </a:cubicBezTo>
                    <a:cubicBezTo>
                      <a:pt x="578271" y="182456"/>
                      <a:pt x="567229" y="192611"/>
                      <a:pt x="566554" y="192999"/>
                    </a:cubicBezTo>
                    <a:cubicBezTo>
                      <a:pt x="567287" y="192568"/>
                      <a:pt x="567704" y="192337"/>
                      <a:pt x="568322" y="191978"/>
                    </a:cubicBezTo>
                    <a:cubicBezTo>
                      <a:pt x="567646" y="192165"/>
                      <a:pt x="567804" y="192079"/>
                      <a:pt x="568509" y="191877"/>
                    </a:cubicBezTo>
                    <a:cubicBezTo>
                      <a:pt x="580140" y="185204"/>
                      <a:pt x="572132" y="190784"/>
                      <a:pt x="570824" y="191201"/>
                    </a:cubicBezTo>
                    <a:cubicBezTo>
                      <a:pt x="570392" y="191345"/>
                      <a:pt x="570162" y="191417"/>
                      <a:pt x="569832" y="191518"/>
                    </a:cubicBezTo>
                    <a:cubicBezTo>
                      <a:pt x="570939" y="191244"/>
                      <a:pt x="572261" y="190971"/>
                      <a:pt x="573297" y="190957"/>
                    </a:cubicBezTo>
                    <a:cubicBezTo>
                      <a:pt x="584985" y="190813"/>
                      <a:pt x="578271" y="191474"/>
                      <a:pt x="575367" y="191158"/>
                    </a:cubicBezTo>
                    <a:cubicBezTo>
                      <a:pt x="576833" y="191316"/>
                      <a:pt x="577955" y="191532"/>
                      <a:pt x="578860" y="191733"/>
                    </a:cubicBezTo>
                    <a:cubicBezTo>
                      <a:pt x="588062" y="195861"/>
                      <a:pt x="593568" y="200378"/>
                      <a:pt x="598485" y="204721"/>
                    </a:cubicBezTo>
                    <a:cubicBezTo>
                      <a:pt x="629784" y="232380"/>
                      <a:pt x="646663" y="265447"/>
                      <a:pt x="669911" y="301174"/>
                    </a:cubicBezTo>
                    <a:cubicBezTo>
                      <a:pt x="696551" y="342094"/>
                      <a:pt x="723207" y="383029"/>
                      <a:pt x="749847" y="423949"/>
                    </a:cubicBezTo>
                    <a:cubicBezTo>
                      <a:pt x="777537" y="466465"/>
                      <a:pt x="812575" y="515842"/>
                      <a:pt x="871233" y="500625"/>
                    </a:cubicBezTo>
                    <a:cubicBezTo>
                      <a:pt x="925176" y="486630"/>
                      <a:pt x="937756" y="424941"/>
                      <a:pt x="945649" y="377664"/>
                    </a:cubicBezTo>
                    <a:cubicBezTo>
                      <a:pt x="953226" y="332271"/>
                      <a:pt x="954462" y="286446"/>
                      <a:pt x="958890" y="240737"/>
                    </a:cubicBezTo>
                    <a:cubicBezTo>
                      <a:pt x="959235" y="237213"/>
                      <a:pt x="959652" y="233747"/>
                      <a:pt x="960069" y="230266"/>
                    </a:cubicBezTo>
                    <a:cubicBezTo>
                      <a:pt x="989945" y="274134"/>
                      <a:pt x="1019892" y="317959"/>
                      <a:pt x="1050286" y="361468"/>
                    </a:cubicBezTo>
                    <a:cubicBezTo>
                      <a:pt x="1076452" y="398936"/>
                      <a:pt x="1109505" y="432363"/>
                      <a:pt x="1159307" y="426610"/>
                    </a:cubicBezTo>
                    <a:cubicBezTo>
                      <a:pt x="1203416" y="421518"/>
                      <a:pt x="1232889" y="387056"/>
                      <a:pt x="1251177" y="349185"/>
                    </a:cubicBezTo>
                    <a:cubicBezTo>
                      <a:pt x="1270845" y="308452"/>
                      <a:pt x="1287752" y="266483"/>
                      <a:pt x="1300044" y="222916"/>
                    </a:cubicBezTo>
                    <a:cubicBezTo>
                      <a:pt x="1304703" y="206433"/>
                      <a:pt x="1308153" y="189633"/>
                      <a:pt x="1312912" y="173179"/>
                    </a:cubicBezTo>
                    <a:cubicBezTo>
                      <a:pt x="1315040" y="165829"/>
                      <a:pt x="1317470" y="158623"/>
                      <a:pt x="1320072" y="151432"/>
                    </a:cubicBezTo>
                    <a:cubicBezTo>
                      <a:pt x="1320316" y="150770"/>
                      <a:pt x="1321625" y="147678"/>
                      <a:pt x="1322501" y="145535"/>
                    </a:cubicBezTo>
                    <a:cubicBezTo>
                      <a:pt x="1323839" y="143205"/>
                      <a:pt x="1326959" y="137265"/>
                      <a:pt x="1326872" y="137408"/>
                    </a:cubicBezTo>
                    <a:cubicBezTo>
                      <a:pt x="1327375" y="136589"/>
                      <a:pt x="1327965" y="135812"/>
                      <a:pt x="1328468" y="134992"/>
                    </a:cubicBezTo>
                    <a:cubicBezTo>
                      <a:pt x="1329748" y="136315"/>
                      <a:pt x="1330740" y="137322"/>
                      <a:pt x="1330380" y="136862"/>
                    </a:cubicBezTo>
                    <a:cubicBezTo>
                      <a:pt x="1352737" y="165470"/>
                      <a:pt x="1372002" y="210676"/>
                      <a:pt x="1391023" y="245353"/>
                    </a:cubicBezTo>
                    <a:cubicBezTo>
                      <a:pt x="1412028" y="283656"/>
                      <a:pt x="1431811" y="322994"/>
                      <a:pt x="1454268" y="360462"/>
                    </a:cubicBezTo>
                    <a:cubicBezTo>
                      <a:pt x="1477156" y="398649"/>
                      <a:pt x="1511891" y="436333"/>
                      <a:pt x="1558947" y="440302"/>
                    </a:cubicBezTo>
                    <a:cubicBezTo>
                      <a:pt x="1651133" y="448069"/>
                      <a:pt x="1691662" y="328171"/>
                      <a:pt x="1714881" y="258529"/>
                    </a:cubicBezTo>
                    <a:cubicBezTo>
                      <a:pt x="1724557" y="229518"/>
                      <a:pt x="1733212" y="200162"/>
                      <a:pt x="1743434" y="171338"/>
                    </a:cubicBezTo>
                    <a:cubicBezTo>
                      <a:pt x="1775064" y="232049"/>
                      <a:pt x="1795882" y="298413"/>
                      <a:pt x="1834341" y="355471"/>
                    </a:cubicBezTo>
                    <a:cubicBezTo>
                      <a:pt x="1860622" y="394478"/>
                      <a:pt x="1894264" y="439640"/>
                      <a:pt x="1944253" y="446228"/>
                    </a:cubicBezTo>
                    <a:cubicBezTo>
                      <a:pt x="1999174" y="453463"/>
                      <a:pt x="2037575" y="413118"/>
                      <a:pt x="2056064" y="365524"/>
                    </a:cubicBezTo>
                    <a:cubicBezTo>
                      <a:pt x="2073115" y="321627"/>
                      <a:pt x="2080290" y="272164"/>
                      <a:pt x="2091331" y="226426"/>
                    </a:cubicBezTo>
                    <a:cubicBezTo>
                      <a:pt x="2109403" y="261721"/>
                      <a:pt x="2127461" y="297018"/>
                      <a:pt x="2145533" y="332314"/>
                    </a:cubicBezTo>
                    <a:cubicBezTo>
                      <a:pt x="2164956" y="370257"/>
                      <a:pt x="2183920" y="409983"/>
                      <a:pt x="2219546" y="435556"/>
                    </a:cubicBezTo>
                    <a:cubicBezTo>
                      <a:pt x="2259932" y="464538"/>
                      <a:pt x="2311919" y="461172"/>
                      <a:pt x="2350162" y="430335"/>
                    </a:cubicBezTo>
                    <a:cubicBezTo>
                      <a:pt x="2415003" y="378038"/>
                      <a:pt x="2424233" y="280851"/>
                      <a:pt x="2443585" y="205742"/>
                    </a:cubicBezTo>
                    <a:cubicBezTo>
                      <a:pt x="2444807" y="200982"/>
                      <a:pt x="2446331" y="196221"/>
                      <a:pt x="2447984" y="191474"/>
                    </a:cubicBezTo>
                    <a:cubicBezTo>
                      <a:pt x="2474841" y="221521"/>
                      <a:pt x="2501165" y="253278"/>
                      <a:pt x="2531745" y="279125"/>
                    </a:cubicBezTo>
                    <a:cubicBezTo>
                      <a:pt x="2576789" y="317183"/>
                      <a:pt x="2634771" y="284706"/>
                      <a:pt x="2628359" y="22687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31" name="Google Shape;2231;p26"/>
            <p:cNvGrpSpPr/>
            <p:nvPr/>
          </p:nvGrpSpPr>
          <p:grpSpPr>
            <a:xfrm>
              <a:off x="3694681" y="9052421"/>
              <a:ext cx="2440625" cy="541218"/>
              <a:chOff x="3694681" y="9052421"/>
              <a:chExt cx="2440625" cy="541218"/>
            </a:xfrm>
          </p:grpSpPr>
          <p:sp>
            <p:nvSpPr>
              <p:cNvPr id="2232" name="Google Shape;2232;p26"/>
              <p:cNvSpPr/>
              <p:nvPr/>
            </p:nvSpPr>
            <p:spPr>
              <a:xfrm>
                <a:off x="3694681" y="9052421"/>
                <a:ext cx="2440625" cy="541218"/>
              </a:xfrm>
              <a:custGeom>
                <a:rect b="b" l="l" r="r" t="t"/>
                <a:pathLst>
                  <a:path extrusionOk="0" h="541218" w="2440625">
                    <a:moveTo>
                      <a:pt x="2419879" y="172624"/>
                    </a:moveTo>
                    <a:cubicBezTo>
                      <a:pt x="2403648" y="162426"/>
                      <a:pt x="2377898" y="163232"/>
                      <a:pt x="2364384" y="178018"/>
                    </a:cubicBezTo>
                    <a:cubicBezTo>
                      <a:pt x="2345694" y="198456"/>
                      <a:pt x="2327348" y="217125"/>
                      <a:pt x="2311217" y="239779"/>
                    </a:cubicBezTo>
                    <a:cubicBezTo>
                      <a:pt x="2297832" y="258578"/>
                      <a:pt x="2283973" y="277232"/>
                      <a:pt x="2268561" y="294406"/>
                    </a:cubicBezTo>
                    <a:cubicBezTo>
                      <a:pt x="2266763" y="296405"/>
                      <a:pt x="2259560" y="303553"/>
                      <a:pt x="2254456" y="308659"/>
                    </a:cubicBezTo>
                    <a:cubicBezTo>
                      <a:pt x="2250776" y="305452"/>
                      <a:pt x="2246506" y="301957"/>
                      <a:pt x="2241517" y="296462"/>
                    </a:cubicBezTo>
                    <a:cubicBezTo>
                      <a:pt x="2233768" y="287948"/>
                      <a:pt x="2230821" y="284222"/>
                      <a:pt x="2226824" y="278325"/>
                    </a:cubicBezTo>
                    <a:cubicBezTo>
                      <a:pt x="2202282" y="242094"/>
                      <a:pt x="2186266" y="200729"/>
                      <a:pt x="2168309" y="161060"/>
                    </a:cubicBezTo>
                    <a:cubicBezTo>
                      <a:pt x="2149734" y="120025"/>
                      <a:pt x="2127766" y="66764"/>
                      <a:pt x="2088214" y="41968"/>
                    </a:cubicBezTo>
                    <a:cubicBezTo>
                      <a:pt x="2058870" y="23572"/>
                      <a:pt x="2019089" y="25125"/>
                      <a:pt x="1992966" y="48771"/>
                    </a:cubicBezTo>
                    <a:cubicBezTo>
                      <a:pt x="1973672" y="66232"/>
                      <a:pt x="1964801" y="89763"/>
                      <a:pt x="1959496" y="114574"/>
                    </a:cubicBezTo>
                    <a:cubicBezTo>
                      <a:pt x="1947980" y="168295"/>
                      <a:pt x="1934911" y="221641"/>
                      <a:pt x="1919815" y="274471"/>
                    </a:cubicBezTo>
                    <a:cubicBezTo>
                      <a:pt x="1912468" y="300202"/>
                      <a:pt x="1904676" y="325804"/>
                      <a:pt x="1896452" y="351276"/>
                    </a:cubicBezTo>
                    <a:cubicBezTo>
                      <a:pt x="1895892" y="353046"/>
                      <a:pt x="1895345" y="354872"/>
                      <a:pt x="1894799" y="356670"/>
                    </a:cubicBezTo>
                    <a:cubicBezTo>
                      <a:pt x="1893318" y="354311"/>
                      <a:pt x="1891780" y="351981"/>
                      <a:pt x="1890342" y="349593"/>
                    </a:cubicBezTo>
                    <a:cubicBezTo>
                      <a:pt x="1878639" y="329975"/>
                      <a:pt x="1868920" y="309234"/>
                      <a:pt x="1860351" y="288063"/>
                    </a:cubicBezTo>
                    <a:cubicBezTo>
                      <a:pt x="1854716" y="274140"/>
                      <a:pt x="1845874" y="247905"/>
                      <a:pt x="1839073" y="227582"/>
                    </a:cubicBezTo>
                    <a:cubicBezTo>
                      <a:pt x="1831712" y="205590"/>
                      <a:pt x="1824380" y="183584"/>
                      <a:pt x="1816199" y="161880"/>
                    </a:cubicBezTo>
                    <a:cubicBezTo>
                      <a:pt x="1796618" y="109899"/>
                      <a:pt x="1773384" y="62003"/>
                      <a:pt x="1737815" y="18883"/>
                    </a:cubicBezTo>
                    <a:cubicBezTo>
                      <a:pt x="1708285" y="-16902"/>
                      <a:pt x="1652099" y="2343"/>
                      <a:pt x="1638369" y="41839"/>
                    </a:cubicBezTo>
                    <a:cubicBezTo>
                      <a:pt x="1617364" y="102319"/>
                      <a:pt x="1596359" y="162800"/>
                      <a:pt x="1575354" y="223281"/>
                    </a:cubicBezTo>
                    <a:cubicBezTo>
                      <a:pt x="1565175" y="252565"/>
                      <a:pt x="1555485" y="282079"/>
                      <a:pt x="1544788" y="311176"/>
                    </a:cubicBezTo>
                    <a:cubicBezTo>
                      <a:pt x="1543092" y="315794"/>
                      <a:pt x="1541338" y="320382"/>
                      <a:pt x="1539454" y="324926"/>
                    </a:cubicBezTo>
                    <a:cubicBezTo>
                      <a:pt x="1538879" y="326307"/>
                      <a:pt x="1538635" y="327012"/>
                      <a:pt x="1538534" y="327386"/>
                    </a:cubicBezTo>
                    <a:cubicBezTo>
                      <a:pt x="1538060" y="328206"/>
                      <a:pt x="1537701" y="328824"/>
                      <a:pt x="1537025" y="330018"/>
                    </a:cubicBezTo>
                    <a:cubicBezTo>
                      <a:pt x="1534121" y="335182"/>
                      <a:pt x="1531015" y="340158"/>
                      <a:pt x="1528010" y="345236"/>
                    </a:cubicBezTo>
                    <a:cubicBezTo>
                      <a:pt x="1527162" y="346674"/>
                      <a:pt x="1526616" y="347667"/>
                      <a:pt x="1526242" y="348400"/>
                    </a:cubicBezTo>
                    <a:cubicBezTo>
                      <a:pt x="1525624" y="348831"/>
                      <a:pt x="1524747" y="349507"/>
                      <a:pt x="1523209" y="350917"/>
                    </a:cubicBezTo>
                    <a:cubicBezTo>
                      <a:pt x="1522705" y="351377"/>
                      <a:pt x="1522188" y="351823"/>
                      <a:pt x="1521684" y="352283"/>
                    </a:cubicBezTo>
                    <a:cubicBezTo>
                      <a:pt x="1521469" y="352398"/>
                      <a:pt x="1521325" y="352456"/>
                      <a:pt x="1521023" y="352628"/>
                    </a:cubicBezTo>
                    <a:cubicBezTo>
                      <a:pt x="1521081" y="352657"/>
                      <a:pt x="1521138" y="352700"/>
                      <a:pt x="1521196" y="352729"/>
                    </a:cubicBezTo>
                    <a:cubicBezTo>
                      <a:pt x="1521167" y="352758"/>
                      <a:pt x="1521124" y="352787"/>
                      <a:pt x="1521095" y="352815"/>
                    </a:cubicBezTo>
                    <a:cubicBezTo>
                      <a:pt x="1520865" y="352873"/>
                      <a:pt x="1520664" y="352916"/>
                      <a:pt x="1520434" y="352959"/>
                    </a:cubicBezTo>
                    <a:cubicBezTo>
                      <a:pt x="1520405" y="352974"/>
                      <a:pt x="1520362" y="353002"/>
                      <a:pt x="1520333" y="353017"/>
                    </a:cubicBezTo>
                    <a:cubicBezTo>
                      <a:pt x="1520319" y="353002"/>
                      <a:pt x="1520304" y="353002"/>
                      <a:pt x="1520290" y="352988"/>
                    </a:cubicBezTo>
                    <a:cubicBezTo>
                      <a:pt x="1516322" y="353880"/>
                      <a:pt x="1515660" y="353981"/>
                      <a:pt x="1518737" y="353161"/>
                    </a:cubicBezTo>
                    <a:cubicBezTo>
                      <a:pt x="1518565" y="352513"/>
                      <a:pt x="1518694" y="352211"/>
                      <a:pt x="1518953" y="352068"/>
                    </a:cubicBezTo>
                    <a:cubicBezTo>
                      <a:pt x="1518363" y="351650"/>
                      <a:pt x="1518061" y="351463"/>
                      <a:pt x="1517371" y="350960"/>
                    </a:cubicBezTo>
                    <a:cubicBezTo>
                      <a:pt x="1518248" y="351593"/>
                      <a:pt x="1518723" y="351909"/>
                      <a:pt x="1518953" y="352053"/>
                    </a:cubicBezTo>
                    <a:cubicBezTo>
                      <a:pt x="1518982" y="352039"/>
                      <a:pt x="1518996" y="352010"/>
                      <a:pt x="1519025" y="351996"/>
                    </a:cubicBezTo>
                    <a:cubicBezTo>
                      <a:pt x="1518220" y="351190"/>
                      <a:pt x="1513763" y="347652"/>
                      <a:pt x="1513964" y="348055"/>
                    </a:cubicBezTo>
                    <a:cubicBezTo>
                      <a:pt x="1496410" y="331788"/>
                      <a:pt x="1483398" y="313938"/>
                      <a:pt x="1470991" y="293758"/>
                    </a:cubicBezTo>
                    <a:cubicBezTo>
                      <a:pt x="1442438" y="247344"/>
                      <a:pt x="1421548" y="196831"/>
                      <a:pt x="1397725" y="147957"/>
                    </a:cubicBezTo>
                    <a:cubicBezTo>
                      <a:pt x="1372005" y="95171"/>
                      <a:pt x="1336378" y="14266"/>
                      <a:pt x="1263199" y="34417"/>
                    </a:cubicBezTo>
                    <a:cubicBezTo>
                      <a:pt x="1198257" y="52309"/>
                      <a:pt x="1183406" y="133833"/>
                      <a:pt x="1164428" y="188560"/>
                    </a:cubicBezTo>
                    <a:cubicBezTo>
                      <a:pt x="1154378" y="217514"/>
                      <a:pt x="1144343" y="246467"/>
                      <a:pt x="1134293" y="275435"/>
                    </a:cubicBezTo>
                    <a:cubicBezTo>
                      <a:pt x="1125250" y="301511"/>
                      <a:pt x="1118206" y="330867"/>
                      <a:pt x="1104260" y="353837"/>
                    </a:cubicBezTo>
                    <a:cubicBezTo>
                      <a:pt x="1098624" y="363114"/>
                      <a:pt x="1102736" y="357634"/>
                      <a:pt x="1098552" y="362495"/>
                    </a:cubicBezTo>
                    <a:cubicBezTo>
                      <a:pt x="1097503" y="363718"/>
                      <a:pt x="1087999" y="372880"/>
                      <a:pt x="1093405" y="367745"/>
                    </a:cubicBezTo>
                    <a:cubicBezTo>
                      <a:pt x="1089121" y="371816"/>
                      <a:pt x="1090156" y="371514"/>
                      <a:pt x="1086950" y="371658"/>
                    </a:cubicBezTo>
                    <a:cubicBezTo>
                      <a:pt x="1086921" y="371643"/>
                      <a:pt x="1086892" y="371614"/>
                      <a:pt x="1086863" y="371600"/>
                    </a:cubicBezTo>
                    <a:cubicBezTo>
                      <a:pt x="1086677" y="371614"/>
                      <a:pt x="1086475" y="371629"/>
                      <a:pt x="1086245" y="371643"/>
                    </a:cubicBezTo>
                    <a:cubicBezTo>
                      <a:pt x="1086418" y="371629"/>
                      <a:pt x="1086705" y="371600"/>
                      <a:pt x="1086835" y="371586"/>
                    </a:cubicBezTo>
                    <a:cubicBezTo>
                      <a:pt x="1086015" y="371025"/>
                      <a:pt x="1084793" y="370234"/>
                      <a:pt x="1082752" y="369040"/>
                    </a:cubicBezTo>
                    <a:cubicBezTo>
                      <a:pt x="1081573" y="367429"/>
                      <a:pt x="1079862" y="365113"/>
                      <a:pt x="1078510" y="363272"/>
                    </a:cubicBezTo>
                    <a:cubicBezTo>
                      <a:pt x="1078309" y="362956"/>
                      <a:pt x="1077260" y="361402"/>
                      <a:pt x="1074384" y="357130"/>
                    </a:cubicBezTo>
                    <a:cubicBezTo>
                      <a:pt x="1068576" y="348486"/>
                      <a:pt x="1063343" y="339382"/>
                      <a:pt x="1058181" y="330335"/>
                    </a:cubicBezTo>
                    <a:cubicBezTo>
                      <a:pt x="1029686" y="280310"/>
                      <a:pt x="1008134" y="226791"/>
                      <a:pt x="982989" y="175083"/>
                    </a:cubicBezTo>
                    <a:cubicBezTo>
                      <a:pt x="959066" y="125879"/>
                      <a:pt x="929736" y="56063"/>
                      <a:pt x="871696" y="40343"/>
                    </a:cubicBezTo>
                    <a:cubicBezTo>
                      <a:pt x="797611" y="20278"/>
                      <a:pt x="758476" y="90108"/>
                      <a:pt x="734265" y="146476"/>
                    </a:cubicBezTo>
                    <a:cubicBezTo>
                      <a:pt x="714381" y="192732"/>
                      <a:pt x="700723" y="241375"/>
                      <a:pt x="681271" y="287804"/>
                    </a:cubicBezTo>
                    <a:cubicBezTo>
                      <a:pt x="674370" y="304287"/>
                      <a:pt x="663228" y="325545"/>
                      <a:pt x="650677" y="343653"/>
                    </a:cubicBezTo>
                    <a:cubicBezTo>
                      <a:pt x="644451" y="352657"/>
                      <a:pt x="642108" y="356138"/>
                      <a:pt x="634359" y="363704"/>
                    </a:cubicBezTo>
                    <a:cubicBezTo>
                      <a:pt x="633913" y="364135"/>
                      <a:pt x="632734" y="365587"/>
                      <a:pt x="631426" y="367055"/>
                    </a:cubicBezTo>
                    <a:cubicBezTo>
                      <a:pt x="630520" y="366738"/>
                      <a:pt x="629571" y="366566"/>
                      <a:pt x="628665" y="366192"/>
                    </a:cubicBezTo>
                    <a:cubicBezTo>
                      <a:pt x="627616" y="365803"/>
                      <a:pt x="627069" y="365631"/>
                      <a:pt x="626537" y="365472"/>
                    </a:cubicBezTo>
                    <a:cubicBezTo>
                      <a:pt x="625617" y="364911"/>
                      <a:pt x="624323" y="364150"/>
                      <a:pt x="622469" y="363114"/>
                    </a:cubicBezTo>
                    <a:cubicBezTo>
                      <a:pt x="617451" y="360295"/>
                      <a:pt x="612577" y="357245"/>
                      <a:pt x="607833" y="353995"/>
                    </a:cubicBezTo>
                    <a:cubicBezTo>
                      <a:pt x="605705" y="352528"/>
                      <a:pt x="603635" y="350960"/>
                      <a:pt x="601550" y="349406"/>
                    </a:cubicBezTo>
                    <a:cubicBezTo>
                      <a:pt x="601306" y="348975"/>
                      <a:pt x="593226" y="342244"/>
                      <a:pt x="592924" y="341970"/>
                    </a:cubicBezTo>
                    <a:cubicBezTo>
                      <a:pt x="577382" y="327300"/>
                      <a:pt x="563925" y="310716"/>
                      <a:pt x="551072" y="293701"/>
                    </a:cubicBezTo>
                    <a:cubicBezTo>
                      <a:pt x="549965" y="292248"/>
                      <a:pt x="549347" y="291429"/>
                      <a:pt x="548714" y="290623"/>
                    </a:cubicBezTo>
                    <a:cubicBezTo>
                      <a:pt x="548125" y="289731"/>
                      <a:pt x="547305" y="288523"/>
                      <a:pt x="546026" y="286667"/>
                    </a:cubicBezTo>
                    <a:cubicBezTo>
                      <a:pt x="542633" y="281749"/>
                      <a:pt x="539197" y="276858"/>
                      <a:pt x="535818" y="271925"/>
                    </a:cubicBezTo>
                    <a:cubicBezTo>
                      <a:pt x="530153" y="263698"/>
                      <a:pt x="524546" y="255427"/>
                      <a:pt x="518853" y="247215"/>
                    </a:cubicBezTo>
                    <a:cubicBezTo>
                      <a:pt x="504692" y="226791"/>
                      <a:pt x="490358" y="206367"/>
                      <a:pt x="474471" y="187237"/>
                    </a:cubicBezTo>
                    <a:cubicBezTo>
                      <a:pt x="440958" y="146878"/>
                      <a:pt x="387619" y="94984"/>
                      <a:pt x="330470" y="106462"/>
                    </a:cubicBezTo>
                    <a:cubicBezTo>
                      <a:pt x="292816" y="114027"/>
                      <a:pt x="271092" y="144663"/>
                      <a:pt x="254415" y="176435"/>
                    </a:cubicBezTo>
                    <a:cubicBezTo>
                      <a:pt x="239017" y="205777"/>
                      <a:pt x="225646" y="236212"/>
                      <a:pt x="212534" y="266632"/>
                    </a:cubicBezTo>
                    <a:cubicBezTo>
                      <a:pt x="192464" y="313147"/>
                      <a:pt x="173875" y="358281"/>
                      <a:pt x="145681" y="400582"/>
                    </a:cubicBezTo>
                    <a:cubicBezTo>
                      <a:pt x="136753" y="375426"/>
                      <a:pt x="130039" y="349018"/>
                      <a:pt x="123928" y="323359"/>
                    </a:cubicBezTo>
                    <a:cubicBezTo>
                      <a:pt x="108171" y="257211"/>
                      <a:pt x="96943" y="190071"/>
                      <a:pt x="83831" y="123405"/>
                    </a:cubicBezTo>
                    <a:cubicBezTo>
                      <a:pt x="76872" y="88037"/>
                      <a:pt x="18602" y="84168"/>
                      <a:pt x="10781" y="121118"/>
                    </a:cubicBezTo>
                    <a:cubicBezTo>
                      <a:pt x="-3266" y="187453"/>
                      <a:pt x="-2734" y="250710"/>
                      <a:pt x="7460" y="317692"/>
                    </a:cubicBezTo>
                    <a:cubicBezTo>
                      <a:pt x="12204" y="348903"/>
                      <a:pt x="19824" y="379741"/>
                      <a:pt x="28651" y="410032"/>
                    </a:cubicBezTo>
                    <a:cubicBezTo>
                      <a:pt x="36846" y="438136"/>
                      <a:pt x="44711" y="468815"/>
                      <a:pt x="60871" y="493511"/>
                    </a:cubicBezTo>
                    <a:cubicBezTo>
                      <a:pt x="80797" y="523946"/>
                      <a:pt x="112010" y="544916"/>
                      <a:pt x="149520" y="540673"/>
                    </a:cubicBezTo>
                    <a:cubicBezTo>
                      <a:pt x="186656" y="536473"/>
                      <a:pt x="209702" y="510656"/>
                      <a:pt x="231167" y="482580"/>
                    </a:cubicBezTo>
                    <a:cubicBezTo>
                      <a:pt x="266679" y="436151"/>
                      <a:pt x="290200" y="381697"/>
                      <a:pt x="313289" y="328407"/>
                    </a:cubicBezTo>
                    <a:cubicBezTo>
                      <a:pt x="323698" y="304373"/>
                      <a:pt x="333432" y="280900"/>
                      <a:pt x="344301" y="258635"/>
                    </a:cubicBezTo>
                    <a:cubicBezTo>
                      <a:pt x="348211" y="250624"/>
                      <a:pt x="352280" y="242655"/>
                      <a:pt x="356507" y="234774"/>
                    </a:cubicBezTo>
                    <a:cubicBezTo>
                      <a:pt x="359253" y="237247"/>
                      <a:pt x="362042" y="239664"/>
                      <a:pt x="364659" y="242210"/>
                    </a:cubicBezTo>
                    <a:cubicBezTo>
                      <a:pt x="372350" y="249703"/>
                      <a:pt x="379568" y="257643"/>
                      <a:pt x="386483" y="265841"/>
                    </a:cubicBezTo>
                    <a:cubicBezTo>
                      <a:pt x="393053" y="273622"/>
                      <a:pt x="399279" y="281705"/>
                      <a:pt x="405331" y="289889"/>
                    </a:cubicBezTo>
                    <a:cubicBezTo>
                      <a:pt x="407042" y="292320"/>
                      <a:pt x="411686" y="298764"/>
                      <a:pt x="411629" y="298678"/>
                    </a:cubicBezTo>
                    <a:cubicBezTo>
                      <a:pt x="415065" y="303596"/>
                      <a:pt x="418458" y="308530"/>
                      <a:pt x="421851" y="313478"/>
                    </a:cubicBezTo>
                    <a:cubicBezTo>
                      <a:pt x="448851" y="352830"/>
                      <a:pt x="475319" y="394527"/>
                      <a:pt x="511018" y="426716"/>
                    </a:cubicBezTo>
                    <a:cubicBezTo>
                      <a:pt x="555817" y="467133"/>
                      <a:pt x="621851" y="506672"/>
                      <a:pt x="682263" y="474338"/>
                    </a:cubicBezTo>
                    <a:cubicBezTo>
                      <a:pt x="735070" y="446090"/>
                      <a:pt x="766887" y="384990"/>
                      <a:pt x="789919" y="332334"/>
                    </a:cubicBezTo>
                    <a:cubicBezTo>
                      <a:pt x="811499" y="283014"/>
                      <a:pt x="825488" y="230775"/>
                      <a:pt x="847010" y="181441"/>
                    </a:cubicBezTo>
                    <a:cubicBezTo>
                      <a:pt x="847729" y="179772"/>
                      <a:pt x="848764" y="177759"/>
                      <a:pt x="849598" y="175946"/>
                    </a:cubicBezTo>
                    <a:cubicBezTo>
                      <a:pt x="856226" y="187295"/>
                      <a:pt x="862667" y="198758"/>
                      <a:pt x="868677" y="210437"/>
                    </a:cubicBezTo>
                    <a:cubicBezTo>
                      <a:pt x="896166" y="263928"/>
                      <a:pt x="918177" y="320094"/>
                      <a:pt x="946773" y="373038"/>
                    </a:cubicBezTo>
                    <a:cubicBezTo>
                      <a:pt x="976548" y="428154"/>
                      <a:pt x="1014043" y="488031"/>
                      <a:pt x="1083974" y="489771"/>
                    </a:cubicBezTo>
                    <a:cubicBezTo>
                      <a:pt x="1156880" y="491584"/>
                      <a:pt x="1202930" y="429909"/>
                      <a:pt x="1226494" y="368881"/>
                    </a:cubicBezTo>
                    <a:cubicBezTo>
                      <a:pt x="1248721" y="311320"/>
                      <a:pt x="1267526" y="252177"/>
                      <a:pt x="1287568" y="193782"/>
                    </a:cubicBezTo>
                    <a:cubicBezTo>
                      <a:pt x="1292082" y="201750"/>
                      <a:pt x="1296496" y="209732"/>
                      <a:pt x="1300335" y="217787"/>
                    </a:cubicBezTo>
                    <a:cubicBezTo>
                      <a:pt x="1329189" y="278354"/>
                      <a:pt x="1356218" y="338878"/>
                      <a:pt x="1396489" y="392973"/>
                    </a:cubicBezTo>
                    <a:cubicBezTo>
                      <a:pt x="1438959" y="450031"/>
                      <a:pt x="1508630" y="494733"/>
                      <a:pt x="1578934" y="455683"/>
                    </a:cubicBezTo>
                    <a:cubicBezTo>
                      <a:pt x="1637665" y="423062"/>
                      <a:pt x="1656240" y="349910"/>
                      <a:pt x="1676626" y="291213"/>
                    </a:cubicBezTo>
                    <a:cubicBezTo>
                      <a:pt x="1686676" y="262288"/>
                      <a:pt x="1696726" y="233364"/>
                      <a:pt x="1706761" y="204425"/>
                    </a:cubicBezTo>
                    <a:cubicBezTo>
                      <a:pt x="1706847" y="204655"/>
                      <a:pt x="1706948" y="204914"/>
                      <a:pt x="1707034" y="205144"/>
                    </a:cubicBezTo>
                    <a:cubicBezTo>
                      <a:pt x="1723726" y="251544"/>
                      <a:pt x="1737959" y="298692"/>
                      <a:pt x="1756491" y="344430"/>
                    </a:cubicBezTo>
                    <a:cubicBezTo>
                      <a:pt x="1774276" y="388327"/>
                      <a:pt x="1798271" y="436108"/>
                      <a:pt x="1834027" y="468067"/>
                    </a:cubicBezTo>
                    <a:cubicBezTo>
                      <a:pt x="1859676" y="490994"/>
                      <a:pt x="1892729" y="503133"/>
                      <a:pt x="1927004" y="494086"/>
                    </a:cubicBezTo>
                    <a:cubicBezTo>
                      <a:pt x="1960632" y="485212"/>
                      <a:pt x="1981881" y="456834"/>
                      <a:pt x="1994950" y="426443"/>
                    </a:cubicBezTo>
                    <a:cubicBezTo>
                      <a:pt x="2017019" y="375152"/>
                      <a:pt x="2030591" y="318497"/>
                      <a:pt x="2044838" y="264604"/>
                    </a:cubicBezTo>
                    <a:cubicBezTo>
                      <a:pt x="2049957" y="245244"/>
                      <a:pt x="2054528" y="225741"/>
                      <a:pt x="2059144" y="206252"/>
                    </a:cubicBezTo>
                    <a:cubicBezTo>
                      <a:pt x="2067396" y="224044"/>
                      <a:pt x="2075246" y="242008"/>
                      <a:pt x="2083326" y="259872"/>
                    </a:cubicBezTo>
                    <a:cubicBezTo>
                      <a:pt x="2103094" y="303582"/>
                      <a:pt x="2126069" y="347235"/>
                      <a:pt x="2159740" y="382013"/>
                    </a:cubicBezTo>
                    <a:cubicBezTo>
                      <a:pt x="2182729" y="405759"/>
                      <a:pt x="2210391" y="427032"/>
                      <a:pt x="2244263" y="430513"/>
                    </a:cubicBezTo>
                    <a:cubicBezTo>
                      <a:pt x="2281169" y="434310"/>
                      <a:pt x="2313920" y="416835"/>
                      <a:pt x="2339440" y="391175"/>
                    </a:cubicBezTo>
                    <a:cubicBezTo>
                      <a:pt x="2362357" y="368133"/>
                      <a:pt x="2383563" y="341712"/>
                      <a:pt x="2401606" y="314700"/>
                    </a:cubicBezTo>
                    <a:cubicBezTo>
                      <a:pt x="2420756" y="286020"/>
                      <a:pt x="2431568" y="258319"/>
                      <a:pt x="2439116" y="224820"/>
                    </a:cubicBezTo>
                    <a:cubicBezTo>
                      <a:pt x="2443716" y="204842"/>
                      <a:pt x="2437937" y="183972"/>
                      <a:pt x="2419879" y="172624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33" name="Google Shape;2233;p26"/>
              <p:cNvSpPr/>
              <p:nvPr/>
            </p:nvSpPr>
            <p:spPr>
              <a:xfrm>
                <a:off x="4781530" y="9423894"/>
                <a:ext cx="1153" cy="113"/>
              </a:xfrm>
              <a:custGeom>
                <a:rect b="b" l="l" r="r" t="t"/>
                <a:pathLst>
                  <a:path extrusionOk="0" h="113" w="1153">
                    <a:moveTo>
                      <a:pt x="0" y="99"/>
                    </a:moveTo>
                    <a:cubicBezTo>
                      <a:pt x="14" y="99"/>
                      <a:pt x="14" y="113"/>
                      <a:pt x="29" y="113"/>
                    </a:cubicBezTo>
                    <a:cubicBezTo>
                      <a:pt x="1265" y="12"/>
                      <a:pt x="1783" y="-74"/>
                      <a:pt x="0" y="9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34" name="Google Shape;2234;p26"/>
              <p:cNvSpPr/>
              <p:nvPr/>
            </p:nvSpPr>
            <p:spPr>
              <a:xfrm>
                <a:off x="5213634" y="9404378"/>
                <a:ext cx="2070" cy="1016"/>
              </a:xfrm>
              <a:custGeom>
                <a:rect b="b" l="l" r="r" t="t"/>
                <a:pathLst>
                  <a:path extrusionOk="0" h="1016" w="2070">
                    <a:moveTo>
                      <a:pt x="0" y="82"/>
                    </a:moveTo>
                    <a:cubicBezTo>
                      <a:pt x="0" y="97"/>
                      <a:pt x="0" y="97"/>
                      <a:pt x="0" y="82"/>
                    </a:cubicBezTo>
                    <a:cubicBezTo>
                      <a:pt x="489" y="442"/>
                      <a:pt x="906" y="729"/>
                      <a:pt x="1337" y="1017"/>
                    </a:cubicBezTo>
                    <a:cubicBezTo>
                      <a:pt x="1380" y="1003"/>
                      <a:pt x="1438" y="988"/>
                      <a:pt x="1481" y="988"/>
                    </a:cubicBezTo>
                    <a:cubicBezTo>
                      <a:pt x="1653" y="888"/>
                      <a:pt x="1927" y="729"/>
                      <a:pt x="2070" y="658"/>
                    </a:cubicBezTo>
                    <a:cubicBezTo>
                      <a:pt x="1251" y="212"/>
                      <a:pt x="503" y="-90"/>
                      <a:pt x="86" y="25"/>
                    </a:cubicBezTo>
                    <a:cubicBezTo>
                      <a:pt x="230" y="197"/>
                      <a:pt x="216" y="212"/>
                      <a:pt x="0" y="8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35" name="Google Shape;2235;p26"/>
            <p:cNvGrpSpPr/>
            <p:nvPr/>
          </p:nvGrpSpPr>
          <p:grpSpPr>
            <a:xfrm>
              <a:off x="2411005" y="4437888"/>
              <a:ext cx="4144529" cy="274429"/>
              <a:chOff x="2411005" y="4437888"/>
              <a:chExt cx="4144529" cy="274429"/>
            </a:xfrm>
          </p:grpSpPr>
          <p:sp>
            <p:nvSpPr>
              <p:cNvPr id="2236" name="Google Shape;2236;p26"/>
              <p:cNvSpPr/>
              <p:nvPr/>
            </p:nvSpPr>
            <p:spPr>
              <a:xfrm>
                <a:off x="6399917" y="4556635"/>
                <a:ext cx="155617" cy="155682"/>
              </a:xfrm>
              <a:custGeom>
                <a:rect b="b" l="l" r="r" t="t"/>
                <a:pathLst>
                  <a:path extrusionOk="0" h="155682" w="155617">
                    <a:moveTo>
                      <a:pt x="155618" y="77841"/>
                    </a:moveTo>
                    <a:cubicBezTo>
                      <a:pt x="155618" y="120832"/>
                      <a:pt x="120781" y="155683"/>
                      <a:pt x="77809" y="155683"/>
                    </a:cubicBezTo>
                    <a:cubicBezTo>
                      <a:pt x="34837" y="155683"/>
                      <a:pt x="0" y="120832"/>
                      <a:pt x="0" y="77841"/>
                    </a:cubicBezTo>
                    <a:cubicBezTo>
                      <a:pt x="0" y="34851"/>
                      <a:pt x="34837" y="0"/>
                      <a:pt x="77809" y="0"/>
                    </a:cubicBezTo>
                    <a:cubicBezTo>
                      <a:pt x="120781" y="0"/>
                      <a:pt x="155618" y="34851"/>
                      <a:pt x="155618" y="7784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37" name="Google Shape;2237;p26"/>
              <p:cNvSpPr/>
              <p:nvPr/>
            </p:nvSpPr>
            <p:spPr>
              <a:xfrm>
                <a:off x="6067519" y="4546739"/>
                <a:ext cx="155617" cy="155682"/>
              </a:xfrm>
              <a:custGeom>
                <a:rect b="b" l="l" r="r" t="t"/>
                <a:pathLst>
                  <a:path extrusionOk="0" h="155682" w="155617">
                    <a:moveTo>
                      <a:pt x="155618" y="77841"/>
                    </a:moveTo>
                    <a:cubicBezTo>
                      <a:pt x="155618" y="120832"/>
                      <a:pt x="120782" y="155683"/>
                      <a:pt x="77809" y="155683"/>
                    </a:cubicBezTo>
                    <a:cubicBezTo>
                      <a:pt x="34837" y="155683"/>
                      <a:pt x="0" y="120832"/>
                      <a:pt x="0" y="77841"/>
                    </a:cubicBezTo>
                    <a:cubicBezTo>
                      <a:pt x="0" y="34851"/>
                      <a:pt x="34837" y="0"/>
                      <a:pt x="77809" y="0"/>
                    </a:cubicBezTo>
                    <a:cubicBezTo>
                      <a:pt x="120782" y="0"/>
                      <a:pt x="155618" y="34851"/>
                      <a:pt x="155618" y="7784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38" name="Google Shape;2238;p26"/>
              <p:cNvSpPr/>
              <p:nvPr/>
            </p:nvSpPr>
            <p:spPr>
              <a:xfrm>
                <a:off x="5735106" y="4536843"/>
                <a:ext cx="155617" cy="155682"/>
              </a:xfrm>
              <a:custGeom>
                <a:rect b="b" l="l" r="r" t="t"/>
                <a:pathLst>
                  <a:path extrusionOk="0" h="155682" w="155617">
                    <a:moveTo>
                      <a:pt x="155618" y="77841"/>
                    </a:moveTo>
                    <a:cubicBezTo>
                      <a:pt x="155618" y="120832"/>
                      <a:pt x="120782" y="155683"/>
                      <a:pt x="77809" y="155683"/>
                    </a:cubicBezTo>
                    <a:cubicBezTo>
                      <a:pt x="34836" y="155683"/>
                      <a:pt x="0" y="120832"/>
                      <a:pt x="0" y="77841"/>
                    </a:cubicBezTo>
                    <a:cubicBezTo>
                      <a:pt x="0" y="34851"/>
                      <a:pt x="34836" y="0"/>
                      <a:pt x="77809" y="0"/>
                    </a:cubicBezTo>
                    <a:cubicBezTo>
                      <a:pt x="120782" y="0"/>
                      <a:pt x="155618" y="34851"/>
                      <a:pt x="155618" y="7784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39" name="Google Shape;2239;p26"/>
              <p:cNvSpPr/>
              <p:nvPr/>
            </p:nvSpPr>
            <p:spPr>
              <a:xfrm>
                <a:off x="5402693" y="4526948"/>
                <a:ext cx="155617" cy="155682"/>
              </a:xfrm>
              <a:custGeom>
                <a:rect b="b" l="l" r="r" t="t"/>
                <a:pathLst>
                  <a:path extrusionOk="0" h="155682" w="155617">
                    <a:moveTo>
                      <a:pt x="155618" y="77841"/>
                    </a:moveTo>
                    <a:cubicBezTo>
                      <a:pt x="155618" y="120832"/>
                      <a:pt x="120782" y="155683"/>
                      <a:pt x="77809" y="155683"/>
                    </a:cubicBezTo>
                    <a:cubicBezTo>
                      <a:pt x="34836" y="155683"/>
                      <a:pt x="0" y="120832"/>
                      <a:pt x="0" y="77841"/>
                    </a:cubicBezTo>
                    <a:cubicBezTo>
                      <a:pt x="0" y="34851"/>
                      <a:pt x="34836" y="0"/>
                      <a:pt x="77809" y="0"/>
                    </a:cubicBezTo>
                    <a:cubicBezTo>
                      <a:pt x="120782" y="0"/>
                      <a:pt x="155618" y="34851"/>
                      <a:pt x="155618" y="7784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40" name="Google Shape;2240;p26"/>
              <p:cNvSpPr/>
              <p:nvPr/>
            </p:nvSpPr>
            <p:spPr>
              <a:xfrm>
                <a:off x="5070280" y="4517052"/>
                <a:ext cx="155617" cy="155682"/>
              </a:xfrm>
              <a:custGeom>
                <a:rect b="b" l="l" r="r" t="t"/>
                <a:pathLst>
                  <a:path extrusionOk="0" h="155682" w="155617">
                    <a:moveTo>
                      <a:pt x="155618" y="77841"/>
                    </a:moveTo>
                    <a:cubicBezTo>
                      <a:pt x="155618" y="120832"/>
                      <a:pt x="120781" y="155683"/>
                      <a:pt x="77809" y="155683"/>
                    </a:cubicBezTo>
                    <a:cubicBezTo>
                      <a:pt x="34836" y="155683"/>
                      <a:pt x="0" y="120832"/>
                      <a:pt x="0" y="77841"/>
                    </a:cubicBezTo>
                    <a:cubicBezTo>
                      <a:pt x="0" y="34851"/>
                      <a:pt x="34836" y="0"/>
                      <a:pt x="77809" y="0"/>
                    </a:cubicBezTo>
                    <a:cubicBezTo>
                      <a:pt x="120781" y="0"/>
                      <a:pt x="155618" y="34851"/>
                      <a:pt x="155618" y="7784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41" name="Google Shape;2241;p26"/>
              <p:cNvSpPr/>
              <p:nvPr/>
            </p:nvSpPr>
            <p:spPr>
              <a:xfrm>
                <a:off x="4737881" y="4507157"/>
                <a:ext cx="155617" cy="155682"/>
              </a:xfrm>
              <a:custGeom>
                <a:rect b="b" l="l" r="r" t="t"/>
                <a:pathLst>
                  <a:path extrusionOk="0" h="155682" w="155617">
                    <a:moveTo>
                      <a:pt x="155618" y="77841"/>
                    </a:moveTo>
                    <a:cubicBezTo>
                      <a:pt x="155618" y="120832"/>
                      <a:pt x="120782" y="155683"/>
                      <a:pt x="77809" y="155683"/>
                    </a:cubicBezTo>
                    <a:cubicBezTo>
                      <a:pt x="34836" y="155683"/>
                      <a:pt x="0" y="120832"/>
                      <a:pt x="0" y="77841"/>
                    </a:cubicBezTo>
                    <a:cubicBezTo>
                      <a:pt x="0" y="34851"/>
                      <a:pt x="34836" y="0"/>
                      <a:pt x="77809" y="0"/>
                    </a:cubicBezTo>
                    <a:cubicBezTo>
                      <a:pt x="120782" y="0"/>
                      <a:pt x="155618" y="34851"/>
                      <a:pt x="155618" y="7784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42" name="Google Shape;2242;p26"/>
              <p:cNvSpPr/>
              <p:nvPr/>
            </p:nvSpPr>
            <p:spPr>
              <a:xfrm>
                <a:off x="4405468" y="4497261"/>
                <a:ext cx="155617" cy="155682"/>
              </a:xfrm>
              <a:custGeom>
                <a:rect b="b" l="l" r="r" t="t"/>
                <a:pathLst>
                  <a:path extrusionOk="0" h="155682" w="155617">
                    <a:moveTo>
                      <a:pt x="155618" y="77841"/>
                    </a:moveTo>
                    <a:cubicBezTo>
                      <a:pt x="155618" y="120832"/>
                      <a:pt x="120782" y="155683"/>
                      <a:pt x="77809" y="155683"/>
                    </a:cubicBezTo>
                    <a:cubicBezTo>
                      <a:pt x="34836" y="155683"/>
                      <a:pt x="0" y="120832"/>
                      <a:pt x="0" y="77841"/>
                    </a:cubicBezTo>
                    <a:cubicBezTo>
                      <a:pt x="0" y="34851"/>
                      <a:pt x="34836" y="0"/>
                      <a:pt x="77809" y="0"/>
                    </a:cubicBezTo>
                    <a:cubicBezTo>
                      <a:pt x="120782" y="0"/>
                      <a:pt x="155618" y="34851"/>
                      <a:pt x="155618" y="7784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43" name="Google Shape;2243;p26"/>
              <p:cNvSpPr/>
              <p:nvPr/>
            </p:nvSpPr>
            <p:spPr>
              <a:xfrm>
                <a:off x="4073055" y="4487366"/>
                <a:ext cx="155617" cy="155682"/>
              </a:xfrm>
              <a:custGeom>
                <a:rect b="b" l="l" r="r" t="t"/>
                <a:pathLst>
                  <a:path extrusionOk="0" h="155682" w="155617">
                    <a:moveTo>
                      <a:pt x="155618" y="77841"/>
                    </a:moveTo>
                    <a:cubicBezTo>
                      <a:pt x="155618" y="120832"/>
                      <a:pt x="120781" y="155683"/>
                      <a:pt x="77809" y="155683"/>
                    </a:cubicBezTo>
                    <a:cubicBezTo>
                      <a:pt x="34836" y="155683"/>
                      <a:pt x="0" y="120832"/>
                      <a:pt x="0" y="77841"/>
                    </a:cubicBezTo>
                    <a:cubicBezTo>
                      <a:pt x="0" y="34851"/>
                      <a:pt x="34836" y="0"/>
                      <a:pt x="77809" y="0"/>
                    </a:cubicBezTo>
                    <a:cubicBezTo>
                      <a:pt x="120781" y="0"/>
                      <a:pt x="155618" y="34851"/>
                      <a:pt x="155618" y="7784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44" name="Google Shape;2244;p26"/>
              <p:cNvSpPr/>
              <p:nvPr/>
            </p:nvSpPr>
            <p:spPr>
              <a:xfrm>
                <a:off x="3740643" y="4477470"/>
                <a:ext cx="155617" cy="155682"/>
              </a:xfrm>
              <a:custGeom>
                <a:rect b="b" l="l" r="r" t="t"/>
                <a:pathLst>
                  <a:path extrusionOk="0" h="155682" w="155617">
                    <a:moveTo>
                      <a:pt x="155618" y="77841"/>
                    </a:moveTo>
                    <a:cubicBezTo>
                      <a:pt x="155618" y="120832"/>
                      <a:pt x="120782" y="155683"/>
                      <a:pt x="77809" y="155683"/>
                    </a:cubicBezTo>
                    <a:cubicBezTo>
                      <a:pt x="34836" y="155683"/>
                      <a:pt x="0" y="120832"/>
                      <a:pt x="0" y="77841"/>
                    </a:cubicBezTo>
                    <a:cubicBezTo>
                      <a:pt x="0" y="34851"/>
                      <a:pt x="34836" y="0"/>
                      <a:pt x="77809" y="0"/>
                    </a:cubicBezTo>
                    <a:cubicBezTo>
                      <a:pt x="120782" y="0"/>
                      <a:pt x="155618" y="34851"/>
                      <a:pt x="155618" y="7784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45" name="Google Shape;2245;p26"/>
              <p:cNvSpPr/>
              <p:nvPr/>
            </p:nvSpPr>
            <p:spPr>
              <a:xfrm>
                <a:off x="3408230" y="4467574"/>
                <a:ext cx="155617" cy="155682"/>
              </a:xfrm>
              <a:custGeom>
                <a:rect b="b" l="l" r="r" t="t"/>
                <a:pathLst>
                  <a:path extrusionOk="0" h="155682" w="155617">
                    <a:moveTo>
                      <a:pt x="155618" y="77841"/>
                    </a:moveTo>
                    <a:cubicBezTo>
                      <a:pt x="155618" y="120832"/>
                      <a:pt x="120782" y="155683"/>
                      <a:pt x="77809" y="155683"/>
                    </a:cubicBezTo>
                    <a:cubicBezTo>
                      <a:pt x="34836" y="155683"/>
                      <a:pt x="0" y="120832"/>
                      <a:pt x="0" y="77841"/>
                    </a:cubicBezTo>
                    <a:cubicBezTo>
                      <a:pt x="0" y="34851"/>
                      <a:pt x="34836" y="0"/>
                      <a:pt x="77809" y="0"/>
                    </a:cubicBezTo>
                    <a:cubicBezTo>
                      <a:pt x="120782" y="0"/>
                      <a:pt x="155618" y="34851"/>
                      <a:pt x="155618" y="7784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46" name="Google Shape;2246;p26"/>
              <p:cNvSpPr/>
              <p:nvPr/>
            </p:nvSpPr>
            <p:spPr>
              <a:xfrm>
                <a:off x="3075831" y="4457679"/>
                <a:ext cx="155617" cy="155682"/>
              </a:xfrm>
              <a:custGeom>
                <a:rect b="b" l="l" r="r" t="t"/>
                <a:pathLst>
                  <a:path extrusionOk="0" h="155682" w="155617">
                    <a:moveTo>
                      <a:pt x="155618" y="77841"/>
                    </a:moveTo>
                    <a:cubicBezTo>
                      <a:pt x="155618" y="120832"/>
                      <a:pt x="120781" y="155683"/>
                      <a:pt x="77809" y="155683"/>
                    </a:cubicBezTo>
                    <a:cubicBezTo>
                      <a:pt x="34836" y="155683"/>
                      <a:pt x="0" y="120832"/>
                      <a:pt x="0" y="77841"/>
                    </a:cubicBezTo>
                    <a:cubicBezTo>
                      <a:pt x="0" y="34851"/>
                      <a:pt x="34836" y="0"/>
                      <a:pt x="77809" y="0"/>
                    </a:cubicBezTo>
                    <a:cubicBezTo>
                      <a:pt x="120781" y="0"/>
                      <a:pt x="155618" y="34851"/>
                      <a:pt x="155618" y="7784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47" name="Google Shape;2247;p26"/>
              <p:cNvSpPr/>
              <p:nvPr/>
            </p:nvSpPr>
            <p:spPr>
              <a:xfrm>
                <a:off x="2743418" y="4447783"/>
                <a:ext cx="155617" cy="155682"/>
              </a:xfrm>
              <a:custGeom>
                <a:rect b="b" l="l" r="r" t="t"/>
                <a:pathLst>
                  <a:path extrusionOk="0" h="155682" w="155617">
                    <a:moveTo>
                      <a:pt x="155618" y="77841"/>
                    </a:moveTo>
                    <a:cubicBezTo>
                      <a:pt x="155618" y="120832"/>
                      <a:pt x="120782" y="155683"/>
                      <a:pt x="77809" y="155683"/>
                    </a:cubicBezTo>
                    <a:cubicBezTo>
                      <a:pt x="34836" y="155683"/>
                      <a:pt x="0" y="120832"/>
                      <a:pt x="0" y="77841"/>
                    </a:cubicBezTo>
                    <a:cubicBezTo>
                      <a:pt x="0" y="34851"/>
                      <a:pt x="34836" y="0"/>
                      <a:pt x="77809" y="0"/>
                    </a:cubicBezTo>
                    <a:cubicBezTo>
                      <a:pt x="120782" y="0"/>
                      <a:pt x="155618" y="34851"/>
                      <a:pt x="155618" y="7784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48" name="Google Shape;2248;p26"/>
              <p:cNvSpPr/>
              <p:nvPr/>
            </p:nvSpPr>
            <p:spPr>
              <a:xfrm>
                <a:off x="2411005" y="4437888"/>
                <a:ext cx="155617" cy="155682"/>
              </a:xfrm>
              <a:custGeom>
                <a:rect b="b" l="l" r="r" t="t"/>
                <a:pathLst>
                  <a:path extrusionOk="0" h="155682" w="155617">
                    <a:moveTo>
                      <a:pt x="155618" y="77841"/>
                    </a:moveTo>
                    <a:cubicBezTo>
                      <a:pt x="155618" y="120832"/>
                      <a:pt x="120782" y="155683"/>
                      <a:pt x="77809" y="155683"/>
                    </a:cubicBezTo>
                    <a:cubicBezTo>
                      <a:pt x="34836" y="155683"/>
                      <a:pt x="0" y="120832"/>
                      <a:pt x="0" y="77841"/>
                    </a:cubicBezTo>
                    <a:cubicBezTo>
                      <a:pt x="0" y="34851"/>
                      <a:pt x="34836" y="0"/>
                      <a:pt x="77809" y="0"/>
                    </a:cubicBezTo>
                    <a:cubicBezTo>
                      <a:pt x="120782" y="0"/>
                      <a:pt x="155618" y="34851"/>
                      <a:pt x="155618" y="7784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49" name="Google Shape;2249;p26"/>
            <p:cNvGrpSpPr/>
            <p:nvPr/>
          </p:nvGrpSpPr>
          <p:grpSpPr>
            <a:xfrm>
              <a:off x="2222233" y="3975830"/>
              <a:ext cx="4445256" cy="679432"/>
              <a:chOff x="2222233" y="3975830"/>
              <a:chExt cx="4445256" cy="679432"/>
            </a:xfrm>
          </p:grpSpPr>
          <p:sp>
            <p:nvSpPr>
              <p:cNvPr id="2250" name="Google Shape;2250;p26"/>
              <p:cNvSpPr/>
              <p:nvPr/>
            </p:nvSpPr>
            <p:spPr>
              <a:xfrm>
                <a:off x="6212532" y="4089893"/>
                <a:ext cx="454957" cy="565369"/>
              </a:xfrm>
              <a:custGeom>
                <a:rect b="b" l="l" r="r" t="t"/>
                <a:pathLst>
                  <a:path extrusionOk="0" h="565369" w="454957">
                    <a:moveTo>
                      <a:pt x="362182" y="36327"/>
                    </a:moveTo>
                    <a:cubicBezTo>
                      <a:pt x="295587" y="-8620"/>
                      <a:pt x="206521" y="-11612"/>
                      <a:pt x="136217" y="25986"/>
                    </a:cubicBezTo>
                    <a:cubicBezTo>
                      <a:pt x="-7727" y="102978"/>
                      <a:pt x="-38810" y="307031"/>
                      <a:pt x="48790" y="437414"/>
                    </a:cubicBezTo>
                    <a:cubicBezTo>
                      <a:pt x="97585" y="510063"/>
                      <a:pt x="178787" y="558923"/>
                      <a:pt x="266373" y="565294"/>
                    </a:cubicBezTo>
                    <a:cubicBezTo>
                      <a:pt x="286170" y="566733"/>
                      <a:pt x="303077" y="547387"/>
                      <a:pt x="303077" y="528574"/>
                    </a:cubicBezTo>
                    <a:cubicBezTo>
                      <a:pt x="303077" y="507187"/>
                      <a:pt x="286199" y="493695"/>
                      <a:pt x="266373" y="491854"/>
                    </a:cubicBezTo>
                    <a:cubicBezTo>
                      <a:pt x="147718" y="480822"/>
                      <a:pt x="58005" y="370029"/>
                      <a:pt x="74942" y="250793"/>
                    </a:cubicBezTo>
                    <a:cubicBezTo>
                      <a:pt x="89793" y="146228"/>
                      <a:pt x="185430" y="45518"/>
                      <a:pt x="296953" y="89602"/>
                    </a:cubicBezTo>
                    <a:cubicBezTo>
                      <a:pt x="356186" y="113018"/>
                      <a:pt x="390332" y="176462"/>
                      <a:pt x="392316" y="238151"/>
                    </a:cubicBezTo>
                    <a:cubicBezTo>
                      <a:pt x="393351" y="270498"/>
                      <a:pt x="444620" y="280725"/>
                      <a:pt x="451248" y="246133"/>
                    </a:cubicBezTo>
                    <a:cubicBezTo>
                      <a:pt x="467019" y="163632"/>
                      <a:pt x="431594" y="83173"/>
                      <a:pt x="362182" y="3632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51" name="Google Shape;2251;p26"/>
              <p:cNvSpPr/>
              <p:nvPr/>
            </p:nvSpPr>
            <p:spPr>
              <a:xfrm>
                <a:off x="5880004" y="4080386"/>
                <a:ext cx="454957" cy="565369"/>
              </a:xfrm>
              <a:custGeom>
                <a:rect b="b" l="l" r="r" t="t"/>
                <a:pathLst>
                  <a:path extrusionOk="0" h="565369" w="454957">
                    <a:moveTo>
                      <a:pt x="362181" y="36327"/>
                    </a:moveTo>
                    <a:cubicBezTo>
                      <a:pt x="295587" y="-8620"/>
                      <a:pt x="206521" y="-11612"/>
                      <a:pt x="136217" y="25986"/>
                    </a:cubicBezTo>
                    <a:cubicBezTo>
                      <a:pt x="-7727" y="102978"/>
                      <a:pt x="-38810" y="307031"/>
                      <a:pt x="48790" y="437414"/>
                    </a:cubicBezTo>
                    <a:cubicBezTo>
                      <a:pt x="97585" y="510063"/>
                      <a:pt x="178787" y="558923"/>
                      <a:pt x="266373" y="565294"/>
                    </a:cubicBezTo>
                    <a:cubicBezTo>
                      <a:pt x="286170" y="566733"/>
                      <a:pt x="303077" y="547387"/>
                      <a:pt x="303077" y="528574"/>
                    </a:cubicBezTo>
                    <a:cubicBezTo>
                      <a:pt x="303077" y="507187"/>
                      <a:pt x="286199" y="493695"/>
                      <a:pt x="266373" y="491854"/>
                    </a:cubicBezTo>
                    <a:cubicBezTo>
                      <a:pt x="147718" y="480822"/>
                      <a:pt x="58005" y="370029"/>
                      <a:pt x="74942" y="250793"/>
                    </a:cubicBezTo>
                    <a:cubicBezTo>
                      <a:pt x="89793" y="146228"/>
                      <a:pt x="185430" y="45518"/>
                      <a:pt x="296953" y="89602"/>
                    </a:cubicBezTo>
                    <a:cubicBezTo>
                      <a:pt x="356186" y="113018"/>
                      <a:pt x="390332" y="176462"/>
                      <a:pt x="392316" y="238151"/>
                    </a:cubicBezTo>
                    <a:cubicBezTo>
                      <a:pt x="393351" y="270498"/>
                      <a:pt x="444620" y="280725"/>
                      <a:pt x="451248" y="246133"/>
                    </a:cubicBezTo>
                    <a:cubicBezTo>
                      <a:pt x="467019" y="163632"/>
                      <a:pt x="431594" y="83187"/>
                      <a:pt x="362181" y="3632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52" name="Google Shape;2252;p26"/>
              <p:cNvSpPr/>
              <p:nvPr/>
            </p:nvSpPr>
            <p:spPr>
              <a:xfrm>
                <a:off x="5547476" y="4070879"/>
                <a:ext cx="454958" cy="565369"/>
              </a:xfrm>
              <a:custGeom>
                <a:rect b="b" l="l" r="r" t="t"/>
                <a:pathLst>
                  <a:path extrusionOk="0" h="565369" w="454958">
                    <a:moveTo>
                      <a:pt x="362181" y="36327"/>
                    </a:moveTo>
                    <a:cubicBezTo>
                      <a:pt x="295587" y="-8620"/>
                      <a:pt x="206521" y="-11612"/>
                      <a:pt x="136217" y="25986"/>
                    </a:cubicBezTo>
                    <a:cubicBezTo>
                      <a:pt x="-7727" y="102978"/>
                      <a:pt x="-38810" y="307031"/>
                      <a:pt x="48790" y="437414"/>
                    </a:cubicBezTo>
                    <a:cubicBezTo>
                      <a:pt x="97585" y="510063"/>
                      <a:pt x="178787" y="558923"/>
                      <a:pt x="266372" y="565294"/>
                    </a:cubicBezTo>
                    <a:cubicBezTo>
                      <a:pt x="286170" y="566733"/>
                      <a:pt x="303077" y="547387"/>
                      <a:pt x="303077" y="528574"/>
                    </a:cubicBezTo>
                    <a:cubicBezTo>
                      <a:pt x="303077" y="507187"/>
                      <a:pt x="286199" y="493695"/>
                      <a:pt x="266372" y="491854"/>
                    </a:cubicBezTo>
                    <a:cubicBezTo>
                      <a:pt x="147718" y="480822"/>
                      <a:pt x="58005" y="370029"/>
                      <a:pt x="74942" y="250793"/>
                    </a:cubicBezTo>
                    <a:cubicBezTo>
                      <a:pt x="89793" y="146228"/>
                      <a:pt x="185430" y="45518"/>
                      <a:pt x="296953" y="89602"/>
                    </a:cubicBezTo>
                    <a:cubicBezTo>
                      <a:pt x="356186" y="113018"/>
                      <a:pt x="390332" y="176462"/>
                      <a:pt x="392316" y="238151"/>
                    </a:cubicBezTo>
                    <a:cubicBezTo>
                      <a:pt x="393351" y="270498"/>
                      <a:pt x="444620" y="280725"/>
                      <a:pt x="451248" y="246133"/>
                    </a:cubicBezTo>
                    <a:cubicBezTo>
                      <a:pt x="467020" y="163646"/>
                      <a:pt x="431609" y="83187"/>
                      <a:pt x="362181" y="3632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53" name="Google Shape;2253;p26"/>
              <p:cNvSpPr/>
              <p:nvPr/>
            </p:nvSpPr>
            <p:spPr>
              <a:xfrm>
                <a:off x="5214948" y="4061372"/>
                <a:ext cx="454962" cy="565369"/>
              </a:xfrm>
              <a:custGeom>
                <a:rect b="b" l="l" r="r" t="t"/>
                <a:pathLst>
                  <a:path extrusionOk="0" h="565369" w="454962">
                    <a:moveTo>
                      <a:pt x="362182" y="36327"/>
                    </a:moveTo>
                    <a:cubicBezTo>
                      <a:pt x="295587" y="-8620"/>
                      <a:pt x="206521" y="-11612"/>
                      <a:pt x="136217" y="25986"/>
                    </a:cubicBezTo>
                    <a:cubicBezTo>
                      <a:pt x="-7727" y="102978"/>
                      <a:pt x="-38810" y="307031"/>
                      <a:pt x="48790" y="437414"/>
                    </a:cubicBezTo>
                    <a:cubicBezTo>
                      <a:pt x="97585" y="510063"/>
                      <a:pt x="178787" y="558923"/>
                      <a:pt x="266373" y="565294"/>
                    </a:cubicBezTo>
                    <a:cubicBezTo>
                      <a:pt x="286170" y="566733"/>
                      <a:pt x="303077" y="547387"/>
                      <a:pt x="303077" y="528574"/>
                    </a:cubicBezTo>
                    <a:cubicBezTo>
                      <a:pt x="303077" y="507187"/>
                      <a:pt x="286199" y="493695"/>
                      <a:pt x="266373" y="491854"/>
                    </a:cubicBezTo>
                    <a:cubicBezTo>
                      <a:pt x="147718" y="480822"/>
                      <a:pt x="58005" y="370029"/>
                      <a:pt x="74942" y="250793"/>
                    </a:cubicBezTo>
                    <a:cubicBezTo>
                      <a:pt x="89793" y="146228"/>
                      <a:pt x="185430" y="45518"/>
                      <a:pt x="296953" y="89602"/>
                    </a:cubicBezTo>
                    <a:cubicBezTo>
                      <a:pt x="356186" y="113018"/>
                      <a:pt x="390332" y="176462"/>
                      <a:pt x="392316" y="238151"/>
                    </a:cubicBezTo>
                    <a:cubicBezTo>
                      <a:pt x="393351" y="270498"/>
                      <a:pt x="444620" y="280725"/>
                      <a:pt x="451248" y="246133"/>
                    </a:cubicBezTo>
                    <a:cubicBezTo>
                      <a:pt x="467034" y="163646"/>
                      <a:pt x="431609" y="83187"/>
                      <a:pt x="362182" y="3632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54" name="Google Shape;2254;p26"/>
              <p:cNvSpPr/>
              <p:nvPr/>
            </p:nvSpPr>
            <p:spPr>
              <a:xfrm>
                <a:off x="4882435" y="4051864"/>
                <a:ext cx="454957" cy="565369"/>
              </a:xfrm>
              <a:custGeom>
                <a:rect b="b" l="l" r="r" t="t"/>
                <a:pathLst>
                  <a:path extrusionOk="0" h="565369" w="454957">
                    <a:moveTo>
                      <a:pt x="362182" y="36327"/>
                    </a:moveTo>
                    <a:cubicBezTo>
                      <a:pt x="295587" y="-8620"/>
                      <a:pt x="206521" y="-11612"/>
                      <a:pt x="136217" y="25986"/>
                    </a:cubicBezTo>
                    <a:cubicBezTo>
                      <a:pt x="-7727" y="102978"/>
                      <a:pt x="-38810" y="307031"/>
                      <a:pt x="48790" y="437414"/>
                    </a:cubicBezTo>
                    <a:cubicBezTo>
                      <a:pt x="97586" y="510063"/>
                      <a:pt x="178787" y="558923"/>
                      <a:pt x="266373" y="565294"/>
                    </a:cubicBezTo>
                    <a:cubicBezTo>
                      <a:pt x="286170" y="566733"/>
                      <a:pt x="303078" y="547387"/>
                      <a:pt x="303078" y="528574"/>
                    </a:cubicBezTo>
                    <a:cubicBezTo>
                      <a:pt x="303078" y="507187"/>
                      <a:pt x="286199" y="493695"/>
                      <a:pt x="266373" y="491854"/>
                    </a:cubicBezTo>
                    <a:cubicBezTo>
                      <a:pt x="147719" y="480822"/>
                      <a:pt x="58005" y="370029"/>
                      <a:pt x="74942" y="250793"/>
                    </a:cubicBezTo>
                    <a:cubicBezTo>
                      <a:pt x="89793" y="146228"/>
                      <a:pt x="185430" y="45518"/>
                      <a:pt x="296953" y="89602"/>
                    </a:cubicBezTo>
                    <a:cubicBezTo>
                      <a:pt x="356187" y="113018"/>
                      <a:pt x="390332" y="176462"/>
                      <a:pt x="392316" y="238151"/>
                    </a:cubicBezTo>
                    <a:cubicBezTo>
                      <a:pt x="393351" y="270498"/>
                      <a:pt x="444620" y="280725"/>
                      <a:pt x="451248" y="246133"/>
                    </a:cubicBezTo>
                    <a:cubicBezTo>
                      <a:pt x="467020" y="163646"/>
                      <a:pt x="431594" y="83187"/>
                      <a:pt x="362182" y="3632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55" name="Google Shape;2255;p26"/>
              <p:cNvSpPr/>
              <p:nvPr/>
            </p:nvSpPr>
            <p:spPr>
              <a:xfrm>
                <a:off x="4549907" y="4042357"/>
                <a:ext cx="454957" cy="565369"/>
              </a:xfrm>
              <a:custGeom>
                <a:rect b="b" l="l" r="r" t="t"/>
                <a:pathLst>
                  <a:path extrusionOk="0" h="565369" w="454957">
                    <a:moveTo>
                      <a:pt x="362182" y="36327"/>
                    </a:moveTo>
                    <a:cubicBezTo>
                      <a:pt x="295587" y="-8620"/>
                      <a:pt x="206521" y="-11612"/>
                      <a:pt x="136217" y="25986"/>
                    </a:cubicBezTo>
                    <a:cubicBezTo>
                      <a:pt x="-7727" y="102978"/>
                      <a:pt x="-38810" y="307031"/>
                      <a:pt x="48790" y="437414"/>
                    </a:cubicBezTo>
                    <a:cubicBezTo>
                      <a:pt x="97585" y="510063"/>
                      <a:pt x="178787" y="558923"/>
                      <a:pt x="266373" y="565294"/>
                    </a:cubicBezTo>
                    <a:cubicBezTo>
                      <a:pt x="286170" y="566733"/>
                      <a:pt x="303077" y="547387"/>
                      <a:pt x="303077" y="528574"/>
                    </a:cubicBezTo>
                    <a:cubicBezTo>
                      <a:pt x="303077" y="507187"/>
                      <a:pt x="286199" y="493695"/>
                      <a:pt x="266373" y="491854"/>
                    </a:cubicBezTo>
                    <a:cubicBezTo>
                      <a:pt x="147718" y="480822"/>
                      <a:pt x="58005" y="370029"/>
                      <a:pt x="74942" y="250793"/>
                    </a:cubicBezTo>
                    <a:cubicBezTo>
                      <a:pt x="89793" y="146228"/>
                      <a:pt x="185430" y="45518"/>
                      <a:pt x="296953" y="89602"/>
                    </a:cubicBezTo>
                    <a:cubicBezTo>
                      <a:pt x="356186" y="113018"/>
                      <a:pt x="390332" y="176462"/>
                      <a:pt x="392316" y="238151"/>
                    </a:cubicBezTo>
                    <a:cubicBezTo>
                      <a:pt x="393351" y="270498"/>
                      <a:pt x="444620" y="280725"/>
                      <a:pt x="451248" y="246133"/>
                    </a:cubicBezTo>
                    <a:cubicBezTo>
                      <a:pt x="467019" y="163646"/>
                      <a:pt x="431594" y="83187"/>
                      <a:pt x="362182" y="3632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56" name="Google Shape;2256;p26"/>
              <p:cNvSpPr/>
              <p:nvPr/>
            </p:nvSpPr>
            <p:spPr>
              <a:xfrm>
                <a:off x="4217379" y="4032864"/>
                <a:ext cx="454957" cy="565369"/>
              </a:xfrm>
              <a:custGeom>
                <a:rect b="b" l="l" r="r" t="t"/>
                <a:pathLst>
                  <a:path extrusionOk="0" h="565369" w="454957">
                    <a:moveTo>
                      <a:pt x="362182" y="36327"/>
                    </a:moveTo>
                    <a:cubicBezTo>
                      <a:pt x="295587" y="-8620"/>
                      <a:pt x="206521" y="-11612"/>
                      <a:pt x="136217" y="25986"/>
                    </a:cubicBezTo>
                    <a:cubicBezTo>
                      <a:pt x="-7727" y="102978"/>
                      <a:pt x="-38810" y="307031"/>
                      <a:pt x="48790" y="437414"/>
                    </a:cubicBezTo>
                    <a:cubicBezTo>
                      <a:pt x="97585" y="510063"/>
                      <a:pt x="178787" y="558923"/>
                      <a:pt x="266373" y="565294"/>
                    </a:cubicBezTo>
                    <a:cubicBezTo>
                      <a:pt x="286170" y="566733"/>
                      <a:pt x="303077" y="547387"/>
                      <a:pt x="303077" y="528574"/>
                    </a:cubicBezTo>
                    <a:cubicBezTo>
                      <a:pt x="303077" y="507187"/>
                      <a:pt x="286199" y="493695"/>
                      <a:pt x="266373" y="491854"/>
                    </a:cubicBezTo>
                    <a:cubicBezTo>
                      <a:pt x="147718" y="480822"/>
                      <a:pt x="58005" y="370029"/>
                      <a:pt x="74942" y="250793"/>
                    </a:cubicBezTo>
                    <a:cubicBezTo>
                      <a:pt x="89793" y="146228"/>
                      <a:pt x="185430" y="45518"/>
                      <a:pt x="296953" y="89602"/>
                    </a:cubicBezTo>
                    <a:cubicBezTo>
                      <a:pt x="356186" y="113018"/>
                      <a:pt x="390332" y="176462"/>
                      <a:pt x="392316" y="238151"/>
                    </a:cubicBezTo>
                    <a:cubicBezTo>
                      <a:pt x="393351" y="270498"/>
                      <a:pt x="444620" y="280725"/>
                      <a:pt x="451248" y="246133"/>
                    </a:cubicBezTo>
                    <a:cubicBezTo>
                      <a:pt x="467019" y="163632"/>
                      <a:pt x="431594" y="83173"/>
                      <a:pt x="362182" y="3632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57" name="Google Shape;2257;p26"/>
              <p:cNvSpPr/>
              <p:nvPr/>
            </p:nvSpPr>
            <p:spPr>
              <a:xfrm>
                <a:off x="3884851" y="4023357"/>
                <a:ext cx="454962" cy="565369"/>
              </a:xfrm>
              <a:custGeom>
                <a:rect b="b" l="l" r="r" t="t"/>
                <a:pathLst>
                  <a:path extrusionOk="0" h="565369" w="454962">
                    <a:moveTo>
                      <a:pt x="362182" y="36327"/>
                    </a:moveTo>
                    <a:cubicBezTo>
                      <a:pt x="295587" y="-8620"/>
                      <a:pt x="206521" y="-11612"/>
                      <a:pt x="136217" y="25986"/>
                    </a:cubicBezTo>
                    <a:cubicBezTo>
                      <a:pt x="-7727" y="102978"/>
                      <a:pt x="-38810" y="307031"/>
                      <a:pt x="48790" y="437414"/>
                    </a:cubicBezTo>
                    <a:cubicBezTo>
                      <a:pt x="97585" y="510063"/>
                      <a:pt x="178787" y="558923"/>
                      <a:pt x="266373" y="565294"/>
                    </a:cubicBezTo>
                    <a:cubicBezTo>
                      <a:pt x="286170" y="566733"/>
                      <a:pt x="303077" y="547387"/>
                      <a:pt x="303077" y="528574"/>
                    </a:cubicBezTo>
                    <a:cubicBezTo>
                      <a:pt x="303077" y="507187"/>
                      <a:pt x="286199" y="493695"/>
                      <a:pt x="266373" y="491854"/>
                    </a:cubicBezTo>
                    <a:cubicBezTo>
                      <a:pt x="147718" y="480822"/>
                      <a:pt x="58005" y="370029"/>
                      <a:pt x="74942" y="250793"/>
                    </a:cubicBezTo>
                    <a:cubicBezTo>
                      <a:pt x="89793" y="146228"/>
                      <a:pt x="185430" y="45518"/>
                      <a:pt x="296953" y="89602"/>
                    </a:cubicBezTo>
                    <a:cubicBezTo>
                      <a:pt x="356186" y="113018"/>
                      <a:pt x="390332" y="176462"/>
                      <a:pt x="392316" y="238151"/>
                    </a:cubicBezTo>
                    <a:cubicBezTo>
                      <a:pt x="393351" y="270498"/>
                      <a:pt x="444620" y="280725"/>
                      <a:pt x="451248" y="246133"/>
                    </a:cubicBezTo>
                    <a:cubicBezTo>
                      <a:pt x="467034" y="163632"/>
                      <a:pt x="431609" y="83187"/>
                      <a:pt x="362182" y="3632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58" name="Google Shape;2258;p26"/>
              <p:cNvSpPr/>
              <p:nvPr/>
            </p:nvSpPr>
            <p:spPr>
              <a:xfrm>
                <a:off x="3552333" y="4013850"/>
                <a:ext cx="454952" cy="565384"/>
              </a:xfrm>
              <a:custGeom>
                <a:rect b="b" l="l" r="r" t="t"/>
                <a:pathLst>
                  <a:path extrusionOk="0" h="565384" w="454952">
                    <a:moveTo>
                      <a:pt x="362171" y="36327"/>
                    </a:moveTo>
                    <a:cubicBezTo>
                      <a:pt x="295577" y="-8620"/>
                      <a:pt x="206511" y="-11612"/>
                      <a:pt x="136207" y="25986"/>
                    </a:cubicBezTo>
                    <a:cubicBezTo>
                      <a:pt x="-7722" y="102978"/>
                      <a:pt x="-38806" y="307031"/>
                      <a:pt x="48780" y="437429"/>
                    </a:cubicBezTo>
                    <a:cubicBezTo>
                      <a:pt x="97575" y="510078"/>
                      <a:pt x="178777" y="558937"/>
                      <a:pt x="266362" y="565309"/>
                    </a:cubicBezTo>
                    <a:cubicBezTo>
                      <a:pt x="286160" y="566747"/>
                      <a:pt x="303067" y="547402"/>
                      <a:pt x="303067" y="528589"/>
                    </a:cubicBezTo>
                    <a:cubicBezTo>
                      <a:pt x="303067" y="507201"/>
                      <a:pt x="286188" y="493710"/>
                      <a:pt x="266362" y="491869"/>
                    </a:cubicBezTo>
                    <a:cubicBezTo>
                      <a:pt x="147708" y="480837"/>
                      <a:pt x="57995" y="370044"/>
                      <a:pt x="74931" y="250808"/>
                    </a:cubicBezTo>
                    <a:cubicBezTo>
                      <a:pt x="89783" y="146243"/>
                      <a:pt x="185419" y="45532"/>
                      <a:pt x="296943" y="89616"/>
                    </a:cubicBezTo>
                    <a:cubicBezTo>
                      <a:pt x="356176" y="113032"/>
                      <a:pt x="390322" y="176476"/>
                      <a:pt x="392306" y="238165"/>
                    </a:cubicBezTo>
                    <a:cubicBezTo>
                      <a:pt x="393341" y="270513"/>
                      <a:pt x="444610" y="280739"/>
                      <a:pt x="451238" y="246148"/>
                    </a:cubicBezTo>
                    <a:cubicBezTo>
                      <a:pt x="467024" y="163646"/>
                      <a:pt x="431599" y="83187"/>
                      <a:pt x="362171" y="3632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59" name="Google Shape;2259;p26"/>
              <p:cNvSpPr/>
              <p:nvPr/>
            </p:nvSpPr>
            <p:spPr>
              <a:xfrm>
                <a:off x="3219810" y="4004345"/>
                <a:ext cx="454957" cy="565382"/>
              </a:xfrm>
              <a:custGeom>
                <a:rect b="b" l="l" r="r" t="t"/>
                <a:pathLst>
                  <a:path extrusionOk="0" h="565382" w="454957">
                    <a:moveTo>
                      <a:pt x="362182" y="36325"/>
                    </a:moveTo>
                    <a:cubicBezTo>
                      <a:pt x="295587" y="-8623"/>
                      <a:pt x="206521" y="-11614"/>
                      <a:pt x="136217" y="25998"/>
                    </a:cubicBezTo>
                    <a:cubicBezTo>
                      <a:pt x="-7727" y="102990"/>
                      <a:pt x="-38810" y="307043"/>
                      <a:pt x="48790" y="437426"/>
                    </a:cubicBezTo>
                    <a:cubicBezTo>
                      <a:pt x="97585" y="510075"/>
                      <a:pt x="178787" y="558935"/>
                      <a:pt x="266373" y="565307"/>
                    </a:cubicBezTo>
                    <a:cubicBezTo>
                      <a:pt x="286170" y="566745"/>
                      <a:pt x="303077" y="547400"/>
                      <a:pt x="303077" y="528586"/>
                    </a:cubicBezTo>
                    <a:cubicBezTo>
                      <a:pt x="303077" y="507199"/>
                      <a:pt x="286199" y="493707"/>
                      <a:pt x="266373" y="491866"/>
                    </a:cubicBezTo>
                    <a:cubicBezTo>
                      <a:pt x="147718" y="480835"/>
                      <a:pt x="58005" y="370041"/>
                      <a:pt x="74941" y="250806"/>
                    </a:cubicBezTo>
                    <a:cubicBezTo>
                      <a:pt x="89793" y="146240"/>
                      <a:pt x="185430" y="45530"/>
                      <a:pt x="296953" y="89614"/>
                    </a:cubicBezTo>
                    <a:cubicBezTo>
                      <a:pt x="356186" y="113030"/>
                      <a:pt x="390332" y="176474"/>
                      <a:pt x="392316" y="238163"/>
                    </a:cubicBezTo>
                    <a:cubicBezTo>
                      <a:pt x="393351" y="270510"/>
                      <a:pt x="444620" y="280737"/>
                      <a:pt x="451248" y="246145"/>
                    </a:cubicBezTo>
                    <a:cubicBezTo>
                      <a:pt x="467019" y="163644"/>
                      <a:pt x="431594" y="83185"/>
                      <a:pt x="362182" y="3632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60" name="Google Shape;2260;p26"/>
              <p:cNvSpPr/>
              <p:nvPr/>
            </p:nvSpPr>
            <p:spPr>
              <a:xfrm>
                <a:off x="2887282" y="3994835"/>
                <a:ext cx="454957" cy="565369"/>
              </a:xfrm>
              <a:custGeom>
                <a:rect b="b" l="l" r="r" t="t"/>
                <a:pathLst>
                  <a:path extrusionOk="0" h="565369" w="454957">
                    <a:moveTo>
                      <a:pt x="362182" y="36327"/>
                    </a:moveTo>
                    <a:cubicBezTo>
                      <a:pt x="295587" y="-8620"/>
                      <a:pt x="206521" y="-11612"/>
                      <a:pt x="136217" y="25986"/>
                    </a:cubicBezTo>
                    <a:cubicBezTo>
                      <a:pt x="-7727" y="102978"/>
                      <a:pt x="-38810" y="307031"/>
                      <a:pt x="48790" y="437414"/>
                    </a:cubicBezTo>
                    <a:cubicBezTo>
                      <a:pt x="97585" y="510063"/>
                      <a:pt x="178787" y="558923"/>
                      <a:pt x="266373" y="565294"/>
                    </a:cubicBezTo>
                    <a:cubicBezTo>
                      <a:pt x="286170" y="566733"/>
                      <a:pt x="303077" y="547387"/>
                      <a:pt x="303077" y="528574"/>
                    </a:cubicBezTo>
                    <a:cubicBezTo>
                      <a:pt x="303077" y="507187"/>
                      <a:pt x="286199" y="493695"/>
                      <a:pt x="266373" y="491854"/>
                    </a:cubicBezTo>
                    <a:cubicBezTo>
                      <a:pt x="147718" y="480822"/>
                      <a:pt x="58005" y="370029"/>
                      <a:pt x="74942" y="250793"/>
                    </a:cubicBezTo>
                    <a:cubicBezTo>
                      <a:pt x="89793" y="146228"/>
                      <a:pt x="185429" y="45518"/>
                      <a:pt x="296953" y="89602"/>
                    </a:cubicBezTo>
                    <a:cubicBezTo>
                      <a:pt x="356186" y="113018"/>
                      <a:pt x="390332" y="176462"/>
                      <a:pt x="392316" y="238151"/>
                    </a:cubicBezTo>
                    <a:cubicBezTo>
                      <a:pt x="393351" y="270498"/>
                      <a:pt x="444620" y="280725"/>
                      <a:pt x="451248" y="246133"/>
                    </a:cubicBezTo>
                    <a:cubicBezTo>
                      <a:pt x="467019" y="163646"/>
                      <a:pt x="431594" y="83187"/>
                      <a:pt x="362182" y="3632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61" name="Google Shape;2261;p26"/>
              <p:cNvSpPr/>
              <p:nvPr/>
            </p:nvSpPr>
            <p:spPr>
              <a:xfrm>
                <a:off x="2554768" y="3985336"/>
                <a:ext cx="454957" cy="565376"/>
              </a:xfrm>
              <a:custGeom>
                <a:rect b="b" l="l" r="r" t="t"/>
                <a:pathLst>
                  <a:path extrusionOk="0" h="565376" w="454957">
                    <a:moveTo>
                      <a:pt x="362167" y="36319"/>
                    </a:moveTo>
                    <a:cubicBezTo>
                      <a:pt x="295572" y="-8628"/>
                      <a:pt x="206521" y="-11606"/>
                      <a:pt x="136217" y="25992"/>
                    </a:cubicBezTo>
                    <a:cubicBezTo>
                      <a:pt x="-7727" y="102985"/>
                      <a:pt x="-38810" y="307038"/>
                      <a:pt x="48790" y="437421"/>
                    </a:cubicBezTo>
                    <a:cubicBezTo>
                      <a:pt x="97585" y="510070"/>
                      <a:pt x="178787" y="558929"/>
                      <a:pt x="266373" y="565301"/>
                    </a:cubicBezTo>
                    <a:cubicBezTo>
                      <a:pt x="286170" y="566739"/>
                      <a:pt x="303077" y="547394"/>
                      <a:pt x="303077" y="528581"/>
                    </a:cubicBezTo>
                    <a:cubicBezTo>
                      <a:pt x="303077" y="507193"/>
                      <a:pt x="286199" y="493702"/>
                      <a:pt x="266373" y="491861"/>
                    </a:cubicBezTo>
                    <a:cubicBezTo>
                      <a:pt x="147718" y="480829"/>
                      <a:pt x="58005" y="370036"/>
                      <a:pt x="74942" y="250800"/>
                    </a:cubicBezTo>
                    <a:cubicBezTo>
                      <a:pt x="89793" y="146235"/>
                      <a:pt x="185430" y="45524"/>
                      <a:pt x="296953" y="89608"/>
                    </a:cubicBezTo>
                    <a:cubicBezTo>
                      <a:pt x="356186" y="113024"/>
                      <a:pt x="390332" y="176468"/>
                      <a:pt x="392316" y="238157"/>
                    </a:cubicBezTo>
                    <a:cubicBezTo>
                      <a:pt x="393351" y="270505"/>
                      <a:pt x="444620" y="280731"/>
                      <a:pt x="451248" y="246140"/>
                    </a:cubicBezTo>
                    <a:cubicBezTo>
                      <a:pt x="467019" y="163638"/>
                      <a:pt x="431594" y="83179"/>
                      <a:pt x="362167" y="3631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62" name="Google Shape;2262;p26"/>
              <p:cNvSpPr/>
              <p:nvPr/>
            </p:nvSpPr>
            <p:spPr>
              <a:xfrm>
                <a:off x="2222233" y="3975830"/>
                <a:ext cx="454955" cy="565374"/>
              </a:xfrm>
              <a:custGeom>
                <a:rect b="b" l="l" r="r" t="t"/>
                <a:pathLst>
                  <a:path extrusionOk="0" h="565374" w="454955">
                    <a:moveTo>
                      <a:pt x="362175" y="36332"/>
                    </a:moveTo>
                    <a:cubicBezTo>
                      <a:pt x="295580" y="-8630"/>
                      <a:pt x="206528" y="-11607"/>
                      <a:pt x="136224" y="25990"/>
                    </a:cubicBezTo>
                    <a:cubicBezTo>
                      <a:pt x="-7734" y="102983"/>
                      <a:pt x="-38803" y="307036"/>
                      <a:pt x="48783" y="437419"/>
                    </a:cubicBezTo>
                    <a:cubicBezTo>
                      <a:pt x="97578" y="510068"/>
                      <a:pt x="178780" y="558928"/>
                      <a:pt x="266366" y="565299"/>
                    </a:cubicBezTo>
                    <a:cubicBezTo>
                      <a:pt x="286163" y="566738"/>
                      <a:pt x="303070" y="547392"/>
                      <a:pt x="303070" y="528579"/>
                    </a:cubicBezTo>
                    <a:cubicBezTo>
                      <a:pt x="303070" y="507192"/>
                      <a:pt x="286192" y="493700"/>
                      <a:pt x="266366" y="491859"/>
                    </a:cubicBezTo>
                    <a:cubicBezTo>
                      <a:pt x="147711" y="480827"/>
                      <a:pt x="57998" y="370034"/>
                      <a:pt x="74934" y="250798"/>
                    </a:cubicBezTo>
                    <a:cubicBezTo>
                      <a:pt x="89786" y="146233"/>
                      <a:pt x="185422" y="45523"/>
                      <a:pt x="296946" y="89607"/>
                    </a:cubicBezTo>
                    <a:cubicBezTo>
                      <a:pt x="356179" y="113023"/>
                      <a:pt x="390325" y="176466"/>
                      <a:pt x="392309" y="238156"/>
                    </a:cubicBezTo>
                    <a:cubicBezTo>
                      <a:pt x="393344" y="270503"/>
                      <a:pt x="444613" y="280730"/>
                      <a:pt x="451241" y="246138"/>
                    </a:cubicBezTo>
                    <a:cubicBezTo>
                      <a:pt x="467027" y="163637"/>
                      <a:pt x="431602" y="83178"/>
                      <a:pt x="362175" y="363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263" name="Google Shape;2263;p26"/>
          <p:cNvGrpSpPr/>
          <p:nvPr/>
        </p:nvGrpSpPr>
        <p:grpSpPr>
          <a:xfrm rot="-385802">
            <a:off x="2475531" y="139437"/>
            <a:ext cx="4910567" cy="7462285"/>
            <a:chOff x="4950716" y="278665"/>
            <a:chExt cx="9820239" cy="14923208"/>
          </a:xfrm>
        </p:grpSpPr>
        <p:sp>
          <p:nvSpPr>
            <p:cNvPr id="2264" name="Google Shape;2264;p26"/>
            <p:cNvSpPr/>
            <p:nvPr/>
          </p:nvSpPr>
          <p:spPr>
            <a:xfrm>
              <a:off x="4950716" y="278665"/>
              <a:ext cx="9820239" cy="14923208"/>
            </a:xfrm>
            <a:custGeom>
              <a:rect b="b" l="l" r="r" t="t"/>
              <a:pathLst>
                <a:path extrusionOk="0" h="14923208" w="9820239">
                  <a:moveTo>
                    <a:pt x="9815828" y="14813313"/>
                  </a:moveTo>
                  <a:cubicBezTo>
                    <a:pt x="9819052" y="14868022"/>
                    <a:pt x="10297145" y="14844712"/>
                    <a:pt x="278872" y="14923208"/>
                  </a:cubicBezTo>
                  <a:cubicBezTo>
                    <a:pt x="99804" y="14923208"/>
                    <a:pt x="64665" y="2222809"/>
                    <a:pt x="0" y="282343"/>
                  </a:cubicBezTo>
                  <a:cubicBezTo>
                    <a:pt x="0" y="142961"/>
                    <a:pt x="1570714" y="190207"/>
                    <a:pt x="2091320" y="164599"/>
                  </a:cubicBezTo>
                  <a:cubicBezTo>
                    <a:pt x="5611664" y="-8510"/>
                    <a:pt x="7383956" y="-74292"/>
                    <a:pt x="9557167" y="112278"/>
                  </a:cubicBezTo>
                  <a:cubicBezTo>
                    <a:pt x="9710859" y="125471"/>
                    <a:pt x="9403237" y="5649328"/>
                    <a:pt x="9815828" y="1481331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5" name="Google Shape;2265;p26"/>
            <p:cNvSpPr/>
            <p:nvPr/>
          </p:nvSpPr>
          <p:spPr>
            <a:xfrm>
              <a:off x="5365785" y="739364"/>
              <a:ext cx="8977359" cy="14001769"/>
            </a:xfrm>
            <a:custGeom>
              <a:rect b="b" l="l" r="r" t="t"/>
              <a:pathLst>
                <a:path extrusionOk="0" h="14001769" w="8977359">
                  <a:moveTo>
                    <a:pt x="0" y="197291"/>
                  </a:moveTo>
                  <a:cubicBezTo>
                    <a:pt x="351300" y="166579"/>
                    <a:pt x="712243" y="171892"/>
                    <a:pt x="1116356" y="172638"/>
                  </a:cubicBezTo>
                  <a:cubicBezTo>
                    <a:pt x="2500598" y="172638"/>
                    <a:pt x="5734903" y="-145107"/>
                    <a:pt x="8779274" y="81547"/>
                  </a:cubicBezTo>
                  <a:cubicBezTo>
                    <a:pt x="8868062" y="6268920"/>
                    <a:pt x="8611461" y="5905181"/>
                    <a:pt x="8977360" y="13933362"/>
                  </a:cubicBezTo>
                  <a:cubicBezTo>
                    <a:pt x="4909959" y="13966223"/>
                    <a:pt x="5201102" y="13962104"/>
                    <a:pt x="221492" y="14001769"/>
                  </a:cubicBezTo>
                  <a:cubicBezTo>
                    <a:pt x="21913" y="7987955"/>
                    <a:pt x="64068" y="2718896"/>
                    <a:pt x="0" y="197291"/>
                  </a:cubicBezTo>
                  <a:close/>
                </a:path>
              </a:pathLst>
            </a:custGeom>
            <a:solidFill>
              <a:srgbClr val="457B9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6" name="Google Shape;2266;p26"/>
            <p:cNvSpPr/>
            <p:nvPr/>
          </p:nvSpPr>
          <p:spPr>
            <a:xfrm>
              <a:off x="5370790" y="734372"/>
              <a:ext cx="8959657" cy="14006975"/>
            </a:xfrm>
            <a:custGeom>
              <a:rect b="b" l="l" r="r" t="t"/>
              <a:pathLst>
                <a:path extrusionOk="0" h="14006975" w="8959657">
                  <a:moveTo>
                    <a:pt x="8898673" y="13652754"/>
                  </a:moveTo>
                  <a:cubicBezTo>
                    <a:pt x="8971430" y="13652754"/>
                    <a:pt x="8959577" y="13659858"/>
                    <a:pt x="8957995" y="13624997"/>
                  </a:cubicBezTo>
                  <a:cubicBezTo>
                    <a:pt x="8906406" y="13625056"/>
                    <a:pt x="8887836" y="13624997"/>
                    <a:pt x="8830814" y="13625086"/>
                  </a:cubicBezTo>
                  <a:cubicBezTo>
                    <a:pt x="8833530" y="12985686"/>
                    <a:pt x="8777105" y="13082806"/>
                    <a:pt x="8933066" y="13083165"/>
                  </a:cubicBezTo>
                  <a:cubicBezTo>
                    <a:pt x="8931514" y="13049558"/>
                    <a:pt x="8939962" y="13055407"/>
                    <a:pt x="8898673" y="13055407"/>
                  </a:cubicBezTo>
                  <a:cubicBezTo>
                    <a:pt x="8803676" y="13055407"/>
                    <a:pt x="8822902" y="13140231"/>
                    <a:pt x="8814454" y="12600638"/>
                  </a:cubicBezTo>
                  <a:cubicBezTo>
                    <a:pt x="8812871" y="12498234"/>
                    <a:pt x="8791346" y="12515516"/>
                    <a:pt x="8898673" y="12515516"/>
                  </a:cubicBezTo>
                  <a:cubicBezTo>
                    <a:pt x="8913422" y="12515516"/>
                    <a:pt x="8910586" y="12521097"/>
                    <a:pt x="8909421" y="12487818"/>
                  </a:cubicBezTo>
                  <a:cubicBezTo>
                    <a:pt x="8781195" y="12487818"/>
                    <a:pt x="8815738" y="12542169"/>
                    <a:pt x="8810244" y="12192935"/>
                  </a:cubicBezTo>
                  <a:cubicBezTo>
                    <a:pt x="8805408" y="11895695"/>
                    <a:pt x="8777702" y="11944285"/>
                    <a:pt x="8891688" y="11944315"/>
                  </a:cubicBezTo>
                  <a:cubicBezTo>
                    <a:pt x="8890553" y="11907276"/>
                    <a:pt x="8906167" y="11916797"/>
                    <a:pt x="8805736" y="11916469"/>
                  </a:cubicBezTo>
                  <a:cubicBezTo>
                    <a:pt x="8799885" y="11557894"/>
                    <a:pt x="8804064" y="11800038"/>
                    <a:pt x="8798660" y="11374726"/>
                  </a:cubicBezTo>
                  <a:cubicBezTo>
                    <a:pt x="8888731" y="11374517"/>
                    <a:pt x="8875208" y="11383859"/>
                    <a:pt x="8874163" y="11346909"/>
                  </a:cubicBezTo>
                  <a:cubicBezTo>
                    <a:pt x="8783912" y="11346939"/>
                    <a:pt x="8790331" y="11438269"/>
                    <a:pt x="8787793" y="10802869"/>
                  </a:cubicBezTo>
                  <a:cubicBezTo>
                    <a:pt x="8873476" y="10803823"/>
                    <a:pt x="8859385" y="10810270"/>
                    <a:pt x="8858460" y="10775618"/>
                  </a:cubicBezTo>
                  <a:cubicBezTo>
                    <a:pt x="8777045" y="10775350"/>
                    <a:pt x="8787704" y="10777588"/>
                    <a:pt x="8787674" y="10766903"/>
                  </a:cubicBezTo>
                  <a:cubicBezTo>
                    <a:pt x="8787286" y="10639041"/>
                    <a:pt x="8786718" y="10623461"/>
                    <a:pt x="8780568" y="10233339"/>
                  </a:cubicBezTo>
                  <a:cubicBezTo>
                    <a:pt x="8856429" y="10234144"/>
                    <a:pt x="8843949" y="10240651"/>
                    <a:pt x="8842995" y="10206059"/>
                  </a:cubicBezTo>
                  <a:cubicBezTo>
                    <a:pt x="8754923" y="10205702"/>
                    <a:pt x="8781195" y="10274825"/>
                    <a:pt x="8772925" y="9748335"/>
                  </a:cubicBezTo>
                  <a:cubicBezTo>
                    <a:pt x="8771314" y="9646021"/>
                    <a:pt x="8757102" y="9663750"/>
                    <a:pt x="8827829" y="9664526"/>
                  </a:cubicBezTo>
                  <a:cubicBezTo>
                    <a:pt x="8826814" y="9629128"/>
                    <a:pt x="8838188" y="9637455"/>
                    <a:pt x="8771224" y="9635784"/>
                  </a:cubicBezTo>
                  <a:cubicBezTo>
                    <a:pt x="8764238" y="9161494"/>
                    <a:pt x="8766328" y="9279715"/>
                    <a:pt x="8759253" y="9090728"/>
                  </a:cubicBezTo>
                  <a:cubicBezTo>
                    <a:pt x="8820783" y="9090370"/>
                    <a:pt x="8810692" y="9097802"/>
                    <a:pt x="8809558" y="9062792"/>
                  </a:cubicBezTo>
                  <a:cubicBezTo>
                    <a:pt x="8746176" y="9063001"/>
                    <a:pt x="8757729" y="9088997"/>
                    <a:pt x="8755282" y="8933498"/>
                  </a:cubicBezTo>
                  <a:cubicBezTo>
                    <a:pt x="8747579" y="8440046"/>
                    <a:pt x="8733906" y="8520632"/>
                    <a:pt x="8790958" y="8519826"/>
                  </a:cubicBezTo>
                  <a:cubicBezTo>
                    <a:pt x="8789674" y="8485085"/>
                    <a:pt x="8797944" y="8491800"/>
                    <a:pt x="8749610" y="8492726"/>
                  </a:cubicBezTo>
                  <a:cubicBezTo>
                    <a:pt x="8739757" y="7883231"/>
                    <a:pt x="8725845" y="7952505"/>
                    <a:pt x="8771582" y="7952386"/>
                  </a:cubicBezTo>
                  <a:cubicBezTo>
                    <a:pt x="8770687" y="7917495"/>
                    <a:pt x="8777732" y="7924599"/>
                    <a:pt x="8739757" y="7924688"/>
                  </a:cubicBezTo>
                  <a:cubicBezTo>
                    <a:pt x="8729875" y="7312389"/>
                    <a:pt x="8720322" y="7381723"/>
                    <a:pt x="8762267" y="7381364"/>
                  </a:cubicBezTo>
                  <a:cubicBezTo>
                    <a:pt x="8761969" y="7348055"/>
                    <a:pt x="8769761" y="7353517"/>
                    <a:pt x="8731547" y="7353905"/>
                  </a:cubicBezTo>
                  <a:cubicBezTo>
                    <a:pt x="8727457" y="7078542"/>
                    <a:pt x="8732144" y="7050248"/>
                    <a:pt x="8726740" y="6811626"/>
                  </a:cubicBezTo>
                  <a:cubicBezTo>
                    <a:pt x="8768059" y="6811626"/>
                    <a:pt x="8761074" y="6818789"/>
                    <a:pt x="8761252" y="6783898"/>
                  </a:cubicBezTo>
                  <a:cubicBezTo>
                    <a:pt x="8715097" y="6783928"/>
                    <a:pt x="8724890" y="6862723"/>
                    <a:pt x="8714649" y="6285493"/>
                  </a:cubicBezTo>
                  <a:cubicBezTo>
                    <a:pt x="8713694" y="6232306"/>
                    <a:pt x="8712052" y="6239291"/>
                    <a:pt x="8719217" y="6239350"/>
                  </a:cubicBezTo>
                  <a:cubicBezTo>
                    <a:pt x="8775464" y="6239888"/>
                    <a:pt x="8765910" y="6246931"/>
                    <a:pt x="8766357" y="6212041"/>
                  </a:cubicBezTo>
                  <a:cubicBezTo>
                    <a:pt x="8700677" y="6211563"/>
                    <a:pt x="8708440" y="6263556"/>
                    <a:pt x="8710082" y="5877851"/>
                  </a:cubicBezTo>
                  <a:cubicBezTo>
                    <a:pt x="8710858" y="5629140"/>
                    <a:pt x="8689243" y="5670060"/>
                    <a:pt x="8774597" y="5668299"/>
                  </a:cubicBezTo>
                  <a:cubicBezTo>
                    <a:pt x="8775165" y="5633558"/>
                    <a:pt x="8786241" y="5640034"/>
                    <a:pt x="8719008" y="5641974"/>
                  </a:cubicBezTo>
                  <a:cubicBezTo>
                    <a:pt x="8703036" y="5642422"/>
                    <a:pt x="8709544" y="5706084"/>
                    <a:pt x="8696617" y="5099068"/>
                  </a:cubicBezTo>
                  <a:cubicBezTo>
                    <a:pt x="8721605" y="5098620"/>
                    <a:pt x="8750744" y="5098053"/>
                    <a:pt x="8783643" y="5097665"/>
                  </a:cubicBezTo>
                  <a:cubicBezTo>
                    <a:pt x="8784151" y="5062953"/>
                    <a:pt x="8797018" y="5069490"/>
                    <a:pt x="8719127" y="5070952"/>
                  </a:cubicBezTo>
                  <a:cubicBezTo>
                    <a:pt x="8691841" y="5071430"/>
                    <a:pt x="8696080" y="5073937"/>
                    <a:pt x="8695871" y="5063431"/>
                  </a:cubicBezTo>
                  <a:cubicBezTo>
                    <a:pt x="8682675" y="4461458"/>
                    <a:pt x="8678346" y="4529449"/>
                    <a:pt x="8719247" y="4529867"/>
                  </a:cubicBezTo>
                  <a:cubicBezTo>
                    <a:pt x="8804870" y="4530911"/>
                    <a:pt x="8790391" y="4537537"/>
                    <a:pt x="8790660" y="4502826"/>
                  </a:cubicBezTo>
                  <a:cubicBezTo>
                    <a:pt x="8749998" y="4502527"/>
                    <a:pt x="8712291" y="4502050"/>
                    <a:pt x="8687212" y="4501781"/>
                  </a:cubicBezTo>
                  <a:cubicBezTo>
                    <a:pt x="8686198" y="4434656"/>
                    <a:pt x="8679988" y="3960844"/>
                    <a:pt x="8679958" y="3958755"/>
                  </a:cubicBezTo>
                  <a:cubicBezTo>
                    <a:pt x="8730741" y="3958576"/>
                    <a:pt x="8756028" y="3958427"/>
                    <a:pt x="8792003" y="3958337"/>
                  </a:cubicBezTo>
                  <a:cubicBezTo>
                    <a:pt x="8791883" y="3923417"/>
                    <a:pt x="8806751" y="3930491"/>
                    <a:pt x="8719277" y="3930849"/>
                  </a:cubicBezTo>
                  <a:cubicBezTo>
                    <a:pt x="8661120" y="3931088"/>
                    <a:pt x="8685243" y="4007464"/>
                    <a:pt x="8673271" y="3434532"/>
                  </a:cubicBezTo>
                  <a:cubicBezTo>
                    <a:pt x="8672107" y="3378421"/>
                    <a:pt x="8660194" y="3387405"/>
                    <a:pt x="8719127" y="3388509"/>
                  </a:cubicBezTo>
                  <a:cubicBezTo>
                    <a:pt x="8799048" y="3390002"/>
                    <a:pt x="8785823" y="3396598"/>
                    <a:pt x="8785137" y="3361856"/>
                  </a:cubicBezTo>
                  <a:cubicBezTo>
                    <a:pt x="8740563" y="3361319"/>
                    <a:pt x="8714500" y="3360603"/>
                    <a:pt x="8671778" y="3359976"/>
                  </a:cubicBezTo>
                  <a:cubicBezTo>
                    <a:pt x="8662045" y="2849214"/>
                    <a:pt x="8661926" y="2828620"/>
                    <a:pt x="8661747" y="2816294"/>
                  </a:cubicBezTo>
                  <a:cubicBezTo>
                    <a:pt x="8700677" y="2816921"/>
                    <a:pt x="8731338" y="2817786"/>
                    <a:pt x="8769910" y="2818413"/>
                  </a:cubicBezTo>
                  <a:cubicBezTo>
                    <a:pt x="8768627" y="2783343"/>
                    <a:pt x="8779852" y="2790954"/>
                    <a:pt x="8719575" y="2789641"/>
                  </a:cubicBezTo>
                  <a:cubicBezTo>
                    <a:pt x="8639087" y="2787910"/>
                    <a:pt x="8663926" y="2873062"/>
                    <a:pt x="8653716" y="2246138"/>
                  </a:cubicBezTo>
                  <a:cubicBezTo>
                    <a:pt x="8696348" y="2246943"/>
                    <a:pt x="8722531" y="2247898"/>
                    <a:pt x="8759014" y="2248764"/>
                  </a:cubicBezTo>
                  <a:cubicBezTo>
                    <a:pt x="8758804" y="2213784"/>
                    <a:pt x="8766716" y="2221275"/>
                    <a:pt x="8719665" y="2219992"/>
                  </a:cubicBezTo>
                  <a:cubicBezTo>
                    <a:pt x="8626130" y="2217306"/>
                    <a:pt x="8654552" y="2301264"/>
                    <a:pt x="8641864" y="1675623"/>
                  </a:cubicBezTo>
                  <a:cubicBezTo>
                    <a:pt x="8689541" y="1676429"/>
                    <a:pt x="8713903" y="1677503"/>
                    <a:pt x="8760864" y="1678638"/>
                  </a:cubicBezTo>
                  <a:cubicBezTo>
                    <a:pt x="8761282" y="1643628"/>
                    <a:pt x="8769164" y="1651239"/>
                    <a:pt x="8719665" y="1649746"/>
                  </a:cubicBezTo>
                  <a:cubicBezTo>
                    <a:pt x="8625683" y="1647060"/>
                    <a:pt x="8641446" y="1660103"/>
                    <a:pt x="8640550" y="1602469"/>
                  </a:cubicBezTo>
                  <a:cubicBezTo>
                    <a:pt x="8631325" y="1008943"/>
                    <a:pt x="8614875" y="1106064"/>
                    <a:pt x="8719396" y="1105795"/>
                  </a:cubicBezTo>
                  <a:cubicBezTo>
                    <a:pt x="8779404" y="1105616"/>
                    <a:pt x="8769313" y="1112869"/>
                    <a:pt x="8769850" y="1077948"/>
                  </a:cubicBezTo>
                  <a:cubicBezTo>
                    <a:pt x="8721874" y="1078038"/>
                    <a:pt x="8692915" y="1078187"/>
                    <a:pt x="8634579" y="1078247"/>
                  </a:cubicBezTo>
                  <a:cubicBezTo>
                    <a:pt x="8630280" y="862994"/>
                    <a:pt x="8627832" y="852369"/>
                    <a:pt x="8626906" y="536325"/>
                  </a:cubicBezTo>
                  <a:cubicBezTo>
                    <a:pt x="8691213" y="536683"/>
                    <a:pt x="8715366" y="537310"/>
                    <a:pt x="8775762" y="537847"/>
                  </a:cubicBezTo>
                  <a:cubicBezTo>
                    <a:pt x="8775941" y="502808"/>
                    <a:pt x="8787197" y="510329"/>
                    <a:pt x="8719545" y="509464"/>
                  </a:cubicBezTo>
                  <a:cubicBezTo>
                    <a:pt x="8597141" y="508001"/>
                    <a:pt x="8628728" y="587542"/>
                    <a:pt x="8620219" y="76481"/>
                  </a:cubicBezTo>
                  <a:cubicBezTo>
                    <a:pt x="8581498" y="73795"/>
                    <a:pt x="8599500" y="20131"/>
                    <a:pt x="8602336" y="508449"/>
                  </a:cubicBezTo>
                  <a:cubicBezTo>
                    <a:pt x="8553404" y="508270"/>
                    <a:pt x="8196910" y="506807"/>
                    <a:pt x="8126095" y="507046"/>
                  </a:cubicBezTo>
                  <a:cubicBezTo>
                    <a:pt x="8114630" y="-4761"/>
                    <a:pt x="8139888" y="46635"/>
                    <a:pt x="8097673" y="44456"/>
                  </a:cubicBezTo>
                  <a:cubicBezTo>
                    <a:pt x="8103077" y="592407"/>
                    <a:pt x="8131797" y="506389"/>
                    <a:pt x="8002377" y="508210"/>
                  </a:cubicBezTo>
                  <a:cubicBezTo>
                    <a:pt x="7868509" y="510090"/>
                    <a:pt x="7865821" y="509135"/>
                    <a:pt x="7644389" y="509702"/>
                  </a:cubicBezTo>
                  <a:cubicBezTo>
                    <a:pt x="7626775" y="509732"/>
                    <a:pt x="7631104" y="529222"/>
                    <a:pt x="7628776" y="380467"/>
                  </a:cubicBezTo>
                  <a:cubicBezTo>
                    <a:pt x="7622655" y="-24728"/>
                    <a:pt x="7633642" y="22967"/>
                    <a:pt x="7598891" y="21713"/>
                  </a:cubicBezTo>
                  <a:cubicBezTo>
                    <a:pt x="7603280" y="312477"/>
                    <a:pt x="7604683" y="412254"/>
                    <a:pt x="7606533" y="509792"/>
                  </a:cubicBezTo>
                  <a:cubicBezTo>
                    <a:pt x="7495146" y="510001"/>
                    <a:pt x="7468128" y="509911"/>
                    <a:pt x="7133158" y="509672"/>
                  </a:cubicBezTo>
                  <a:cubicBezTo>
                    <a:pt x="7120977" y="-47799"/>
                    <a:pt x="7139965" y="8909"/>
                    <a:pt x="7101094" y="8103"/>
                  </a:cubicBezTo>
                  <a:cubicBezTo>
                    <a:pt x="7109364" y="550234"/>
                    <a:pt x="7109155" y="509643"/>
                    <a:pt x="7107035" y="509643"/>
                  </a:cubicBezTo>
                  <a:cubicBezTo>
                    <a:pt x="6926295" y="509643"/>
                    <a:pt x="6928265" y="506956"/>
                    <a:pt x="6748839" y="506956"/>
                  </a:cubicBezTo>
                  <a:cubicBezTo>
                    <a:pt x="6599028" y="506956"/>
                    <a:pt x="6638615" y="604375"/>
                    <a:pt x="6629480" y="2224"/>
                  </a:cubicBezTo>
                  <a:cubicBezTo>
                    <a:pt x="6596222" y="2015"/>
                    <a:pt x="6602581" y="-61708"/>
                    <a:pt x="6611806" y="508180"/>
                  </a:cubicBezTo>
                  <a:cubicBezTo>
                    <a:pt x="6360221" y="513314"/>
                    <a:pt x="6380373" y="511254"/>
                    <a:pt x="6138788" y="509374"/>
                  </a:cubicBezTo>
                  <a:cubicBezTo>
                    <a:pt x="6127205" y="-58633"/>
                    <a:pt x="6140699" y="2224"/>
                    <a:pt x="6104665" y="2552"/>
                  </a:cubicBezTo>
                  <a:cubicBezTo>
                    <a:pt x="6114487" y="595451"/>
                    <a:pt x="6144401" y="509016"/>
                    <a:pt x="6032565" y="509016"/>
                  </a:cubicBezTo>
                  <a:cubicBezTo>
                    <a:pt x="5570565" y="509016"/>
                    <a:pt x="5641738" y="549697"/>
                    <a:pt x="5639081" y="380408"/>
                  </a:cubicBezTo>
                  <a:cubicBezTo>
                    <a:pt x="5635976" y="180944"/>
                    <a:pt x="5634871" y="187779"/>
                    <a:pt x="5631916" y="10133"/>
                  </a:cubicBezTo>
                  <a:cubicBezTo>
                    <a:pt x="5596926" y="10909"/>
                    <a:pt x="5606092" y="-52455"/>
                    <a:pt x="5616839" y="510359"/>
                  </a:cubicBezTo>
                  <a:cubicBezTo>
                    <a:pt x="5496645" y="509762"/>
                    <a:pt x="5362299" y="504270"/>
                    <a:pt x="5143732" y="508956"/>
                  </a:cubicBezTo>
                  <a:cubicBezTo>
                    <a:pt x="5142299" y="344114"/>
                    <a:pt x="5137373" y="133428"/>
                    <a:pt x="5135552" y="23176"/>
                  </a:cubicBezTo>
                  <a:cubicBezTo>
                    <a:pt x="5095547" y="24399"/>
                    <a:pt x="5114893" y="-30160"/>
                    <a:pt x="5119282" y="509464"/>
                  </a:cubicBezTo>
                  <a:cubicBezTo>
                    <a:pt x="4906029" y="513881"/>
                    <a:pt x="4799448" y="508538"/>
                    <a:pt x="4643159" y="508001"/>
                  </a:cubicBezTo>
                  <a:cubicBezTo>
                    <a:pt x="4637457" y="253799"/>
                    <a:pt x="4640024" y="211119"/>
                    <a:pt x="4637935" y="39472"/>
                  </a:cubicBezTo>
                  <a:cubicBezTo>
                    <a:pt x="4604826" y="40606"/>
                    <a:pt x="4613931" y="15923"/>
                    <a:pt x="4614439" y="177034"/>
                  </a:cubicBezTo>
                  <a:cubicBezTo>
                    <a:pt x="4614797" y="291764"/>
                    <a:pt x="4616469" y="407090"/>
                    <a:pt x="4618708" y="507971"/>
                  </a:cubicBezTo>
                  <a:cubicBezTo>
                    <a:pt x="4596914" y="507941"/>
                    <a:pt x="4256631" y="507762"/>
                    <a:pt x="4242002" y="507732"/>
                  </a:cubicBezTo>
                  <a:cubicBezTo>
                    <a:pt x="4113686" y="507732"/>
                    <a:pt x="4147362" y="586229"/>
                    <a:pt x="4142616" y="57469"/>
                  </a:cubicBezTo>
                  <a:cubicBezTo>
                    <a:pt x="4109596" y="58723"/>
                    <a:pt x="4118762" y="37054"/>
                    <a:pt x="4118463" y="176944"/>
                  </a:cubicBezTo>
                  <a:cubicBezTo>
                    <a:pt x="4118224" y="288898"/>
                    <a:pt x="4119687" y="399121"/>
                    <a:pt x="4122284" y="508120"/>
                  </a:cubicBezTo>
                  <a:cubicBezTo>
                    <a:pt x="3661000" y="511642"/>
                    <a:pt x="4111806" y="507911"/>
                    <a:pt x="3650521" y="510896"/>
                  </a:cubicBezTo>
                  <a:cubicBezTo>
                    <a:pt x="3649536" y="416581"/>
                    <a:pt x="3647894" y="326535"/>
                    <a:pt x="3643833" y="77198"/>
                  </a:cubicBezTo>
                  <a:cubicBezTo>
                    <a:pt x="3609620" y="78601"/>
                    <a:pt x="3618666" y="33174"/>
                    <a:pt x="3624338" y="380855"/>
                  </a:cubicBezTo>
                  <a:cubicBezTo>
                    <a:pt x="3626966" y="547577"/>
                    <a:pt x="3720291" y="511672"/>
                    <a:pt x="3167681" y="511672"/>
                  </a:cubicBezTo>
                  <a:cubicBezTo>
                    <a:pt x="3147529" y="511672"/>
                    <a:pt x="3158038" y="561098"/>
                    <a:pt x="3145201" y="98329"/>
                  </a:cubicBezTo>
                  <a:cubicBezTo>
                    <a:pt x="3104897" y="100060"/>
                    <a:pt x="3126721" y="39203"/>
                    <a:pt x="3129945" y="511583"/>
                  </a:cubicBezTo>
                  <a:cubicBezTo>
                    <a:pt x="2977716" y="510807"/>
                    <a:pt x="2878270" y="502002"/>
                    <a:pt x="2653882" y="508061"/>
                  </a:cubicBezTo>
                  <a:cubicBezTo>
                    <a:pt x="2652002" y="420014"/>
                    <a:pt x="2651942" y="388138"/>
                    <a:pt x="2646986" y="120624"/>
                  </a:cubicBezTo>
                  <a:cubicBezTo>
                    <a:pt x="2614832" y="122117"/>
                    <a:pt x="2619968" y="61319"/>
                    <a:pt x="2629401" y="508747"/>
                  </a:cubicBezTo>
                  <a:cubicBezTo>
                    <a:pt x="2512789" y="512120"/>
                    <a:pt x="2390982" y="511672"/>
                    <a:pt x="2272728" y="510210"/>
                  </a:cubicBezTo>
                  <a:cubicBezTo>
                    <a:pt x="2122410" y="508508"/>
                    <a:pt x="2154264" y="579722"/>
                    <a:pt x="2152384" y="143755"/>
                  </a:cubicBezTo>
                  <a:cubicBezTo>
                    <a:pt x="2123036" y="145158"/>
                    <a:pt x="2123036" y="88181"/>
                    <a:pt x="2132291" y="509195"/>
                  </a:cubicBezTo>
                  <a:cubicBezTo>
                    <a:pt x="2106168" y="509135"/>
                    <a:pt x="2121335" y="509165"/>
                    <a:pt x="1735583" y="509076"/>
                  </a:cubicBezTo>
                  <a:cubicBezTo>
                    <a:pt x="1632524" y="509076"/>
                    <a:pt x="1658169" y="569813"/>
                    <a:pt x="1652467" y="167632"/>
                  </a:cubicBezTo>
                  <a:cubicBezTo>
                    <a:pt x="1616910" y="169214"/>
                    <a:pt x="1626404" y="117102"/>
                    <a:pt x="1633211" y="508807"/>
                  </a:cubicBezTo>
                  <a:cubicBezTo>
                    <a:pt x="1506030" y="508061"/>
                    <a:pt x="1487968" y="506330"/>
                    <a:pt x="1161059" y="508001"/>
                  </a:cubicBezTo>
                  <a:cubicBezTo>
                    <a:pt x="1158671" y="425117"/>
                    <a:pt x="1156700" y="304508"/>
                    <a:pt x="1156820" y="177332"/>
                  </a:cubicBezTo>
                  <a:cubicBezTo>
                    <a:pt x="1125861" y="177392"/>
                    <a:pt x="1130189" y="146740"/>
                    <a:pt x="1133862" y="380885"/>
                  </a:cubicBezTo>
                  <a:cubicBezTo>
                    <a:pt x="1136340" y="540802"/>
                    <a:pt x="1161119" y="508299"/>
                    <a:pt x="1019578" y="508299"/>
                  </a:cubicBezTo>
                  <a:cubicBezTo>
                    <a:pt x="842211" y="508299"/>
                    <a:pt x="840927" y="510986"/>
                    <a:pt x="665233" y="511015"/>
                  </a:cubicBezTo>
                  <a:cubicBezTo>
                    <a:pt x="662397" y="365634"/>
                    <a:pt x="662725" y="331728"/>
                    <a:pt x="658874" y="177243"/>
                  </a:cubicBezTo>
                  <a:cubicBezTo>
                    <a:pt x="625048" y="177392"/>
                    <a:pt x="633497" y="134294"/>
                    <a:pt x="640752" y="510986"/>
                  </a:cubicBezTo>
                  <a:cubicBezTo>
                    <a:pt x="638602" y="510986"/>
                    <a:pt x="167943" y="507613"/>
                    <a:pt x="165794" y="507583"/>
                  </a:cubicBezTo>
                  <a:cubicBezTo>
                    <a:pt x="163406" y="425714"/>
                    <a:pt x="162002" y="320386"/>
                    <a:pt x="160241" y="190614"/>
                  </a:cubicBezTo>
                  <a:cubicBezTo>
                    <a:pt x="127699" y="192494"/>
                    <a:pt x="135193" y="164767"/>
                    <a:pt x="138596" y="380855"/>
                  </a:cubicBezTo>
                  <a:cubicBezTo>
                    <a:pt x="140865" y="526207"/>
                    <a:pt x="147463" y="507344"/>
                    <a:pt x="124953" y="506986"/>
                  </a:cubicBezTo>
                  <a:cubicBezTo>
                    <a:pt x="-21634" y="504807"/>
                    <a:pt x="936" y="497137"/>
                    <a:pt x="1653" y="533550"/>
                  </a:cubicBezTo>
                  <a:cubicBezTo>
                    <a:pt x="64915" y="533788"/>
                    <a:pt x="99785" y="534415"/>
                    <a:pt x="142179" y="535012"/>
                  </a:cubicBezTo>
                  <a:cubicBezTo>
                    <a:pt x="152538" y="853085"/>
                    <a:pt x="149911" y="867859"/>
                    <a:pt x="152061" y="1080276"/>
                  </a:cubicBezTo>
                  <a:cubicBezTo>
                    <a:pt x="108473" y="1080694"/>
                    <a:pt x="73424" y="1081142"/>
                    <a:pt x="10460" y="1081351"/>
                  </a:cubicBezTo>
                  <a:cubicBezTo>
                    <a:pt x="10908" y="1117614"/>
                    <a:pt x="-10349" y="1109705"/>
                    <a:pt x="124893" y="1108272"/>
                  </a:cubicBezTo>
                  <a:cubicBezTo>
                    <a:pt x="164868" y="1107884"/>
                    <a:pt x="149852" y="1032671"/>
                    <a:pt x="158898" y="1602798"/>
                  </a:cubicBezTo>
                  <a:cubicBezTo>
                    <a:pt x="159853" y="1663505"/>
                    <a:pt x="186483" y="1648343"/>
                    <a:pt x="15834" y="1648254"/>
                  </a:cubicBezTo>
                  <a:cubicBezTo>
                    <a:pt x="16073" y="1685204"/>
                    <a:pt x="-10080" y="1675951"/>
                    <a:pt x="160122" y="1676041"/>
                  </a:cubicBezTo>
                  <a:cubicBezTo>
                    <a:pt x="162540" y="1811573"/>
                    <a:pt x="168361" y="2003993"/>
                    <a:pt x="168690" y="2219574"/>
                  </a:cubicBezTo>
                  <a:cubicBezTo>
                    <a:pt x="118862" y="2219783"/>
                    <a:pt x="80290" y="2220111"/>
                    <a:pt x="18700" y="2220261"/>
                  </a:cubicBezTo>
                  <a:cubicBezTo>
                    <a:pt x="18819" y="2256435"/>
                    <a:pt x="-1183" y="2248257"/>
                    <a:pt x="124833" y="2247570"/>
                  </a:cubicBezTo>
                  <a:cubicBezTo>
                    <a:pt x="186424" y="2247242"/>
                    <a:pt x="167018" y="2163135"/>
                    <a:pt x="177079" y="2789581"/>
                  </a:cubicBezTo>
                  <a:cubicBezTo>
                    <a:pt x="123102" y="2789850"/>
                    <a:pt x="83753" y="2790268"/>
                    <a:pt x="20432" y="2790477"/>
                  </a:cubicBezTo>
                  <a:cubicBezTo>
                    <a:pt x="20521" y="2827277"/>
                    <a:pt x="1623" y="2818502"/>
                    <a:pt x="124833" y="2817697"/>
                  </a:cubicBezTo>
                  <a:cubicBezTo>
                    <a:pt x="199261" y="2817189"/>
                    <a:pt x="177437" y="2753437"/>
                    <a:pt x="184931" y="3231368"/>
                  </a:cubicBezTo>
                  <a:cubicBezTo>
                    <a:pt x="187319" y="3383704"/>
                    <a:pt x="204068" y="3357648"/>
                    <a:pt x="124565" y="3359141"/>
                  </a:cubicBezTo>
                  <a:cubicBezTo>
                    <a:pt x="3594" y="3361409"/>
                    <a:pt x="22253" y="3351022"/>
                    <a:pt x="22432" y="3388330"/>
                  </a:cubicBezTo>
                  <a:cubicBezTo>
                    <a:pt x="95844" y="3387793"/>
                    <a:pt x="126505" y="3386659"/>
                    <a:pt x="188215" y="3385853"/>
                  </a:cubicBezTo>
                  <a:cubicBezTo>
                    <a:pt x="195290" y="3634474"/>
                    <a:pt x="192783" y="3520610"/>
                    <a:pt x="198425" y="3929207"/>
                  </a:cubicBezTo>
                  <a:cubicBezTo>
                    <a:pt x="139164" y="3930073"/>
                    <a:pt x="99457" y="3931834"/>
                    <a:pt x="26193" y="3932610"/>
                  </a:cubicBezTo>
                  <a:cubicBezTo>
                    <a:pt x="26492" y="3966694"/>
                    <a:pt x="6460" y="3961501"/>
                    <a:pt x="125012" y="3958487"/>
                  </a:cubicBezTo>
                  <a:cubicBezTo>
                    <a:pt x="225593" y="3956039"/>
                    <a:pt x="198485" y="3873245"/>
                    <a:pt x="207322" y="4499782"/>
                  </a:cubicBezTo>
                  <a:cubicBezTo>
                    <a:pt x="133909" y="4499423"/>
                    <a:pt x="112115" y="4498827"/>
                    <a:pt x="33418" y="4498528"/>
                  </a:cubicBezTo>
                  <a:cubicBezTo>
                    <a:pt x="33986" y="4535209"/>
                    <a:pt x="16939" y="4525897"/>
                    <a:pt x="124624" y="4526941"/>
                  </a:cubicBezTo>
                  <a:cubicBezTo>
                    <a:pt x="228877" y="4527897"/>
                    <a:pt x="207770" y="4501513"/>
                    <a:pt x="208904" y="4656445"/>
                  </a:cubicBezTo>
                  <a:cubicBezTo>
                    <a:pt x="212546" y="5154582"/>
                    <a:pt x="253955" y="5071340"/>
                    <a:pt x="124744" y="5071669"/>
                  </a:cubicBezTo>
                  <a:cubicBezTo>
                    <a:pt x="30761" y="5071818"/>
                    <a:pt x="45002" y="5062595"/>
                    <a:pt x="45927" y="5099515"/>
                  </a:cubicBezTo>
                  <a:cubicBezTo>
                    <a:pt x="93575" y="5099456"/>
                    <a:pt x="136984" y="5099336"/>
                    <a:pt x="215890" y="5099247"/>
                  </a:cubicBezTo>
                  <a:cubicBezTo>
                    <a:pt x="230041" y="5750854"/>
                    <a:pt x="243028" y="5643377"/>
                    <a:pt x="124863" y="5642273"/>
                  </a:cubicBezTo>
                  <a:cubicBezTo>
                    <a:pt x="47659" y="5641556"/>
                    <a:pt x="60347" y="5634662"/>
                    <a:pt x="61362" y="5669463"/>
                  </a:cubicBezTo>
                  <a:cubicBezTo>
                    <a:pt x="121669" y="5669851"/>
                    <a:pt x="153972" y="5670418"/>
                    <a:pt x="221951" y="5670687"/>
                  </a:cubicBezTo>
                  <a:cubicBezTo>
                    <a:pt x="221980" y="5671821"/>
                    <a:pt x="228459" y="5937603"/>
                    <a:pt x="233922" y="6214130"/>
                  </a:cubicBezTo>
                  <a:cubicBezTo>
                    <a:pt x="161614" y="6213563"/>
                    <a:pt x="130536" y="6212250"/>
                    <a:pt x="74260" y="6211295"/>
                  </a:cubicBezTo>
                  <a:cubicBezTo>
                    <a:pt x="74886" y="6246364"/>
                    <a:pt x="64616" y="6238753"/>
                    <a:pt x="124505" y="6240096"/>
                  </a:cubicBezTo>
                  <a:cubicBezTo>
                    <a:pt x="264911" y="6243320"/>
                    <a:pt x="233833" y="6142021"/>
                    <a:pt x="243983" y="6784913"/>
                  </a:cubicBezTo>
                  <a:cubicBezTo>
                    <a:pt x="174780" y="6784764"/>
                    <a:pt x="148060" y="6784406"/>
                    <a:pt x="82410" y="6784048"/>
                  </a:cubicBezTo>
                  <a:cubicBezTo>
                    <a:pt x="82798" y="6819028"/>
                    <a:pt x="74289" y="6811745"/>
                    <a:pt x="124654" y="6812073"/>
                  </a:cubicBezTo>
                  <a:cubicBezTo>
                    <a:pt x="290676" y="6813208"/>
                    <a:pt x="237654" y="6729220"/>
                    <a:pt x="246909" y="7304122"/>
                  </a:cubicBezTo>
                  <a:cubicBezTo>
                    <a:pt x="247864" y="7366381"/>
                    <a:pt x="277600" y="7350801"/>
                    <a:pt x="87037" y="7350861"/>
                  </a:cubicBezTo>
                  <a:cubicBezTo>
                    <a:pt x="87246" y="7387811"/>
                    <a:pt x="58048" y="7378558"/>
                    <a:pt x="248073" y="7378528"/>
                  </a:cubicBezTo>
                  <a:cubicBezTo>
                    <a:pt x="248133" y="7381424"/>
                    <a:pt x="254522" y="7780828"/>
                    <a:pt x="257955" y="7926091"/>
                  </a:cubicBezTo>
                  <a:cubicBezTo>
                    <a:pt x="177945" y="7925673"/>
                    <a:pt x="136686" y="7924151"/>
                    <a:pt x="89276" y="7923136"/>
                  </a:cubicBezTo>
                  <a:cubicBezTo>
                    <a:pt x="89366" y="7956475"/>
                    <a:pt x="55362" y="7952804"/>
                    <a:pt x="258612" y="7953819"/>
                  </a:cubicBezTo>
                  <a:cubicBezTo>
                    <a:pt x="258672" y="7956475"/>
                    <a:pt x="269270" y="8492397"/>
                    <a:pt x="269300" y="8494575"/>
                  </a:cubicBezTo>
                  <a:cubicBezTo>
                    <a:pt x="181408" y="8494725"/>
                    <a:pt x="142328" y="8495382"/>
                    <a:pt x="90530" y="8495859"/>
                  </a:cubicBezTo>
                  <a:cubicBezTo>
                    <a:pt x="90590" y="8530719"/>
                    <a:pt x="83604" y="8523676"/>
                    <a:pt x="124893" y="8523229"/>
                  </a:cubicBezTo>
                  <a:cubicBezTo>
                    <a:pt x="285631" y="8521497"/>
                    <a:pt x="269748" y="8521050"/>
                    <a:pt x="269837" y="8526303"/>
                  </a:cubicBezTo>
                  <a:cubicBezTo>
                    <a:pt x="272763" y="8712663"/>
                    <a:pt x="278346" y="8902128"/>
                    <a:pt x="279003" y="9062762"/>
                  </a:cubicBezTo>
                  <a:cubicBezTo>
                    <a:pt x="55272" y="9062971"/>
                    <a:pt x="91963" y="9057211"/>
                    <a:pt x="92083" y="9091743"/>
                  </a:cubicBezTo>
                  <a:cubicBezTo>
                    <a:pt x="145523" y="9091265"/>
                    <a:pt x="184214" y="9090579"/>
                    <a:pt x="279092" y="9090459"/>
                  </a:cubicBezTo>
                  <a:cubicBezTo>
                    <a:pt x="279540" y="9431217"/>
                    <a:pt x="283809" y="9473389"/>
                    <a:pt x="287541" y="9631306"/>
                  </a:cubicBezTo>
                  <a:cubicBezTo>
                    <a:pt x="191976" y="9631397"/>
                    <a:pt x="152598" y="9632262"/>
                    <a:pt x="95188" y="9633038"/>
                  </a:cubicBezTo>
                  <a:cubicBezTo>
                    <a:pt x="95456" y="9666346"/>
                    <a:pt x="87903" y="9660884"/>
                    <a:pt x="124923" y="9660348"/>
                  </a:cubicBezTo>
                  <a:cubicBezTo>
                    <a:pt x="338235" y="9657183"/>
                    <a:pt x="283391" y="9559109"/>
                    <a:pt x="292706" y="10156305"/>
                  </a:cubicBezTo>
                  <a:cubicBezTo>
                    <a:pt x="293721" y="10221549"/>
                    <a:pt x="325636" y="10205253"/>
                    <a:pt x="124714" y="10205821"/>
                  </a:cubicBezTo>
                  <a:cubicBezTo>
                    <a:pt x="96322" y="10205880"/>
                    <a:pt x="101188" y="10198747"/>
                    <a:pt x="101696" y="10233637"/>
                  </a:cubicBezTo>
                  <a:cubicBezTo>
                    <a:pt x="151732" y="10233548"/>
                    <a:pt x="186961" y="10233339"/>
                    <a:pt x="293870" y="10233339"/>
                  </a:cubicBezTo>
                  <a:cubicBezTo>
                    <a:pt x="295393" y="10343353"/>
                    <a:pt x="297005" y="10551711"/>
                    <a:pt x="302021" y="10772305"/>
                  </a:cubicBezTo>
                  <a:cubicBezTo>
                    <a:pt x="208307" y="10772335"/>
                    <a:pt x="171257" y="10773231"/>
                    <a:pt x="111876" y="10774425"/>
                  </a:cubicBezTo>
                  <a:cubicBezTo>
                    <a:pt x="112802" y="10813524"/>
                    <a:pt x="82559" y="10800033"/>
                    <a:pt x="302588" y="10800003"/>
                  </a:cubicBezTo>
                  <a:cubicBezTo>
                    <a:pt x="302648" y="10802242"/>
                    <a:pt x="313216" y="11344193"/>
                    <a:pt x="313276" y="11346671"/>
                  </a:cubicBezTo>
                  <a:cubicBezTo>
                    <a:pt x="233892" y="11346760"/>
                    <a:pt x="189469" y="11346043"/>
                    <a:pt x="128117" y="11344640"/>
                  </a:cubicBezTo>
                  <a:cubicBezTo>
                    <a:pt x="129252" y="11379113"/>
                    <a:pt x="98681" y="11374397"/>
                    <a:pt x="303812" y="11374397"/>
                  </a:cubicBezTo>
                  <a:cubicBezTo>
                    <a:pt x="315545" y="11374397"/>
                    <a:pt x="313724" y="11373174"/>
                    <a:pt x="313784" y="11378248"/>
                  </a:cubicBezTo>
                  <a:cubicBezTo>
                    <a:pt x="323098" y="11982578"/>
                    <a:pt x="328651" y="11917573"/>
                    <a:pt x="303812" y="11917573"/>
                  </a:cubicBezTo>
                  <a:cubicBezTo>
                    <a:pt x="120206" y="11917573"/>
                    <a:pt x="146866" y="11909693"/>
                    <a:pt x="148060" y="11945479"/>
                  </a:cubicBezTo>
                  <a:cubicBezTo>
                    <a:pt x="194305" y="11945360"/>
                    <a:pt x="235952" y="11945300"/>
                    <a:pt x="322561" y="11945300"/>
                  </a:cubicBezTo>
                  <a:cubicBezTo>
                    <a:pt x="331308" y="12325126"/>
                    <a:pt x="328860" y="12328498"/>
                    <a:pt x="330323" y="12483670"/>
                  </a:cubicBezTo>
                  <a:cubicBezTo>
                    <a:pt x="259418" y="12483461"/>
                    <a:pt x="208008" y="12483968"/>
                    <a:pt x="165973" y="12484714"/>
                  </a:cubicBezTo>
                  <a:cubicBezTo>
                    <a:pt x="167197" y="12521187"/>
                    <a:pt x="142955" y="12511338"/>
                    <a:pt x="303842" y="12511338"/>
                  </a:cubicBezTo>
                  <a:cubicBezTo>
                    <a:pt x="340623" y="12511338"/>
                    <a:pt x="329935" y="12448809"/>
                    <a:pt x="338682" y="13008400"/>
                  </a:cubicBezTo>
                  <a:cubicBezTo>
                    <a:pt x="339638" y="13067615"/>
                    <a:pt x="348714" y="13057497"/>
                    <a:pt x="303842" y="13057497"/>
                  </a:cubicBezTo>
                  <a:cubicBezTo>
                    <a:pt x="161316" y="13057497"/>
                    <a:pt x="184632" y="13046693"/>
                    <a:pt x="185886" y="13084449"/>
                  </a:cubicBezTo>
                  <a:cubicBezTo>
                    <a:pt x="236341" y="13085195"/>
                    <a:pt x="289004" y="13085314"/>
                    <a:pt x="339966" y="13085165"/>
                  </a:cubicBezTo>
                  <a:cubicBezTo>
                    <a:pt x="350266" y="13713074"/>
                    <a:pt x="364925" y="13629265"/>
                    <a:pt x="303842" y="13629265"/>
                  </a:cubicBezTo>
                  <a:cubicBezTo>
                    <a:pt x="185199" y="13629265"/>
                    <a:pt x="203680" y="13620252"/>
                    <a:pt x="204874" y="13657022"/>
                  </a:cubicBezTo>
                  <a:cubicBezTo>
                    <a:pt x="255119" y="13656933"/>
                    <a:pt x="299155" y="13656962"/>
                    <a:pt x="347340" y="13656962"/>
                  </a:cubicBezTo>
                  <a:cubicBezTo>
                    <a:pt x="347728" y="13754322"/>
                    <a:pt x="349758" y="13872901"/>
                    <a:pt x="352087" y="14005539"/>
                  </a:cubicBezTo>
                  <a:cubicBezTo>
                    <a:pt x="389973" y="14005240"/>
                    <a:pt x="373403" y="14050398"/>
                    <a:pt x="371791" y="13656962"/>
                  </a:cubicBezTo>
                  <a:lnTo>
                    <a:pt x="844391" y="13656992"/>
                  </a:lnTo>
                  <a:cubicBezTo>
                    <a:pt x="846421" y="13801390"/>
                    <a:pt x="847705" y="13899793"/>
                    <a:pt x="851257" y="14001570"/>
                  </a:cubicBezTo>
                  <a:cubicBezTo>
                    <a:pt x="887083" y="14001271"/>
                    <a:pt x="874275" y="14048249"/>
                    <a:pt x="868871" y="13656992"/>
                  </a:cubicBezTo>
                  <a:cubicBezTo>
                    <a:pt x="1271402" y="13657022"/>
                    <a:pt x="1162104" y="13653441"/>
                    <a:pt x="1343441" y="13652784"/>
                  </a:cubicBezTo>
                  <a:cubicBezTo>
                    <a:pt x="1346606" y="13784138"/>
                    <a:pt x="1346934" y="13855830"/>
                    <a:pt x="1349920" y="13997629"/>
                  </a:cubicBezTo>
                  <a:cubicBezTo>
                    <a:pt x="1382670" y="13997361"/>
                    <a:pt x="1374401" y="14024790"/>
                    <a:pt x="1371236" y="13823684"/>
                  </a:cubicBezTo>
                  <a:cubicBezTo>
                    <a:pt x="1368221" y="13632578"/>
                    <a:pt x="1364101" y="13652724"/>
                    <a:pt x="1377625" y="13652724"/>
                  </a:cubicBezTo>
                  <a:cubicBezTo>
                    <a:pt x="1551618" y="13652724"/>
                    <a:pt x="1555111" y="13655679"/>
                    <a:pt x="1735523" y="13655679"/>
                  </a:cubicBezTo>
                  <a:cubicBezTo>
                    <a:pt x="1869272" y="13655709"/>
                    <a:pt x="1838999" y="13621804"/>
                    <a:pt x="1842164" y="13824222"/>
                  </a:cubicBezTo>
                  <a:cubicBezTo>
                    <a:pt x="1845209" y="14019507"/>
                    <a:pt x="1839327" y="13993839"/>
                    <a:pt x="1870675" y="13993571"/>
                  </a:cubicBezTo>
                  <a:cubicBezTo>
                    <a:pt x="1867063" y="13887855"/>
                    <a:pt x="1865152" y="13753098"/>
                    <a:pt x="1865122" y="13655709"/>
                  </a:cubicBezTo>
                  <a:cubicBezTo>
                    <a:pt x="2064432" y="13655769"/>
                    <a:pt x="2158504" y="13656038"/>
                    <a:pt x="2272698" y="13655112"/>
                  </a:cubicBezTo>
                  <a:cubicBezTo>
                    <a:pt x="2353634" y="13654455"/>
                    <a:pt x="2336258" y="13620878"/>
                    <a:pt x="2339423" y="13824192"/>
                  </a:cubicBezTo>
                  <a:cubicBezTo>
                    <a:pt x="2342409" y="14015030"/>
                    <a:pt x="2334169" y="13989929"/>
                    <a:pt x="2366651" y="13989690"/>
                  </a:cubicBezTo>
                  <a:cubicBezTo>
                    <a:pt x="2364561" y="13871767"/>
                    <a:pt x="2362710" y="13752590"/>
                    <a:pt x="2361366" y="13654545"/>
                  </a:cubicBezTo>
                  <a:cubicBezTo>
                    <a:pt x="2504072" y="13654007"/>
                    <a:pt x="2618594" y="13654903"/>
                    <a:pt x="2836444" y="13654813"/>
                  </a:cubicBezTo>
                  <a:cubicBezTo>
                    <a:pt x="2836892" y="13758649"/>
                    <a:pt x="2839131" y="13893555"/>
                    <a:pt x="2841370" y="13986020"/>
                  </a:cubicBezTo>
                  <a:cubicBezTo>
                    <a:pt x="2879464" y="13985751"/>
                    <a:pt x="2862417" y="14028938"/>
                    <a:pt x="2860925" y="13654754"/>
                  </a:cubicBezTo>
                  <a:cubicBezTo>
                    <a:pt x="2863134" y="13654754"/>
                    <a:pt x="3330091" y="13652695"/>
                    <a:pt x="3332479" y="13652665"/>
                  </a:cubicBezTo>
                  <a:cubicBezTo>
                    <a:pt x="3335554" y="13816074"/>
                    <a:pt x="3335763" y="13867200"/>
                    <a:pt x="3338390" y="13982139"/>
                  </a:cubicBezTo>
                  <a:cubicBezTo>
                    <a:pt x="3372454" y="13981901"/>
                    <a:pt x="3363886" y="14029476"/>
                    <a:pt x="3356990" y="13652515"/>
                  </a:cubicBezTo>
                  <a:cubicBezTo>
                    <a:pt x="3690496" y="13650247"/>
                    <a:pt x="3663209" y="13654605"/>
                    <a:pt x="3832754" y="13655410"/>
                  </a:cubicBezTo>
                  <a:cubicBezTo>
                    <a:pt x="3836098" y="13757426"/>
                    <a:pt x="3837949" y="13882453"/>
                    <a:pt x="3838426" y="13978289"/>
                  </a:cubicBezTo>
                  <a:cubicBezTo>
                    <a:pt x="3870221" y="13978051"/>
                    <a:pt x="3864012" y="14003748"/>
                    <a:pt x="3861206" y="13823684"/>
                  </a:cubicBezTo>
                  <a:cubicBezTo>
                    <a:pt x="3858160" y="13629951"/>
                    <a:pt x="3847174" y="13655559"/>
                    <a:pt x="3883895" y="13655559"/>
                  </a:cubicBezTo>
                  <a:cubicBezTo>
                    <a:pt x="4205698" y="13655828"/>
                    <a:pt x="4260482" y="13655977"/>
                    <a:pt x="4330013" y="13655679"/>
                  </a:cubicBezTo>
                  <a:cubicBezTo>
                    <a:pt x="4332163" y="13790913"/>
                    <a:pt x="4333775" y="13881766"/>
                    <a:pt x="4334641" y="13974498"/>
                  </a:cubicBezTo>
                  <a:cubicBezTo>
                    <a:pt x="4366436" y="13974260"/>
                    <a:pt x="4359898" y="13999659"/>
                    <a:pt x="4357151" y="13823684"/>
                  </a:cubicBezTo>
                  <a:cubicBezTo>
                    <a:pt x="4354016" y="13626400"/>
                    <a:pt x="4332223" y="13655858"/>
                    <a:pt x="4421219" y="13655023"/>
                  </a:cubicBezTo>
                  <a:cubicBezTo>
                    <a:pt x="4592197" y="13653411"/>
                    <a:pt x="4690001" y="13654127"/>
                    <a:pt x="4779147" y="13655440"/>
                  </a:cubicBezTo>
                  <a:cubicBezTo>
                    <a:pt x="4841484" y="13656365"/>
                    <a:pt x="4825063" y="13624490"/>
                    <a:pt x="4828198" y="13824222"/>
                  </a:cubicBezTo>
                  <a:cubicBezTo>
                    <a:pt x="4830885" y="13995839"/>
                    <a:pt x="4824258" y="13970738"/>
                    <a:pt x="4855605" y="13970499"/>
                  </a:cubicBezTo>
                  <a:cubicBezTo>
                    <a:pt x="4853396" y="13885735"/>
                    <a:pt x="4851186" y="13757993"/>
                    <a:pt x="4851246" y="13656335"/>
                  </a:cubicBezTo>
                  <a:cubicBezTo>
                    <a:pt x="5127432" y="13658813"/>
                    <a:pt x="5106653" y="13652008"/>
                    <a:pt x="5322890" y="13652008"/>
                  </a:cubicBezTo>
                  <a:cubicBezTo>
                    <a:pt x="5323308" y="13752143"/>
                    <a:pt x="5325398" y="13881228"/>
                    <a:pt x="5327398" y="13966887"/>
                  </a:cubicBezTo>
                  <a:cubicBezTo>
                    <a:pt x="5364836" y="13966590"/>
                    <a:pt x="5348834" y="14010254"/>
                    <a:pt x="5347371" y="13652038"/>
                  </a:cubicBezTo>
                  <a:cubicBezTo>
                    <a:pt x="5393825" y="13652097"/>
                    <a:pt x="5199710" y="13651262"/>
                    <a:pt x="5823016" y="13654276"/>
                  </a:cubicBezTo>
                  <a:cubicBezTo>
                    <a:pt x="5824807" y="13742413"/>
                    <a:pt x="5827046" y="13873170"/>
                    <a:pt x="5827703" y="13963067"/>
                  </a:cubicBezTo>
                  <a:cubicBezTo>
                    <a:pt x="5859677" y="13962829"/>
                    <a:pt x="5853020" y="13987004"/>
                    <a:pt x="5850482" y="13823714"/>
                  </a:cubicBezTo>
                  <a:cubicBezTo>
                    <a:pt x="5847556" y="13635622"/>
                    <a:pt x="5844720" y="13654395"/>
                    <a:pt x="5853557" y="13654425"/>
                  </a:cubicBezTo>
                  <a:cubicBezTo>
                    <a:pt x="6415929" y="13657440"/>
                    <a:pt x="6319409" y="13602164"/>
                    <a:pt x="6322962" y="13824192"/>
                  </a:cubicBezTo>
                  <a:cubicBezTo>
                    <a:pt x="6325410" y="13981811"/>
                    <a:pt x="6317737" y="13959307"/>
                    <a:pt x="6349771" y="13959068"/>
                  </a:cubicBezTo>
                  <a:cubicBezTo>
                    <a:pt x="6347234" y="13828162"/>
                    <a:pt x="6347025" y="13780169"/>
                    <a:pt x="6344278" y="13652814"/>
                  </a:cubicBezTo>
                  <a:cubicBezTo>
                    <a:pt x="6569681" y="13652247"/>
                    <a:pt x="6558605" y="13656276"/>
                    <a:pt x="6817176" y="13655679"/>
                  </a:cubicBezTo>
                  <a:cubicBezTo>
                    <a:pt x="6820102" y="13787899"/>
                    <a:pt x="6820162" y="13835086"/>
                    <a:pt x="6822640" y="13955426"/>
                  </a:cubicBezTo>
                  <a:cubicBezTo>
                    <a:pt x="6854912" y="13955188"/>
                    <a:pt x="6847240" y="13977275"/>
                    <a:pt x="6844762" y="13823714"/>
                  </a:cubicBezTo>
                  <a:cubicBezTo>
                    <a:pt x="6841627" y="13621863"/>
                    <a:pt x="6818788" y="13655888"/>
                    <a:pt x="6927967" y="13655171"/>
                  </a:cubicBezTo>
                  <a:cubicBezTo>
                    <a:pt x="7033891" y="13654455"/>
                    <a:pt x="7120470" y="13654157"/>
                    <a:pt x="7286074" y="13655052"/>
                  </a:cubicBezTo>
                  <a:cubicBezTo>
                    <a:pt x="7326049" y="13655262"/>
                    <a:pt x="7314884" y="13625116"/>
                    <a:pt x="7318048" y="13824222"/>
                  </a:cubicBezTo>
                  <a:cubicBezTo>
                    <a:pt x="7320526" y="13977095"/>
                    <a:pt x="7311958" y="13951696"/>
                    <a:pt x="7344559" y="13951457"/>
                  </a:cubicBezTo>
                  <a:cubicBezTo>
                    <a:pt x="7342857" y="13846935"/>
                    <a:pt x="7341275" y="13756113"/>
                    <a:pt x="7340230" y="13655321"/>
                  </a:cubicBezTo>
                  <a:cubicBezTo>
                    <a:pt x="7685021" y="13656664"/>
                    <a:pt x="7591039" y="13652605"/>
                    <a:pt x="7812143" y="13652426"/>
                  </a:cubicBezTo>
                  <a:cubicBezTo>
                    <a:pt x="7816561" y="13993720"/>
                    <a:pt x="7807306" y="13947875"/>
                    <a:pt x="7841341" y="13947607"/>
                  </a:cubicBezTo>
                  <a:cubicBezTo>
                    <a:pt x="7839460" y="13860217"/>
                    <a:pt x="7837788" y="13740861"/>
                    <a:pt x="7836653" y="13652426"/>
                  </a:cubicBezTo>
                  <a:cubicBezTo>
                    <a:pt x="7993212" y="13652485"/>
                    <a:pt x="7962849" y="13653769"/>
                    <a:pt x="8310059" y="13653649"/>
                  </a:cubicBezTo>
                  <a:cubicBezTo>
                    <a:pt x="8315134" y="13988586"/>
                    <a:pt x="8304386" y="13943846"/>
                    <a:pt x="8339137" y="13943548"/>
                  </a:cubicBezTo>
                  <a:cubicBezTo>
                    <a:pt x="8337436" y="13853979"/>
                    <a:pt x="8336361" y="13777273"/>
                    <a:pt x="8334510" y="13653619"/>
                  </a:cubicBezTo>
                  <a:cubicBezTo>
                    <a:pt x="8569168" y="13653530"/>
                    <a:pt x="8622936" y="13653649"/>
                    <a:pt x="8719396" y="13653142"/>
                  </a:cubicBezTo>
                  <a:cubicBezTo>
                    <a:pt x="8830396" y="13652545"/>
                    <a:pt x="8804393" y="13618490"/>
                    <a:pt x="8807587" y="13824282"/>
                  </a:cubicBezTo>
                  <a:cubicBezTo>
                    <a:pt x="8809707" y="13960739"/>
                    <a:pt x="8801975" y="13939638"/>
                    <a:pt x="8834158" y="13939369"/>
                  </a:cubicBezTo>
                  <a:cubicBezTo>
                    <a:pt x="8826962" y="13607656"/>
                    <a:pt x="8810662" y="13652754"/>
                    <a:pt x="8898673" y="13652754"/>
                  </a:cubicBezTo>
                  <a:close/>
                  <a:moveTo>
                    <a:pt x="8774299" y="11378367"/>
                  </a:moveTo>
                  <a:cubicBezTo>
                    <a:pt x="8783823" y="12001740"/>
                    <a:pt x="8801765" y="11916588"/>
                    <a:pt x="8719426" y="11916021"/>
                  </a:cubicBezTo>
                  <a:cubicBezTo>
                    <a:pt x="8221719" y="11912648"/>
                    <a:pt x="8306656" y="11949060"/>
                    <a:pt x="8304118" y="11785473"/>
                  </a:cubicBezTo>
                  <a:cubicBezTo>
                    <a:pt x="8296386" y="11290529"/>
                    <a:pt x="8274532" y="11371980"/>
                    <a:pt x="8360603" y="11373621"/>
                  </a:cubicBezTo>
                  <a:cubicBezTo>
                    <a:pt x="8666285" y="11379382"/>
                    <a:pt x="8774150" y="11369951"/>
                    <a:pt x="8774299" y="11378367"/>
                  </a:cubicBezTo>
                  <a:close/>
                  <a:moveTo>
                    <a:pt x="8773762" y="11347059"/>
                  </a:moveTo>
                  <a:cubicBezTo>
                    <a:pt x="8366246" y="11348043"/>
                    <a:pt x="8516415" y="11347685"/>
                    <a:pt x="8298206" y="11344880"/>
                  </a:cubicBezTo>
                  <a:cubicBezTo>
                    <a:pt x="8295998" y="11188365"/>
                    <a:pt x="8297610" y="10991230"/>
                    <a:pt x="8290534" y="10800122"/>
                  </a:cubicBezTo>
                  <a:cubicBezTo>
                    <a:pt x="8704678" y="10800331"/>
                    <a:pt x="8583677" y="10800003"/>
                    <a:pt x="8763312" y="10802600"/>
                  </a:cubicBezTo>
                  <a:cubicBezTo>
                    <a:pt x="8764477" y="11064173"/>
                    <a:pt x="8770746" y="11173919"/>
                    <a:pt x="8773762" y="11347059"/>
                  </a:cubicBezTo>
                  <a:close/>
                  <a:moveTo>
                    <a:pt x="8763223" y="10774813"/>
                  </a:moveTo>
                  <a:cubicBezTo>
                    <a:pt x="8269815" y="10767411"/>
                    <a:pt x="8289758" y="10779558"/>
                    <a:pt x="8289280" y="10766366"/>
                  </a:cubicBezTo>
                  <a:cubicBezTo>
                    <a:pt x="8283787" y="10626834"/>
                    <a:pt x="8282294" y="10503628"/>
                    <a:pt x="8281667" y="10359679"/>
                  </a:cubicBezTo>
                  <a:cubicBezTo>
                    <a:pt x="8281010" y="10205671"/>
                    <a:pt x="8259456" y="10231578"/>
                    <a:pt x="8360782" y="10231309"/>
                  </a:cubicBezTo>
                  <a:cubicBezTo>
                    <a:pt x="8504443" y="10230921"/>
                    <a:pt x="8605441" y="10230682"/>
                    <a:pt x="8719187" y="10232503"/>
                  </a:cubicBezTo>
                  <a:cubicBezTo>
                    <a:pt x="8767881" y="10233309"/>
                    <a:pt x="8760715" y="10156932"/>
                    <a:pt x="8763223" y="10774813"/>
                  </a:cubicBezTo>
                  <a:close/>
                  <a:moveTo>
                    <a:pt x="3822931" y="11377890"/>
                  </a:moveTo>
                  <a:cubicBezTo>
                    <a:pt x="3822782" y="11369533"/>
                    <a:pt x="3768029" y="11367653"/>
                    <a:pt x="4295233" y="11370697"/>
                  </a:cubicBezTo>
                  <a:cubicBezTo>
                    <a:pt x="4298845" y="11579711"/>
                    <a:pt x="4295621" y="11672294"/>
                    <a:pt x="4301830" y="11915871"/>
                  </a:cubicBezTo>
                  <a:cubicBezTo>
                    <a:pt x="4036005" y="11916110"/>
                    <a:pt x="3975011" y="11919691"/>
                    <a:pt x="3827051" y="11918349"/>
                  </a:cubicBezTo>
                  <a:cubicBezTo>
                    <a:pt x="3820394" y="11545149"/>
                    <a:pt x="3826484" y="11605796"/>
                    <a:pt x="3822931" y="11377890"/>
                  </a:cubicBezTo>
                  <a:close/>
                  <a:moveTo>
                    <a:pt x="827015" y="10803973"/>
                  </a:moveTo>
                  <a:cubicBezTo>
                    <a:pt x="1310989" y="10803973"/>
                    <a:pt x="1092065" y="10802600"/>
                    <a:pt x="1298749" y="10801107"/>
                  </a:cubicBezTo>
                  <a:cubicBezTo>
                    <a:pt x="1299167" y="10917687"/>
                    <a:pt x="1300958" y="10971679"/>
                    <a:pt x="1303287" y="11174695"/>
                  </a:cubicBezTo>
                  <a:cubicBezTo>
                    <a:pt x="1305884" y="11400990"/>
                    <a:pt x="1401598" y="11340313"/>
                    <a:pt x="840629" y="11343357"/>
                  </a:cubicBezTo>
                  <a:cubicBezTo>
                    <a:pt x="819671" y="11343476"/>
                    <a:pt x="842689" y="11324852"/>
                    <a:pt x="827015" y="10803973"/>
                  </a:cubicBezTo>
                  <a:close/>
                  <a:moveTo>
                    <a:pt x="801221" y="9090818"/>
                  </a:moveTo>
                  <a:cubicBezTo>
                    <a:pt x="1005875" y="9093862"/>
                    <a:pt x="948584" y="9093295"/>
                    <a:pt x="1270686" y="9092280"/>
                  </a:cubicBezTo>
                  <a:cubicBezTo>
                    <a:pt x="1282359" y="9655243"/>
                    <a:pt x="1267193" y="8996085"/>
                    <a:pt x="1282359" y="9632142"/>
                  </a:cubicBezTo>
                  <a:cubicBezTo>
                    <a:pt x="1112486" y="9634380"/>
                    <a:pt x="1216559" y="9637395"/>
                    <a:pt x="806833" y="9635425"/>
                  </a:cubicBezTo>
                  <a:cubicBezTo>
                    <a:pt x="805759" y="9429186"/>
                    <a:pt x="810207" y="9584119"/>
                    <a:pt x="801221" y="9090818"/>
                  </a:cubicBezTo>
                  <a:close/>
                  <a:moveTo>
                    <a:pt x="767694" y="6896419"/>
                  </a:moveTo>
                  <a:cubicBezTo>
                    <a:pt x="765903" y="6780854"/>
                    <a:pt x="689534" y="6813655"/>
                    <a:pt x="1198676" y="6810223"/>
                  </a:cubicBezTo>
                  <a:cubicBezTo>
                    <a:pt x="1255101" y="6809865"/>
                    <a:pt x="1233457" y="6735845"/>
                    <a:pt x="1242353" y="7304330"/>
                  </a:cubicBezTo>
                  <a:cubicBezTo>
                    <a:pt x="1243309" y="7363486"/>
                    <a:pt x="1308511" y="7356264"/>
                    <a:pt x="840748" y="7351249"/>
                  </a:cubicBezTo>
                  <a:cubicBezTo>
                    <a:pt x="741541" y="7350145"/>
                    <a:pt x="775934" y="7423149"/>
                    <a:pt x="767694" y="6896419"/>
                  </a:cubicBezTo>
                  <a:close/>
                  <a:moveTo>
                    <a:pt x="721330" y="4045519"/>
                  </a:moveTo>
                  <a:cubicBezTo>
                    <a:pt x="719628" y="3936639"/>
                    <a:pt x="632423" y="3955263"/>
                    <a:pt x="1192735" y="3959740"/>
                  </a:cubicBezTo>
                  <a:cubicBezTo>
                    <a:pt x="1202527" y="4541925"/>
                    <a:pt x="1201542" y="4502378"/>
                    <a:pt x="1198855" y="4502318"/>
                  </a:cubicBezTo>
                  <a:cubicBezTo>
                    <a:pt x="658605" y="4491425"/>
                    <a:pt x="725659" y="4535388"/>
                    <a:pt x="724345" y="4452743"/>
                  </a:cubicBezTo>
                  <a:cubicBezTo>
                    <a:pt x="721210" y="4245759"/>
                    <a:pt x="724554" y="4246923"/>
                    <a:pt x="721330" y="4045519"/>
                  </a:cubicBezTo>
                  <a:close/>
                  <a:moveTo>
                    <a:pt x="1176285" y="2817637"/>
                  </a:moveTo>
                  <a:cubicBezTo>
                    <a:pt x="1176912" y="2856586"/>
                    <a:pt x="1183808" y="3358812"/>
                    <a:pt x="1183808" y="3360931"/>
                  </a:cubicBezTo>
                  <a:cubicBezTo>
                    <a:pt x="618450" y="3350694"/>
                    <a:pt x="712523" y="3406178"/>
                    <a:pt x="709806" y="3231040"/>
                  </a:cubicBezTo>
                  <a:cubicBezTo>
                    <a:pt x="706611" y="3026890"/>
                    <a:pt x="703447" y="3027427"/>
                    <a:pt x="700252" y="2824113"/>
                  </a:cubicBezTo>
                  <a:cubicBezTo>
                    <a:pt x="699984" y="2807608"/>
                    <a:pt x="675473" y="2821218"/>
                    <a:pt x="1176285" y="2817637"/>
                  </a:cubicBezTo>
                  <a:close/>
                  <a:moveTo>
                    <a:pt x="699685" y="2788507"/>
                  </a:moveTo>
                  <a:cubicBezTo>
                    <a:pt x="695476" y="2524664"/>
                    <a:pt x="691833" y="2388684"/>
                    <a:pt x="692042" y="2249092"/>
                  </a:cubicBezTo>
                  <a:cubicBezTo>
                    <a:pt x="870036" y="2249241"/>
                    <a:pt x="860691" y="2250764"/>
                    <a:pt x="1165060" y="2250197"/>
                  </a:cubicBezTo>
                  <a:cubicBezTo>
                    <a:pt x="1165508" y="2518635"/>
                    <a:pt x="1172314" y="2593222"/>
                    <a:pt x="1175837" y="2789880"/>
                  </a:cubicBezTo>
                  <a:cubicBezTo>
                    <a:pt x="920490" y="2791790"/>
                    <a:pt x="860124" y="2788805"/>
                    <a:pt x="699685" y="2788507"/>
                  </a:cubicBezTo>
                  <a:close/>
                  <a:moveTo>
                    <a:pt x="1184107" y="3388658"/>
                  </a:moveTo>
                  <a:cubicBezTo>
                    <a:pt x="1187033" y="3669215"/>
                    <a:pt x="1188824" y="3733444"/>
                    <a:pt x="1192257" y="3932043"/>
                  </a:cubicBezTo>
                  <a:cubicBezTo>
                    <a:pt x="1074361" y="3931117"/>
                    <a:pt x="957450" y="3931237"/>
                    <a:pt x="840599" y="3931864"/>
                  </a:cubicBezTo>
                  <a:cubicBezTo>
                    <a:pt x="687325" y="3932699"/>
                    <a:pt x="719359" y="4027253"/>
                    <a:pt x="712552" y="3434712"/>
                  </a:cubicBezTo>
                  <a:cubicBezTo>
                    <a:pt x="711836" y="3371736"/>
                    <a:pt x="636214" y="3379108"/>
                    <a:pt x="1184107" y="3388658"/>
                  </a:cubicBezTo>
                  <a:close/>
                  <a:moveTo>
                    <a:pt x="5159287" y="3231547"/>
                  </a:moveTo>
                  <a:cubicBezTo>
                    <a:pt x="5161944" y="3401314"/>
                    <a:pt x="5241148" y="3353529"/>
                    <a:pt x="4779177" y="3359081"/>
                  </a:cubicBezTo>
                  <a:cubicBezTo>
                    <a:pt x="4668356" y="3360424"/>
                    <a:pt x="4692330" y="3385346"/>
                    <a:pt x="4689912" y="3231010"/>
                  </a:cubicBezTo>
                  <a:cubicBezTo>
                    <a:pt x="4686717" y="3027218"/>
                    <a:pt x="4683105" y="3027069"/>
                    <a:pt x="4679940" y="2824084"/>
                  </a:cubicBezTo>
                  <a:cubicBezTo>
                    <a:pt x="4679701" y="2808922"/>
                    <a:pt x="4650653" y="2823427"/>
                    <a:pt x="5137493" y="2818174"/>
                  </a:cubicBezTo>
                  <a:cubicBezTo>
                    <a:pt x="5171766" y="2817816"/>
                    <a:pt x="5152092" y="2771882"/>
                    <a:pt x="5159287" y="3231547"/>
                  </a:cubicBezTo>
                  <a:close/>
                  <a:moveTo>
                    <a:pt x="5658845" y="3359320"/>
                  </a:moveTo>
                  <a:cubicBezTo>
                    <a:pt x="5512975" y="3359260"/>
                    <a:pt x="5693655" y="3359111"/>
                    <a:pt x="5186245" y="3358305"/>
                  </a:cubicBezTo>
                  <a:cubicBezTo>
                    <a:pt x="5179080" y="3074406"/>
                    <a:pt x="5185200" y="3051633"/>
                    <a:pt x="5181499" y="2817726"/>
                  </a:cubicBezTo>
                  <a:cubicBezTo>
                    <a:pt x="5463864" y="2815070"/>
                    <a:pt x="5654695" y="2821815"/>
                    <a:pt x="5654725" y="2824442"/>
                  </a:cubicBezTo>
                  <a:cubicBezTo>
                    <a:pt x="5658248" y="3048857"/>
                    <a:pt x="5651112" y="3083449"/>
                    <a:pt x="5658845" y="3359320"/>
                  </a:cubicBezTo>
                  <a:close/>
                  <a:moveTo>
                    <a:pt x="7640359" y="2790357"/>
                  </a:moveTo>
                  <a:cubicBezTo>
                    <a:pt x="7070553" y="2790566"/>
                    <a:pt x="7169312" y="2822323"/>
                    <a:pt x="7167611" y="2620591"/>
                  </a:cubicBezTo>
                  <a:cubicBezTo>
                    <a:pt x="7166714" y="2498728"/>
                    <a:pt x="7164565" y="2361583"/>
                    <a:pt x="7162087" y="2248167"/>
                  </a:cubicBezTo>
                  <a:cubicBezTo>
                    <a:pt x="7291179" y="2247510"/>
                    <a:pt x="7435347" y="2241094"/>
                    <a:pt x="7634328" y="2247003"/>
                  </a:cubicBezTo>
                  <a:cubicBezTo>
                    <a:pt x="7642778" y="2467628"/>
                    <a:pt x="7638419" y="2639812"/>
                    <a:pt x="7640359" y="2790357"/>
                  </a:cubicBezTo>
                  <a:close/>
                  <a:moveTo>
                    <a:pt x="7654450" y="3638772"/>
                  </a:moveTo>
                  <a:cubicBezTo>
                    <a:pt x="7659585" y="3971619"/>
                    <a:pt x="7665078" y="3930819"/>
                    <a:pt x="7644151" y="3931296"/>
                  </a:cubicBezTo>
                  <a:cubicBezTo>
                    <a:pt x="7519328" y="3933983"/>
                    <a:pt x="7412389" y="3934012"/>
                    <a:pt x="7286313" y="3931296"/>
                  </a:cubicBezTo>
                  <a:cubicBezTo>
                    <a:pt x="7148802" y="3928341"/>
                    <a:pt x="7196032" y="4017224"/>
                    <a:pt x="7178985" y="3434443"/>
                  </a:cubicBezTo>
                  <a:cubicBezTo>
                    <a:pt x="7177462" y="3382331"/>
                    <a:pt x="7101243" y="3381525"/>
                    <a:pt x="7644240" y="3388121"/>
                  </a:cubicBezTo>
                  <a:cubicBezTo>
                    <a:pt x="7659227" y="3388300"/>
                    <a:pt x="7650062" y="3358305"/>
                    <a:pt x="7654450" y="3638772"/>
                  </a:cubicBezTo>
                  <a:close/>
                  <a:moveTo>
                    <a:pt x="8181624" y="9633575"/>
                  </a:moveTo>
                  <a:cubicBezTo>
                    <a:pt x="7693799" y="9633575"/>
                    <a:pt x="7771898" y="9655841"/>
                    <a:pt x="7770974" y="9544841"/>
                  </a:cubicBezTo>
                  <a:cubicBezTo>
                    <a:pt x="7766614" y="9021902"/>
                    <a:pt x="7745209" y="9094011"/>
                    <a:pt x="7823458" y="9094011"/>
                  </a:cubicBezTo>
                  <a:cubicBezTo>
                    <a:pt x="8298565" y="9094011"/>
                    <a:pt x="8239154" y="9065388"/>
                    <a:pt x="8239632" y="9137557"/>
                  </a:cubicBezTo>
                  <a:cubicBezTo>
                    <a:pt x="8242588" y="9708341"/>
                    <a:pt x="8277667" y="9633575"/>
                    <a:pt x="8181624" y="9633575"/>
                  </a:cubicBezTo>
                  <a:close/>
                  <a:moveTo>
                    <a:pt x="8246767" y="9661183"/>
                  </a:moveTo>
                  <a:cubicBezTo>
                    <a:pt x="8251245" y="9948663"/>
                    <a:pt x="8253962" y="10061811"/>
                    <a:pt x="8255872" y="10203791"/>
                  </a:cubicBezTo>
                  <a:cubicBezTo>
                    <a:pt x="7957177" y="10204119"/>
                    <a:pt x="7976194" y="10206149"/>
                    <a:pt x="7782467" y="10205702"/>
                  </a:cubicBezTo>
                  <a:cubicBezTo>
                    <a:pt x="7775959" y="9842410"/>
                    <a:pt x="7775153" y="9897238"/>
                    <a:pt x="7772138" y="9660914"/>
                  </a:cubicBezTo>
                  <a:cubicBezTo>
                    <a:pt x="7919231" y="9660586"/>
                    <a:pt x="8108899" y="9661660"/>
                    <a:pt x="8246767" y="9661183"/>
                  </a:cubicBezTo>
                  <a:close/>
                  <a:moveTo>
                    <a:pt x="8181624" y="9062374"/>
                  </a:moveTo>
                  <a:cubicBezTo>
                    <a:pt x="7681022" y="9062374"/>
                    <a:pt x="7767242" y="9109591"/>
                    <a:pt x="7764495" y="8933468"/>
                  </a:cubicBezTo>
                  <a:cubicBezTo>
                    <a:pt x="7756762" y="8439509"/>
                    <a:pt x="7732192" y="8522213"/>
                    <a:pt x="7823458" y="8522213"/>
                  </a:cubicBezTo>
                  <a:cubicBezTo>
                    <a:pt x="8263307" y="8522213"/>
                    <a:pt x="8229690" y="8515170"/>
                    <a:pt x="8229840" y="8526481"/>
                  </a:cubicBezTo>
                  <a:cubicBezTo>
                    <a:pt x="8239453" y="9146063"/>
                    <a:pt x="8262082" y="9062374"/>
                    <a:pt x="8181624" y="9062374"/>
                  </a:cubicBezTo>
                  <a:close/>
                  <a:moveTo>
                    <a:pt x="7753956" y="8322183"/>
                  </a:moveTo>
                  <a:cubicBezTo>
                    <a:pt x="7750971" y="8179248"/>
                    <a:pt x="7748971" y="8046044"/>
                    <a:pt x="7748045" y="7950357"/>
                  </a:cubicBezTo>
                  <a:cubicBezTo>
                    <a:pt x="7848625" y="7950297"/>
                    <a:pt x="7769929" y="7950297"/>
                    <a:pt x="8181624" y="7950446"/>
                  </a:cubicBezTo>
                  <a:cubicBezTo>
                    <a:pt x="8235094" y="7950446"/>
                    <a:pt x="8218853" y="7866488"/>
                    <a:pt x="8229332" y="8492695"/>
                  </a:cubicBezTo>
                  <a:cubicBezTo>
                    <a:pt x="7663078" y="8490964"/>
                    <a:pt x="7758733" y="8550090"/>
                    <a:pt x="7753956" y="8322183"/>
                  </a:cubicBezTo>
                  <a:close/>
                  <a:moveTo>
                    <a:pt x="8181624" y="7922718"/>
                  </a:moveTo>
                  <a:cubicBezTo>
                    <a:pt x="7766794" y="7922570"/>
                    <a:pt x="7847580" y="7922599"/>
                    <a:pt x="7747776" y="7922629"/>
                  </a:cubicBezTo>
                  <a:cubicBezTo>
                    <a:pt x="7745507" y="7649981"/>
                    <a:pt x="7740253" y="7486871"/>
                    <a:pt x="7738253" y="7382170"/>
                  </a:cubicBezTo>
                  <a:cubicBezTo>
                    <a:pt x="8088657" y="7381096"/>
                    <a:pt x="8013990" y="7377365"/>
                    <a:pt x="8210554" y="7377962"/>
                  </a:cubicBezTo>
                  <a:cubicBezTo>
                    <a:pt x="8222973" y="7987575"/>
                    <a:pt x="8238258" y="7922718"/>
                    <a:pt x="8181624" y="7922718"/>
                  </a:cubicBezTo>
                  <a:close/>
                  <a:moveTo>
                    <a:pt x="6274418" y="9092459"/>
                  </a:moveTo>
                  <a:cubicBezTo>
                    <a:pt x="6812698" y="9096399"/>
                    <a:pt x="6743525" y="9064344"/>
                    <a:pt x="6745585" y="9137169"/>
                  </a:cubicBezTo>
                  <a:cubicBezTo>
                    <a:pt x="6751287" y="9339946"/>
                    <a:pt x="6754661" y="9633963"/>
                    <a:pt x="6748779" y="9633963"/>
                  </a:cubicBezTo>
                  <a:cubicBezTo>
                    <a:pt x="6570845" y="9633963"/>
                    <a:pt x="6566218" y="9636500"/>
                    <a:pt x="6390583" y="9636500"/>
                  </a:cubicBezTo>
                  <a:cubicBezTo>
                    <a:pt x="6236115" y="9636530"/>
                    <a:pt x="6287913" y="9734485"/>
                    <a:pt x="6274418" y="9092459"/>
                  </a:cubicBezTo>
                  <a:close/>
                  <a:moveTo>
                    <a:pt x="4283739" y="9089923"/>
                  </a:moveTo>
                  <a:cubicBezTo>
                    <a:pt x="4831333" y="9092221"/>
                    <a:pt x="4754278" y="9079267"/>
                    <a:pt x="4756159" y="9137975"/>
                  </a:cubicBezTo>
                  <a:cubicBezTo>
                    <a:pt x="4759293" y="9237632"/>
                    <a:pt x="4761921" y="9344214"/>
                    <a:pt x="4763175" y="9545021"/>
                  </a:cubicBezTo>
                  <a:cubicBezTo>
                    <a:pt x="4763981" y="9672704"/>
                    <a:pt x="4837304" y="9635306"/>
                    <a:pt x="4290546" y="9632202"/>
                  </a:cubicBezTo>
                  <a:cubicBezTo>
                    <a:pt x="4289650" y="9473210"/>
                    <a:pt x="4293053" y="9494669"/>
                    <a:pt x="4283739" y="9089923"/>
                  </a:cubicBezTo>
                  <a:close/>
                  <a:moveTo>
                    <a:pt x="1290360" y="8525915"/>
                  </a:moveTo>
                  <a:cubicBezTo>
                    <a:pt x="1290300" y="8522661"/>
                    <a:pt x="1252862" y="8519288"/>
                    <a:pt x="1735583" y="8519288"/>
                  </a:cubicBezTo>
                  <a:cubicBezTo>
                    <a:pt x="1767736" y="8519288"/>
                    <a:pt x="1759227" y="8455686"/>
                    <a:pt x="1766721" y="8933975"/>
                  </a:cubicBezTo>
                  <a:cubicBezTo>
                    <a:pt x="1769348" y="9104159"/>
                    <a:pt x="1850613" y="9064404"/>
                    <a:pt x="1377685" y="9064404"/>
                  </a:cubicBezTo>
                  <a:cubicBezTo>
                    <a:pt x="1256116" y="9064404"/>
                    <a:pt x="1300063" y="9146362"/>
                    <a:pt x="1290360" y="8525915"/>
                  </a:cubicBezTo>
                  <a:close/>
                  <a:moveTo>
                    <a:pt x="1700921" y="4528643"/>
                  </a:moveTo>
                  <a:cubicBezTo>
                    <a:pt x="1702175" y="4676741"/>
                    <a:pt x="1705041" y="5064893"/>
                    <a:pt x="1705131" y="5071639"/>
                  </a:cubicBezTo>
                  <a:cubicBezTo>
                    <a:pt x="1318304" y="5071967"/>
                    <a:pt x="1297913" y="5071878"/>
                    <a:pt x="1232501" y="5072773"/>
                  </a:cubicBezTo>
                  <a:cubicBezTo>
                    <a:pt x="1224470" y="4660773"/>
                    <a:pt x="1228143" y="4725987"/>
                    <a:pt x="1225844" y="4530583"/>
                  </a:cubicBezTo>
                  <a:cubicBezTo>
                    <a:pt x="1430199" y="4534373"/>
                    <a:pt x="1568934" y="4529001"/>
                    <a:pt x="1700921" y="4528643"/>
                  </a:cubicBezTo>
                  <a:close/>
                  <a:moveTo>
                    <a:pt x="1225515" y="4502856"/>
                  </a:moveTo>
                  <a:cubicBezTo>
                    <a:pt x="1216828" y="3847756"/>
                    <a:pt x="1170792" y="3960546"/>
                    <a:pt x="1377714" y="3960546"/>
                  </a:cubicBezTo>
                  <a:cubicBezTo>
                    <a:pt x="1546125" y="3960546"/>
                    <a:pt x="1551917" y="3958755"/>
                    <a:pt x="1689338" y="3958397"/>
                  </a:cubicBezTo>
                  <a:cubicBezTo>
                    <a:pt x="1699697" y="4461160"/>
                    <a:pt x="1698921" y="4351534"/>
                    <a:pt x="1700623" y="4500975"/>
                  </a:cubicBezTo>
                  <a:cubicBezTo>
                    <a:pt x="1555529" y="4501304"/>
                    <a:pt x="1428229" y="4506646"/>
                    <a:pt x="1225515" y="4502856"/>
                  </a:cubicBezTo>
                  <a:close/>
                  <a:moveTo>
                    <a:pt x="1705519" y="5099336"/>
                  </a:moveTo>
                  <a:cubicBezTo>
                    <a:pt x="1711370" y="5513694"/>
                    <a:pt x="1712087" y="5413888"/>
                    <a:pt x="1716058" y="5639556"/>
                  </a:cubicBezTo>
                  <a:cubicBezTo>
                    <a:pt x="1713938" y="5639556"/>
                    <a:pt x="1275164" y="5641855"/>
                    <a:pt x="1244025" y="5642303"/>
                  </a:cubicBezTo>
                  <a:cubicBezTo>
                    <a:pt x="1241458" y="5489668"/>
                    <a:pt x="1244742" y="5707845"/>
                    <a:pt x="1233069" y="5100470"/>
                  </a:cubicBezTo>
                  <a:cubicBezTo>
                    <a:pt x="1309138" y="5099486"/>
                    <a:pt x="1323200" y="5099665"/>
                    <a:pt x="1705519" y="5099336"/>
                  </a:cubicBezTo>
                  <a:close/>
                  <a:moveTo>
                    <a:pt x="2690126" y="4453221"/>
                  </a:moveTo>
                  <a:cubicBezTo>
                    <a:pt x="2690962" y="4507183"/>
                    <a:pt x="2758613" y="4514525"/>
                    <a:pt x="2272937" y="4501244"/>
                  </a:cubicBezTo>
                  <a:cubicBezTo>
                    <a:pt x="2203405" y="4499244"/>
                    <a:pt x="2220333" y="4577651"/>
                    <a:pt x="2212003" y="4045578"/>
                  </a:cubicBezTo>
                  <a:cubicBezTo>
                    <a:pt x="2210212" y="3930282"/>
                    <a:pt x="2136113" y="3961411"/>
                    <a:pt x="2630685" y="3959442"/>
                  </a:cubicBezTo>
                  <a:cubicBezTo>
                    <a:pt x="2713920" y="3959203"/>
                    <a:pt x="2681289" y="3887780"/>
                    <a:pt x="2690126" y="4453221"/>
                  </a:cubicBezTo>
                  <a:close/>
                  <a:moveTo>
                    <a:pt x="3697602" y="5072713"/>
                  </a:moveTo>
                  <a:cubicBezTo>
                    <a:pt x="3226555" y="5063849"/>
                    <a:pt x="3225450" y="5087428"/>
                    <a:pt x="3224584" y="5063640"/>
                  </a:cubicBezTo>
                  <a:cubicBezTo>
                    <a:pt x="3219479" y="4926197"/>
                    <a:pt x="3217777" y="4794724"/>
                    <a:pt x="3217031" y="4656475"/>
                  </a:cubicBezTo>
                  <a:cubicBezTo>
                    <a:pt x="3216195" y="4491932"/>
                    <a:pt x="3122392" y="4527181"/>
                    <a:pt x="3690317" y="4526703"/>
                  </a:cubicBezTo>
                  <a:cubicBezTo>
                    <a:pt x="3691661" y="4677845"/>
                    <a:pt x="3686556" y="4808274"/>
                    <a:pt x="3697602" y="5072713"/>
                  </a:cubicBezTo>
                  <a:close/>
                  <a:moveTo>
                    <a:pt x="4193219" y="5074504"/>
                  </a:moveTo>
                  <a:cubicBezTo>
                    <a:pt x="3868729" y="5074623"/>
                    <a:pt x="3823857" y="5075071"/>
                    <a:pt x="3722112" y="5073191"/>
                  </a:cubicBezTo>
                  <a:cubicBezTo>
                    <a:pt x="3711007" y="4808035"/>
                    <a:pt x="3716052" y="4670025"/>
                    <a:pt x="3714768" y="4526703"/>
                  </a:cubicBezTo>
                  <a:cubicBezTo>
                    <a:pt x="4286664" y="4526226"/>
                    <a:pt x="4189398" y="4499274"/>
                    <a:pt x="4188562" y="4656445"/>
                  </a:cubicBezTo>
                  <a:cubicBezTo>
                    <a:pt x="4188024" y="4759714"/>
                    <a:pt x="4188323" y="4791918"/>
                    <a:pt x="4193219" y="5074504"/>
                  </a:cubicBezTo>
                  <a:close/>
                  <a:moveTo>
                    <a:pt x="7644300" y="7354950"/>
                  </a:moveTo>
                  <a:cubicBezTo>
                    <a:pt x="7175134" y="7358114"/>
                    <a:pt x="7239083" y="7368530"/>
                    <a:pt x="7238068" y="7303793"/>
                  </a:cubicBezTo>
                  <a:cubicBezTo>
                    <a:pt x="7229141" y="6734085"/>
                    <a:pt x="7213049" y="6811894"/>
                    <a:pt x="7286372" y="6809865"/>
                  </a:cubicBezTo>
                  <a:cubicBezTo>
                    <a:pt x="7396685" y="6806999"/>
                    <a:pt x="7501953" y="6806313"/>
                    <a:pt x="7644091" y="6809566"/>
                  </a:cubicBezTo>
                  <a:cubicBezTo>
                    <a:pt x="7720548" y="6811327"/>
                    <a:pt x="7705382" y="6793330"/>
                    <a:pt x="7706995" y="6896867"/>
                  </a:cubicBezTo>
                  <a:cubicBezTo>
                    <a:pt x="7715384" y="7433864"/>
                    <a:pt x="7735506" y="7354353"/>
                    <a:pt x="7644300" y="7354950"/>
                  </a:cubicBezTo>
                  <a:close/>
                  <a:moveTo>
                    <a:pt x="7713802" y="7382289"/>
                  </a:moveTo>
                  <a:cubicBezTo>
                    <a:pt x="7716877" y="7548354"/>
                    <a:pt x="7719982" y="7586230"/>
                    <a:pt x="7723325" y="7922689"/>
                  </a:cubicBezTo>
                  <a:cubicBezTo>
                    <a:pt x="7195942" y="7922958"/>
                    <a:pt x="7249681" y="7928001"/>
                    <a:pt x="7249532" y="7914989"/>
                  </a:cubicBezTo>
                  <a:cubicBezTo>
                    <a:pt x="7243142" y="7302958"/>
                    <a:pt x="7215766" y="7382081"/>
                    <a:pt x="7285984" y="7382647"/>
                  </a:cubicBezTo>
                  <a:cubicBezTo>
                    <a:pt x="7480935" y="7384170"/>
                    <a:pt x="7641911" y="7382588"/>
                    <a:pt x="7713802" y="7382289"/>
                  </a:cubicBezTo>
                  <a:close/>
                  <a:moveTo>
                    <a:pt x="6246803" y="7380916"/>
                  </a:moveTo>
                  <a:cubicBezTo>
                    <a:pt x="6809593" y="7380439"/>
                    <a:pt x="6718178" y="7347638"/>
                    <a:pt x="6722358" y="7508092"/>
                  </a:cubicBezTo>
                  <a:cubicBezTo>
                    <a:pt x="6726000" y="7652548"/>
                    <a:pt x="6728418" y="7779784"/>
                    <a:pt x="6727403" y="7915436"/>
                  </a:cubicBezTo>
                  <a:cubicBezTo>
                    <a:pt x="6727284" y="7929404"/>
                    <a:pt x="6778634" y="7925166"/>
                    <a:pt x="6252087" y="7925464"/>
                  </a:cubicBezTo>
                  <a:cubicBezTo>
                    <a:pt x="6243340" y="7355100"/>
                    <a:pt x="6249370" y="7627180"/>
                    <a:pt x="6246803" y="7380916"/>
                  </a:cubicBezTo>
                  <a:close/>
                  <a:moveTo>
                    <a:pt x="4754039" y="7380737"/>
                  </a:moveTo>
                  <a:cubicBezTo>
                    <a:pt x="5005744" y="7384289"/>
                    <a:pt x="5107518" y="7381335"/>
                    <a:pt x="5227594" y="7380678"/>
                  </a:cubicBezTo>
                  <a:cubicBezTo>
                    <a:pt x="5235028" y="7892245"/>
                    <a:pt x="5235267" y="7922330"/>
                    <a:pt x="5235296" y="7925972"/>
                  </a:cubicBezTo>
                  <a:cubicBezTo>
                    <a:pt x="4705794" y="7925882"/>
                    <a:pt x="4760219" y="7931434"/>
                    <a:pt x="4759801" y="7914779"/>
                  </a:cubicBezTo>
                  <a:cubicBezTo>
                    <a:pt x="4751591" y="7572978"/>
                    <a:pt x="4755562" y="7538237"/>
                    <a:pt x="4754039" y="7380737"/>
                  </a:cubicBezTo>
                  <a:close/>
                  <a:moveTo>
                    <a:pt x="2275952" y="7952475"/>
                  </a:moveTo>
                  <a:cubicBezTo>
                    <a:pt x="2578290" y="7955729"/>
                    <a:pt x="2593546" y="7950715"/>
                    <a:pt x="2745238" y="7949640"/>
                  </a:cubicBezTo>
                  <a:cubicBezTo>
                    <a:pt x="2754732" y="8460252"/>
                    <a:pt x="2754522" y="8301828"/>
                    <a:pt x="2757986" y="8495620"/>
                  </a:cubicBezTo>
                  <a:cubicBezTo>
                    <a:pt x="2538643" y="8495054"/>
                    <a:pt x="2734699" y="8493680"/>
                    <a:pt x="2280460" y="8494009"/>
                  </a:cubicBezTo>
                  <a:cubicBezTo>
                    <a:pt x="2277654" y="8275115"/>
                    <a:pt x="2284550" y="8310304"/>
                    <a:pt x="2275952" y="7952475"/>
                  </a:cubicBezTo>
                  <a:close/>
                  <a:moveTo>
                    <a:pt x="2715681" y="6082388"/>
                  </a:moveTo>
                  <a:cubicBezTo>
                    <a:pt x="2718159" y="6240425"/>
                    <a:pt x="2741595" y="6213623"/>
                    <a:pt x="2630506" y="6214488"/>
                  </a:cubicBezTo>
                  <a:cubicBezTo>
                    <a:pt x="2471650" y="6215771"/>
                    <a:pt x="2369158" y="6215354"/>
                    <a:pt x="2272728" y="6214309"/>
                  </a:cubicBezTo>
                  <a:cubicBezTo>
                    <a:pt x="2236544" y="6213921"/>
                    <a:pt x="2250038" y="6278987"/>
                    <a:pt x="2240276" y="5674447"/>
                  </a:cubicBezTo>
                  <a:cubicBezTo>
                    <a:pt x="2240246" y="5672328"/>
                    <a:pt x="2201584" y="5659912"/>
                    <a:pt x="2630357" y="5670299"/>
                  </a:cubicBezTo>
                  <a:cubicBezTo>
                    <a:pt x="2748671" y="5673134"/>
                    <a:pt x="2707979" y="5588788"/>
                    <a:pt x="2715681" y="6082388"/>
                  </a:cubicBezTo>
                  <a:close/>
                  <a:moveTo>
                    <a:pt x="2272519" y="6242007"/>
                  </a:moveTo>
                  <a:cubicBezTo>
                    <a:pt x="2788139" y="6247558"/>
                    <a:pt x="2718488" y="6220010"/>
                    <a:pt x="2720637" y="6285672"/>
                  </a:cubicBezTo>
                  <a:cubicBezTo>
                    <a:pt x="2724877" y="6412519"/>
                    <a:pt x="2724668" y="6429621"/>
                    <a:pt x="2730340" y="6784824"/>
                  </a:cubicBezTo>
                  <a:cubicBezTo>
                    <a:pt x="2322287" y="6784167"/>
                    <a:pt x="2350977" y="6783839"/>
                    <a:pt x="2256427" y="6782406"/>
                  </a:cubicBezTo>
                  <a:cubicBezTo>
                    <a:pt x="2249501" y="6174196"/>
                    <a:pt x="2237559" y="6241648"/>
                    <a:pt x="2272519" y="6242007"/>
                  </a:cubicBezTo>
                  <a:close/>
                  <a:moveTo>
                    <a:pt x="2272459" y="6810462"/>
                  </a:moveTo>
                  <a:cubicBezTo>
                    <a:pt x="2811336" y="6819147"/>
                    <a:pt x="2730161" y="6775512"/>
                    <a:pt x="2732102" y="6896897"/>
                  </a:cubicBezTo>
                  <a:cubicBezTo>
                    <a:pt x="2740670" y="7444280"/>
                    <a:pt x="2763837" y="7351398"/>
                    <a:pt x="2630626" y="7351219"/>
                  </a:cubicBezTo>
                  <a:cubicBezTo>
                    <a:pt x="2189433" y="7349995"/>
                    <a:pt x="2263174" y="7376380"/>
                    <a:pt x="2262010" y="7303823"/>
                  </a:cubicBezTo>
                  <a:cubicBezTo>
                    <a:pt x="2253322" y="6748948"/>
                    <a:pt x="2252636" y="6810133"/>
                    <a:pt x="2272459" y="6810462"/>
                  </a:cubicBezTo>
                  <a:close/>
                  <a:moveTo>
                    <a:pt x="2272907" y="7381036"/>
                  </a:moveTo>
                  <a:cubicBezTo>
                    <a:pt x="2381100" y="7378260"/>
                    <a:pt x="2414209" y="7378648"/>
                    <a:pt x="2630626" y="7378916"/>
                  </a:cubicBezTo>
                  <a:cubicBezTo>
                    <a:pt x="2771719" y="7379304"/>
                    <a:pt x="2732579" y="7276185"/>
                    <a:pt x="2744581" y="7915406"/>
                  </a:cubicBezTo>
                  <a:cubicBezTo>
                    <a:pt x="2744611" y="7917615"/>
                    <a:pt x="2799036" y="7930389"/>
                    <a:pt x="2275265" y="7924718"/>
                  </a:cubicBezTo>
                  <a:cubicBezTo>
                    <a:pt x="2275236" y="7922629"/>
                    <a:pt x="2260756" y="7381335"/>
                    <a:pt x="2272907" y="7381036"/>
                  </a:cubicBezTo>
                  <a:close/>
                  <a:moveTo>
                    <a:pt x="3167681" y="6211892"/>
                  </a:moveTo>
                  <a:cubicBezTo>
                    <a:pt x="2656748" y="6211892"/>
                    <a:pt x="2742939" y="6253945"/>
                    <a:pt x="2740132" y="6081881"/>
                  </a:cubicBezTo>
                  <a:cubicBezTo>
                    <a:pt x="2737028" y="5883432"/>
                    <a:pt x="2741237" y="5877074"/>
                    <a:pt x="2738072" y="5674417"/>
                  </a:cubicBezTo>
                  <a:cubicBezTo>
                    <a:pt x="2738043" y="5672298"/>
                    <a:pt x="3211866" y="5666299"/>
                    <a:pt x="3211986" y="5674835"/>
                  </a:cubicBezTo>
                  <a:cubicBezTo>
                    <a:pt x="3221748" y="6297849"/>
                    <a:pt x="3233660" y="6211892"/>
                    <a:pt x="3167681" y="6211892"/>
                  </a:cubicBezTo>
                  <a:close/>
                  <a:moveTo>
                    <a:pt x="3218345" y="6239679"/>
                  </a:moveTo>
                  <a:cubicBezTo>
                    <a:pt x="3228227" y="6866125"/>
                    <a:pt x="3246826" y="6781541"/>
                    <a:pt x="3167681" y="6781541"/>
                  </a:cubicBezTo>
                  <a:cubicBezTo>
                    <a:pt x="2988285" y="6781541"/>
                    <a:pt x="2988762" y="6784913"/>
                    <a:pt x="2809694" y="6784913"/>
                  </a:cubicBezTo>
                  <a:cubicBezTo>
                    <a:pt x="2726340" y="6784913"/>
                    <a:pt x="2762971" y="6867409"/>
                    <a:pt x="2743745" y="6241589"/>
                  </a:cubicBezTo>
                  <a:cubicBezTo>
                    <a:pt x="3130005" y="6240455"/>
                    <a:pt x="3014139" y="6239201"/>
                    <a:pt x="3218345" y="6239679"/>
                  </a:cubicBezTo>
                  <a:close/>
                  <a:moveTo>
                    <a:pt x="2809694" y="6812611"/>
                  </a:moveTo>
                  <a:cubicBezTo>
                    <a:pt x="2989061" y="6812611"/>
                    <a:pt x="2988613" y="6809238"/>
                    <a:pt x="3167681" y="6809238"/>
                  </a:cubicBezTo>
                  <a:cubicBezTo>
                    <a:pt x="3244408" y="6809238"/>
                    <a:pt x="3224137" y="6722833"/>
                    <a:pt x="3234884" y="7355607"/>
                  </a:cubicBezTo>
                  <a:cubicBezTo>
                    <a:pt x="3032469" y="7357606"/>
                    <a:pt x="3028976" y="7351547"/>
                    <a:pt x="2762464" y="7351398"/>
                  </a:cubicBezTo>
                  <a:cubicBezTo>
                    <a:pt x="2754075" y="6726564"/>
                    <a:pt x="2738550" y="6812611"/>
                    <a:pt x="2809694" y="6812611"/>
                  </a:cubicBezTo>
                  <a:close/>
                  <a:moveTo>
                    <a:pt x="2809694" y="7379126"/>
                  </a:moveTo>
                  <a:cubicBezTo>
                    <a:pt x="2987508" y="7379126"/>
                    <a:pt x="2985837" y="7383633"/>
                    <a:pt x="3167681" y="7383633"/>
                  </a:cubicBezTo>
                  <a:cubicBezTo>
                    <a:pt x="3256111" y="7383633"/>
                    <a:pt x="3237601" y="7297615"/>
                    <a:pt x="3244676" y="7915257"/>
                  </a:cubicBezTo>
                  <a:cubicBezTo>
                    <a:pt x="3244796" y="7925494"/>
                    <a:pt x="2769241" y="7925136"/>
                    <a:pt x="2769062" y="7914839"/>
                  </a:cubicBezTo>
                  <a:cubicBezTo>
                    <a:pt x="2757329" y="7293496"/>
                    <a:pt x="2749596" y="7379126"/>
                    <a:pt x="2809694" y="7379126"/>
                  </a:cubicBezTo>
                  <a:close/>
                  <a:moveTo>
                    <a:pt x="3236317" y="5668269"/>
                  </a:moveTo>
                  <a:cubicBezTo>
                    <a:pt x="3331076" y="5669075"/>
                    <a:pt x="3497754" y="5676178"/>
                    <a:pt x="3705543" y="5669970"/>
                  </a:cubicBezTo>
                  <a:cubicBezTo>
                    <a:pt x="3708916" y="5880208"/>
                    <a:pt x="3714649" y="6017830"/>
                    <a:pt x="3715574" y="6213324"/>
                  </a:cubicBezTo>
                  <a:cubicBezTo>
                    <a:pt x="3321313" y="6214190"/>
                    <a:pt x="3421327" y="6212578"/>
                    <a:pt x="3242348" y="6212011"/>
                  </a:cubicBezTo>
                  <a:cubicBezTo>
                    <a:pt x="3237093" y="5878149"/>
                    <a:pt x="3239422" y="5859764"/>
                    <a:pt x="3236317" y="5668269"/>
                  </a:cubicBezTo>
                  <a:close/>
                  <a:moveTo>
                    <a:pt x="3242796" y="6239738"/>
                  </a:moveTo>
                  <a:cubicBezTo>
                    <a:pt x="3416221" y="6240365"/>
                    <a:pt x="3338958" y="6241857"/>
                    <a:pt x="3715694" y="6241051"/>
                  </a:cubicBezTo>
                  <a:cubicBezTo>
                    <a:pt x="3716440" y="6615624"/>
                    <a:pt x="3721516" y="6632487"/>
                    <a:pt x="3725665" y="6783302"/>
                  </a:cubicBezTo>
                  <a:cubicBezTo>
                    <a:pt x="3323642" y="6784227"/>
                    <a:pt x="3415445" y="6782526"/>
                    <a:pt x="3250230" y="6781720"/>
                  </a:cubicBezTo>
                  <a:cubicBezTo>
                    <a:pt x="3247453" y="6555245"/>
                    <a:pt x="3251334" y="6780436"/>
                    <a:pt x="3242796" y="6239738"/>
                  </a:cubicBezTo>
                  <a:close/>
                  <a:moveTo>
                    <a:pt x="3728053" y="6896897"/>
                  </a:moveTo>
                  <a:cubicBezTo>
                    <a:pt x="3736084" y="7422523"/>
                    <a:pt x="3747608" y="7352711"/>
                    <a:pt x="3705006" y="7352085"/>
                  </a:cubicBezTo>
                  <a:cubicBezTo>
                    <a:pt x="3194103" y="7343847"/>
                    <a:pt x="3259753" y="7384468"/>
                    <a:pt x="3258499" y="7303764"/>
                  </a:cubicBezTo>
                  <a:cubicBezTo>
                    <a:pt x="3252469" y="6933518"/>
                    <a:pt x="3251573" y="6883735"/>
                    <a:pt x="3250588" y="6809447"/>
                  </a:cubicBezTo>
                  <a:cubicBezTo>
                    <a:pt x="3810393" y="6812252"/>
                    <a:pt x="3726203" y="6780019"/>
                    <a:pt x="3728053" y="6896897"/>
                  </a:cubicBezTo>
                  <a:close/>
                  <a:moveTo>
                    <a:pt x="3729994" y="5669284"/>
                  </a:moveTo>
                  <a:cubicBezTo>
                    <a:pt x="3922527" y="5664150"/>
                    <a:pt x="4202773" y="5671134"/>
                    <a:pt x="4202832" y="5674984"/>
                  </a:cubicBezTo>
                  <a:cubicBezTo>
                    <a:pt x="4204474" y="5780730"/>
                    <a:pt x="4207012" y="5917278"/>
                    <a:pt x="4211819" y="6214488"/>
                  </a:cubicBezTo>
                  <a:cubicBezTo>
                    <a:pt x="4025973" y="6214309"/>
                    <a:pt x="4060396" y="6212668"/>
                    <a:pt x="3740085" y="6213264"/>
                  </a:cubicBezTo>
                  <a:cubicBezTo>
                    <a:pt x="3738891" y="5984044"/>
                    <a:pt x="3732532" y="5857346"/>
                    <a:pt x="3729994" y="5669284"/>
                  </a:cubicBezTo>
                  <a:close/>
                  <a:moveTo>
                    <a:pt x="3347108" y="7381036"/>
                  </a:moveTo>
                  <a:cubicBezTo>
                    <a:pt x="3468885" y="7377365"/>
                    <a:pt x="3582960" y="7377962"/>
                    <a:pt x="3704677" y="7379782"/>
                  </a:cubicBezTo>
                  <a:cubicBezTo>
                    <a:pt x="3745339" y="7380439"/>
                    <a:pt x="3737040" y="7357248"/>
                    <a:pt x="3735607" y="7507555"/>
                  </a:cubicBezTo>
                  <a:cubicBezTo>
                    <a:pt x="3730531" y="7985754"/>
                    <a:pt x="3766238" y="7922958"/>
                    <a:pt x="3704946" y="7922360"/>
                  </a:cubicBezTo>
                  <a:cubicBezTo>
                    <a:pt x="3231869" y="7917944"/>
                    <a:pt x="3269247" y="7926897"/>
                    <a:pt x="3269098" y="7914899"/>
                  </a:cubicBezTo>
                  <a:cubicBezTo>
                    <a:pt x="3261933" y="7289138"/>
                    <a:pt x="3228047" y="7384468"/>
                    <a:pt x="3347108" y="7381036"/>
                  </a:cubicBezTo>
                  <a:close/>
                  <a:moveTo>
                    <a:pt x="3740204" y="6285702"/>
                  </a:moveTo>
                  <a:cubicBezTo>
                    <a:pt x="3740204" y="6221383"/>
                    <a:pt x="3668046" y="6241738"/>
                    <a:pt x="4212266" y="6242186"/>
                  </a:cubicBezTo>
                  <a:cubicBezTo>
                    <a:pt x="4217700" y="6579182"/>
                    <a:pt x="4217700" y="6583838"/>
                    <a:pt x="4220089" y="6693344"/>
                  </a:cubicBezTo>
                  <a:cubicBezTo>
                    <a:pt x="4222537" y="6804671"/>
                    <a:pt x="4311294" y="6782018"/>
                    <a:pt x="3750116" y="6783242"/>
                  </a:cubicBezTo>
                  <a:cubicBezTo>
                    <a:pt x="3747310" y="6680838"/>
                    <a:pt x="3740204" y="6563960"/>
                    <a:pt x="3740204" y="6285702"/>
                  </a:cubicBezTo>
                  <a:close/>
                  <a:moveTo>
                    <a:pt x="3883865" y="6810820"/>
                  </a:moveTo>
                  <a:cubicBezTo>
                    <a:pt x="4064814" y="6810820"/>
                    <a:pt x="4058515" y="6808133"/>
                    <a:pt x="4222447" y="6807895"/>
                  </a:cubicBezTo>
                  <a:cubicBezTo>
                    <a:pt x="4223671" y="6873766"/>
                    <a:pt x="4223910" y="6894688"/>
                    <a:pt x="4230269" y="7304241"/>
                  </a:cubicBezTo>
                  <a:cubicBezTo>
                    <a:pt x="4231344" y="7372738"/>
                    <a:pt x="4283739" y="7353129"/>
                    <a:pt x="3883865" y="7353457"/>
                  </a:cubicBezTo>
                  <a:cubicBezTo>
                    <a:pt x="3735010" y="7353457"/>
                    <a:pt x="3760386" y="7364799"/>
                    <a:pt x="3759431" y="7303704"/>
                  </a:cubicBezTo>
                  <a:cubicBezTo>
                    <a:pt x="3750235" y="6710387"/>
                    <a:pt x="3714171" y="6810820"/>
                    <a:pt x="3883865" y="6810820"/>
                  </a:cubicBezTo>
                  <a:close/>
                  <a:moveTo>
                    <a:pt x="4227194" y="5671343"/>
                  </a:moveTo>
                  <a:cubicBezTo>
                    <a:pt x="4739112" y="5672179"/>
                    <a:pt x="4700241" y="5667642"/>
                    <a:pt x="4700360" y="5674984"/>
                  </a:cubicBezTo>
                  <a:cubicBezTo>
                    <a:pt x="4710123" y="6298834"/>
                    <a:pt x="4756458" y="6211116"/>
                    <a:pt x="4600168" y="6211116"/>
                  </a:cubicBezTo>
                  <a:cubicBezTo>
                    <a:pt x="4421100" y="6211116"/>
                    <a:pt x="4420831" y="6214488"/>
                    <a:pt x="4241972" y="6214488"/>
                  </a:cubicBezTo>
                  <a:cubicBezTo>
                    <a:pt x="4234240" y="6214488"/>
                    <a:pt x="4236628" y="6275017"/>
                    <a:pt x="4227194" y="5671343"/>
                  </a:cubicBezTo>
                  <a:close/>
                  <a:moveTo>
                    <a:pt x="3760028" y="7507913"/>
                  </a:moveTo>
                  <a:cubicBezTo>
                    <a:pt x="3761789" y="7341489"/>
                    <a:pt x="3660075" y="7381364"/>
                    <a:pt x="4231613" y="7380886"/>
                  </a:cubicBezTo>
                  <a:cubicBezTo>
                    <a:pt x="4234299" y="7521851"/>
                    <a:pt x="4240987" y="7691289"/>
                    <a:pt x="4240061" y="7915018"/>
                  </a:cubicBezTo>
                  <a:cubicBezTo>
                    <a:pt x="4240061" y="7917137"/>
                    <a:pt x="4296069" y="7926420"/>
                    <a:pt x="3765372" y="7922868"/>
                  </a:cubicBezTo>
                  <a:cubicBezTo>
                    <a:pt x="3761312" y="7783993"/>
                    <a:pt x="3758684" y="7647445"/>
                    <a:pt x="3760028" y="7507913"/>
                  </a:cubicBezTo>
                  <a:close/>
                  <a:moveTo>
                    <a:pt x="4236717" y="6242186"/>
                  </a:moveTo>
                  <a:cubicBezTo>
                    <a:pt x="4359569" y="6242186"/>
                    <a:pt x="4406919" y="6239141"/>
                    <a:pt x="4712004" y="6238753"/>
                  </a:cubicBezTo>
                  <a:cubicBezTo>
                    <a:pt x="4711108" y="6593747"/>
                    <a:pt x="4716721" y="6629025"/>
                    <a:pt x="4720721" y="6783481"/>
                  </a:cubicBezTo>
                  <a:cubicBezTo>
                    <a:pt x="4156468" y="6781869"/>
                    <a:pt x="4247047" y="6804791"/>
                    <a:pt x="4244569" y="6692658"/>
                  </a:cubicBezTo>
                  <a:cubicBezTo>
                    <a:pt x="4241673" y="6559871"/>
                    <a:pt x="4241972" y="6568347"/>
                    <a:pt x="4236717" y="6242186"/>
                  </a:cubicBezTo>
                  <a:close/>
                  <a:moveTo>
                    <a:pt x="4721408" y="6811208"/>
                  </a:moveTo>
                  <a:cubicBezTo>
                    <a:pt x="4723259" y="6892181"/>
                    <a:pt x="4729260" y="7350353"/>
                    <a:pt x="4729290" y="7352652"/>
                  </a:cubicBezTo>
                  <a:cubicBezTo>
                    <a:pt x="4186203" y="7346503"/>
                    <a:pt x="4255974" y="7381155"/>
                    <a:pt x="4254750" y="7303764"/>
                  </a:cubicBezTo>
                  <a:cubicBezTo>
                    <a:pt x="4249018" y="6934294"/>
                    <a:pt x="4248212" y="6878810"/>
                    <a:pt x="4246928" y="6807865"/>
                  </a:cubicBezTo>
                  <a:cubicBezTo>
                    <a:pt x="4415159" y="6807925"/>
                    <a:pt x="4315474" y="6810104"/>
                    <a:pt x="4721408" y="6811208"/>
                  </a:cubicBezTo>
                  <a:close/>
                  <a:moveTo>
                    <a:pt x="4729559" y="7380409"/>
                  </a:moveTo>
                  <a:cubicBezTo>
                    <a:pt x="4731021" y="7534357"/>
                    <a:pt x="4727051" y="7581753"/>
                    <a:pt x="4735589" y="7926151"/>
                  </a:cubicBezTo>
                  <a:cubicBezTo>
                    <a:pt x="4521830" y="7926479"/>
                    <a:pt x="4264452" y="7922808"/>
                    <a:pt x="4264482" y="7915167"/>
                  </a:cubicBezTo>
                  <a:cubicBezTo>
                    <a:pt x="4265408" y="7692901"/>
                    <a:pt x="4258929" y="7529074"/>
                    <a:pt x="4256063" y="7380827"/>
                  </a:cubicBezTo>
                  <a:cubicBezTo>
                    <a:pt x="4429489" y="7380797"/>
                    <a:pt x="4579807" y="7378588"/>
                    <a:pt x="4729559" y="7380409"/>
                  </a:cubicBezTo>
                  <a:close/>
                  <a:moveTo>
                    <a:pt x="4264393" y="7948088"/>
                  </a:moveTo>
                  <a:cubicBezTo>
                    <a:pt x="4450268" y="7948714"/>
                    <a:pt x="4363659" y="7954535"/>
                    <a:pt x="4736276" y="7953908"/>
                  </a:cubicBezTo>
                  <a:cubicBezTo>
                    <a:pt x="4736574" y="7967309"/>
                    <a:pt x="4746516" y="8491830"/>
                    <a:pt x="4746576" y="8495382"/>
                  </a:cubicBezTo>
                  <a:cubicBezTo>
                    <a:pt x="4412920" y="8496964"/>
                    <a:pt x="4462479" y="8492665"/>
                    <a:pt x="4274633" y="8492188"/>
                  </a:cubicBezTo>
                  <a:cubicBezTo>
                    <a:pt x="4271588" y="8318870"/>
                    <a:pt x="4263826" y="8172831"/>
                    <a:pt x="4264393" y="7948088"/>
                  </a:cubicBezTo>
                  <a:close/>
                  <a:moveTo>
                    <a:pt x="4745859" y="6811297"/>
                  </a:moveTo>
                  <a:cubicBezTo>
                    <a:pt x="5128059" y="6812611"/>
                    <a:pt x="5066558" y="6810850"/>
                    <a:pt x="5216040" y="6809716"/>
                  </a:cubicBezTo>
                  <a:cubicBezTo>
                    <a:pt x="5218578" y="7057769"/>
                    <a:pt x="5223265" y="7089675"/>
                    <a:pt x="5227176" y="7352950"/>
                  </a:cubicBezTo>
                  <a:cubicBezTo>
                    <a:pt x="5086710" y="7353667"/>
                    <a:pt x="5017417" y="7356592"/>
                    <a:pt x="4753711" y="7352980"/>
                  </a:cubicBezTo>
                  <a:cubicBezTo>
                    <a:pt x="4753681" y="7350622"/>
                    <a:pt x="4747889" y="6901672"/>
                    <a:pt x="4745859" y="6811297"/>
                  </a:cubicBezTo>
                  <a:close/>
                  <a:moveTo>
                    <a:pt x="5233177" y="6285224"/>
                  </a:moveTo>
                  <a:cubicBezTo>
                    <a:pt x="5230938" y="6218010"/>
                    <a:pt x="5163914" y="6240335"/>
                    <a:pt x="5674638" y="6240335"/>
                  </a:cubicBezTo>
                  <a:cubicBezTo>
                    <a:pt x="5725838" y="6240335"/>
                    <a:pt x="5696223" y="6174524"/>
                    <a:pt x="5711927" y="6693464"/>
                  </a:cubicBezTo>
                  <a:cubicBezTo>
                    <a:pt x="5715091" y="6798254"/>
                    <a:pt x="5795788" y="6781660"/>
                    <a:pt x="5316471" y="6781660"/>
                  </a:cubicBezTo>
                  <a:cubicBezTo>
                    <a:pt x="5205651" y="6781660"/>
                    <a:pt x="5252552" y="6865678"/>
                    <a:pt x="5233177" y="6285224"/>
                  </a:cubicBezTo>
                  <a:close/>
                  <a:moveTo>
                    <a:pt x="5316501" y="6809357"/>
                  </a:moveTo>
                  <a:cubicBezTo>
                    <a:pt x="5786235" y="6809357"/>
                    <a:pt x="5714822" y="6781033"/>
                    <a:pt x="5716643" y="6896897"/>
                  </a:cubicBezTo>
                  <a:cubicBezTo>
                    <a:pt x="5724883" y="7422164"/>
                    <a:pt x="5736019" y="7350741"/>
                    <a:pt x="5674668" y="7350741"/>
                  </a:cubicBezTo>
                  <a:cubicBezTo>
                    <a:pt x="5185529" y="7350741"/>
                    <a:pt x="5251985" y="7371365"/>
                    <a:pt x="5250911" y="7303764"/>
                  </a:cubicBezTo>
                  <a:cubicBezTo>
                    <a:pt x="5241805" y="6727429"/>
                    <a:pt x="5210756" y="6809357"/>
                    <a:pt x="5316501" y="6809357"/>
                  </a:cubicBezTo>
                  <a:close/>
                  <a:moveTo>
                    <a:pt x="5316501" y="7380439"/>
                  </a:moveTo>
                  <a:cubicBezTo>
                    <a:pt x="5494286" y="7380439"/>
                    <a:pt x="5503750" y="7378439"/>
                    <a:pt x="5674668" y="7378439"/>
                  </a:cubicBezTo>
                  <a:cubicBezTo>
                    <a:pt x="5741274" y="7378439"/>
                    <a:pt x="5721241" y="7301674"/>
                    <a:pt x="5730377" y="7921376"/>
                  </a:cubicBezTo>
                  <a:cubicBezTo>
                    <a:pt x="5533963" y="7920151"/>
                    <a:pt x="5501451" y="7926002"/>
                    <a:pt x="5259807" y="7925972"/>
                  </a:cubicBezTo>
                  <a:cubicBezTo>
                    <a:pt x="5251269" y="7304360"/>
                    <a:pt x="5226101" y="7380439"/>
                    <a:pt x="5316501" y="7380439"/>
                  </a:cubicBezTo>
                  <a:close/>
                  <a:moveTo>
                    <a:pt x="5720555" y="5674417"/>
                  </a:moveTo>
                  <a:cubicBezTo>
                    <a:pt x="5720465" y="5667940"/>
                    <a:pt x="6196020" y="5667016"/>
                    <a:pt x="6196139" y="5674895"/>
                  </a:cubicBezTo>
                  <a:cubicBezTo>
                    <a:pt x="6199692" y="5901996"/>
                    <a:pt x="6195751" y="5821232"/>
                    <a:pt x="6202200" y="6211414"/>
                  </a:cubicBezTo>
                  <a:cubicBezTo>
                    <a:pt x="5982887" y="6207922"/>
                    <a:pt x="5858602" y="6211981"/>
                    <a:pt x="5731123" y="6212489"/>
                  </a:cubicBezTo>
                  <a:cubicBezTo>
                    <a:pt x="5730914" y="6010577"/>
                    <a:pt x="5723570" y="5867076"/>
                    <a:pt x="5720555" y="5674417"/>
                  </a:cubicBezTo>
                  <a:close/>
                  <a:moveTo>
                    <a:pt x="5730794" y="6285821"/>
                  </a:moveTo>
                  <a:cubicBezTo>
                    <a:pt x="5731182" y="6234306"/>
                    <a:pt x="5659889" y="6230426"/>
                    <a:pt x="6202618" y="6239231"/>
                  </a:cubicBezTo>
                  <a:cubicBezTo>
                    <a:pt x="6211156" y="6741666"/>
                    <a:pt x="6207663" y="6575630"/>
                    <a:pt x="6210111" y="6783093"/>
                  </a:cubicBezTo>
                  <a:cubicBezTo>
                    <a:pt x="5662636" y="6773452"/>
                    <a:pt x="5740139" y="6817804"/>
                    <a:pt x="5736347" y="6692568"/>
                  </a:cubicBezTo>
                  <a:cubicBezTo>
                    <a:pt x="5731063" y="6517340"/>
                    <a:pt x="5730108" y="6395984"/>
                    <a:pt x="5730794" y="6285821"/>
                  </a:cubicBezTo>
                  <a:close/>
                  <a:moveTo>
                    <a:pt x="6210469" y="6810790"/>
                  </a:moveTo>
                  <a:cubicBezTo>
                    <a:pt x="6214112" y="7089108"/>
                    <a:pt x="6219217" y="7125162"/>
                    <a:pt x="6222023" y="7353249"/>
                  </a:cubicBezTo>
                  <a:cubicBezTo>
                    <a:pt x="6033849" y="7353398"/>
                    <a:pt x="5974140" y="7353875"/>
                    <a:pt x="5853736" y="7352085"/>
                  </a:cubicBezTo>
                  <a:cubicBezTo>
                    <a:pt x="5715001" y="7350025"/>
                    <a:pt x="5749454" y="7434819"/>
                    <a:pt x="5741035" y="6896419"/>
                  </a:cubicBezTo>
                  <a:cubicBezTo>
                    <a:pt x="5739303" y="6784615"/>
                    <a:pt x="5649888" y="6801717"/>
                    <a:pt x="6210469" y="6810790"/>
                  </a:cubicBezTo>
                  <a:close/>
                  <a:moveTo>
                    <a:pt x="6222352" y="7380947"/>
                  </a:moveTo>
                  <a:cubicBezTo>
                    <a:pt x="6225517" y="7693468"/>
                    <a:pt x="6218351" y="7321283"/>
                    <a:pt x="6227666" y="7925464"/>
                  </a:cubicBezTo>
                  <a:cubicBezTo>
                    <a:pt x="5716016" y="7925733"/>
                    <a:pt x="5993844" y="7923972"/>
                    <a:pt x="5754857" y="7921584"/>
                  </a:cubicBezTo>
                  <a:cubicBezTo>
                    <a:pt x="5753394" y="7804288"/>
                    <a:pt x="5754141" y="7860847"/>
                    <a:pt x="5746737" y="7378618"/>
                  </a:cubicBezTo>
                  <a:cubicBezTo>
                    <a:pt x="5947509" y="7379692"/>
                    <a:pt x="5761993" y="7381335"/>
                    <a:pt x="6222352" y="7380947"/>
                  </a:cubicBezTo>
                  <a:close/>
                  <a:moveTo>
                    <a:pt x="6227128" y="6239619"/>
                  </a:moveTo>
                  <a:cubicBezTo>
                    <a:pt x="6766065" y="6248155"/>
                    <a:pt x="6699250" y="6210250"/>
                    <a:pt x="6700684" y="6286000"/>
                  </a:cubicBezTo>
                  <a:cubicBezTo>
                    <a:pt x="6703490" y="6434576"/>
                    <a:pt x="6705460" y="6549544"/>
                    <a:pt x="6706803" y="6693225"/>
                  </a:cubicBezTo>
                  <a:cubicBezTo>
                    <a:pt x="6707729" y="6793509"/>
                    <a:pt x="6804130" y="6792375"/>
                    <a:pt x="6234622" y="6783481"/>
                  </a:cubicBezTo>
                  <a:cubicBezTo>
                    <a:pt x="6232711" y="6619833"/>
                    <a:pt x="6234771" y="6678749"/>
                    <a:pt x="6227128" y="6239619"/>
                  </a:cubicBezTo>
                  <a:close/>
                  <a:moveTo>
                    <a:pt x="6228114" y="7953162"/>
                  </a:moveTo>
                  <a:cubicBezTo>
                    <a:pt x="6231040" y="8142866"/>
                    <a:pt x="6231876" y="8206737"/>
                    <a:pt x="6234532" y="8322900"/>
                  </a:cubicBezTo>
                  <a:cubicBezTo>
                    <a:pt x="6239578" y="8552239"/>
                    <a:pt x="6321977" y="8484219"/>
                    <a:pt x="5853378" y="8494278"/>
                  </a:cubicBezTo>
                  <a:cubicBezTo>
                    <a:pt x="5741691" y="8496546"/>
                    <a:pt x="5763635" y="8599307"/>
                    <a:pt x="5755216" y="7949282"/>
                  </a:cubicBezTo>
                  <a:cubicBezTo>
                    <a:pt x="5939479" y="7951162"/>
                    <a:pt x="5763247" y="7953401"/>
                    <a:pt x="6228114" y="7953162"/>
                  </a:cubicBezTo>
                  <a:close/>
                  <a:moveTo>
                    <a:pt x="6236174" y="6896479"/>
                  </a:moveTo>
                  <a:cubicBezTo>
                    <a:pt x="6234473" y="6787480"/>
                    <a:pt x="6143147" y="6810820"/>
                    <a:pt x="6708117" y="6808492"/>
                  </a:cubicBezTo>
                  <a:cubicBezTo>
                    <a:pt x="6711909" y="7088481"/>
                    <a:pt x="6713252" y="7025057"/>
                    <a:pt x="6719044" y="7355368"/>
                  </a:cubicBezTo>
                  <a:cubicBezTo>
                    <a:pt x="6171002" y="7354443"/>
                    <a:pt x="6246863" y="7371395"/>
                    <a:pt x="6245817" y="7303764"/>
                  </a:cubicBezTo>
                  <a:cubicBezTo>
                    <a:pt x="6242623" y="7100061"/>
                    <a:pt x="6239309" y="7095077"/>
                    <a:pt x="6236174" y="6896479"/>
                  </a:cubicBezTo>
                  <a:close/>
                  <a:moveTo>
                    <a:pt x="6748779" y="6211175"/>
                  </a:moveTo>
                  <a:cubicBezTo>
                    <a:pt x="6715611" y="6211175"/>
                    <a:pt x="6723970" y="6230874"/>
                    <a:pt x="6721641" y="6081851"/>
                  </a:cubicBezTo>
                  <a:cubicBezTo>
                    <a:pt x="6714118" y="5608486"/>
                    <a:pt x="6701639" y="5670776"/>
                    <a:pt x="6748779" y="5670776"/>
                  </a:cubicBezTo>
                  <a:cubicBezTo>
                    <a:pt x="6928206" y="5670776"/>
                    <a:pt x="6927161" y="5669821"/>
                    <a:pt x="7106976" y="5669821"/>
                  </a:cubicBezTo>
                  <a:cubicBezTo>
                    <a:pt x="7226274" y="5669821"/>
                    <a:pt x="7189941" y="5588579"/>
                    <a:pt x="7197674" y="6082298"/>
                  </a:cubicBezTo>
                  <a:cubicBezTo>
                    <a:pt x="7200391" y="6255945"/>
                    <a:pt x="7289806" y="6211175"/>
                    <a:pt x="6748779" y="6211175"/>
                  </a:cubicBezTo>
                  <a:close/>
                  <a:moveTo>
                    <a:pt x="7199256" y="6241201"/>
                  </a:moveTo>
                  <a:cubicBezTo>
                    <a:pt x="7199913" y="6529577"/>
                    <a:pt x="7203078" y="6596313"/>
                    <a:pt x="7206780" y="6783928"/>
                  </a:cubicBezTo>
                  <a:cubicBezTo>
                    <a:pt x="7014725" y="6786823"/>
                    <a:pt x="6930594" y="6780555"/>
                    <a:pt x="6732240" y="6780705"/>
                  </a:cubicBezTo>
                  <a:cubicBezTo>
                    <a:pt x="6730687" y="6652096"/>
                    <a:pt x="6731314" y="6611744"/>
                    <a:pt x="6724328" y="6238903"/>
                  </a:cubicBezTo>
                  <a:cubicBezTo>
                    <a:pt x="6934057" y="6238694"/>
                    <a:pt x="6874407" y="6241350"/>
                    <a:pt x="7199256" y="6241201"/>
                  </a:cubicBezTo>
                  <a:close/>
                  <a:moveTo>
                    <a:pt x="6727194" y="7952923"/>
                  </a:moveTo>
                  <a:cubicBezTo>
                    <a:pt x="6726060" y="8190709"/>
                    <a:pt x="6734897" y="8312215"/>
                    <a:pt x="6738181" y="8490636"/>
                  </a:cubicBezTo>
                  <a:cubicBezTo>
                    <a:pt x="6526541" y="8490816"/>
                    <a:pt x="6546514" y="8496426"/>
                    <a:pt x="6262327" y="8493919"/>
                  </a:cubicBezTo>
                  <a:cubicBezTo>
                    <a:pt x="6258954" y="8288128"/>
                    <a:pt x="6259222" y="8386920"/>
                    <a:pt x="6252535" y="7953162"/>
                  </a:cubicBezTo>
                  <a:lnTo>
                    <a:pt x="6727194" y="7952923"/>
                  </a:lnTo>
                  <a:close/>
                  <a:moveTo>
                    <a:pt x="6733852" y="6896479"/>
                  </a:moveTo>
                  <a:cubicBezTo>
                    <a:pt x="6731911" y="6772736"/>
                    <a:pt x="6658021" y="6812312"/>
                    <a:pt x="7106976" y="6812312"/>
                  </a:cubicBezTo>
                  <a:cubicBezTo>
                    <a:pt x="7238038" y="6812312"/>
                    <a:pt x="7204481" y="6720594"/>
                    <a:pt x="7213617" y="7304300"/>
                  </a:cubicBezTo>
                  <a:cubicBezTo>
                    <a:pt x="7214661" y="7370918"/>
                    <a:pt x="7288731" y="7355397"/>
                    <a:pt x="6748779" y="7355397"/>
                  </a:cubicBezTo>
                  <a:cubicBezTo>
                    <a:pt x="6744301" y="7355397"/>
                    <a:pt x="6741853" y="7408495"/>
                    <a:pt x="6733852" y="6896479"/>
                  </a:cubicBezTo>
                  <a:close/>
                  <a:moveTo>
                    <a:pt x="6748779" y="7383095"/>
                  </a:moveTo>
                  <a:cubicBezTo>
                    <a:pt x="7306434" y="7383095"/>
                    <a:pt x="7213377" y="7343041"/>
                    <a:pt x="7218035" y="7508152"/>
                  </a:cubicBezTo>
                  <a:cubicBezTo>
                    <a:pt x="7222036" y="7655355"/>
                    <a:pt x="7223498" y="7767129"/>
                    <a:pt x="7225051" y="7915257"/>
                  </a:cubicBezTo>
                  <a:cubicBezTo>
                    <a:pt x="7225200" y="7928628"/>
                    <a:pt x="7270400" y="7925196"/>
                    <a:pt x="6751854" y="7925196"/>
                  </a:cubicBezTo>
                  <a:cubicBezTo>
                    <a:pt x="6754989" y="7520926"/>
                    <a:pt x="6735882" y="7383095"/>
                    <a:pt x="6748779" y="7383095"/>
                  </a:cubicBezTo>
                  <a:close/>
                  <a:moveTo>
                    <a:pt x="6751675" y="7952923"/>
                  </a:moveTo>
                  <a:cubicBezTo>
                    <a:pt x="6768244" y="7952923"/>
                    <a:pt x="7160505" y="7952535"/>
                    <a:pt x="7225439" y="7952057"/>
                  </a:cubicBezTo>
                  <a:cubicBezTo>
                    <a:pt x="7228574" y="8240254"/>
                    <a:pt x="7232037" y="8307140"/>
                    <a:pt x="7235141" y="8493382"/>
                  </a:cubicBezTo>
                  <a:cubicBezTo>
                    <a:pt x="6958389" y="8495531"/>
                    <a:pt x="6961524" y="8490845"/>
                    <a:pt x="6762632" y="8490666"/>
                  </a:cubicBezTo>
                  <a:cubicBezTo>
                    <a:pt x="6759169" y="8301291"/>
                    <a:pt x="6750541" y="8186770"/>
                    <a:pt x="6751675" y="7952923"/>
                  </a:cubicBezTo>
                  <a:close/>
                  <a:moveTo>
                    <a:pt x="7644628" y="6781839"/>
                  </a:moveTo>
                  <a:cubicBezTo>
                    <a:pt x="7163132" y="6770855"/>
                    <a:pt x="7232306" y="6823206"/>
                    <a:pt x="7229320" y="6692628"/>
                  </a:cubicBezTo>
                  <a:cubicBezTo>
                    <a:pt x="7226185" y="6556469"/>
                    <a:pt x="7223797" y="6420787"/>
                    <a:pt x="7223797" y="6285702"/>
                  </a:cubicBezTo>
                  <a:cubicBezTo>
                    <a:pt x="7223797" y="6218906"/>
                    <a:pt x="7153818" y="6245827"/>
                    <a:pt x="7696396" y="6238664"/>
                  </a:cubicBezTo>
                  <a:cubicBezTo>
                    <a:pt x="7704248" y="6868543"/>
                    <a:pt x="7729714" y="6783779"/>
                    <a:pt x="7644628" y="6781839"/>
                  </a:cubicBezTo>
                  <a:close/>
                  <a:moveTo>
                    <a:pt x="7644211" y="6211772"/>
                  </a:moveTo>
                  <a:cubicBezTo>
                    <a:pt x="7535987" y="6213682"/>
                    <a:pt x="7524075" y="6213324"/>
                    <a:pt x="7223618" y="6213473"/>
                  </a:cubicBezTo>
                  <a:cubicBezTo>
                    <a:pt x="7223379" y="6170077"/>
                    <a:pt x="7217617" y="5727992"/>
                    <a:pt x="7216751" y="5669702"/>
                  </a:cubicBezTo>
                  <a:cubicBezTo>
                    <a:pt x="7219796" y="5669702"/>
                    <a:pt x="7558378" y="5669015"/>
                    <a:pt x="7687499" y="5668418"/>
                  </a:cubicBezTo>
                  <a:cubicBezTo>
                    <a:pt x="7697322" y="6295282"/>
                    <a:pt x="7716339" y="6210519"/>
                    <a:pt x="7644211" y="6211772"/>
                  </a:cubicBezTo>
                  <a:close/>
                  <a:moveTo>
                    <a:pt x="7644300" y="5640930"/>
                  </a:moveTo>
                  <a:cubicBezTo>
                    <a:pt x="7479770" y="5641825"/>
                    <a:pt x="7446662" y="5641079"/>
                    <a:pt x="7286044" y="5641706"/>
                  </a:cubicBezTo>
                  <a:cubicBezTo>
                    <a:pt x="7190509" y="5642094"/>
                    <a:pt x="7217348" y="5728708"/>
                    <a:pt x="7206302" y="5099336"/>
                  </a:cubicBezTo>
                  <a:cubicBezTo>
                    <a:pt x="7351336" y="5099903"/>
                    <a:pt x="7324915" y="5100858"/>
                    <a:pt x="7676692" y="5100112"/>
                  </a:cubicBezTo>
                  <a:cubicBezTo>
                    <a:pt x="7679916" y="5715128"/>
                    <a:pt x="7713473" y="5640541"/>
                    <a:pt x="7644300" y="5640930"/>
                  </a:cubicBezTo>
                  <a:close/>
                  <a:moveTo>
                    <a:pt x="7644359" y="5072445"/>
                  </a:moveTo>
                  <a:cubicBezTo>
                    <a:pt x="7154176" y="5073788"/>
                    <a:pt x="7205824" y="5073430"/>
                    <a:pt x="7205645" y="5063461"/>
                  </a:cubicBezTo>
                  <a:cubicBezTo>
                    <a:pt x="7194390" y="4429941"/>
                    <a:pt x="7167013" y="4525419"/>
                    <a:pt x="7285864" y="4527509"/>
                  </a:cubicBezTo>
                  <a:cubicBezTo>
                    <a:pt x="7735775" y="4535358"/>
                    <a:pt x="7671796" y="4484978"/>
                    <a:pt x="7672483" y="4657400"/>
                  </a:cubicBezTo>
                  <a:cubicBezTo>
                    <a:pt x="7674005" y="5135809"/>
                    <a:pt x="7694784" y="5072295"/>
                    <a:pt x="7644359" y="5072445"/>
                  </a:cubicBezTo>
                  <a:close/>
                  <a:moveTo>
                    <a:pt x="7644449" y="4502259"/>
                  </a:moveTo>
                  <a:cubicBezTo>
                    <a:pt x="7126232" y="4496677"/>
                    <a:pt x="7195763" y="4517838"/>
                    <a:pt x="7194748" y="4452684"/>
                  </a:cubicBezTo>
                  <a:cubicBezTo>
                    <a:pt x="7185642" y="3867574"/>
                    <a:pt x="7156713" y="3956278"/>
                    <a:pt x="7285864" y="3959084"/>
                  </a:cubicBezTo>
                  <a:cubicBezTo>
                    <a:pt x="7734879" y="3968724"/>
                    <a:pt x="7658750" y="3918850"/>
                    <a:pt x="7660691" y="4046056"/>
                  </a:cubicBezTo>
                  <a:cubicBezTo>
                    <a:pt x="7668691" y="4556072"/>
                    <a:pt x="7687380" y="4502677"/>
                    <a:pt x="7644449" y="4502259"/>
                  </a:cubicBezTo>
                  <a:close/>
                  <a:moveTo>
                    <a:pt x="7107005" y="5642094"/>
                  </a:moveTo>
                  <a:cubicBezTo>
                    <a:pt x="6927579" y="5642094"/>
                    <a:pt x="6928624" y="5643049"/>
                    <a:pt x="6748809" y="5643049"/>
                  </a:cubicBezTo>
                  <a:cubicBezTo>
                    <a:pt x="6700982" y="5643049"/>
                    <a:pt x="6715581" y="5699876"/>
                    <a:pt x="6708684" y="5267252"/>
                  </a:cubicBezTo>
                  <a:cubicBezTo>
                    <a:pt x="6705579" y="5069042"/>
                    <a:pt x="6692861" y="5099366"/>
                    <a:pt x="6748809" y="5099366"/>
                  </a:cubicBezTo>
                  <a:cubicBezTo>
                    <a:pt x="7113961" y="5099187"/>
                    <a:pt x="7123366" y="5099127"/>
                    <a:pt x="7181821" y="5099277"/>
                  </a:cubicBezTo>
                  <a:cubicBezTo>
                    <a:pt x="7193166" y="5735990"/>
                    <a:pt x="7220453" y="5642094"/>
                    <a:pt x="7107005" y="5642094"/>
                  </a:cubicBezTo>
                  <a:close/>
                  <a:moveTo>
                    <a:pt x="7107005" y="5071490"/>
                  </a:moveTo>
                  <a:cubicBezTo>
                    <a:pt x="6704385" y="5071699"/>
                    <a:pt x="6747824" y="5071699"/>
                    <a:pt x="6706207" y="5071639"/>
                  </a:cubicBezTo>
                  <a:cubicBezTo>
                    <a:pt x="6705191" y="4975951"/>
                    <a:pt x="6699041" y="4528912"/>
                    <a:pt x="6699011" y="4526762"/>
                  </a:cubicBezTo>
                  <a:cubicBezTo>
                    <a:pt x="6701191" y="4526762"/>
                    <a:pt x="7102020" y="4525748"/>
                    <a:pt x="7171521" y="4526106"/>
                  </a:cubicBezTo>
                  <a:cubicBezTo>
                    <a:pt x="7182478" y="5158880"/>
                    <a:pt x="7213258" y="5071490"/>
                    <a:pt x="7107005" y="5071490"/>
                  </a:cubicBezTo>
                  <a:close/>
                  <a:moveTo>
                    <a:pt x="6699340" y="6211235"/>
                  </a:moveTo>
                  <a:cubicBezTo>
                    <a:pt x="6570487" y="6211533"/>
                    <a:pt x="6420616" y="6214966"/>
                    <a:pt x="6226680" y="6211832"/>
                  </a:cubicBezTo>
                  <a:cubicBezTo>
                    <a:pt x="6220321" y="5838364"/>
                    <a:pt x="6224322" y="5913457"/>
                    <a:pt x="6220590" y="5674417"/>
                  </a:cubicBezTo>
                  <a:cubicBezTo>
                    <a:pt x="6220441" y="5665881"/>
                    <a:pt x="6184974" y="5669373"/>
                    <a:pt x="6690682" y="5670687"/>
                  </a:cubicBezTo>
                  <a:cubicBezTo>
                    <a:pt x="6698414" y="6159482"/>
                    <a:pt x="6698205" y="6148349"/>
                    <a:pt x="6699340" y="6211235"/>
                  </a:cubicBezTo>
                  <a:close/>
                  <a:moveTo>
                    <a:pt x="6220053" y="5641795"/>
                  </a:moveTo>
                  <a:cubicBezTo>
                    <a:pt x="6211007" y="5068028"/>
                    <a:pt x="6209365" y="5097516"/>
                    <a:pt x="6211485" y="5097516"/>
                  </a:cubicBezTo>
                  <a:cubicBezTo>
                    <a:pt x="6397837" y="5098292"/>
                    <a:pt x="6405839" y="5097337"/>
                    <a:pt x="6569591" y="5098650"/>
                  </a:cubicBezTo>
                  <a:cubicBezTo>
                    <a:pt x="6718357" y="5099844"/>
                    <a:pt x="6679994" y="5000276"/>
                    <a:pt x="6690204" y="5642959"/>
                  </a:cubicBezTo>
                  <a:cubicBezTo>
                    <a:pt x="6579623" y="5642631"/>
                    <a:pt x="6459099" y="5640213"/>
                    <a:pt x="6220053" y="5641795"/>
                  </a:cubicBezTo>
                  <a:close/>
                  <a:moveTo>
                    <a:pt x="6209843" y="5063401"/>
                  </a:moveTo>
                  <a:cubicBezTo>
                    <a:pt x="6196438" y="4481068"/>
                    <a:pt x="6205365" y="4528882"/>
                    <a:pt x="6211485" y="4528882"/>
                  </a:cubicBezTo>
                  <a:cubicBezTo>
                    <a:pt x="6768573" y="4531180"/>
                    <a:pt x="6674083" y="4483038"/>
                    <a:pt x="6676262" y="4656714"/>
                  </a:cubicBezTo>
                  <a:cubicBezTo>
                    <a:pt x="6678412" y="4844358"/>
                    <a:pt x="6679934" y="4883248"/>
                    <a:pt x="6681636" y="5063998"/>
                  </a:cubicBezTo>
                  <a:cubicBezTo>
                    <a:pt x="6681725" y="5075161"/>
                    <a:pt x="6210052" y="5073430"/>
                    <a:pt x="6209843" y="5063401"/>
                  </a:cubicBezTo>
                  <a:close/>
                  <a:moveTo>
                    <a:pt x="6569532" y="4500229"/>
                  </a:moveTo>
                  <a:cubicBezTo>
                    <a:pt x="6135773" y="4506646"/>
                    <a:pt x="6203334" y="4517570"/>
                    <a:pt x="6202290" y="4452654"/>
                  </a:cubicBezTo>
                  <a:cubicBezTo>
                    <a:pt x="6193811" y="3897958"/>
                    <a:pt x="6185869" y="3958397"/>
                    <a:pt x="6211485" y="3958546"/>
                  </a:cubicBezTo>
                  <a:cubicBezTo>
                    <a:pt x="6751168" y="3962158"/>
                    <a:pt x="6667246" y="3931476"/>
                    <a:pt x="6669037" y="4046026"/>
                  </a:cubicBezTo>
                  <a:cubicBezTo>
                    <a:pt x="6672082" y="4240595"/>
                    <a:pt x="6670261" y="4249847"/>
                    <a:pt x="6673456" y="4453191"/>
                  </a:cubicBezTo>
                  <a:cubicBezTo>
                    <a:pt x="6674352" y="4511630"/>
                    <a:pt x="6695041" y="4498349"/>
                    <a:pt x="6569532" y="4500229"/>
                  </a:cubicBezTo>
                  <a:close/>
                  <a:moveTo>
                    <a:pt x="6195602" y="5641944"/>
                  </a:moveTo>
                  <a:cubicBezTo>
                    <a:pt x="6100694" y="5642452"/>
                    <a:pt x="6108337" y="5642362"/>
                    <a:pt x="5720077" y="5642541"/>
                  </a:cubicBezTo>
                  <a:cubicBezTo>
                    <a:pt x="5716882" y="5419290"/>
                    <a:pt x="5720734" y="5493070"/>
                    <a:pt x="5713658" y="5101545"/>
                  </a:cubicBezTo>
                  <a:cubicBezTo>
                    <a:pt x="5906340" y="5100739"/>
                    <a:pt x="5820060" y="5095874"/>
                    <a:pt x="6186168" y="5097426"/>
                  </a:cubicBezTo>
                  <a:cubicBezTo>
                    <a:pt x="6187929" y="5174938"/>
                    <a:pt x="6195333" y="5624783"/>
                    <a:pt x="6195602" y="5641944"/>
                  </a:cubicBezTo>
                  <a:close/>
                  <a:moveTo>
                    <a:pt x="5713151" y="5073788"/>
                  </a:moveTo>
                  <a:cubicBezTo>
                    <a:pt x="5703597" y="4524106"/>
                    <a:pt x="5705627" y="4669428"/>
                    <a:pt x="5703149" y="4530135"/>
                  </a:cubicBezTo>
                  <a:cubicBezTo>
                    <a:pt x="5896428" y="4529926"/>
                    <a:pt x="5884635" y="4527538"/>
                    <a:pt x="6178883" y="4528762"/>
                  </a:cubicBezTo>
                  <a:cubicBezTo>
                    <a:pt x="6180346" y="4660892"/>
                    <a:pt x="6178286" y="4767474"/>
                    <a:pt x="6185422" y="5064147"/>
                  </a:cubicBezTo>
                  <a:cubicBezTo>
                    <a:pt x="6185511" y="5069729"/>
                    <a:pt x="6227069" y="5071579"/>
                    <a:pt x="5713151" y="5073788"/>
                  </a:cubicBezTo>
                  <a:close/>
                  <a:moveTo>
                    <a:pt x="5702642" y="4502438"/>
                  </a:moveTo>
                  <a:cubicBezTo>
                    <a:pt x="5698790" y="4273187"/>
                    <a:pt x="5700850" y="4276888"/>
                    <a:pt x="5695894" y="3958367"/>
                  </a:cubicBezTo>
                  <a:cubicBezTo>
                    <a:pt x="6254386" y="3958278"/>
                    <a:pt x="6168971" y="3928610"/>
                    <a:pt x="6170793" y="4046026"/>
                  </a:cubicBezTo>
                  <a:cubicBezTo>
                    <a:pt x="6173599" y="4226746"/>
                    <a:pt x="6174465" y="4242923"/>
                    <a:pt x="6177809" y="4453131"/>
                  </a:cubicBezTo>
                  <a:cubicBezTo>
                    <a:pt x="6178854" y="4517719"/>
                    <a:pt x="6254714" y="4501841"/>
                    <a:pt x="5702642" y="4502438"/>
                  </a:cubicBezTo>
                  <a:close/>
                  <a:moveTo>
                    <a:pt x="5696044" y="5670239"/>
                  </a:moveTo>
                  <a:cubicBezTo>
                    <a:pt x="5699059" y="5870389"/>
                    <a:pt x="5706493" y="6007712"/>
                    <a:pt x="5706642" y="6212578"/>
                  </a:cubicBezTo>
                  <a:cubicBezTo>
                    <a:pt x="5549696" y="6212876"/>
                    <a:pt x="5487569" y="6210728"/>
                    <a:pt x="5230878" y="6210728"/>
                  </a:cubicBezTo>
                  <a:cubicBezTo>
                    <a:pt x="5224788" y="5987865"/>
                    <a:pt x="5227893" y="5870449"/>
                    <a:pt x="5224609" y="5670119"/>
                  </a:cubicBezTo>
                  <a:cubicBezTo>
                    <a:pt x="5285781" y="5670507"/>
                    <a:pt x="5298708" y="5670418"/>
                    <a:pt x="5696044" y="5670239"/>
                  </a:cubicBezTo>
                  <a:close/>
                  <a:moveTo>
                    <a:pt x="5316501" y="5642691"/>
                  </a:moveTo>
                  <a:cubicBezTo>
                    <a:pt x="5198844" y="5642691"/>
                    <a:pt x="5226281" y="5676357"/>
                    <a:pt x="5220071" y="5470596"/>
                  </a:cubicBezTo>
                  <a:cubicBezTo>
                    <a:pt x="5216398" y="5349241"/>
                    <a:pt x="5213741" y="5212902"/>
                    <a:pt x="5214369" y="5100739"/>
                  </a:cubicBezTo>
                  <a:cubicBezTo>
                    <a:pt x="5230759" y="5100829"/>
                    <a:pt x="5629020" y="5101694"/>
                    <a:pt x="5689177" y="5101605"/>
                  </a:cubicBezTo>
                  <a:cubicBezTo>
                    <a:pt x="5696193" y="5491100"/>
                    <a:pt x="5692551" y="5428393"/>
                    <a:pt x="5695626" y="5642541"/>
                  </a:cubicBezTo>
                  <a:lnTo>
                    <a:pt x="5316501" y="5642691"/>
                  </a:lnTo>
                  <a:close/>
                  <a:moveTo>
                    <a:pt x="5215443" y="6693046"/>
                  </a:moveTo>
                  <a:cubicBezTo>
                    <a:pt x="5215563" y="6802642"/>
                    <a:pt x="5300887" y="6785809"/>
                    <a:pt x="4779356" y="6783719"/>
                  </a:cubicBezTo>
                  <a:cubicBezTo>
                    <a:pt x="4744516" y="6783570"/>
                    <a:pt x="4732574" y="6862812"/>
                    <a:pt x="4736276" y="6286239"/>
                  </a:cubicBezTo>
                  <a:cubicBezTo>
                    <a:pt x="4736664" y="6222696"/>
                    <a:pt x="4661281" y="6238455"/>
                    <a:pt x="5207233" y="6238455"/>
                  </a:cubicBezTo>
                  <a:cubicBezTo>
                    <a:pt x="5211353" y="6375181"/>
                    <a:pt x="5215204" y="6476928"/>
                    <a:pt x="5215443" y="6693046"/>
                  </a:cubicBezTo>
                  <a:close/>
                  <a:moveTo>
                    <a:pt x="4736485" y="6210996"/>
                  </a:moveTo>
                  <a:cubicBezTo>
                    <a:pt x="4736097" y="5956705"/>
                    <a:pt x="4727290" y="5870658"/>
                    <a:pt x="4724752" y="5670507"/>
                  </a:cubicBezTo>
                  <a:cubicBezTo>
                    <a:pt x="4948274" y="5667702"/>
                    <a:pt x="4854948" y="5667016"/>
                    <a:pt x="5200128" y="5669940"/>
                  </a:cubicBezTo>
                  <a:cubicBezTo>
                    <a:pt x="5203621" y="5884058"/>
                    <a:pt x="5200098" y="5979149"/>
                    <a:pt x="5206367" y="6210728"/>
                  </a:cubicBezTo>
                  <a:cubicBezTo>
                    <a:pt x="4782461" y="6210757"/>
                    <a:pt x="4909433" y="6210728"/>
                    <a:pt x="4736485" y="6210996"/>
                  </a:cubicBezTo>
                  <a:close/>
                  <a:moveTo>
                    <a:pt x="5137553" y="5641527"/>
                  </a:moveTo>
                  <a:cubicBezTo>
                    <a:pt x="5022791" y="5639974"/>
                    <a:pt x="4896715" y="5639825"/>
                    <a:pt x="4779147" y="5641885"/>
                  </a:cubicBezTo>
                  <a:cubicBezTo>
                    <a:pt x="4688807" y="5643467"/>
                    <a:pt x="4738664" y="5711785"/>
                    <a:pt x="4718452" y="5099366"/>
                  </a:cubicBezTo>
                  <a:cubicBezTo>
                    <a:pt x="5120386" y="5098441"/>
                    <a:pt x="5003893" y="5098948"/>
                    <a:pt x="5189918" y="5100530"/>
                  </a:cubicBezTo>
                  <a:cubicBezTo>
                    <a:pt x="5186574" y="5711277"/>
                    <a:pt x="5240880" y="5642780"/>
                    <a:pt x="5137553" y="5641527"/>
                  </a:cubicBezTo>
                  <a:close/>
                  <a:moveTo>
                    <a:pt x="5190156" y="5063640"/>
                  </a:moveTo>
                  <a:cubicBezTo>
                    <a:pt x="5190037" y="5078772"/>
                    <a:pt x="5238282" y="5069639"/>
                    <a:pt x="4779237" y="5071460"/>
                  </a:cubicBezTo>
                  <a:cubicBezTo>
                    <a:pt x="4694718" y="5071699"/>
                    <a:pt x="4715646" y="5155388"/>
                    <a:pt x="4708988" y="4652834"/>
                  </a:cubicBezTo>
                  <a:cubicBezTo>
                    <a:pt x="4707108" y="4504348"/>
                    <a:pt x="4688657" y="4528493"/>
                    <a:pt x="4779117" y="4529837"/>
                  </a:cubicBezTo>
                  <a:cubicBezTo>
                    <a:pt x="4890983" y="4531628"/>
                    <a:pt x="4932660" y="4531210"/>
                    <a:pt x="5184185" y="4531269"/>
                  </a:cubicBezTo>
                  <a:cubicBezTo>
                    <a:pt x="5190425" y="4925929"/>
                    <a:pt x="5191201" y="4938345"/>
                    <a:pt x="5190156" y="5063640"/>
                  </a:cubicBezTo>
                  <a:close/>
                  <a:moveTo>
                    <a:pt x="4706869" y="4501184"/>
                  </a:moveTo>
                  <a:cubicBezTo>
                    <a:pt x="4703346" y="4272083"/>
                    <a:pt x="4702420" y="4241938"/>
                    <a:pt x="4698062" y="3957472"/>
                  </a:cubicBezTo>
                  <a:cubicBezTo>
                    <a:pt x="4830378" y="3956606"/>
                    <a:pt x="4872533" y="3953950"/>
                    <a:pt x="5173408" y="3957084"/>
                  </a:cubicBezTo>
                  <a:cubicBezTo>
                    <a:pt x="5179797" y="4374516"/>
                    <a:pt x="5177737" y="4124940"/>
                    <a:pt x="5183738" y="4503572"/>
                  </a:cubicBezTo>
                  <a:cubicBezTo>
                    <a:pt x="4697076" y="4503482"/>
                    <a:pt x="4906059" y="4503035"/>
                    <a:pt x="4706869" y="4501184"/>
                  </a:cubicBezTo>
                  <a:close/>
                  <a:moveTo>
                    <a:pt x="4699107" y="5471044"/>
                  </a:moveTo>
                  <a:cubicBezTo>
                    <a:pt x="4698390" y="5691907"/>
                    <a:pt x="4799597" y="5644511"/>
                    <a:pt x="4226776" y="5643616"/>
                  </a:cubicBezTo>
                  <a:cubicBezTo>
                    <a:pt x="4220954" y="5272595"/>
                    <a:pt x="4219581" y="5182488"/>
                    <a:pt x="4218208" y="5102201"/>
                  </a:cubicBezTo>
                  <a:cubicBezTo>
                    <a:pt x="4438625" y="5102142"/>
                    <a:pt x="4337358" y="5100023"/>
                    <a:pt x="4693912" y="5099426"/>
                  </a:cubicBezTo>
                  <a:cubicBezTo>
                    <a:pt x="4697196" y="5197650"/>
                    <a:pt x="4699555" y="5327273"/>
                    <a:pt x="4699107" y="5471044"/>
                  </a:cubicBezTo>
                  <a:close/>
                  <a:moveTo>
                    <a:pt x="4600168" y="5071788"/>
                  </a:moveTo>
                  <a:cubicBezTo>
                    <a:pt x="4175396" y="5071788"/>
                    <a:pt x="4217879" y="5083219"/>
                    <a:pt x="4217521" y="5063550"/>
                  </a:cubicBezTo>
                  <a:cubicBezTo>
                    <a:pt x="4206803" y="4458623"/>
                    <a:pt x="4206534" y="4530553"/>
                    <a:pt x="4241972" y="4530553"/>
                  </a:cubicBezTo>
                  <a:cubicBezTo>
                    <a:pt x="4772519" y="4530553"/>
                    <a:pt x="4682388" y="4489425"/>
                    <a:pt x="4684508" y="4653311"/>
                  </a:cubicBezTo>
                  <a:cubicBezTo>
                    <a:pt x="4687105" y="4849373"/>
                    <a:pt x="4688419" y="4943657"/>
                    <a:pt x="4692688" y="5064386"/>
                  </a:cubicBezTo>
                  <a:cubicBezTo>
                    <a:pt x="4693046" y="5074146"/>
                    <a:pt x="4706958" y="5071788"/>
                    <a:pt x="4600168" y="5071788"/>
                  </a:cubicBezTo>
                  <a:close/>
                  <a:moveTo>
                    <a:pt x="4600168" y="4500766"/>
                  </a:moveTo>
                  <a:cubicBezTo>
                    <a:pt x="4150288" y="4500766"/>
                    <a:pt x="4213073" y="4522315"/>
                    <a:pt x="4211938" y="4452624"/>
                  </a:cubicBezTo>
                  <a:cubicBezTo>
                    <a:pt x="4203042" y="3884318"/>
                    <a:pt x="4180083" y="3957561"/>
                    <a:pt x="4241942" y="3957561"/>
                  </a:cubicBezTo>
                  <a:cubicBezTo>
                    <a:pt x="4560879" y="3957711"/>
                    <a:pt x="4613931" y="3957860"/>
                    <a:pt x="4673611" y="3957591"/>
                  </a:cubicBezTo>
                  <a:cubicBezTo>
                    <a:pt x="4683284" y="4590843"/>
                    <a:pt x="4716661" y="4500766"/>
                    <a:pt x="4600168" y="4500766"/>
                  </a:cubicBezTo>
                  <a:close/>
                  <a:moveTo>
                    <a:pt x="4202325" y="5643556"/>
                  </a:moveTo>
                  <a:cubicBezTo>
                    <a:pt x="4066845" y="5643019"/>
                    <a:pt x="3923183" y="5636572"/>
                    <a:pt x="3729576" y="5641527"/>
                  </a:cubicBezTo>
                  <a:cubicBezTo>
                    <a:pt x="3727248" y="5465403"/>
                    <a:pt x="3731815" y="5322259"/>
                    <a:pt x="3723217" y="5100978"/>
                  </a:cubicBezTo>
                  <a:cubicBezTo>
                    <a:pt x="3826634" y="5102858"/>
                    <a:pt x="3883178" y="5102321"/>
                    <a:pt x="4193697" y="5102201"/>
                  </a:cubicBezTo>
                  <a:cubicBezTo>
                    <a:pt x="4195578" y="5209141"/>
                    <a:pt x="4196473" y="5269491"/>
                    <a:pt x="4202325" y="5643556"/>
                  </a:cubicBezTo>
                  <a:close/>
                  <a:moveTo>
                    <a:pt x="3714500" y="4498975"/>
                  </a:moveTo>
                  <a:cubicBezTo>
                    <a:pt x="3712111" y="4296587"/>
                    <a:pt x="3707454" y="4231820"/>
                    <a:pt x="3703901" y="3958337"/>
                  </a:cubicBezTo>
                  <a:cubicBezTo>
                    <a:pt x="3737010" y="3958337"/>
                    <a:pt x="4041916" y="3957979"/>
                    <a:pt x="4176530" y="3957621"/>
                  </a:cubicBezTo>
                  <a:cubicBezTo>
                    <a:pt x="4181098" y="4277813"/>
                    <a:pt x="4185487" y="4268024"/>
                    <a:pt x="4188203" y="4502617"/>
                  </a:cubicBezTo>
                  <a:cubicBezTo>
                    <a:pt x="3965846" y="4501393"/>
                    <a:pt x="4179934" y="4498587"/>
                    <a:pt x="3714500" y="4498975"/>
                  </a:cubicBezTo>
                  <a:close/>
                  <a:moveTo>
                    <a:pt x="3704498" y="5642213"/>
                  </a:moveTo>
                  <a:cubicBezTo>
                    <a:pt x="3481543" y="5648630"/>
                    <a:pt x="3362304" y="5641586"/>
                    <a:pt x="3235869" y="5640541"/>
                  </a:cubicBezTo>
                  <a:cubicBezTo>
                    <a:pt x="3225749" y="4999291"/>
                    <a:pt x="3187445" y="5102918"/>
                    <a:pt x="3346929" y="5100351"/>
                  </a:cubicBezTo>
                  <a:cubicBezTo>
                    <a:pt x="3464735" y="5098441"/>
                    <a:pt x="3577108" y="5098262"/>
                    <a:pt x="3698706" y="5100560"/>
                  </a:cubicBezTo>
                  <a:cubicBezTo>
                    <a:pt x="3704259" y="5242898"/>
                    <a:pt x="3706618" y="5642124"/>
                    <a:pt x="3704498" y="5642213"/>
                  </a:cubicBezTo>
                  <a:close/>
                  <a:moveTo>
                    <a:pt x="3525818" y="4499125"/>
                  </a:moveTo>
                  <a:cubicBezTo>
                    <a:pt x="3359408" y="4499125"/>
                    <a:pt x="3354333" y="4501065"/>
                    <a:pt x="3215568" y="4501453"/>
                  </a:cubicBezTo>
                  <a:cubicBezTo>
                    <a:pt x="3210314" y="4121955"/>
                    <a:pt x="3209329" y="4055129"/>
                    <a:pt x="3207657" y="3960874"/>
                  </a:cubicBezTo>
                  <a:cubicBezTo>
                    <a:pt x="3756356" y="3959203"/>
                    <a:pt x="3678763" y="3923387"/>
                    <a:pt x="3680704" y="4046056"/>
                  </a:cubicBezTo>
                  <a:cubicBezTo>
                    <a:pt x="3689302" y="4594902"/>
                    <a:pt x="3735129" y="4498946"/>
                    <a:pt x="3525818" y="4499125"/>
                  </a:cubicBezTo>
                  <a:close/>
                  <a:moveTo>
                    <a:pt x="3211448" y="5640392"/>
                  </a:moveTo>
                  <a:cubicBezTo>
                    <a:pt x="2983568" y="5639258"/>
                    <a:pt x="2969446" y="5646511"/>
                    <a:pt x="2737565" y="5644451"/>
                  </a:cubicBezTo>
                  <a:cubicBezTo>
                    <a:pt x="2726310" y="5014304"/>
                    <a:pt x="2688932" y="5098053"/>
                    <a:pt x="2809694" y="5098053"/>
                  </a:cubicBezTo>
                  <a:cubicBezTo>
                    <a:pt x="2985896" y="5098053"/>
                    <a:pt x="2989538" y="5101784"/>
                    <a:pt x="3167681" y="5101784"/>
                  </a:cubicBezTo>
                  <a:cubicBezTo>
                    <a:pt x="3215329" y="5101784"/>
                    <a:pt x="3201775" y="5027914"/>
                    <a:pt x="3211448" y="5640392"/>
                  </a:cubicBezTo>
                  <a:close/>
                  <a:moveTo>
                    <a:pt x="3167681" y="5074086"/>
                  </a:moveTo>
                  <a:cubicBezTo>
                    <a:pt x="3165024" y="5074086"/>
                    <a:pt x="2725713" y="5072683"/>
                    <a:pt x="2725683" y="5063849"/>
                  </a:cubicBezTo>
                  <a:cubicBezTo>
                    <a:pt x="2724399" y="4447819"/>
                    <a:pt x="2672392" y="4530852"/>
                    <a:pt x="2809694" y="4530852"/>
                  </a:cubicBezTo>
                  <a:cubicBezTo>
                    <a:pt x="3267963" y="4530852"/>
                    <a:pt x="3191684" y="4487843"/>
                    <a:pt x="3192550" y="4656624"/>
                  </a:cubicBezTo>
                  <a:cubicBezTo>
                    <a:pt x="3195058" y="5137599"/>
                    <a:pt x="3219091" y="5074086"/>
                    <a:pt x="3167681" y="5074086"/>
                  </a:cubicBezTo>
                  <a:close/>
                  <a:moveTo>
                    <a:pt x="3167681" y="4501542"/>
                  </a:moveTo>
                  <a:cubicBezTo>
                    <a:pt x="2645822" y="4501542"/>
                    <a:pt x="2715712" y="4524584"/>
                    <a:pt x="2714577" y="4452743"/>
                  </a:cubicBezTo>
                  <a:cubicBezTo>
                    <a:pt x="2711382" y="4249430"/>
                    <a:pt x="2715443" y="4249310"/>
                    <a:pt x="2712248" y="4045519"/>
                  </a:cubicBezTo>
                  <a:cubicBezTo>
                    <a:pt x="2710547" y="3936967"/>
                    <a:pt x="2690872" y="3959143"/>
                    <a:pt x="2809694" y="3959143"/>
                  </a:cubicBezTo>
                  <a:cubicBezTo>
                    <a:pt x="3258678" y="3959143"/>
                    <a:pt x="3182877" y="3933356"/>
                    <a:pt x="3184639" y="4045996"/>
                  </a:cubicBezTo>
                  <a:cubicBezTo>
                    <a:pt x="3192968" y="4571831"/>
                    <a:pt x="3198611" y="4501542"/>
                    <a:pt x="3167681" y="4501542"/>
                  </a:cubicBezTo>
                  <a:close/>
                  <a:moveTo>
                    <a:pt x="2713084" y="5644183"/>
                  </a:moveTo>
                  <a:cubicBezTo>
                    <a:pt x="2535807" y="5641915"/>
                    <a:pt x="2658032" y="5639348"/>
                    <a:pt x="2239738" y="5640960"/>
                  </a:cubicBezTo>
                  <a:cubicBezTo>
                    <a:pt x="2229170" y="5018572"/>
                    <a:pt x="2207794" y="5098053"/>
                    <a:pt x="2272758" y="5097516"/>
                  </a:cubicBezTo>
                  <a:cubicBezTo>
                    <a:pt x="2380921" y="5096650"/>
                    <a:pt x="2469380" y="5096322"/>
                    <a:pt x="2630536" y="5097396"/>
                  </a:cubicBezTo>
                  <a:cubicBezTo>
                    <a:pt x="2718697" y="5098083"/>
                    <a:pt x="2701530" y="5006335"/>
                    <a:pt x="2713084" y="5644183"/>
                  </a:cubicBezTo>
                  <a:close/>
                  <a:moveTo>
                    <a:pt x="2224214" y="6241529"/>
                  </a:moveTo>
                  <a:cubicBezTo>
                    <a:pt x="2232096" y="6660901"/>
                    <a:pt x="2230125" y="6621952"/>
                    <a:pt x="2231917" y="6782048"/>
                  </a:cubicBezTo>
                  <a:cubicBezTo>
                    <a:pt x="2155548" y="6781003"/>
                    <a:pt x="2133963" y="6781242"/>
                    <a:pt x="1758242" y="6781153"/>
                  </a:cubicBezTo>
                  <a:cubicBezTo>
                    <a:pt x="1754928" y="6631711"/>
                    <a:pt x="1751764" y="6591210"/>
                    <a:pt x="1749256" y="6239231"/>
                  </a:cubicBezTo>
                  <a:cubicBezTo>
                    <a:pt x="1752570" y="6239261"/>
                    <a:pt x="2221736" y="6241529"/>
                    <a:pt x="2224214" y="6241529"/>
                  </a:cubicBezTo>
                  <a:close/>
                  <a:moveTo>
                    <a:pt x="1749047" y="6211533"/>
                  </a:moveTo>
                  <a:cubicBezTo>
                    <a:pt x="1748360" y="6136619"/>
                    <a:pt x="1747614" y="6097580"/>
                    <a:pt x="1741106" y="5674417"/>
                  </a:cubicBezTo>
                  <a:cubicBezTo>
                    <a:pt x="1740897" y="5660479"/>
                    <a:pt x="1716266" y="5670418"/>
                    <a:pt x="2215735" y="5668776"/>
                  </a:cubicBezTo>
                  <a:cubicBezTo>
                    <a:pt x="2218810" y="5854421"/>
                    <a:pt x="2218960" y="5950765"/>
                    <a:pt x="2223706" y="6213832"/>
                  </a:cubicBezTo>
                  <a:cubicBezTo>
                    <a:pt x="2221258" y="6213802"/>
                    <a:pt x="1751316" y="6211533"/>
                    <a:pt x="1749047" y="6211533"/>
                  </a:cubicBezTo>
                  <a:close/>
                  <a:moveTo>
                    <a:pt x="2093630" y="6808940"/>
                  </a:moveTo>
                  <a:cubicBezTo>
                    <a:pt x="2275206" y="6808940"/>
                    <a:pt x="2228274" y="6710297"/>
                    <a:pt x="2237559" y="7304300"/>
                  </a:cubicBezTo>
                  <a:cubicBezTo>
                    <a:pt x="2238753" y="7380230"/>
                    <a:pt x="2301478" y="7352383"/>
                    <a:pt x="1766154" y="7350443"/>
                  </a:cubicBezTo>
                  <a:cubicBezTo>
                    <a:pt x="1762631" y="7167037"/>
                    <a:pt x="1763228" y="7026609"/>
                    <a:pt x="1758839" y="6808880"/>
                  </a:cubicBezTo>
                  <a:lnTo>
                    <a:pt x="2093630" y="6808940"/>
                  </a:lnTo>
                  <a:close/>
                  <a:moveTo>
                    <a:pt x="2630685" y="5069669"/>
                  </a:moveTo>
                  <a:cubicBezTo>
                    <a:pt x="2521089" y="5068804"/>
                    <a:pt x="2397550" y="5068714"/>
                    <a:pt x="2272519" y="5069729"/>
                  </a:cubicBezTo>
                  <a:cubicBezTo>
                    <a:pt x="2209585" y="5070236"/>
                    <a:pt x="2229677" y="5152642"/>
                    <a:pt x="2220542" y="4527628"/>
                  </a:cubicBezTo>
                  <a:cubicBezTo>
                    <a:pt x="2406477" y="4531628"/>
                    <a:pt x="2296164" y="4532075"/>
                    <a:pt x="2691529" y="4530971"/>
                  </a:cubicBezTo>
                  <a:cubicBezTo>
                    <a:pt x="2704128" y="5154970"/>
                    <a:pt x="2728250" y="5070326"/>
                    <a:pt x="2630685" y="5069669"/>
                  </a:cubicBezTo>
                  <a:close/>
                  <a:moveTo>
                    <a:pt x="2215287" y="5641049"/>
                  </a:moveTo>
                  <a:cubicBezTo>
                    <a:pt x="1927966" y="5642094"/>
                    <a:pt x="1950029" y="5639586"/>
                    <a:pt x="1740538" y="5639556"/>
                  </a:cubicBezTo>
                  <a:cubicBezTo>
                    <a:pt x="1730627" y="5060058"/>
                    <a:pt x="1724984" y="5099336"/>
                    <a:pt x="1735583" y="5099306"/>
                  </a:cubicBezTo>
                  <a:cubicBezTo>
                    <a:pt x="1739105" y="5099306"/>
                    <a:pt x="2201942" y="5097993"/>
                    <a:pt x="2204540" y="5097963"/>
                  </a:cubicBezTo>
                  <a:cubicBezTo>
                    <a:pt x="2209197" y="5385504"/>
                    <a:pt x="2214004" y="5567000"/>
                    <a:pt x="2215287" y="5641049"/>
                  </a:cubicBezTo>
                  <a:close/>
                  <a:moveTo>
                    <a:pt x="1729492" y="5063700"/>
                  </a:moveTo>
                  <a:cubicBezTo>
                    <a:pt x="1727850" y="4943508"/>
                    <a:pt x="1718267" y="4528583"/>
                    <a:pt x="1735612" y="4528583"/>
                  </a:cubicBezTo>
                  <a:cubicBezTo>
                    <a:pt x="2288551" y="4528583"/>
                    <a:pt x="2195703" y="4484799"/>
                    <a:pt x="2197852" y="4656714"/>
                  </a:cubicBezTo>
                  <a:cubicBezTo>
                    <a:pt x="2199703" y="4804961"/>
                    <a:pt x="2200838" y="4867042"/>
                    <a:pt x="2204122" y="5070236"/>
                  </a:cubicBezTo>
                  <a:cubicBezTo>
                    <a:pt x="1670619" y="5073280"/>
                    <a:pt x="1729641" y="5074773"/>
                    <a:pt x="1729492" y="5063700"/>
                  </a:cubicBezTo>
                  <a:close/>
                  <a:moveTo>
                    <a:pt x="2093630" y="4498707"/>
                  </a:moveTo>
                  <a:cubicBezTo>
                    <a:pt x="1656169" y="4498707"/>
                    <a:pt x="1725521" y="4522853"/>
                    <a:pt x="1724417" y="4452624"/>
                  </a:cubicBezTo>
                  <a:cubicBezTo>
                    <a:pt x="1715759" y="3898644"/>
                    <a:pt x="1700324" y="3958278"/>
                    <a:pt x="1735583" y="3958278"/>
                  </a:cubicBezTo>
                  <a:cubicBezTo>
                    <a:pt x="2269653" y="3958278"/>
                    <a:pt x="2185761" y="3931476"/>
                    <a:pt x="2187552" y="4046056"/>
                  </a:cubicBezTo>
                  <a:cubicBezTo>
                    <a:pt x="2196001" y="4584336"/>
                    <a:pt x="2223975" y="4498707"/>
                    <a:pt x="2093630" y="4498707"/>
                  </a:cubicBezTo>
                  <a:close/>
                  <a:moveTo>
                    <a:pt x="1716535" y="5667284"/>
                  </a:moveTo>
                  <a:cubicBezTo>
                    <a:pt x="1716565" y="5669911"/>
                    <a:pt x="1723790" y="6125546"/>
                    <a:pt x="1724566" y="6211533"/>
                  </a:cubicBezTo>
                  <a:cubicBezTo>
                    <a:pt x="1576338" y="6211474"/>
                    <a:pt x="1753107" y="6211205"/>
                    <a:pt x="1252773" y="6209892"/>
                  </a:cubicBezTo>
                  <a:cubicBezTo>
                    <a:pt x="1251698" y="6126561"/>
                    <a:pt x="1250474" y="6052960"/>
                    <a:pt x="1244533" y="5674447"/>
                  </a:cubicBezTo>
                  <a:cubicBezTo>
                    <a:pt x="1244473" y="5668926"/>
                    <a:pt x="1203513" y="5667731"/>
                    <a:pt x="1716535" y="5667284"/>
                  </a:cubicBezTo>
                  <a:close/>
                  <a:moveTo>
                    <a:pt x="1724805" y="6239231"/>
                  </a:moveTo>
                  <a:cubicBezTo>
                    <a:pt x="1727492" y="6606521"/>
                    <a:pt x="1730507" y="6633771"/>
                    <a:pt x="1733761" y="6781153"/>
                  </a:cubicBezTo>
                  <a:cubicBezTo>
                    <a:pt x="1731194" y="6781153"/>
                    <a:pt x="1264416" y="6782048"/>
                    <a:pt x="1260893" y="6782078"/>
                  </a:cubicBezTo>
                  <a:cubicBezTo>
                    <a:pt x="1253071" y="6274301"/>
                    <a:pt x="1255758" y="6451170"/>
                    <a:pt x="1253101" y="6237589"/>
                  </a:cubicBezTo>
                  <a:cubicBezTo>
                    <a:pt x="1703220" y="6238634"/>
                    <a:pt x="1558246" y="6239171"/>
                    <a:pt x="1724805" y="6239231"/>
                  </a:cubicBezTo>
                  <a:close/>
                  <a:moveTo>
                    <a:pt x="1734358" y="6808880"/>
                  </a:moveTo>
                  <a:cubicBezTo>
                    <a:pt x="1739016" y="7039563"/>
                    <a:pt x="1737672" y="7139011"/>
                    <a:pt x="1741703" y="7350383"/>
                  </a:cubicBezTo>
                  <a:cubicBezTo>
                    <a:pt x="1738717" y="7350383"/>
                    <a:pt x="1687188" y="7350175"/>
                    <a:pt x="1267581" y="7351398"/>
                  </a:cubicBezTo>
                  <a:cubicBezTo>
                    <a:pt x="1263491" y="7099972"/>
                    <a:pt x="1266357" y="7136892"/>
                    <a:pt x="1261341" y="6809805"/>
                  </a:cubicBezTo>
                  <a:cubicBezTo>
                    <a:pt x="1267222" y="6809805"/>
                    <a:pt x="1705578" y="6808880"/>
                    <a:pt x="1734358" y="6808880"/>
                  </a:cubicBezTo>
                  <a:close/>
                  <a:moveTo>
                    <a:pt x="1735583" y="7378081"/>
                  </a:moveTo>
                  <a:cubicBezTo>
                    <a:pt x="1745644" y="7378081"/>
                    <a:pt x="1741016" y="7363695"/>
                    <a:pt x="1746002" y="7508211"/>
                  </a:cubicBezTo>
                  <a:cubicBezTo>
                    <a:pt x="1761974" y="7972114"/>
                    <a:pt x="1758421" y="7925315"/>
                    <a:pt x="1735583" y="7925315"/>
                  </a:cubicBezTo>
                  <a:cubicBezTo>
                    <a:pt x="1732627" y="7925315"/>
                    <a:pt x="1278269" y="7925405"/>
                    <a:pt x="1277970" y="7914660"/>
                  </a:cubicBezTo>
                  <a:cubicBezTo>
                    <a:pt x="1274238" y="7782679"/>
                    <a:pt x="1274537" y="7777217"/>
                    <a:pt x="1268058" y="7379156"/>
                  </a:cubicBezTo>
                  <a:cubicBezTo>
                    <a:pt x="1271372" y="7379156"/>
                    <a:pt x="1732925" y="7378081"/>
                    <a:pt x="1735583" y="7378081"/>
                  </a:cubicBezTo>
                  <a:close/>
                  <a:moveTo>
                    <a:pt x="1377714" y="7949670"/>
                  </a:moveTo>
                  <a:cubicBezTo>
                    <a:pt x="1555917" y="7949670"/>
                    <a:pt x="1556544" y="7953043"/>
                    <a:pt x="1735612" y="7953043"/>
                  </a:cubicBezTo>
                  <a:cubicBezTo>
                    <a:pt x="1764452" y="7953043"/>
                    <a:pt x="1750152" y="7893260"/>
                    <a:pt x="1758571" y="8491621"/>
                  </a:cubicBezTo>
                  <a:cubicBezTo>
                    <a:pt x="1746927" y="8491592"/>
                    <a:pt x="1292061" y="8494158"/>
                    <a:pt x="1289852" y="8494187"/>
                  </a:cubicBezTo>
                  <a:cubicBezTo>
                    <a:pt x="1279194" y="7852788"/>
                    <a:pt x="1245190" y="7949670"/>
                    <a:pt x="1377714" y="7949670"/>
                  </a:cubicBezTo>
                  <a:close/>
                  <a:moveTo>
                    <a:pt x="1766721" y="7378140"/>
                  </a:moveTo>
                  <a:cubicBezTo>
                    <a:pt x="1925786" y="7378768"/>
                    <a:pt x="1916233" y="7383275"/>
                    <a:pt x="2093630" y="7383275"/>
                  </a:cubicBezTo>
                  <a:cubicBezTo>
                    <a:pt x="2284401" y="7383275"/>
                    <a:pt x="2234394" y="7270186"/>
                    <a:pt x="2250516" y="7915496"/>
                  </a:cubicBezTo>
                  <a:cubicBezTo>
                    <a:pt x="2250814" y="7927524"/>
                    <a:pt x="2310434" y="7924360"/>
                    <a:pt x="1777707" y="7925285"/>
                  </a:cubicBezTo>
                  <a:cubicBezTo>
                    <a:pt x="1776453" y="7614972"/>
                    <a:pt x="1769348" y="7500332"/>
                    <a:pt x="1766721" y="7378140"/>
                  </a:cubicBezTo>
                  <a:close/>
                  <a:moveTo>
                    <a:pt x="2251441" y="7952207"/>
                  </a:moveTo>
                  <a:cubicBezTo>
                    <a:pt x="2259353" y="8276249"/>
                    <a:pt x="2253472" y="8298127"/>
                    <a:pt x="2256009" y="8494009"/>
                  </a:cubicBezTo>
                  <a:cubicBezTo>
                    <a:pt x="1816996" y="8494307"/>
                    <a:pt x="1987048" y="8492247"/>
                    <a:pt x="1782992" y="8491651"/>
                  </a:cubicBezTo>
                  <a:cubicBezTo>
                    <a:pt x="1782962" y="8489293"/>
                    <a:pt x="1777887" y="7955311"/>
                    <a:pt x="1777857" y="7952983"/>
                  </a:cubicBezTo>
                  <a:cubicBezTo>
                    <a:pt x="1912113" y="7952774"/>
                    <a:pt x="2053206" y="7950177"/>
                    <a:pt x="2251441" y="7952207"/>
                  </a:cubicBezTo>
                  <a:close/>
                  <a:moveTo>
                    <a:pt x="2256427" y="8521706"/>
                  </a:moveTo>
                  <a:cubicBezTo>
                    <a:pt x="2256457" y="8523915"/>
                    <a:pt x="2263592" y="8979939"/>
                    <a:pt x="2265712" y="9064672"/>
                  </a:cubicBezTo>
                  <a:cubicBezTo>
                    <a:pt x="2009350" y="9063001"/>
                    <a:pt x="1904739" y="9065627"/>
                    <a:pt x="1793500" y="9065956"/>
                  </a:cubicBezTo>
                  <a:cubicBezTo>
                    <a:pt x="1793471" y="9063836"/>
                    <a:pt x="1783589" y="8528989"/>
                    <a:pt x="1783439" y="8519379"/>
                  </a:cubicBezTo>
                  <a:cubicBezTo>
                    <a:pt x="2007977" y="8520094"/>
                    <a:pt x="1802457" y="8522035"/>
                    <a:pt x="2256427" y="8521706"/>
                  </a:cubicBezTo>
                  <a:close/>
                  <a:moveTo>
                    <a:pt x="2266399" y="9092429"/>
                  </a:moveTo>
                  <a:cubicBezTo>
                    <a:pt x="2275803" y="9438141"/>
                    <a:pt x="2273325" y="9474553"/>
                    <a:pt x="2274877" y="9634649"/>
                  </a:cubicBezTo>
                  <a:cubicBezTo>
                    <a:pt x="2092465" y="9632590"/>
                    <a:pt x="1868675" y="9634798"/>
                    <a:pt x="1801382" y="9634978"/>
                  </a:cubicBezTo>
                  <a:cubicBezTo>
                    <a:pt x="1799860" y="9482552"/>
                    <a:pt x="1802009" y="9489148"/>
                    <a:pt x="1794008" y="9093654"/>
                  </a:cubicBezTo>
                  <a:cubicBezTo>
                    <a:pt x="1941042" y="9093295"/>
                    <a:pt x="1995647" y="9090669"/>
                    <a:pt x="2266399" y="9092429"/>
                  </a:cubicBezTo>
                  <a:close/>
                  <a:moveTo>
                    <a:pt x="2272519" y="9662436"/>
                  </a:moveTo>
                  <a:cubicBezTo>
                    <a:pt x="2278579" y="9662466"/>
                    <a:pt x="2272131" y="9630948"/>
                    <a:pt x="2283386" y="10203283"/>
                  </a:cubicBezTo>
                  <a:cubicBezTo>
                    <a:pt x="2011947" y="10201761"/>
                    <a:pt x="1935818" y="10203403"/>
                    <a:pt x="1813175" y="10203731"/>
                  </a:cubicBezTo>
                  <a:cubicBezTo>
                    <a:pt x="1808935" y="9921414"/>
                    <a:pt x="1804786" y="9935084"/>
                    <a:pt x="1801651" y="9662735"/>
                  </a:cubicBezTo>
                  <a:cubicBezTo>
                    <a:pt x="1950566" y="9662407"/>
                    <a:pt x="2049922" y="9660318"/>
                    <a:pt x="2272519" y="9662436"/>
                  </a:cubicBezTo>
                  <a:close/>
                  <a:moveTo>
                    <a:pt x="2280908" y="8526034"/>
                  </a:moveTo>
                  <a:cubicBezTo>
                    <a:pt x="2280789" y="8518244"/>
                    <a:pt x="2243142" y="8522184"/>
                    <a:pt x="2758434" y="8523318"/>
                  </a:cubicBezTo>
                  <a:cubicBezTo>
                    <a:pt x="2759150" y="8567580"/>
                    <a:pt x="2764882" y="9051271"/>
                    <a:pt x="2764972" y="9064642"/>
                  </a:cubicBezTo>
                  <a:cubicBezTo>
                    <a:pt x="2622953" y="9064732"/>
                    <a:pt x="2469649" y="9065986"/>
                    <a:pt x="2290103" y="9064822"/>
                  </a:cubicBezTo>
                  <a:cubicBezTo>
                    <a:pt x="2288252" y="8988594"/>
                    <a:pt x="2287834" y="8950062"/>
                    <a:pt x="2280908" y="8526034"/>
                  </a:cubicBezTo>
                  <a:close/>
                  <a:moveTo>
                    <a:pt x="2765151" y="9092370"/>
                  </a:moveTo>
                  <a:cubicBezTo>
                    <a:pt x="2766255" y="9398743"/>
                    <a:pt x="2769539" y="9465182"/>
                    <a:pt x="2772913" y="9635813"/>
                  </a:cubicBezTo>
                  <a:cubicBezTo>
                    <a:pt x="2402834" y="9635515"/>
                    <a:pt x="2380861" y="9635635"/>
                    <a:pt x="2299358" y="9634889"/>
                  </a:cubicBezTo>
                  <a:cubicBezTo>
                    <a:pt x="2297955" y="9484522"/>
                    <a:pt x="2300075" y="9433634"/>
                    <a:pt x="2290879" y="9092579"/>
                  </a:cubicBezTo>
                  <a:cubicBezTo>
                    <a:pt x="2464246" y="9093654"/>
                    <a:pt x="2655494" y="9092459"/>
                    <a:pt x="2765151" y="9092370"/>
                  </a:cubicBezTo>
                  <a:close/>
                  <a:moveTo>
                    <a:pt x="2451617" y="9663272"/>
                  </a:moveTo>
                  <a:cubicBezTo>
                    <a:pt x="2835279" y="9663600"/>
                    <a:pt x="2773092" y="9635156"/>
                    <a:pt x="2774853" y="9748931"/>
                  </a:cubicBezTo>
                  <a:cubicBezTo>
                    <a:pt x="2777660" y="9928368"/>
                    <a:pt x="2777391" y="9955170"/>
                    <a:pt x="2780526" y="10156454"/>
                  </a:cubicBezTo>
                  <a:cubicBezTo>
                    <a:pt x="2781511" y="10219849"/>
                    <a:pt x="2857760" y="10206238"/>
                    <a:pt x="2307807" y="10203403"/>
                  </a:cubicBezTo>
                  <a:cubicBezTo>
                    <a:pt x="2307091" y="10167259"/>
                    <a:pt x="2307568" y="10196866"/>
                    <a:pt x="2300732" y="9748454"/>
                  </a:cubicBezTo>
                  <a:cubicBezTo>
                    <a:pt x="2299090" y="9639693"/>
                    <a:pt x="2269205" y="9663272"/>
                    <a:pt x="2451617" y="9663272"/>
                  </a:cubicBezTo>
                  <a:close/>
                  <a:moveTo>
                    <a:pt x="2769689" y="7949490"/>
                  </a:moveTo>
                  <a:cubicBezTo>
                    <a:pt x="2771808" y="7949490"/>
                    <a:pt x="3146723" y="7948655"/>
                    <a:pt x="3245065" y="7948805"/>
                  </a:cubicBezTo>
                  <a:cubicBezTo>
                    <a:pt x="3252648" y="8591368"/>
                    <a:pt x="3278263" y="8492904"/>
                    <a:pt x="3167681" y="8492904"/>
                  </a:cubicBezTo>
                  <a:cubicBezTo>
                    <a:pt x="2989449" y="8492904"/>
                    <a:pt x="2985538" y="8495680"/>
                    <a:pt x="2809694" y="8495680"/>
                  </a:cubicBezTo>
                  <a:cubicBezTo>
                    <a:pt x="2774077" y="8495680"/>
                    <a:pt x="2781123" y="8568147"/>
                    <a:pt x="2769689" y="7949490"/>
                  </a:cubicBezTo>
                  <a:close/>
                  <a:moveTo>
                    <a:pt x="2809694" y="8523377"/>
                  </a:moveTo>
                  <a:cubicBezTo>
                    <a:pt x="3287757" y="8523377"/>
                    <a:pt x="3251752" y="8514244"/>
                    <a:pt x="3251961" y="8526511"/>
                  </a:cubicBezTo>
                  <a:cubicBezTo>
                    <a:pt x="3261873" y="9157256"/>
                    <a:pt x="3299072" y="9066403"/>
                    <a:pt x="3167681" y="9066493"/>
                  </a:cubicBezTo>
                  <a:cubicBezTo>
                    <a:pt x="2992942" y="9066493"/>
                    <a:pt x="2993061" y="9064642"/>
                    <a:pt x="2809694" y="9064642"/>
                  </a:cubicBezTo>
                  <a:cubicBezTo>
                    <a:pt x="2782257" y="9064642"/>
                    <a:pt x="2790318" y="9084521"/>
                    <a:pt x="2787960" y="8933498"/>
                  </a:cubicBezTo>
                  <a:cubicBezTo>
                    <a:pt x="2780556" y="8460312"/>
                    <a:pt x="2772585" y="8523377"/>
                    <a:pt x="2809694" y="8523377"/>
                  </a:cubicBezTo>
                  <a:close/>
                  <a:moveTo>
                    <a:pt x="2809694" y="9092370"/>
                  </a:moveTo>
                  <a:cubicBezTo>
                    <a:pt x="3335196" y="9092370"/>
                    <a:pt x="3262947" y="9080162"/>
                    <a:pt x="3264381" y="9137856"/>
                  </a:cubicBezTo>
                  <a:cubicBezTo>
                    <a:pt x="3278591" y="9730039"/>
                    <a:pt x="3293429" y="9632739"/>
                    <a:pt x="3167681" y="9632739"/>
                  </a:cubicBezTo>
                  <a:cubicBezTo>
                    <a:pt x="2722160" y="9632739"/>
                    <a:pt x="2798349" y="9673629"/>
                    <a:pt x="2795394" y="9544603"/>
                  </a:cubicBezTo>
                  <a:cubicBezTo>
                    <a:pt x="2783720" y="9036736"/>
                    <a:pt x="2786616" y="9092370"/>
                    <a:pt x="2809694" y="9092370"/>
                  </a:cubicBezTo>
                  <a:close/>
                  <a:moveTo>
                    <a:pt x="3269486" y="7948864"/>
                  </a:moveTo>
                  <a:cubicBezTo>
                    <a:pt x="3750534" y="7949819"/>
                    <a:pt x="3533252" y="7948924"/>
                    <a:pt x="3741667" y="7950476"/>
                  </a:cubicBezTo>
                  <a:cubicBezTo>
                    <a:pt x="3758834" y="8581578"/>
                    <a:pt x="3757460" y="8494486"/>
                    <a:pt x="3705065" y="8493233"/>
                  </a:cubicBezTo>
                  <a:cubicBezTo>
                    <a:pt x="3185475" y="8480638"/>
                    <a:pt x="3275576" y="8552836"/>
                    <a:pt x="3274113" y="8322451"/>
                  </a:cubicBezTo>
                  <a:cubicBezTo>
                    <a:pt x="3273158" y="8165907"/>
                    <a:pt x="3271576" y="8123526"/>
                    <a:pt x="3269486" y="7948864"/>
                  </a:cubicBezTo>
                  <a:close/>
                  <a:moveTo>
                    <a:pt x="3346869" y="8519706"/>
                  </a:moveTo>
                  <a:cubicBezTo>
                    <a:pt x="3791942" y="8515498"/>
                    <a:pt x="3748862" y="8524333"/>
                    <a:pt x="3748922" y="8526511"/>
                  </a:cubicBezTo>
                  <a:cubicBezTo>
                    <a:pt x="3758595" y="9144721"/>
                    <a:pt x="3790569" y="9064612"/>
                    <a:pt x="3704707" y="9065418"/>
                  </a:cubicBezTo>
                  <a:cubicBezTo>
                    <a:pt x="3585647" y="9066374"/>
                    <a:pt x="3602126" y="9066135"/>
                    <a:pt x="3287160" y="9066403"/>
                  </a:cubicBezTo>
                  <a:cubicBezTo>
                    <a:pt x="3273427" y="8432973"/>
                    <a:pt x="3250230" y="8520751"/>
                    <a:pt x="3346869" y="8519706"/>
                  </a:cubicBezTo>
                  <a:close/>
                  <a:moveTo>
                    <a:pt x="3762595" y="9092698"/>
                  </a:moveTo>
                  <a:cubicBezTo>
                    <a:pt x="3770417" y="9508578"/>
                    <a:pt x="3768357" y="9471508"/>
                    <a:pt x="3770298" y="9636082"/>
                  </a:cubicBezTo>
                  <a:cubicBezTo>
                    <a:pt x="3263515" y="9632949"/>
                    <a:pt x="3672285" y="9636351"/>
                    <a:pt x="3295609" y="9633187"/>
                  </a:cubicBezTo>
                  <a:cubicBezTo>
                    <a:pt x="3294235" y="9487447"/>
                    <a:pt x="3295967" y="9446080"/>
                    <a:pt x="3287787" y="9094131"/>
                  </a:cubicBezTo>
                  <a:cubicBezTo>
                    <a:pt x="3743608" y="9093743"/>
                    <a:pt x="3561673" y="9094011"/>
                    <a:pt x="3762595" y="9092698"/>
                  </a:cubicBezTo>
                  <a:close/>
                  <a:moveTo>
                    <a:pt x="3766178" y="7950625"/>
                  </a:moveTo>
                  <a:cubicBezTo>
                    <a:pt x="4047021" y="7952297"/>
                    <a:pt x="4032601" y="7948088"/>
                    <a:pt x="4239972" y="7948029"/>
                  </a:cubicBezTo>
                  <a:cubicBezTo>
                    <a:pt x="4238897" y="8369997"/>
                    <a:pt x="4261855" y="8492128"/>
                    <a:pt x="4242002" y="8492128"/>
                  </a:cubicBezTo>
                  <a:cubicBezTo>
                    <a:pt x="4066665" y="8492128"/>
                    <a:pt x="3960860" y="8497530"/>
                    <a:pt x="3772925" y="8494636"/>
                  </a:cubicBezTo>
                  <a:cubicBezTo>
                    <a:pt x="3770507" y="8325108"/>
                    <a:pt x="3772656" y="8187427"/>
                    <a:pt x="3766178" y="7950625"/>
                  </a:cubicBezTo>
                  <a:close/>
                  <a:moveTo>
                    <a:pt x="3883865" y="8523079"/>
                  </a:moveTo>
                  <a:cubicBezTo>
                    <a:pt x="4279439" y="8523079"/>
                    <a:pt x="4250510" y="8512394"/>
                    <a:pt x="4250719" y="8526452"/>
                  </a:cubicBezTo>
                  <a:cubicBezTo>
                    <a:pt x="4260094" y="9126663"/>
                    <a:pt x="4264423" y="9062106"/>
                    <a:pt x="4241942" y="9062106"/>
                  </a:cubicBezTo>
                  <a:cubicBezTo>
                    <a:pt x="3694079" y="9062106"/>
                    <a:pt x="3787046" y="9107591"/>
                    <a:pt x="3784329" y="8933438"/>
                  </a:cubicBezTo>
                  <a:cubicBezTo>
                    <a:pt x="3776627" y="8438584"/>
                    <a:pt x="3729367" y="8523079"/>
                    <a:pt x="3883865" y="8523079"/>
                  </a:cubicBezTo>
                  <a:close/>
                  <a:moveTo>
                    <a:pt x="3883865" y="9092370"/>
                  </a:moveTo>
                  <a:cubicBezTo>
                    <a:pt x="4323147" y="9092370"/>
                    <a:pt x="4258720" y="9068612"/>
                    <a:pt x="4260392" y="9138990"/>
                  </a:cubicBezTo>
                  <a:cubicBezTo>
                    <a:pt x="4274543" y="9699655"/>
                    <a:pt x="4268662" y="9632053"/>
                    <a:pt x="4241942" y="9632053"/>
                  </a:cubicBezTo>
                  <a:cubicBezTo>
                    <a:pt x="3720500" y="9632053"/>
                    <a:pt x="3794988" y="9676285"/>
                    <a:pt x="3793883" y="9544752"/>
                  </a:cubicBezTo>
                  <a:cubicBezTo>
                    <a:pt x="3789494" y="9011396"/>
                    <a:pt x="3757311" y="9092370"/>
                    <a:pt x="3883865" y="9092370"/>
                  </a:cubicBezTo>
                  <a:close/>
                  <a:moveTo>
                    <a:pt x="3883865" y="9664108"/>
                  </a:moveTo>
                  <a:cubicBezTo>
                    <a:pt x="4331596" y="9664108"/>
                    <a:pt x="4265468" y="9624621"/>
                    <a:pt x="4267408" y="9748931"/>
                  </a:cubicBezTo>
                  <a:cubicBezTo>
                    <a:pt x="4275559" y="10269393"/>
                    <a:pt x="4297263" y="10204895"/>
                    <a:pt x="4241972" y="10204895"/>
                  </a:cubicBezTo>
                  <a:cubicBezTo>
                    <a:pt x="3732323" y="10204895"/>
                    <a:pt x="3801496" y="10220326"/>
                    <a:pt x="3800451" y="10155977"/>
                  </a:cubicBezTo>
                  <a:cubicBezTo>
                    <a:pt x="3791256" y="9568242"/>
                    <a:pt x="3774029" y="9664108"/>
                    <a:pt x="3883865" y="9664108"/>
                  </a:cubicBezTo>
                  <a:close/>
                  <a:moveTo>
                    <a:pt x="4275170" y="8525974"/>
                  </a:moveTo>
                  <a:cubicBezTo>
                    <a:pt x="4274961" y="8511677"/>
                    <a:pt x="4265318" y="8525258"/>
                    <a:pt x="4747023" y="8523109"/>
                  </a:cubicBezTo>
                  <a:cubicBezTo>
                    <a:pt x="4750009" y="8722393"/>
                    <a:pt x="4748934" y="8872969"/>
                    <a:pt x="4754010" y="9065418"/>
                  </a:cubicBezTo>
                  <a:cubicBezTo>
                    <a:pt x="4487198" y="9068403"/>
                    <a:pt x="4437311" y="9062852"/>
                    <a:pt x="4283112" y="9062195"/>
                  </a:cubicBezTo>
                  <a:cubicBezTo>
                    <a:pt x="4279469" y="8891951"/>
                    <a:pt x="4278275" y="8724662"/>
                    <a:pt x="4275170" y="8525974"/>
                  </a:cubicBezTo>
                  <a:close/>
                  <a:moveTo>
                    <a:pt x="4779296" y="7953819"/>
                  </a:moveTo>
                  <a:cubicBezTo>
                    <a:pt x="4939795" y="7953609"/>
                    <a:pt x="4824138" y="7953609"/>
                    <a:pt x="5235684" y="7953669"/>
                  </a:cubicBezTo>
                  <a:cubicBezTo>
                    <a:pt x="5240939" y="8335137"/>
                    <a:pt x="5242671" y="8290695"/>
                    <a:pt x="5246134" y="8494575"/>
                  </a:cubicBezTo>
                  <a:cubicBezTo>
                    <a:pt x="4867368" y="8494814"/>
                    <a:pt x="4853813" y="8494755"/>
                    <a:pt x="4771057" y="8495232"/>
                  </a:cubicBezTo>
                  <a:cubicBezTo>
                    <a:pt x="4761264" y="7891499"/>
                    <a:pt x="4750576" y="7953878"/>
                    <a:pt x="4779296" y="7953819"/>
                  </a:cubicBezTo>
                  <a:close/>
                  <a:moveTo>
                    <a:pt x="4779326" y="8522960"/>
                  </a:moveTo>
                  <a:cubicBezTo>
                    <a:pt x="4882444" y="8522423"/>
                    <a:pt x="4880832" y="8522542"/>
                    <a:pt x="5246552" y="8522273"/>
                  </a:cubicBezTo>
                  <a:cubicBezTo>
                    <a:pt x="5246582" y="8524751"/>
                    <a:pt x="5253687" y="8991966"/>
                    <a:pt x="5254165" y="9061449"/>
                  </a:cubicBezTo>
                  <a:cubicBezTo>
                    <a:pt x="5251896" y="9061449"/>
                    <a:pt x="4780610" y="9065090"/>
                    <a:pt x="4778461" y="9065120"/>
                  </a:cubicBezTo>
                  <a:cubicBezTo>
                    <a:pt x="4778430" y="9063001"/>
                    <a:pt x="4765682" y="8523049"/>
                    <a:pt x="4779326" y="8522960"/>
                  </a:cubicBezTo>
                  <a:close/>
                  <a:moveTo>
                    <a:pt x="4779445" y="9092847"/>
                  </a:moveTo>
                  <a:cubicBezTo>
                    <a:pt x="5330324" y="9086162"/>
                    <a:pt x="5254344" y="9074462"/>
                    <a:pt x="5254493" y="9137498"/>
                  </a:cubicBezTo>
                  <a:cubicBezTo>
                    <a:pt x="5255717" y="9724428"/>
                    <a:pt x="5301574" y="9636589"/>
                    <a:pt x="5137553" y="9634620"/>
                  </a:cubicBezTo>
                  <a:cubicBezTo>
                    <a:pt x="5024105" y="9633097"/>
                    <a:pt x="4900476" y="9632949"/>
                    <a:pt x="4788372" y="9634889"/>
                  </a:cubicBezTo>
                  <a:cubicBezTo>
                    <a:pt x="4787596" y="9559824"/>
                    <a:pt x="4783744" y="9092787"/>
                    <a:pt x="4779445" y="9092847"/>
                  </a:cubicBezTo>
                  <a:close/>
                  <a:moveTo>
                    <a:pt x="5260554" y="9663362"/>
                  </a:moveTo>
                  <a:cubicBezTo>
                    <a:pt x="5263629" y="9883330"/>
                    <a:pt x="5265002" y="9907505"/>
                    <a:pt x="5269839" y="10202866"/>
                  </a:cubicBezTo>
                  <a:cubicBezTo>
                    <a:pt x="4933884" y="10202925"/>
                    <a:pt x="4891669" y="10202388"/>
                    <a:pt x="4795358" y="10204746"/>
                  </a:cubicBezTo>
                  <a:cubicBezTo>
                    <a:pt x="4794164" y="10140815"/>
                    <a:pt x="4788700" y="9664884"/>
                    <a:pt x="4788671" y="9662646"/>
                  </a:cubicBezTo>
                  <a:cubicBezTo>
                    <a:pt x="4995892" y="9659004"/>
                    <a:pt x="5131492" y="9662943"/>
                    <a:pt x="5260554" y="9663362"/>
                  </a:cubicBezTo>
                  <a:close/>
                  <a:moveTo>
                    <a:pt x="5260166" y="7953699"/>
                  </a:moveTo>
                  <a:cubicBezTo>
                    <a:pt x="5536232" y="7953729"/>
                    <a:pt x="5509004" y="7947700"/>
                    <a:pt x="5730735" y="7949133"/>
                  </a:cubicBezTo>
                  <a:cubicBezTo>
                    <a:pt x="5732287" y="8068429"/>
                    <a:pt x="5734318" y="8203722"/>
                    <a:pt x="5737303" y="8322930"/>
                  </a:cubicBezTo>
                  <a:cubicBezTo>
                    <a:pt x="5742706" y="8546986"/>
                    <a:pt x="5831255" y="8494546"/>
                    <a:pt x="5316501" y="8494546"/>
                  </a:cubicBezTo>
                  <a:cubicBezTo>
                    <a:pt x="5254583" y="8494575"/>
                    <a:pt x="5268794" y="8583130"/>
                    <a:pt x="5260166" y="7953699"/>
                  </a:cubicBezTo>
                  <a:close/>
                  <a:moveTo>
                    <a:pt x="5316501" y="8522243"/>
                  </a:moveTo>
                  <a:cubicBezTo>
                    <a:pt x="5319158" y="8522243"/>
                    <a:pt x="5741333" y="8522691"/>
                    <a:pt x="5741393" y="8526452"/>
                  </a:cubicBezTo>
                  <a:cubicBezTo>
                    <a:pt x="5751155" y="9148660"/>
                    <a:pt x="5775606" y="9063807"/>
                    <a:pt x="5674668" y="9063807"/>
                  </a:cubicBezTo>
                  <a:cubicBezTo>
                    <a:pt x="5504526" y="9063807"/>
                    <a:pt x="5493062" y="9061330"/>
                    <a:pt x="5316501" y="9061330"/>
                  </a:cubicBezTo>
                  <a:cubicBezTo>
                    <a:pt x="5268286" y="9061330"/>
                    <a:pt x="5279541" y="9087057"/>
                    <a:pt x="5277123" y="8933438"/>
                  </a:cubicBezTo>
                  <a:cubicBezTo>
                    <a:pt x="5269450" y="8442554"/>
                    <a:pt x="5252045" y="8522303"/>
                    <a:pt x="5316501" y="8522243"/>
                  </a:cubicBezTo>
                  <a:close/>
                  <a:moveTo>
                    <a:pt x="5316501" y="9089057"/>
                  </a:moveTo>
                  <a:cubicBezTo>
                    <a:pt x="5819045" y="9089057"/>
                    <a:pt x="5749334" y="9082401"/>
                    <a:pt x="5749782" y="9137676"/>
                  </a:cubicBezTo>
                  <a:cubicBezTo>
                    <a:pt x="5750887" y="9268733"/>
                    <a:pt x="5751394" y="9289685"/>
                    <a:pt x="5757007" y="9636321"/>
                  </a:cubicBezTo>
                  <a:cubicBezTo>
                    <a:pt x="5657173" y="9637545"/>
                    <a:pt x="5584985" y="9636201"/>
                    <a:pt x="5284646" y="9635724"/>
                  </a:cubicBezTo>
                  <a:cubicBezTo>
                    <a:pt x="5276645" y="9020231"/>
                    <a:pt x="5262912" y="9089057"/>
                    <a:pt x="5316501" y="9089057"/>
                  </a:cubicBezTo>
                  <a:close/>
                  <a:moveTo>
                    <a:pt x="5316501" y="9663451"/>
                  </a:moveTo>
                  <a:cubicBezTo>
                    <a:pt x="5459386" y="9663451"/>
                    <a:pt x="5647440" y="9665362"/>
                    <a:pt x="5757455" y="9664018"/>
                  </a:cubicBezTo>
                  <a:cubicBezTo>
                    <a:pt x="5767874" y="10305567"/>
                    <a:pt x="5791220" y="10205910"/>
                    <a:pt x="5674638" y="10205910"/>
                  </a:cubicBezTo>
                  <a:cubicBezTo>
                    <a:pt x="5229893" y="10205910"/>
                    <a:pt x="5294439" y="10214774"/>
                    <a:pt x="5293543" y="10155977"/>
                  </a:cubicBezTo>
                  <a:cubicBezTo>
                    <a:pt x="5284646" y="9587403"/>
                    <a:pt x="5271242" y="9663451"/>
                    <a:pt x="5316501" y="9663451"/>
                  </a:cubicBezTo>
                  <a:close/>
                  <a:moveTo>
                    <a:pt x="5765814" y="8525974"/>
                  </a:moveTo>
                  <a:cubicBezTo>
                    <a:pt x="5765725" y="8521050"/>
                    <a:pt x="6014534" y="8519020"/>
                    <a:pt x="6211425" y="8521169"/>
                  </a:cubicBezTo>
                  <a:cubicBezTo>
                    <a:pt x="6247609" y="8521557"/>
                    <a:pt x="6239697" y="8459476"/>
                    <a:pt x="6247131" y="8934005"/>
                  </a:cubicBezTo>
                  <a:cubicBezTo>
                    <a:pt x="6249758" y="9100996"/>
                    <a:pt x="6332038" y="9061538"/>
                    <a:pt x="5853527" y="9063448"/>
                  </a:cubicBezTo>
                  <a:cubicBezTo>
                    <a:pt x="5744766" y="9063866"/>
                    <a:pt x="5775636" y="9152779"/>
                    <a:pt x="5765814" y="8525974"/>
                  </a:cubicBezTo>
                  <a:close/>
                  <a:moveTo>
                    <a:pt x="5853646" y="9091206"/>
                  </a:moveTo>
                  <a:cubicBezTo>
                    <a:pt x="6311528" y="9089355"/>
                    <a:pt x="6249669" y="9078969"/>
                    <a:pt x="6250952" y="9137706"/>
                  </a:cubicBezTo>
                  <a:cubicBezTo>
                    <a:pt x="6263581" y="9714131"/>
                    <a:pt x="6266835" y="9635515"/>
                    <a:pt x="6211783" y="9634083"/>
                  </a:cubicBezTo>
                  <a:cubicBezTo>
                    <a:pt x="6094574" y="9630859"/>
                    <a:pt x="5975245" y="9630710"/>
                    <a:pt x="5853258" y="9634202"/>
                  </a:cubicBezTo>
                  <a:cubicBezTo>
                    <a:pt x="5757455" y="9636828"/>
                    <a:pt x="5782234" y="9686015"/>
                    <a:pt x="5776651" y="9341021"/>
                  </a:cubicBezTo>
                  <a:cubicBezTo>
                    <a:pt x="5771964" y="9040885"/>
                    <a:pt x="5755544" y="9091623"/>
                    <a:pt x="5853646" y="9091206"/>
                  </a:cubicBezTo>
                  <a:close/>
                  <a:moveTo>
                    <a:pt x="5853915" y="9661929"/>
                  </a:moveTo>
                  <a:cubicBezTo>
                    <a:pt x="5982111" y="9658407"/>
                    <a:pt x="6089469" y="9658616"/>
                    <a:pt x="6211216" y="9661809"/>
                  </a:cubicBezTo>
                  <a:cubicBezTo>
                    <a:pt x="6268149" y="9663362"/>
                    <a:pt x="6255610" y="9645573"/>
                    <a:pt x="6257222" y="9748901"/>
                  </a:cubicBezTo>
                  <a:cubicBezTo>
                    <a:pt x="6265522" y="10278198"/>
                    <a:pt x="6282121" y="10207253"/>
                    <a:pt x="6211574" y="10206985"/>
                  </a:cubicBezTo>
                  <a:cubicBezTo>
                    <a:pt x="5723480" y="10205015"/>
                    <a:pt x="5790922" y="10222773"/>
                    <a:pt x="5789877" y="10155947"/>
                  </a:cubicBezTo>
                  <a:cubicBezTo>
                    <a:pt x="5780682" y="9588418"/>
                    <a:pt x="5753156" y="9664824"/>
                    <a:pt x="5853915" y="9661929"/>
                  </a:cubicBezTo>
                  <a:close/>
                  <a:moveTo>
                    <a:pt x="6262864" y="8525974"/>
                  </a:moveTo>
                  <a:cubicBezTo>
                    <a:pt x="6262805" y="8521647"/>
                    <a:pt x="6736449" y="8518334"/>
                    <a:pt x="6738658" y="8518334"/>
                  </a:cubicBezTo>
                  <a:cubicBezTo>
                    <a:pt x="6742659" y="8762925"/>
                    <a:pt x="6736300" y="8755792"/>
                    <a:pt x="6743614" y="9062613"/>
                  </a:cubicBezTo>
                  <a:cubicBezTo>
                    <a:pt x="6179063" y="9062732"/>
                    <a:pt x="6274299" y="9108218"/>
                    <a:pt x="6271552" y="8933498"/>
                  </a:cubicBezTo>
                  <a:cubicBezTo>
                    <a:pt x="6268388" y="8729646"/>
                    <a:pt x="6266029" y="8728631"/>
                    <a:pt x="6262864" y="8525974"/>
                  </a:cubicBezTo>
                  <a:close/>
                  <a:moveTo>
                    <a:pt x="6390583" y="9664227"/>
                  </a:moveTo>
                  <a:cubicBezTo>
                    <a:pt x="6825506" y="9664227"/>
                    <a:pt x="6751585" y="9628232"/>
                    <a:pt x="6753466" y="9748991"/>
                  </a:cubicBezTo>
                  <a:cubicBezTo>
                    <a:pt x="6761378" y="10257276"/>
                    <a:pt x="6777052" y="10205969"/>
                    <a:pt x="6748779" y="10205969"/>
                  </a:cubicBezTo>
                  <a:cubicBezTo>
                    <a:pt x="6217217" y="10205969"/>
                    <a:pt x="6288808" y="10228444"/>
                    <a:pt x="6287644" y="10155977"/>
                  </a:cubicBezTo>
                  <a:cubicBezTo>
                    <a:pt x="6278508" y="9570689"/>
                    <a:pt x="6250355" y="9664227"/>
                    <a:pt x="6390583" y="9664227"/>
                  </a:cubicBezTo>
                  <a:close/>
                  <a:moveTo>
                    <a:pt x="6763109" y="8518334"/>
                  </a:moveTo>
                  <a:cubicBezTo>
                    <a:pt x="6765229" y="8518334"/>
                    <a:pt x="7235589" y="8520333"/>
                    <a:pt x="7235679" y="8526452"/>
                  </a:cubicBezTo>
                  <a:cubicBezTo>
                    <a:pt x="7240456" y="8844466"/>
                    <a:pt x="7241919" y="8948241"/>
                    <a:pt x="7243949" y="9066403"/>
                  </a:cubicBezTo>
                  <a:cubicBezTo>
                    <a:pt x="6905068" y="9068880"/>
                    <a:pt x="6984542" y="9063001"/>
                    <a:pt x="6768125" y="9062613"/>
                  </a:cubicBezTo>
                  <a:cubicBezTo>
                    <a:pt x="6760572" y="8750240"/>
                    <a:pt x="6767140" y="8769074"/>
                    <a:pt x="6763109" y="8518334"/>
                  </a:cubicBezTo>
                  <a:close/>
                  <a:moveTo>
                    <a:pt x="7244426" y="9094190"/>
                  </a:moveTo>
                  <a:cubicBezTo>
                    <a:pt x="7250875" y="9459719"/>
                    <a:pt x="7242784" y="9005994"/>
                    <a:pt x="7253681" y="9634889"/>
                  </a:cubicBezTo>
                  <a:cubicBezTo>
                    <a:pt x="7158087" y="9635247"/>
                    <a:pt x="7040519" y="9635276"/>
                    <a:pt x="6927967" y="9634530"/>
                  </a:cubicBezTo>
                  <a:cubicBezTo>
                    <a:pt x="6723223" y="9633187"/>
                    <a:pt x="6786933" y="9735352"/>
                    <a:pt x="6770125" y="9136274"/>
                  </a:cubicBezTo>
                  <a:cubicBezTo>
                    <a:pt x="6768005" y="9062732"/>
                    <a:pt x="6702654" y="9097862"/>
                    <a:pt x="7244426" y="9094190"/>
                  </a:cubicBezTo>
                  <a:close/>
                  <a:moveTo>
                    <a:pt x="7252159" y="8118571"/>
                  </a:moveTo>
                  <a:cubicBezTo>
                    <a:pt x="7249084" y="7921883"/>
                    <a:pt x="7238336" y="7951968"/>
                    <a:pt x="7286223" y="7951461"/>
                  </a:cubicBezTo>
                  <a:cubicBezTo>
                    <a:pt x="7392177" y="7950327"/>
                    <a:pt x="7399790" y="7950535"/>
                    <a:pt x="7723624" y="7950357"/>
                  </a:cubicBezTo>
                  <a:cubicBezTo>
                    <a:pt x="7729923" y="8585428"/>
                    <a:pt x="7766883" y="8494904"/>
                    <a:pt x="7644539" y="8493263"/>
                  </a:cubicBezTo>
                  <a:cubicBezTo>
                    <a:pt x="7548735" y="8491979"/>
                    <a:pt x="7438303" y="8491471"/>
                    <a:pt x="7286014" y="8492904"/>
                  </a:cubicBezTo>
                  <a:cubicBezTo>
                    <a:pt x="7250636" y="8493263"/>
                    <a:pt x="7258817" y="8544151"/>
                    <a:pt x="7252159" y="8118571"/>
                  </a:cubicBezTo>
                  <a:close/>
                  <a:moveTo>
                    <a:pt x="7286193" y="8520691"/>
                  </a:moveTo>
                  <a:cubicBezTo>
                    <a:pt x="7772048" y="8516095"/>
                    <a:pt x="7733147" y="8523975"/>
                    <a:pt x="7733177" y="8526481"/>
                  </a:cubicBezTo>
                  <a:cubicBezTo>
                    <a:pt x="7743030" y="9156330"/>
                    <a:pt x="7776795" y="9066522"/>
                    <a:pt x="7644389" y="9065806"/>
                  </a:cubicBezTo>
                  <a:cubicBezTo>
                    <a:pt x="7544197" y="9065269"/>
                    <a:pt x="7409702" y="9065120"/>
                    <a:pt x="7285984" y="9066105"/>
                  </a:cubicBezTo>
                  <a:cubicBezTo>
                    <a:pt x="7262608" y="9066284"/>
                    <a:pt x="7268608" y="9086401"/>
                    <a:pt x="7266220" y="8933527"/>
                  </a:cubicBezTo>
                  <a:cubicBezTo>
                    <a:pt x="7259204" y="8464819"/>
                    <a:pt x="7249801" y="8521020"/>
                    <a:pt x="7286193" y="8520691"/>
                  </a:cubicBezTo>
                  <a:close/>
                  <a:moveTo>
                    <a:pt x="8181624" y="7350205"/>
                  </a:moveTo>
                  <a:cubicBezTo>
                    <a:pt x="7671915" y="7350205"/>
                    <a:pt x="7738103" y="7379932"/>
                    <a:pt x="7736909" y="7303764"/>
                  </a:cubicBezTo>
                  <a:cubicBezTo>
                    <a:pt x="7727714" y="6716714"/>
                    <a:pt x="7705532" y="6811656"/>
                    <a:pt x="7823458" y="6811656"/>
                  </a:cubicBezTo>
                  <a:cubicBezTo>
                    <a:pt x="8267009" y="6811656"/>
                    <a:pt x="8204224" y="6779809"/>
                    <a:pt x="8206046" y="6896897"/>
                  </a:cubicBezTo>
                  <a:cubicBezTo>
                    <a:pt x="8214226" y="7420463"/>
                    <a:pt x="8215748" y="7350205"/>
                    <a:pt x="8181624" y="7350205"/>
                  </a:cubicBezTo>
                  <a:close/>
                  <a:moveTo>
                    <a:pt x="8181624" y="6782854"/>
                  </a:moveTo>
                  <a:cubicBezTo>
                    <a:pt x="7649524" y="6782854"/>
                    <a:pt x="7730251" y="6812909"/>
                    <a:pt x="7727893" y="6692747"/>
                  </a:cubicBezTo>
                  <a:cubicBezTo>
                    <a:pt x="7717145" y="6151811"/>
                    <a:pt x="7696874" y="6237918"/>
                    <a:pt x="7823458" y="6237918"/>
                  </a:cubicBezTo>
                  <a:cubicBezTo>
                    <a:pt x="8251813" y="6237918"/>
                    <a:pt x="8195387" y="6216428"/>
                    <a:pt x="8195686" y="6285761"/>
                  </a:cubicBezTo>
                  <a:cubicBezTo>
                    <a:pt x="8198045" y="6842159"/>
                    <a:pt x="8219421" y="6782854"/>
                    <a:pt x="8181624" y="6782854"/>
                  </a:cubicBezTo>
                  <a:close/>
                  <a:moveTo>
                    <a:pt x="8181624" y="6209594"/>
                  </a:moveTo>
                  <a:cubicBezTo>
                    <a:pt x="7625432" y="6209594"/>
                    <a:pt x="7721205" y="6249438"/>
                    <a:pt x="7718579" y="6081821"/>
                  </a:cubicBezTo>
                  <a:cubicBezTo>
                    <a:pt x="7709502" y="5515396"/>
                    <a:pt x="7712577" y="5710442"/>
                    <a:pt x="7711950" y="5668328"/>
                  </a:cubicBezTo>
                  <a:cubicBezTo>
                    <a:pt x="7784408" y="5668060"/>
                    <a:pt x="7840893" y="5668150"/>
                    <a:pt x="8181624" y="5668209"/>
                  </a:cubicBezTo>
                  <a:cubicBezTo>
                    <a:pt x="8183714" y="5668209"/>
                    <a:pt x="8206553" y="6209594"/>
                    <a:pt x="8181624" y="6209594"/>
                  </a:cubicBezTo>
                  <a:close/>
                  <a:moveTo>
                    <a:pt x="8181624" y="5640512"/>
                  </a:moveTo>
                  <a:cubicBezTo>
                    <a:pt x="7849700" y="5640452"/>
                    <a:pt x="7784856" y="5640363"/>
                    <a:pt x="7711503" y="5640631"/>
                  </a:cubicBezTo>
                  <a:cubicBezTo>
                    <a:pt x="7708428" y="5461791"/>
                    <a:pt x="7702487" y="5353508"/>
                    <a:pt x="7701113" y="5100082"/>
                  </a:cubicBezTo>
                  <a:cubicBezTo>
                    <a:pt x="7704248" y="5100082"/>
                    <a:pt x="8171623" y="5099306"/>
                    <a:pt x="8175325" y="5099306"/>
                  </a:cubicBezTo>
                  <a:cubicBezTo>
                    <a:pt x="8178132" y="5233347"/>
                    <a:pt x="8184162" y="5640512"/>
                    <a:pt x="8181624" y="5640512"/>
                  </a:cubicBezTo>
                  <a:close/>
                  <a:moveTo>
                    <a:pt x="7700964" y="5072325"/>
                  </a:moveTo>
                  <a:cubicBezTo>
                    <a:pt x="7700964" y="5069639"/>
                    <a:pt x="7696068" y="4532732"/>
                    <a:pt x="7696038" y="4530464"/>
                  </a:cubicBezTo>
                  <a:cubicBezTo>
                    <a:pt x="7990614" y="4532702"/>
                    <a:pt x="7971298" y="4527031"/>
                    <a:pt x="8164458" y="4526673"/>
                  </a:cubicBezTo>
                  <a:cubicBezTo>
                    <a:pt x="8164488" y="4528792"/>
                    <a:pt x="8174548" y="5061043"/>
                    <a:pt x="8174609" y="5064177"/>
                  </a:cubicBezTo>
                  <a:cubicBezTo>
                    <a:pt x="8174817" y="5075340"/>
                    <a:pt x="8224406" y="5071669"/>
                    <a:pt x="7700964" y="5072325"/>
                  </a:cubicBezTo>
                  <a:close/>
                  <a:moveTo>
                    <a:pt x="7695680" y="4502736"/>
                  </a:moveTo>
                  <a:cubicBezTo>
                    <a:pt x="7692396" y="4267546"/>
                    <a:pt x="7688605" y="4269098"/>
                    <a:pt x="7683828" y="3958218"/>
                  </a:cubicBezTo>
                  <a:cubicBezTo>
                    <a:pt x="7764942" y="3956696"/>
                    <a:pt x="7874002" y="3956427"/>
                    <a:pt x="8002317" y="3958666"/>
                  </a:cubicBezTo>
                  <a:cubicBezTo>
                    <a:pt x="8204403" y="3962187"/>
                    <a:pt x="8153651" y="3857188"/>
                    <a:pt x="8163264" y="4453251"/>
                  </a:cubicBezTo>
                  <a:cubicBezTo>
                    <a:pt x="8164010" y="4503273"/>
                    <a:pt x="8242827" y="4507004"/>
                    <a:pt x="7695680" y="4502736"/>
                  </a:cubicBezTo>
                  <a:close/>
                  <a:moveTo>
                    <a:pt x="7683379" y="3930460"/>
                  </a:moveTo>
                  <a:cubicBezTo>
                    <a:pt x="7677886" y="3573826"/>
                    <a:pt x="7677230" y="3558664"/>
                    <a:pt x="7677498" y="3434920"/>
                  </a:cubicBezTo>
                  <a:cubicBezTo>
                    <a:pt x="7677618" y="3375705"/>
                    <a:pt x="7599100" y="3388181"/>
                    <a:pt x="8148665" y="3387345"/>
                  </a:cubicBezTo>
                  <a:cubicBezTo>
                    <a:pt x="8151471" y="3714582"/>
                    <a:pt x="8154308" y="3783885"/>
                    <a:pt x="8157203" y="3932460"/>
                  </a:cubicBezTo>
                  <a:cubicBezTo>
                    <a:pt x="7997749" y="3932192"/>
                    <a:pt x="7880659" y="3926730"/>
                    <a:pt x="7683379" y="3930460"/>
                  </a:cubicBezTo>
                  <a:close/>
                  <a:moveTo>
                    <a:pt x="7677498" y="3360722"/>
                  </a:moveTo>
                  <a:cubicBezTo>
                    <a:pt x="7676453" y="3091149"/>
                    <a:pt x="7668691" y="3043186"/>
                    <a:pt x="7665199" y="2818174"/>
                  </a:cubicBezTo>
                  <a:cubicBezTo>
                    <a:pt x="8195626" y="2817876"/>
                    <a:pt x="8142605" y="2815100"/>
                    <a:pt x="8142783" y="2824442"/>
                  </a:cubicBezTo>
                  <a:cubicBezTo>
                    <a:pt x="8143261" y="2856467"/>
                    <a:pt x="8141857" y="2713532"/>
                    <a:pt x="8148426" y="3359648"/>
                  </a:cubicBezTo>
                  <a:cubicBezTo>
                    <a:pt x="7994763" y="3359857"/>
                    <a:pt x="7872360" y="3362841"/>
                    <a:pt x="7677498" y="3360722"/>
                  </a:cubicBezTo>
                  <a:close/>
                  <a:moveTo>
                    <a:pt x="7664810" y="2790327"/>
                  </a:moveTo>
                  <a:cubicBezTo>
                    <a:pt x="7662899" y="2643781"/>
                    <a:pt x="7667198" y="2468344"/>
                    <a:pt x="7658869" y="2247690"/>
                  </a:cubicBezTo>
                  <a:cubicBezTo>
                    <a:pt x="7880331" y="2253927"/>
                    <a:pt x="8006885" y="2245839"/>
                    <a:pt x="8131080" y="2245033"/>
                  </a:cubicBezTo>
                  <a:cubicBezTo>
                    <a:pt x="8136783" y="2602952"/>
                    <a:pt x="8140216" y="2673717"/>
                    <a:pt x="8142246" y="2790178"/>
                  </a:cubicBezTo>
                  <a:lnTo>
                    <a:pt x="7664810" y="2790327"/>
                  </a:lnTo>
                  <a:close/>
                  <a:moveTo>
                    <a:pt x="7644449" y="3360334"/>
                  </a:moveTo>
                  <a:cubicBezTo>
                    <a:pt x="7084823" y="3353559"/>
                    <a:pt x="7177164" y="3411073"/>
                    <a:pt x="7174358" y="3231070"/>
                  </a:cubicBezTo>
                  <a:cubicBezTo>
                    <a:pt x="7171223" y="3032113"/>
                    <a:pt x="7173163" y="3026084"/>
                    <a:pt x="7169999" y="2824024"/>
                  </a:cubicBezTo>
                  <a:cubicBezTo>
                    <a:pt x="7169790" y="2810086"/>
                    <a:pt x="7123157" y="2817995"/>
                    <a:pt x="7640748" y="2818174"/>
                  </a:cubicBezTo>
                  <a:cubicBezTo>
                    <a:pt x="7643703" y="3024025"/>
                    <a:pt x="7662422" y="3360573"/>
                    <a:pt x="7644449" y="3360334"/>
                  </a:cubicBezTo>
                  <a:close/>
                  <a:moveTo>
                    <a:pt x="7162177" y="3957233"/>
                  </a:moveTo>
                  <a:cubicBezTo>
                    <a:pt x="7163640" y="4081155"/>
                    <a:pt x="7165610" y="4170844"/>
                    <a:pt x="7171044" y="4498378"/>
                  </a:cubicBezTo>
                  <a:cubicBezTo>
                    <a:pt x="7102437" y="4497991"/>
                    <a:pt x="6700803" y="4499005"/>
                    <a:pt x="6698593" y="4499005"/>
                  </a:cubicBezTo>
                  <a:cubicBezTo>
                    <a:pt x="6694115" y="4199139"/>
                    <a:pt x="6697101" y="4245907"/>
                    <a:pt x="6692055" y="3960098"/>
                  </a:cubicBezTo>
                  <a:cubicBezTo>
                    <a:pt x="6946536" y="3960427"/>
                    <a:pt x="6960449" y="3956128"/>
                    <a:pt x="7162177" y="3957233"/>
                  </a:cubicBezTo>
                  <a:close/>
                  <a:moveTo>
                    <a:pt x="7107005" y="3929386"/>
                  </a:moveTo>
                  <a:cubicBezTo>
                    <a:pt x="6617269" y="3929386"/>
                    <a:pt x="6692294" y="3962725"/>
                    <a:pt x="6689756" y="3841787"/>
                  </a:cubicBezTo>
                  <a:cubicBezTo>
                    <a:pt x="6678740" y="3314043"/>
                    <a:pt x="6662649" y="3390210"/>
                    <a:pt x="6748779" y="3390210"/>
                  </a:cubicBezTo>
                  <a:cubicBezTo>
                    <a:pt x="7216064" y="3390210"/>
                    <a:pt x="7152683" y="3373467"/>
                    <a:pt x="7154474" y="3435338"/>
                  </a:cubicBezTo>
                  <a:cubicBezTo>
                    <a:pt x="7171312" y="4009404"/>
                    <a:pt x="7168626" y="3929386"/>
                    <a:pt x="7107005" y="3929386"/>
                  </a:cubicBezTo>
                  <a:close/>
                  <a:moveTo>
                    <a:pt x="7107005" y="3362155"/>
                  </a:moveTo>
                  <a:cubicBezTo>
                    <a:pt x="6595326" y="3362155"/>
                    <a:pt x="6683278" y="3399791"/>
                    <a:pt x="6680621" y="3231010"/>
                  </a:cubicBezTo>
                  <a:cubicBezTo>
                    <a:pt x="6672888" y="2736634"/>
                    <a:pt x="6638586" y="2819338"/>
                    <a:pt x="6748779" y="2819338"/>
                  </a:cubicBezTo>
                  <a:cubicBezTo>
                    <a:pt x="7179462" y="2819338"/>
                    <a:pt x="7145279" y="2807280"/>
                    <a:pt x="7145548" y="2824531"/>
                  </a:cubicBezTo>
                  <a:cubicBezTo>
                    <a:pt x="7155340" y="3448023"/>
                    <a:pt x="7166924" y="3362155"/>
                    <a:pt x="7107005" y="3362155"/>
                  </a:cubicBezTo>
                  <a:close/>
                  <a:moveTo>
                    <a:pt x="7107005" y="2788119"/>
                  </a:moveTo>
                  <a:cubicBezTo>
                    <a:pt x="6926773" y="2788119"/>
                    <a:pt x="6926653" y="2791611"/>
                    <a:pt x="6748809" y="2791611"/>
                  </a:cubicBezTo>
                  <a:cubicBezTo>
                    <a:pt x="6639989" y="2791611"/>
                    <a:pt x="6672381" y="2874614"/>
                    <a:pt x="6662230" y="2245302"/>
                  </a:cubicBezTo>
                  <a:cubicBezTo>
                    <a:pt x="6836074" y="2242795"/>
                    <a:pt x="6949910" y="2248794"/>
                    <a:pt x="7137636" y="2248257"/>
                  </a:cubicBezTo>
                  <a:cubicBezTo>
                    <a:pt x="7151489" y="2876016"/>
                    <a:pt x="7154773" y="2788119"/>
                    <a:pt x="7107005" y="2788119"/>
                  </a:cubicBezTo>
                  <a:close/>
                  <a:moveTo>
                    <a:pt x="6665276" y="3842444"/>
                  </a:moveTo>
                  <a:cubicBezTo>
                    <a:pt x="6667634" y="3956009"/>
                    <a:pt x="6754243" y="3934460"/>
                    <a:pt x="6211604" y="3930819"/>
                  </a:cubicBezTo>
                  <a:cubicBezTo>
                    <a:pt x="6185153" y="3930640"/>
                    <a:pt x="6195005" y="3992004"/>
                    <a:pt x="6183988" y="3434562"/>
                  </a:cubicBezTo>
                  <a:cubicBezTo>
                    <a:pt x="6182764" y="3373527"/>
                    <a:pt x="6115681" y="3388838"/>
                    <a:pt x="6569711" y="3390031"/>
                  </a:cubicBezTo>
                  <a:cubicBezTo>
                    <a:pt x="6684950" y="3390360"/>
                    <a:pt x="6654110" y="3307954"/>
                    <a:pt x="6665276" y="3842444"/>
                  </a:cubicBezTo>
                  <a:close/>
                  <a:moveTo>
                    <a:pt x="6569681" y="3362274"/>
                  </a:moveTo>
                  <a:cubicBezTo>
                    <a:pt x="6102187" y="3361021"/>
                    <a:pt x="6182914" y="3396448"/>
                    <a:pt x="6180346" y="3231070"/>
                  </a:cubicBezTo>
                  <a:cubicBezTo>
                    <a:pt x="6172912" y="2757526"/>
                    <a:pt x="6155179" y="2820532"/>
                    <a:pt x="6211634" y="2819935"/>
                  </a:cubicBezTo>
                  <a:cubicBezTo>
                    <a:pt x="6686681" y="2814801"/>
                    <a:pt x="6647034" y="2820263"/>
                    <a:pt x="6647094" y="2824501"/>
                  </a:cubicBezTo>
                  <a:cubicBezTo>
                    <a:pt x="6656857" y="3450471"/>
                    <a:pt x="6692921" y="3362603"/>
                    <a:pt x="6569681" y="3362274"/>
                  </a:cubicBezTo>
                  <a:close/>
                  <a:moveTo>
                    <a:pt x="6569681" y="2791432"/>
                  </a:moveTo>
                  <a:cubicBezTo>
                    <a:pt x="6456591" y="2791133"/>
                    <a:pt x="6324484" y="2790984"/>
                    <a:pt x="6211425" y="2792208"/>
                  </a:cubicBezTo>
                  <a:cubicBezTo>
                    <a:pt x="6158164" y="2792775"/>
                    <a:pt x="6171181" y="2877210"/>
                    <a:pt x="6163687" y="2248674"/>
                  </a:cubicBezTo>
                  <a:cubicBezTo>
                    <a:pt x="6547798" y="2252286"/>
                    <a:pt x="6485162" y="2248764"/>
                    <a:pt x="6637750" y="2245720"/>
                  </a:cubicBezTo>
                  <a:cubicBezTo>
                    <a:pt x="6647900" y="2874166"/>
                    <a:pt x="6677307" y="2791551"/>
                    <a:pt x="6569681" y="2791432"/>
                  </a:cubicBezTo>
                  <a:close/>
                  <a:moveTo>
                    <a:pt x="6166942" y="3842444"/>
                  </a:moveTo>
                  <a:cubicBezTo>
                    <a:pt x="6169479" y="3958606"/>
                    <a:pt x="6254177" y="3930460"/>
                    <a:pt x="5695476" y="3930640"/>
                  </a:cubicBezTo>
                  <a:cubicBezTo>
                    <a:pt x="5689804" y="3565021"/>
                    <a:pt x="5690073" y="3555679"/>
                    <a:pt x="5685774" y="3434324"/>
                  </a:cubicBezTo>
                  <a:cubicBezTo>
                    <a:pt x="5683415" y="3367915"/>
                    <a:pt x="5631259" y="3387017"/>
                    <a:pt x="6032506" y="3387286"/>
                  </a:cubicBezTo>
                  <a:cubicBezTo>
                    <a:pt x="6193452" y="3387286"/>
                    <a:pt x="6154970" y="3296045"/>
                    <a:pt x="6166942" y="3842444"/>
                  </a:cubicBezTo>
                  <a:close/>
                  <a:moveTo>
                    <a:pt x="5683326" y="3359320"/>
                  </a:moveTo>
                  <a:cubicBezTo>
                    <a:pt x="5675653" y="3092224"/>
                    <a:pt x="5682609" y="3044529"/>
                    <a:pt x="5679146" y="2823964"/>
                  </a:cubicBezTo>
                  <a:cubicBezTo>
                    <a:pt x="5679027" y="2815339"/>
                    <a:pt x="5677564" y="2823964"/>
                    <a:pt x="6148402" y="2820532"/>
                  </a:cubicBezTo>
                  <a:cubicBezTo>
                    <a:pt x="6148461" y="2823546"/>
                    <a:pt x="6148521" y="2843334"/>
                    <a:pt x="6158075" y="3360155"/>
                  </a:cubicBezTo>
                  <a:cubicBezTo>
                    <a:pt x="6089678" y="3359409"/>
                    <a:pt x="6061972" y="3359588"/>
                    <a:pt x="5683326" y="3359320"/>
                  </a:cubicBezTo>
                  <a:close/>
                  <a:moveTo>
                    <a:pt x="5674638" y="5073878"/>
                  </a:moveTo>
                  <a:cubicBezTo>
                    <a:pt x="5160123" y="5073878"/>
                    <a:pt x="5214518" y="5076116"/>
                    <a:pt x="5214637" y="5063938"/>
                  </a:cubicBezTo>
                  <a:cubicBezTo>
                    <a:pt x="5215712" y="4938196"/>
                    <a:pt x="5214727" y="4916527"/>
                    <a:pt x="5208666" y="4531269"/>
                  </a:cubicBezTo>
                  <a:cubicBezTo>
                    <a:pt x="5490285" y="4531329"/>
                    <a:pt x="5530261" y="4530135"/>
                    <a:pt x="5678698" y="4530135"/>
                  </a:cubicBezTo>
                  <a:cubicBezTo>
                    <a:pt x="5689476" y="5139121"/>
                    <a:pt x="5696999" y="5073878"/>
                    <a:pt x="5674638" y="5073878"/>
                  </a:cubicBezTo>
                  <a:close/>
                  <a:moveTo>
                    <a:pt x="5674638" y="4502438"/>
                  </a:moveTo>
                  <a:cubicBezTo>
                    <a:pt x="5126894" y="4502438"/>
                    <a:pt x="5208547" y="4525091"/>
                    <a:pt x="5207412" y="4452624"/>
                  </a:cubicBezTo>
                  <a:cubicBezTo>
                    <a:pt x="5198217" y="3865993"/>
                    <a:pt x="5161287" y="3957740"/>
                    <a:pt x="5316501" y="3957740"/>
                  </a:cubicBezTo>
                  <a:cubicBezTo>
                    <a:pt x="5484195" y="3957740"/>
                    <a:pt x="5499809" y="3958337"/>
                    <a:pt x="5671473" y="3958337"/>
                  </a:cubicBezTo>
                  <a:cubicBezTo>
                    <a:pt x="5680639" y="4548073"/>
                    <a:pt x="5678280" y="4502438"/>
                    <a:pt x="5674638" y="4502438"/>
                  </a:cubicBezTo>
                  <a:close/>
                  <a:moveTo>
                    <a:pt x="5197471" y="3929595"/>
                  </a:moveTo>
                  <a:cubicBezTo>
                    <a:pt x="5192366" y="3595047"/>
                    <a:pt x="5192216" y="3560126"/>
                    <a:pt x="5188395" y="3434443"/>
                  </a:cubicBezTo>
                  <a:cubicBezTo>
                    <a:pt x="5186335" y="3366065"/>
                    <a:pt x="5113191" y="3386868"/>
                    <a:pt x="5659681" y="3387047"/>
                  </a:cubicBezTo>
                  <a:cubicBezTo>
                    <a:pt x="5666100" y="3589794"/>
                    <a:pt x="5663711" y="3457246"/>
                    <a:pt x="5671055" y="3930670"/>
                  </a:cubicBezTo>
                  <a:cubicBezTo>
                    <a:pt x="5633976" y="3930640"/>
                    <a:pt x="5235446" y="3929924"/>
                    <a:pt x="5197471" y="3929595"/>
                  </a:cubicBezTo>
                  <a:close/>
                  <a:moveTo>
                    <a:pt x="5181051" y="2789969"/>
                  </a:moveTo>
                  <a:cubicBezTo>
                    <a:pt x="5174871" y="2398683"/>
                    <a:pt x="5174244" y="2346511"/>
                    <a:pt x="5171915" y="2247630"/>
                  </a:cubicBezTo>
                  <a:cubicBezTo>
                    <a:pt x="5351969" y="2250943"/>
                    <a:pt x="5506735" y="2246615"/>
                    <a:pt x="5644335" y="2246346"/>
                  </a:cubicBezTo>
                  <a:cubicBezTo>
                    <a:pt x="5646485" y="2337229"/>
                    <a:pt x="5654158" y="2790089"/>
                    <a:pt x="5654217" y="2792805"/>
                  </a:cubicBezTo>
                  <a:cubicBezTo>
                    <a:pt x="5456012" y="2792476"/>
                    <a:pt x="5454221" y="2787552"/>
                    <a:pt x="5181051" y="2789969"/>
                  </a:cubicBezTo>
                  <a:close/>
                  <a:moveTo>
                    <a:pt x="5173020" y="3929357"/>
                  </a:moveTo>
                  <a:cubicBezTo>
                    <a:pt x="4874085" y="3926163"/>
                    <a:pt x="4826497" y="3928909"/>
                    <a:pt x="4697674" y="3929745"/>
                  </a:cubicBezTo>
                  <a:cubicBezTo>
                    <a:pt x="4687911" y="3290135"/>
                    <a:pt x="4668118" y="3388181"/>
                    <a:pt x="4779416" y="3386838"/>
                  </a:cubicBezTo>
                  <a:cubicBezTo>
                    <a:pt x="5223892" y="3381496"/>
                    <a:pt x="5162063" y="3373675"/>
                    <a:pt x="5163914" y="3435338"/>
                  </a:cubicBezTo>
                  <a:cubicBezTo>
                    <a:pt x="5168094" y="3573945"/>
                    <a:pt x="5168153" y="3610686"/>
                    <a:pt x="5173020" y="3929357"/>
                  </a:cubicBezTo>
                  <a:close/>
                  <a:moveTo>
                    <a:pt x="5137284" y="2790417"/>
                  </a:moveTo>
                  <a:cubicBezTo>
                    <a:pt x="5010133" y="2791790"/>
                    <a:pt x="4910119" y="2791820"/>
                    <a:pt x="4779386" y="2790417"/>
                  </a:cubicBezTo>
                  <a:cubicBezTo>
                    <a:pt x="4651100" y="2788865"/>
                    <a:pt x="4677820" y="2892044"/>
                    <a:pt x="4670416" y="2245809"/>
                  </a:cubicBezTo>
                  <a:cubicBezTo>
                    <a:pt x="4909702" y="2245481"/>
                    <a:pt x="4981293" y="2243660"/>
                    <a:pt x="5147404" y="2247152"/>
                  </a:cubicBezTo>
                  <a:cubicBezTo>
                    <a:pt x="5161585" y="2850498"/>
                    <a:pt x="5161914" y="2790148"/>
                    <a:pt x="5137284" y="2790417"/>
                  </a:cubicBezTo>
                  <a:close/>
                  <a:moveTo>
                    <a:pt x="4673223" y="3929893"/>
                  </a:moveTo>
                  <a:cubicBezTo>
                    <a:pt x="4116522" y="3932460"/>
                    <a:pt x="4200832" y="3954427"/>
                    <a:pt x="4199429" y="3841966"/>
                  </a:cubicBezTo>
                  <a:cubicBezTo>
                    <a:pt x="4192801" y="3311058"/>
                    <a:pt x="4170649" y="3385226"/>
                    <a:pt x="4241972" y="3385226"/>
                  </a:cubicBezTo>
                  <a:cubicBezTo>
                    <a:pt x="4734574" y="3385226"/>
                    <a:pt x="4667073" y="3377884"/>
                    <a:pt x="4667073" y="3434264"/>
                  </a:cubicBezTo>
                  <a:cubicBezTo>
                    <a:pt x="4667192" y="3559261"/>
                    <a:pt x="4667401" y="3549471"/>
                    <a:pt x="4673223" y="3929893"/>
                  </a:cubicBezTo>
                  <a:close/>
                  <a:moveTo>
                    <a:pt x="4600168" y="3360155"/>
                  </a:moveTo>
                  <a:cubicBezTo>
                    <a:pt x="4421309" y="3360155"/>
                    <a:pt x="4421219" y="3357499"/>
                    <a:pt x="4241972" y="3357499"/>
                  </a:cubicBezTo>
                  <a:cubicBezTo>
                    <a:pt x="4177426" y="3357499"/>
                    <a:pt x="4190323" y="3383256"/>
                    <a:pt x="4187935" y="3231129"/>
                  </a:cubicBezTo>
                  <a:cubicBezTo>
                    <a:pt x="4180143" y="2734365"/>
                    <a:pt x="4163006" y="2815219"/>
                    <a:pt x="4241972" y="2815219"/>
                  </a:cubicBezTo>
                  <a:cubicBezTo>
                    <a:pt x="4703585" y="2815219"/>
                    <a:pt x="4655340" y="2815458"/>
                    <a:pt x="4655489" y="2824561"/>
                  </a:cubicBezTo>
                  <a:cubicBezTo>
                    <a:pt x="4665132" y="3440472"/>
                    <a:pt x="4697972" y="3360155"/>
                    <a:pt x="4600168" y="3360155"/>
                  </a:cubicBezTo>
                  <a:close/>
                  <a:moveTo>
                    <a:pt x="4241972" y="2787522"/>
                  </a:moveTo>
                  <a:cubicBezTo>
                    <a:pt x="4155901" y="2787522"/>
                    <a:pt x="4189517" y="2870972"/>
                    <a:pt x="4173963" y="2246048"/>
                  </a:cubicBezTo>
                  <a:cubicBezTo>
                    <a:pt x="4222268" y="2245839"/>
                    <a:pt x="4252570" y="2245899"/>
                    <a:pt x="4600198" y="2245839"/>
                  </a:cubicBezTo>
                  <a:cubicBezTo>
                    <a:pt x="4661131" y="2245839"/>
                    <a:pt x="4644771" y="2159583"/>
                    <a:pt x="4654952" y="2789462"/>
                  </a:cubicBezTo>
                  <a:cubicBezTo>
                    <a:pt x="4357510" y="2788596"/>
                    <a:pt x="4394559" y="2787522"/>
                    <a:pt x="4241972" y="2787522"/>
                  </a:cubicBezTo>
                  <a:close/>
                  <a:moveTo>
                    <a:pt x="4174978" y="3842324"/>
                  </a:moveTo>
                  <a:cubicBezTo>
                    <a:pt x="4176351" y="3952666"/>
                    <a:pt x="4266632" y="3933654"/>
                    <a:pt x="3704886" y="3930640"/>
                  </a:cubicBezTo>
                  <a:cubicBezTo>
                    <a:pt x="3700826" y="3930610"/>
                    <a:pt x="3704886" y="3746129"/>
                    <a:pt x="3695482" y="3433727"/>
                  </a:cubicBezTo>
                  <a:cubicBezTo>
                    <a:pt x="3693303" y="3360006"/>
                    <a:pt x="3637713" y="3400030"/>
                    <a:pt x="4063262" y="3387823"/>
                  </a:cubicBezTo>
                  <a:cubicBezTo>
                    <a:pt x="4190204" y="3384152"/>
                    <a:pt x="4168171" y="3298821"/>
                    <a:pt x="4174978" y="3842324"/>
                  </a:cubicBezTo>
                  <a:close/>
                  <a:moveTo>
                    <a:pt x="4062605" y="3360036"/>
                  </a:moveTo>
                  <a:cubicBezTo>
                    <a:pt x="3971876" y="3362662"/>
                    <a:pt x="3870192" y="3364005"/>
                    <a:pt x="3705036" y="3360872"/>
                  </a:cubicBezTo>
                  <a:cubicBezTo>
                    <a:pt x="3690019" y="3360603"/>
                    <a:pt x="3693243" y="3378690"/>
                    <a:pt x="3690855" y="3231099"/>
                  </a:cubicBezTo>
                  <a:cubicBezTo>
                    <a:pt x="3683391" y="2755138"/>
                    <a:pt x="3678793" y="2819189"/>
                    <a:pt x="3705095" y="2818562"/>
                  </a:cubicBezTo>
                  <a:cubicBezTo>
                    <a:pt x="4214566" y="2806862"/>
                    <a:pt x="4160140" y="2819069"/>
                    <a:pt x="4160200" y="2824472"/>
                  </a:cubicBezTo>
                  <a:cubicBezTo>
                    <a:pt x="4163364" y="3025607"/>
                    <a:pt x="4160319" y="3028173"/>
                    <a:pt x="4163484" y="3231577"/>
                  </a:cubicBezTo>
                  <a:cubicBezTo>
                    <a:pt x="4165902" y="3384450"/>
                    <a:pt x="4192204" y="3356335"/>
                    <a:pt x="4062605" y="3360036"/>
                  </a:cubicBezTo>
                  <a:close/>
                  <a:moveTo>
                    <a:pt x="4062814" y="2788178"/>
                  </a:moveTo>
                  <a:cubicBezTo>
                    <a:pt x="3850219" y="2789611"/>
                    <a:pt x="3838904" y="2787760"/>
                    <a:pt x="3704558" y="2790835"/>
                  </a:cubicBezTo>
                  <a:cubicBezTo>
                    <a:pt x="3679092" y="2791432"/>
                    <a:pt x="3683809" y="2857721"/>
                    <a:pt x="3678644" y="2249331"/>
                  </a:cubicBezTo>
                  <a:cubicBezTo>
                    <a:pt x="3827111" y="2248018"/>
                    <a:pt x="3566480" y="2249958"/>
                    <a:pt x="4149482" y="2246167"/>
                  </a:cubicBezTo>
                  <a:cubicBezTo>
                    <a:pt x="4165305" y="2889358"/>
                    <a:pt x="4186442" y="2787193"/>
                    <a:pt x="4062814" y="2788178"/>
                  </a:cubicBezTo>
                  <a:close/>
                  <a:moveTo>
                    <a:pt x="3679062" y="3930491"/>
                  </a:moveTo>
                  <a:cubicBezTo>
                    <a:pt x="3129646" y="3927267"/>
                    <a:pt x="3208015" y="3970992"/>
                    <a:pt x="3205328" y="3841847"/>
                  </a:cubicBezTo>
                  <a:cubicBezTo>
                    <a:pt x="3201746" y="3670468"/>
                    <a:pt x="3200074" y="3543651"/>
                    <a:pt x="3199148" y="3434741"/>
                  </a:cubicBezTo>
                  <a:cubicBezTo>
                    <a:pt x="3198700" y="3380749"/>
                    <a:pt x="3123287" y="3378660"/>
                    <a:pt x="3669628" y="3388032"/>
                  </a:cubicBezTo>
                  <a:cubicBezTo>
                    <a:pt x="3677958" y="3686705"/>
                    <a:pt x="3676674" y="3732370"/>
                    <a:pt x="3679062" y="3930491"/>
                  </a:cubicBezTo>
                  <a:close/>
                  <a:moveTo>
                    <a:pt x="3198491" y="3361588"/>
                  </a:moveTo>
                  <a:cubicBezTo>
                    <a:pt x="3195506" y="3086105"/>
                    <a:pt x="3191923" y="3048230"/>
                    <a:pt x="3188281" y="2817786"/>
                  </a:cubicBezTo>
                  <a:cubicBezTo>
                    <a:pt x="3190998" y="2817786"/>
                    <a:pt x="3661328" y="2820353"/>
                    <a:pt x="3661418" y="2824561"/>
                  </a:cubicBezTo>
                  <a:cubicBezTo>
                    <a:pt x="3664134" y="2997014"/>
                    <a:pt x="3664732" y="3191792"/>
                    <a:pt x="3668941" y="3360245"/>
                  </a:cubicBezTo>
                  <a:cubicBezTo>
                    <a:pt x="3484230" y="3357230"/>
                    <a:pt x="3331434" y="3361349"/>
                    <a:pt x="3198491" y="3361588"/>
                  </a:cubicBezTo>
                  <a:close/>
                  <a:moveTo>
                    <a:pt x="3187863" y="2790059"/>
                  </a:moveTo>
                  <a:cubicBezTo>
                    <a:pt x="3181773" y="2404652"/>
                    <a:pt x="3180668" y="2353435"/>
                    <a:pt x="3180101" y="2247570"/>
                  </a:cubicBezTo>
                  <a:cubicBezTo>
                    <a:pt x="3370186" y="2247690"/>
                    <a:pt x="3399981" y="2251361"/>
                    <a:pt x="3654163" y="2249510"/>
                  </a:cubicBezTo>
                  <a:cubicBezTo>
                    <a:pt x="3654193" y="2251778"/>
                    <a:pt x="3660850" y="2789372"/>
                    <a:pt x="3660880" y="2791760"/>
                  </a:cubicBezTo>
                  <a:cubicBezTo>
                    <a:pt x="3483782" y="2795103"/>
                    <a:pt x="3333584" y="2790238"/>
                    <a:pt x="3187863" y="2790059"/>
                  </a:cubicBezTo>
                  <a:close/>
                  <a:moveTo>
                    <a:pt x="3180907" y="3842503"/>
                  </a:moveTo>
                  <a:cubicBezTo>
                    <a:pt x="3183534" y="3967709"/>
                    <a:pt x="3257693" y="3931416"/>
                    <a:pt x="2809694" y="3931416"/>
                  </a:cubicBezTo>
                  <a:cubicBezTo>
                    <a:pt x="2687947" y="3931416"/>
                    <a:pt x="2706994" y="4027999"/>
                    <a:pt x="2702038" y="3433398"/>
                  </a:cubicBezTo>
                  <a:cubicBezTo>
                    <a:pt x="2701530" y="3372601"/>
                    <a:pt x="2627521" y="3389285"/>
                    <a:pt x="3174339" y="3389285"/>
                  </a:cubicBezTo>
                  <a:cubicBezTo>
                    <a:pt x="3175503" y="3510790"/>
                    <a:pt x="3176130" y="3613163"/>
                    <a:pt x="3180907" y="3842503"/>
                  </a:cubicBezTo>
                  <a:close/>
                  <a:moveTo>
                    <a:pt x="3167681" y="3361618"/>
                  </a:moveTo>
                  <a:cubicBezTo>
                    <a:pt x="2857641" y="3361707"/>
                    <a:pt x="2784377" y="3361827"/>
                    <a:pt x="2701381" y="3361588"/>
                  </a:cubicBezTo>
                  <a:cubicBezTo>
                    <a:pt x="2701351" y="3360006"/>
                    <a:pt x="2694962" y="2869092"/>
                    <a:pt x="2694126" y="2816264"/>
                  </a:cubicBezTo>
                  <a:cubicBezTo>
                    <a:pt x="2696246" y="2816234"/>
                    <a:pt x="3163800" y="2812742"/>
                    <a:pt x="3163979" y="2824531"/>
                  </a:cubicBezTo>
                  <a:cubicBezTo>
                    <a:pt x="3172876" y="3399940"/>
                    <a:pt x="3179743" y="3361618"/>
                    <a:pt x="3167681" y="3361618"/>
                  </a:cubicBezTo>
                  <a:close/>
                  <a:moveTo>
                    <a:pt x="2693649" y="2788507"/>
                  </a:moveTo>
                  <a:cubicBezTo>
                    <a:pt x="2692096" y="2692879"/>
                    <a:pt x="2697828" y="3036292"/>
                    <a:pt x="2684275" y="2248824"/>
                  </a:cubicBezTo>
                  <a:cubicBezTo>
                    <a:pt x="2854775" y="2251152"/>
                    <a:pt x="3008765" y="2247660"/>
                    <a:pt x="3155620" y="2247570"/>
                  </a:cubicBezTo>
                  <a:cubicBezTo>
                    <a:pt x="3156217" y="2353525"/>
                    <a:pt x="3157710" y="2428828"/>
                    <a:pt x="3163412" y="2790029"/>
                  </a:cubicBezTo>
                  <a:cubicBezTo>
                    <a:pt x="2984433" y="2789999"/>
                    <a:pt x="2885286" y="2786567"/>
                    <a:pt x="2693649" y="2788507"/>
                  </a:cubicBezTo>
                  <a:close/>
                  <a:moveTo>
                    <a:pt x="2685797" y="3931565"/>
                  </a:moveTo>
                  <a:cubicBezTo>
                    <a:pt x="2282401" y="3932520"/>
                    <a:pt x="2399401" y="3931834"/>
                    <a:pt x="2210540" y="3930431"/>
                  </a:cubicBezTo>
                  <a:cubicBezTo>
                    <a:pt x="2209227" y="3786661"/>
                    <a:pt x="2211257" y="3760097"/>
                    <a:pt x="2203017" y="3389315"/>
                  </a:cubicBezTo>
                  <a:cubicBezTo>
                    <a:pt x="2343901" y="3388897"/>
                    <a:pt x="2355664" y="3388002"/>
                    <a:pt x="2677169" y="3389226"/>
                  </a:cubicBezTo>
                  <a:cubicBezTo>
                    <a:pt x="2680244" y="3722252"/>
                    <a:pt x="2683021" y="3788242"/>
                    <a:pt x="2685797" y="3931565"/>
                  </a:cubicBezTo>
                  <a:close/>
                  <a:moveTo>
                    <a:pt x="2630685" y="3361319"/>
                  </a:moveTo>
                  <a:cubicBezTo>
                    <a:pt x="2115543" y="3358514"/>
                    <a:pt x="2202719" y="3400955"/>
                    <a:pt x="2200062" y="3231070"/>
                  </a:cubicBezTo>
                  <a:cubicBezTo>
                    <a:pt x="2196867" y="3027905"/>
                    <a:pt x="2199226" y="3027606"/>
                    <a:pt x="2196031" y="2824024"/>
                  </a:cubicBezTo>
                  <a:cubicBezTo>
                    <a:pt x="2195852" y="2812533"/>
                    <a:pt x="2168117" y="2823039"/>
                    <a:pt x="2669675" y="2816533"/>
                  </a:cubicBezTo>
                  <a:cubicBezTo>
                    <a:pt x="2679289" y="3437667"/>
                    <a:pt x="2693708" y="3361558"/>
                    <a:pt x="2630685" y="3361319"/>
                  </a:cubicBezTo>
                  <a:close/>
                  <a:moveTo>
                    <a:pt x="2195494" y="2790954"/>
                  </a:moveTo>
                  <a:cubicBezTo>
                    <a:pt x="2185313" y="2160717"/>
                    <a:pt x="2152623" y="2246914"/>
                    <a:pt x="2272698" y="2246555"/>
                  </a:cubicBezTo>
                  <a:cubicBezTo>
                    <a:pt x="2424360" y="2246138"/>
                    <a:pt x="2513177" y="2245899"/>
                    <a:pt x="2630417" y="2247928"/>
                  </a:cubicBezTo>
                  <a:cubicBezTo>
                    <a:pt x="2671467" y="2248704"/>
                    <a:pt x="2659406" y="2182684"/>
                    <a:pt x="2669228" y="2788805"/>
                  </a:cubicBezTo>
                  <a:cubicBezTo>
                    <a:pt x="2494429" y="2791133"/>
                    <a:pt x="2586709" y="2790685"/>
                    <a:pt x="2195494" y="2790954"/>
                  </a:cubicBezTo>
                  <a:close/>
                  <a:moveTo>
                    <a:pt x="2186089" y="3930252"/>
                  </a:moveTo>
                  <a:cubicBezTo>
                    <a:pt x="2064044" y="3929625"/>
                    <a:pt x="1910591" y="3930491"/>
                    <a:pt x="1713221" y="3930580"/>
                  </a:cubicBezTo>
                  <a:cubicBezTo>
                    <a:pt x="1709519" y="3762336"/>
                    <a:pt x="1706892" y="3760903"/>
                    <a:pt x="1704116" y="3387763"/>
                  </a:cubicBezTo>
                  <a:cubicBezTo>
                    <a:pt x="1896350" y="3387286"/>
                    <a:pt x="1914860" y="3389882"/>
                    <a:pt x="2178506" y="3389345"/>
                  </a:cubicBezTo>
                  <a:cubicBezTo>
                    <a:pt x="2187224" y="3791227"/>
                    <a:pt x="2184657" y="3772215"/>
                    <a:pt x="2186089" y="3930252"/>
                  </a:cubicBezTo>
                  <a:close/>
                  <a:moveTo>
                    <a:pt x="2093630" y="3361737"/>
                  </a:moveTo>
                  <a:cubicBezTo>
                    <a:pt x="1914412" y="3361737"/>
                    <a:pt x="1915009" y="3360066"/>
                    <a:pt x="1735583" y="3360066"/>
                  </a:cubicBezTo>
                  <a:cubicBezTo>
                    <a:pt x="1694204" y="3360066"/>
                    <a:pt x="1704623" y="3385376"/>
                    <a:pt x="1702205" y="3231099"/>
                  </a:cubicBezTo>
                  <a:cubicBezTo>
                    <a:pt x="1694771" y="2756750"/>
                    <a:pt x="1681008" y="2819905"/>
                    <a:pt x="1735583" y="2819905"/>
                  </a:cubicBezTo>
                  <a:cubicBezTo>
                    <a:pt x="2210182" y="2819905"/>
                    <a:pt x="2171401" y="2813966"/>
                    <a:pt x="2171580" y="2824531"/>
                  </a:cubicBezTo>
                  <a:cubicBezTo>
                    <a:pt x="2181402" y="3450053"/>
                    <a:pt x="2204331" y="3361737"/>
                    <a:pt x="2093630" y="3361737"/>
                  </a:cubicBezTo>
                  <a:close/>
                  <a:moveTo>
                    <a:pt x="2093630" y="2791014"/>
                  </a:moveTo>
                  <a:cubicBezTo>
                    <a:pt x="1909038" y="2791014"/>
                    <a:pt x="1909546" y="2792148"/>
                    <a:pt x="1735583" y="2792148"/>
                  </a:cubicBezTo>
                  <a:cubicBezTo>
                    <a:pt x="1667185" y="2792148"/>
                    <a:pt x="1709012" y="2858109"/>
                    <a:pt x="1687994" y="2245063"/>
                  </a:cubicBezTo>
                  <a:cubicBezTo>
                    <a:pt x="1812309" y="2244347"/>
                    <a:pt x="1913875" y="2246914"/>
                    <a:pt x="2161549" y="2246764"/>
                  </a:cubicBezTo>
                  <a:cubicBezTo>
                    <a:pt x="2172297" y="2878911"/>
                    <a:pt x="2197434" y="2790954"/>
                    <a:pt x="2093630" y="2791014"/>
                  </a:cubicBezTo>
                  <a:close/>
                  <a:moveTo>
                    <a:pt x="1688741" y="3930640"/>
                  </a:moveTo>
                  <a:cubicBezTo>
                    <a:pt x="1137056" y="3932043"/>
                    <a:pt x="1217425" y="3963889"/>
                    <a:pt x="1215126" y="3841847"/>
                  </a:cubicBezTo>
                  <a:cubicBezTo>
                    <a:pt x="1212439" y="3698106"/>
                    <a:pt x="1210349" y="3569289"/>
                    <a:pt x="1209066" y="3434741"/>
                  </a:cubicBezTo>
                  <a:cubicBezTo>
                    <a:pt x="1208498" y="3372273"/>
                    <a:pt x="1132817" y="3390151"/>
                    <a:pt x="1679665" y="3387853"/>
                  </a:cubicBezTo>
                  <a:cubicBezTo>
                    <a:pt x="1682381" y="3757292"/>
                    <a:pt x="1685367" y="3781228"/>
                    <a:pt x="1688741" y="3930640"/>
                  </a:cubicBezTo>
                  <a:close/>
                  <a:moveTo>
                    <a:pt x="1556484" y="3361439"/>
                  </a:moveTo>
                  <a:cubicBezTo>
                    <a:pt x="1416466" y="3363528"/>
                    <a:pt x="1310273" y="3363140"/>
                    <a:pt x="1208289" y="3361349"/>
                  </a:cubicBezTo>
                  <a:cubicBezTo>
                    <a:pt x="1208259" y="3359021"/>
                    <a:pt x="1201154" y="2842947"/>
                    <a:pt x="1200706" y="2817428"/>
                  </a:cubicBezTo>
                  <a:cubicBezTo>
                    <a:pt x="1722894" y="2813220"/>
                    <a:pt x="1672320" y="2822382"/>
                    <a:pt x="1672350" y="2824501"/>
                  </a:cubicBezTo>
                  <a:cubicBezTo>
                    <a:pt x="1682322" y="3459305"/>
                    <a:pt x="1715998" y="3358842"/>
                    <a:pt x="1556484" y="3361439"/>
                  </a:cubicBezTo>
                  <a:close/>
                  <a:moveTo>
                    <a:pt x="1200258" y="2789671"/>
                  </a:moveTo>
                  <a:cubicBezTo>
                    <a:pt x="1190168" y="2219485"/>
                    <a:pt x="1181838" y="2250167"/>
                    <a:pt x="1198646" y="2250107"/>
                  </a:cubicBezTo>
                  <a:cubicBezTo>
                    <a:pt x="1423213" y="2249510"/>
                    <a:pt x="1442559" y="2250674"/>
                    <a:pt x="1556962" y="2247391"/>
                  </a:cubicBezTo>
                  <a:cubicBezTo>
                    <a:pt x="1693607" y="2243630"/>
                    <a:pt x="1662468" y="2150211"/>
                    <a:pt x="1671873" y="2791999"/>
                  </a:cubicBezTo>
                  <a:cubicBezTo>
                    <a:pt x="1537377" y="2791282"/>
                    <a:pt x="1482564" y="2787372"/>
                    <a:pt x="1200258" y="2789671"/>
                  </a:cubicBezTo>
                  <a:close/>
                  <a:moveTo>
                    <a:pt x="840868" y="4529926"/>
                  </a:moveTo>
                  <a:cubicBezTo>
                    <a:pt x="960764" y="4527658"/>
                    <a:pt x="1074690" y="4527538"/>
                    <a:pt x="1198437" y="4530046"/>
                  </a:cubicBezTo>
                  <a:cubicBezTo>
                    <a:pt x="1201333" y="4530105"/>
                    <a:pt x="1211454" y="5073071"/>
                    <a:pt x="1198497" y="5073310"/>
                  </a:cubicBezTo>
                  <a:cubicBezTo>
                    <a:pt x="1180166" y="5073579"/>
                    <a:pt x="737839" y="5080981"/>
                    <a:pt x="737630" y="5062178"/>
                  </a:cubicBezTo>
                  <a:cubicBezTo>
                    <a:pt x="731689" y="4430747"/>
                    <a:pt x="680250" y="4532941"/>
                    <a:pt x="840868" y="4529926"/>
                  </a:cubicBezTo>
                  <a:close/>
                  <a:moveTo>
                    <a:pt x="840539" y="5101306"/>
                  </a:moveTo>
                  <a:cubicBezTo>
                    <a:pt x="959301" y="5102739"/>
                    <a:pt x="1080511" y="5102918"/>
                    <a:pt x="1198795" y="5101008"/>
                  </a:cubicBezTo>
                  <a:cubicBezTo>
                    <a:pt x="1210737" y="5100829"/>
                    <a:pt x="1209274" y="5038032"/>
                    <a:pt x="1219574" y="5642720"/>
                  </a:cubicBezTo>
                  <a:cubicBezTo>
                    <a:pt x="993545" y="5646630"/>
                    <a:pt x="888098" y="5643974"/>
                    <a:pt x="746736" y="5643496"/>
                  </a:cubicBezTo>
                  <a:cubicBezTo>
                    <a:pt x="736556" y="5005380"/>
                    <a:pt x="703686" y="5099635"/>
                    <a:pt x="840539" y="5101306"/>
                  </a:cubicBezTo>
                  <a:close/>
                  <a:moveTo>
                    <a:pt x="1220112" y="5674925"/>
                  </a:moveTo>
                  <a:cubicBezTo>
                    <a:pt x="1226739" y="6098565"/>
                    <a:pt x="1227307" y="6131217"/>
                    <a:pt x="1228292" y="6209832"/>
                  </a:cubicBezTo>
                  <a:cubicBezTo>
                    <a:pt x="858393" y="6208818"/>
                    <a:pt x="901324" y="6210161"/>
                    <a:pt x="755633" y="6210817"/>
                  </a:cubicBezTo>
                  <a:cubicBezTo>
                    <a:pt x="744497" y="5498801"/>
                    <a:pt x="747841" y="5712471"/>
                    <a:pt x="747184" y="5671224"/>
                  </a:cubicBezTo>
                  <a:cubicBezTo>
                    <a:pt x="1261849" y="5673074"/>
                    <a:pt x="1219992" y="5667881"/>
                    <a:pt x="1220112" y="5674925"/>
                  </a:cubicBezTo>
                  <a:close/>
                  <a:moveTo>
                    <a:pt x="840748" y="6237918"/>
                  </a:moveTo>
                  <a:cubicBezTo>
                    <a:pt x="1299854" y="6234187"/>
                    <a:pt x="1228501" y="6226308"/>
                    <a:pt x="1229188" y="6285821"/>
                  </a:cubicBezTo>
                  <a:cubicBezTo>
                    <a:pt x="1230621" y="6411624"/>
                    <a:pt x="1230949" y="6425145"/>
                    <a:pt x="1236442" y="6782227"/>
                  </a:cubicBezTo>
                  <a:cubicBezTo>
                    <a:pt x="918639" y="6783958"/>
                    <a:pt x="905712" y="6782526"/>
                    <a:pt x="765724" y="6781988"/>
                  </a:cubicBezTo>
                  <a:cubicBezTo>
                    <a:pt x="753871" y="6155064"/>
                    <a:pt x="721927" y="6239052"/>
                    <a:pt x="840748" y="6237918"/>
                  </a:cubicBezTo>
                  <a:close/>
                  <a:moveTo>
                    <a:pt x="840539" y="7378946"/>
                  </a:moveTo>
                  <a:cubicBezTo>
                    <a:pt x="954644" y="7380170"/>
                    <a:pt x="1084571" y="7380110"/>
                    <a:pt x="1198706" y="7379484"/>
                  </a:cubicBezTo>
                  <a:cubicBezTo>
                    <a:pt x="1270208" y="7379096"/>
                    <a:pt x="1236144" y="7310539"/>
                    <a:pt x="1253668" y="7922211"/>
                  </a:cubicBezTo>
                  <a:cubicBezTo>
                    <a:pt x="893770" y="7924002"/>
                    <a:pt x="969989" y="7923047"/>
                    <a:pt x="780263" y="7921794"/>
                  </a:cubicBezTo>
                  <a:cubicBezTo>
                    <a:pt x="764052" y="7288840"/>
                    <a:pt x="750766" y="7377992"/>
                    <a:pt x="840539" y="7378946"/>
                  </a:cubicBezTo>
                  <a:close/>
                  <a:moveTo>
                    <a:pt x="840539" y="7950088"/>
                  </a:moveTo>
                  <a:cubicBezTo>
                    <a:pt x="960286" y="7951222"/>
                    <a:pt x="1077168" y="7951162"/>
                    <a:pt x="1198706" y="7950327"/>
                  </a:cubicBezTo>
                  <a:cubicBezTo>
                    <a:pt x="1271641" y="7949819"/>
                    <a:pt x="1254534" y="7861414"/>
                    <a:pt x="1265371" y="8494337"/>
                  </a:cubicBezTo>
                  <a:cubicBezTo>
                    <a:pt x="1104305" y="8495650"/>
                    <a:pt x="1159805" y="8497232"/>
                    <a:pt x="792742" y="8495262"/>
                  </a:cubicBezTo>
                  <a:cubicBezTo>
                    <a:pt x="782054" y="7866249"/>
                    <a:pt x="755185" y="7949282"/>
                    <a:pt x="840539" y="7950088"/>
                  </a:cubicBezTo>
                  <a:close/>
                  <a:moveTo>
                    <a:pt x="840599" y="8523318"/>
                  </a:moveTo>
                  <a:cubicBezTo>
                    <a:pt x="1293136" y="8526332"/>
                    <a:pt x="1265759" y="8516841"/>
                    <a:pt x="1265909" y="8526392"/>
                  </a:cubicBezTo>
                  <a:cubicBezTo>
                    <a:pt x="1269073" y="8728870"/>
                    <a:pt x="1264655" y="8727318"/>
                    <a:pt x="1267879" y="8934034"/>
                  </a:cubicBezTo>
                  <a:cubicBezTo>
                    <a:pt x="1270327" y="9090758"/>
                    <a:pt x="1288598" y="9064344"/>
                    <a:pt x="1198586" y="9064822"/>
                  </a:cubicBezTo>
                  <a:cubicBezTo>
                    <a:pt x="1078362" y="9065479"/>
                    <a:pt x="960346" y="9065836"/>
                    <a:pt x="840868" y="9063747"/>
                  </a:cubicBezTo>
                  <a:cubicBezTo>
                    <a:pt x="788831" y="9062852"/>
                    <a:pt x="800982" y="9087445"/>
                    <a:pt x="798564" y="8933438"/>
                  </a:cubicBezTo>
                  <a:cubicBezTo>
                    <a:pt x="791160" y="8459745"/>
                    <a:pt x="773844" y="8522870"/>
                    <a:pt x="840599" y="8523318"/>
                  </a:cubicBezTo>
                  <a:close/>
                  <a:moveTo>
                    <a:pt x="840599" y="9663392"/>
                  </a:moveTo>
                  <a:cubicBezTo>
                    <a:pt x="1359354" y="9666167"/>
                    <a:pt x="1282717" y="9627248"/>
                    <a:pt x="1284598" y="9748872"/>
                  </a:cubicBezTo>
                  <a:cubicBezTo>
                    <a:pt x="1287733" y="9949738"/>
                    <a:pt x="1285135" y="9953319"/>
                    <a:pt x="1288330" y="10156454"/>
                  </a:cubicBezTo>
                  <a:cubicBezTo>
                    <a:pt x="1289345" y="10220505"/>
                    <a:pt x="1307407" y="10207641"/>
                    <a:pt x="1198706" y="10207044"/>
                  </a:cubicBezTo>
                  <a:cubicBezTo>
                    <a:pt x="759514" y="10204686"/>
                    <a:pt x="819999" y="10220863"/>
                    <a:pt x="818984" y="10155828"/>
                  </a:cubicBezTo>
                  <a:cubicBezTo>
                    <a:pt x="810386" y="9605042"/>
                    <a:pt x="785249" y="9663093"/>
                    <a:pt x="840599" y="9663392"/>
                  </a:cubicBezTo>
                  <a:close/>
                  <a:moveTo>
                    <a:pt x="819910" y="10231846"/>
                  </a:moveTo>
                  <a:cubicBezTo>
                    <a:pt x="932910" y="10234324"/>
                    <a:pt x="904757" y="10234235"/>
                    <a:pt x="1289673" y="10235160"/>
                  </a:cubicBezTo>
                  <a:cubicBezTo>
                    <a:pt x="1292390" y="10375557"/>
                    <a:pt x="1298212" y="10524312"/>
                    <a:pt x="1298630" y="10773410"/>
                  </a:cubicBezTo>
                  <a:cubicBezTo>
                    <a:pt x="783636" y="10777022"/>
                    <a:pt x="826299" y="10782125"/>
                    <a:pt x="825791" y="10766515"/>
                  </a:cubicBezTo>
                  <a:cubicBezTo>
                    <a:pt x="816715" y="10484765"/>
                    <a:pt x="821164" y="10372543"/>
                    <a:pt x="819910" y="10231846"/>
                  </a:cubicBezTo>
                  <a:close/>
                  <a:moveTo>
                    <a:pt x="1304481" y="9544483"/>
                  </a:moveTo>
                  <a:cubicBezTo>
                    <a:pt x="1288957" y="9014113"/>
                    <a:pt x="1271223" y="9092131"/>
                    <a:pt x="1377685" y="9092131"/>
                  </a:cubicBezTo>
                  <a:cubicBezTo>
                    <a:pt x="1832013" y="9092131"/>
                    <a:pt x="1769199" y="9080342"/>
                    <a:pt x="1770423" y="9139855"/>
                  </a:cubicBezTo>
                  <a:cubicBezTo>
                    <a:pt x="1782574" y="9713743"/>
                    <a:pt x="1788664" y="9635097"/>
                    <a:pt x="1735583" y="9635097"/>
                  </a:cubicBezTo>
                  <a:cubicBezTo>
                    <a:pt x="1558216" y="9635097"/>
                    <a:pt x="1557201" y="9631605"/>
                    <a:pt x="1377685" y="9631605"/>
                  </a:cubicBezTo>
                  <a:cubicBezTo>
                    <a:pt x="1288240" y="9631575"/>
                    <a:pt x="1307556" y="9649871"/>
                    <a:pt x="1304481" y="9544483"/>
                  </a:cubicBezTo>
                  <a:close/>
                  <a:moveTo>
                    <a:pt x="1377714" y="9659303"/>
                  </a:moveTo>
                  <a:cubicBezTo>
                    <a:pt x="1553797" y="9659303"/>
                    <a:pt x="1557111" y="9662795"/>
                    <a:pt x="1735612" y="9662795"/>
                  </a:cubicBezTo>
                  <a:cubicBezTo>
                    <a:pt x="1788246" y="9662795"/>
                    <a:pt x="1776812" y="9645484"/>
                    <a:pt x="1778424" y="9748931"/>
                  </a:cubicBezTo>
                  <a:cubicBezTo>
                    <a:pt x="1786664" y="10275959"/>
                    <a:pt x="1811563" y="10203821"/>
                    <a:pt x="1735612" y="10203821"/>
                  </a:cubicBezTo>
                  <a:cubicBezTo>
                    <a:pt x="1250355" y="10203821"/>
                    <a:pt x="1314005" y="10232384"/>
                    <a:pt x="1312810" y="10155977"/>
                  </a:cubicBezTo>
                  <a:cubicBezTo>
                    <a:pt x="1303735" y="9578717"/>
                    <a:pt x="1292360" y="9659303"/>
                    <a:pt x="1377714" y="9659303"/>
                  </a:cubicBezTo>
                  <a:close/>
                  <a:moveTo>
                    <a:pt x="1377714" y="10235249"/>
                  </a:moveTo>
                  <a:cubicBezTo>
                    <a:pt x="1872735" y="10235249"/>
                    <a:pt x="1788843" y="10190002"/>
                    <a:pt x="1790814" y="10359948"/>
                  </a:cubicBezTo>
                  <a:cubicBezTo>
                    <a:pt x="1796546" y="10858890"/>
                    <a:pt x="1820519" y="10776753"/>
                    <a:pt x="1735612" y="10776693"/>
                  </a:cubicBezTo>
                  <a:cubicBezTo>
                    <a:pt x="1711161" y="10776693"/>
                    <a:pt x="1323170" y="10775440"/>
                    <a:pt x="1323170" y="10766993"/>
                  </a:cubicBezTo>
                  <a:cubicBezTo>
                    <a:pt x="1321856" y="10155142"/>
                    <a:pt x="1281493" y="10235249"/>
                    <a:pt x="1377714" y="10235249"/>
                  </a:cubicBezTo>
                  <a:close/>
                  <a:moveTo>
                    <a:pt x="1377714" y="10800838"/>
                  </a:moveTo>
                  <a:cubicBezTo>
                    <a:pt x="1554753" y="10800838"/>
                    <a:pt x="1553887" y="10804391"/>
                    <a:pt x="1735612" y="10804391"/>
                  </a:cubicBezTo>
                  <a:cubicBezTo>
                    <a:pt x="1812458" y="10804450"/>
                    <a:pt x="1794605" y="10713478"/>
                    <a:pt x="1805263" y="11345058"/>
                  </a:cubicBezTo>
                  <a:cubicBezTo>
                    <a:pt x="1627419" y="11344402"/>
                    <a:pt x="1480534" y="11346939"/>
                    <a:pt x="1330067" y="11346283"/>
                  </a:cubicBezTo>
                  <a:cubicBezTo>
                    <a:pt x="1320423" y="10712493"/>
                    <a:pt x="1304123" y="10800838"/>
                    <a:pt x="1377714" y="10800838"/>
                  </a:cubicBezTo>
                  <a:close/>
                  <a:moveTo>
                    <a:pt x="1377714" y="11374099"/>
                  </a:moveTo>
                  <a:cubicBezTo>
                    <a:pt x="1841089" y="11374099"/>
                    <a:pt x="1805651" y="11368100"/>
                    <a:pt x="1805801" y="11378427"/>
                  </a:cubicBezTo>
                  <a:cubicBezTo>
                    <a:pt x="1815683" y="12009410"/>
                    <a:pt x="1845000" y="11918080"/>
                    <a:pt x="1735612" y="11918080"/>
                  </a:cubicBezTo>
                  <a:cubicBezTo>
                    <a:pt x="1558932" y="11918080"/>
                    <a:pt x="1561649" y="11915722"/>
                    <a:pt x="1377714" y="11915722"/>
                  </a:cubicBezTo>
                  <a:cubicBezTo>
                    <a:pt x="1332007" y="11915722"/>
                    <a:pt x="1344337" y="11941152"/>
                    <a:pt x="1341919" y="11785412"/>
                  </a:cubicBezTo>
                  <a:cubicBezTo>
                    <a:pt x="1334485" y="11311153"/>
                    <a:pt x="1300660" y="11374099"/>
                    <a:pt x="1377714" y="11374099"/>
                  </a:cubicBezTo>
                  <a:close/>
                  <a:moveTo>
                    <a:pt x="1815294" y="10359530"/>
                  </a:moveTo>
                  <a:cubicBezTo>
                    <a:pt x="1813473" y="10200239"/>
                    <a:pt x="1717371" y="10227937"/>
                    <a:pt x="2272579" y="10230921"/>
                  </a:cubicBezTo>
                  <a:cubicBezTo>
                    <a:pt x="2285953" y="10231011"/>
                    <a:pt x="2287327" y="10164722"/>
                    <a:pt x="2296820" y="10776394"/>
                  </a:cubicBezTo>
                  <a:cubicBezTo>
                    <a:pt x="1766990" y="10778961"/>
                    <a:pt x="1819952" y="10780215"/>
                    <a:pt x="1819922" y="10766993"/>
                  </a:cubicBezTo>
                  <a:cubicBezTo>
                    <a:pt x="1819593" y="10609583"/>
                    <a:pt x="1817981" y="10595704"/>
                    <a:pt x="1815294" y="10359530"/>
                  </a:cubicBezTo>
                  <a:close/>
                  <a:moveTo>
                    <a:pt x="2297238" y="10804152"/>
                  </a:moveTo>
                  <a:cubicBezTo>
                    <a:pt x="2306762" y="11417944"/>
                    <a:pt x="2318256" y="11346402"/>
                    <a:pt x="2272579" y="11346551"/>
                  </a:cubicBezTo>
                  <a:cubicBezTo>
                    <a:pt x="2147637" y="11347059"/>
                    <a:pt x="2039294" y="11347237"/>
                    <a:pt x="1914681" y="11345894"/>
                  </a:cubicBezTo>
                  <a:cubicBezTo>
                    <a:pt x="1813473" y="11344790"/>
                    <a:pt x="1822639" y="11437791"/>
                    <a:pt x="1820011" y="10804450"/>
                  </a:cubicBezTo>
                  <a:cubicBezTo>
                    <a:pt x="2125246" y="10804719"/>
                    <a:pt x="2150383" y="10804928"/>
                    <a:pt x="2297238" y="10804152"/>
                  </a:cubicBezTo>
                  <a:close/>
                  <a:moveTo>
                    <a:pt x="1914472" y="11373682"/>
                  </a:moveTo>
                  <a:cubicBezTo>
                    <a:pt x="2334915" y="11378217"/>
                    <a:pt x="2305419" y="11369084"/>
                    <a:pt x="2305568" y="11378367"/>
                  </a:cubicBezTo>
                  <a:cubicBezTo>
                    <a:pt x="2315330" y="12002486"/>
                    <a:pt x="2327720" y="11917811"/>
                    <a:pt x="2272787" y="11916976"/>
                  </a:cubicBezTo>
                  <a:cubicBezTo>
                    <a:pt x="1751644" y="11909275"/>
                    <a:pt x="1841328" y="11963596"/>
                    <a:pt x="1838551" y="11785412"/>
                  </a:cubicBezTo>
                  <a:cubicBezTo>
                    <a:pt x="1830819" y="11290350"/>
                    <a:pt x="1797113" y="11372427"/>
                    <a:pt x="1914472" y="11373682"/>
                  </a:cubicBezTo>
                  <a:close/>
                  <a:moveTo>
                    <a:pt x="2308434" y="10231130"/>
                  </a:moveTo>
                  <a:cubicBezTo>
                    <a:pt x="2376712" y="10231488"/>
                    <a:pt x="2777869" y="10231817"/>
                    <a:pt x="2781750" y="10231817"/>
                  </a:cubicBezTo>
                  <a:cubicBezTo>
                    <a:pt x="2781780" y="10234144"/>
                    <a:pt x="2789751" y="10704286"/>
                    <a:pt x="2791035" y="10773708"/>
                  </a:cubicBezTo>
                  <a:cubicBezTo>
                    <a:pt x="2631820" y="10773888"/>
                    <a:pt x="2789333" y="10774574"/>
                    <a:pt x="2321271" y="10776305"/>
                  </a:cubicBezTo>
                  <a:cubicBezTo>
                    <a:pt x="2313151" y="10253455"/>
                    <a:pt x="2313390" y="10445965"/>
                    <a:pt x="2308434" y="10231130"/>
                  </a:cubicBezTo>
                  <a:close/>
                  <a:moveTo>
                    <a:pt x="2791572" y="10801406"/>
                  </a:moveTo>
                  <a:cubicBezTo>
                    <a:pt x="2801872" y="11345894"/>
                    <a:pt x="2800140" y="11184157"/>
                    <a:pt x="2802917" y="11345297"/>
                  </a:cubicBezTo>
                  <a:cubicBezTo>
                    <a:pt x="2782854" y="11345297"/>
                    <a:pt x="2888092" y="11344999"/>
                    <a:pt x="2329541" y="11346372"/>
                  </a:cubicBezTo>
                  <a:cubicBezTo>
                    <a:pt x="2327153" y="11190454"/>
                    <a:pt x="2328586" y="11247371"/>
                    <a:pt x="2321719" y="10804033"/>
                  </a:cubicBezTo>
                  <a:cubicBezTo>
                    <a:pt x="2827159" y="10801883"/>
                    <a:pt x="2644209" y="10801555"/>
                    <a:pt x="2791572" y="10801406"/>
                  </a:cubicBezTo>
                  <a:close/>
                  <a:moveTo>
                    <a:pt x="2797872" y="9663541"/>
                  </a:moveTo>
                  <a:cubicBezTo>
                    <a:pt x="3011571" y="9663750"/>
                    <a:pt x="3010735" y="9658945"/>
                    <a:pt x="3271456" y="9660736"/>
                  </a:cubicBezTo>
                  <a:cubicBezTo>
                    <a:pt x="3274800" y="9952484"/>
                    <a:pt x="3278502" y="9910580"/>
                    <a:pt x="3282890" y="10202388"/>
                  </a:cubicBezTo>
                  <a:cubicBezTo>
                    <a:pt x="2963595" y="10201702"/>
                    <a:pt x="3028648" y="10204089"/>
                    <a:pt x="2805783" y="10204089"/>
                  </a:cubicBezTo>
                  <a:cubicBezTo>
                    <a:pt x="2802350" y="9995373"/>
                    <a:pt x="2801364" y="9853275"/>
                    <a:pt x="2797872" y="9663541"/>
                  </a:cubicBezTo>
                  <a:close/>
                  <a:moveTo>
                    <a:pt x="2809694" y="10231817"/>
                  </a:moveTo>
                  <a:cubicBezTo>
                    <a:pt x="3374216" y="10231817"/>
                    <a:pt x="3282771" y="10186151"/>
                    <a:pt x="3285100" y="10359828"/>
                  </a:cubicBezTo>
                  <a:cubicBezTo>
                    <a:pt x="3287458" y="10548995"/>
                    <a:pt x="3289160" y="10602838"/>
                    <a:pt x="3290354" y="10767053"/>
                  </a:cubicBezTo>
                  <a:cubicBezTo>
                    <a:pt x="3290444" y="10780096"/>
                    <a:pt x="3328568" y="10773768"/>
                    <a:pt x="2815545" y="10773679"/>
                  </a:cubicBezTo>
                  <a:cubicBezTo>
                    <a:pt x="2815456" y="10768784"/>
                    <a:pt x="2804768" y="10231817"/>
                    <a:pt x="2809694" y="10231817"/>
                  </a:cubicBezTo>
                  <a:close/>
                  <a:moveTo>
                    <a:pt x="3290623" y="10802271"/>
                  </a:moveTo>
                  <a:cubicBezTo>
                    <a:pt x="3290653" y="10804898"/>
                    <a:pt x="3296892" y="11340343"/>
                    <a:pt x="3296922" y="11343387"/>
                  </a:cubicBezTo>
                  <a:cubicBezTo>
                    <a:pt x="3103822" y="11340671"/>
                    <a:pt x="2972850" y="11345118"/>
                    <a:pt x="2827338" y="11345297"/>
                  </a:cubicBezTo>
                  <a:cubicBezTo>
                    <a:pt x="2824233" y="11163801"/>
                    <a:pt x="2826114" y="11343924"/>
                    <a:pt x="2816053" y="10801406"/>
                  </a:cubicBezTo>
                  <a:cubicBezTo>
                    <a:pt x="2983538" y="10801436"/>
                    <a:pt x="3102568" y="10803615"/>
                    <a:pt x="3290623" y="10802271"/>
                  </a:cubicBezTo>
                  <a:close/>
                  <a:moveTo>
                    <a:pt x="3297370" y="11371144"/>
                  </a:moveTo>
                  <a:cubicBezTo>
                    <a:pt x="3300923" y="11602813"/>
                    <a:pt x="3298624" y="11546552"/>
                    <a:pt x="3304625" y="11914796"/>
                  </a:cubicBezTo>
                  <a:cubicBezTo>
                    <a:pt x="3192252" y="11916319"/>
                    <a:pt x="3058383" y="11915305"/>
                    <a:pt x="2833667" y="11915245"/>
                  </a:cubicBezTo>
                  <a:cubicBezTo>
                    <a:pt x="2833637" y="11911842"/>
                    <a:pt x="2827935" y="11380725"/>
                    <a:pt x="2827905" y="11377890"/>
                  </a:cubicBezTo>
                  <a:cubicBezTo>
                    <a:pt x="2827756" y="11367950"/>
                    <a:pt x="3287279" y="11370995"/>
                    <a:pt x="3297370" y="11371144"/>
                  </a:cubicBezTo>
                  <a:close/>
                  <a:moveTo>
                    <a:pt x="3295907" y="9660944"/>
                  </a:moveTo>
                  <a:cubicBezTo>
                    <a:pt x="3571107" y="9663392"/>
                    <a:pt x="3358303" y="9661213"/>
                    <a:pt x="3770656" y="9663810"/>
                  </a:cubicBezTo>
                  <a:cubicBezTo>
                    <a:pt x="3774567" y="9965885"/>
                    <a:pt x="3773761" y="10027309"/>
                    <a:pt x="3776776" y="10203522"/>
                  </a:cubicBezTo>
                  <a:cubicBezTo>
                    <a:pt x="3391084" y="10202567"/>
                    <a:pt x="3613471" y="10203373"/>
                    <a:pt x="3307312" y="10202478"/>
                  </a:cubicBezTo>
                  <a:cubicBezTo>
                    <a:pt x="3302893" y="9913445"/>
                    <a:pt x="3299012" y="9934845"/>
                    <a:pt x="3295907" y="9660944"/>
                  </a:cubicBezTo>
                  <a:close/>
                  <a:moveTo>
                    <a:pt x="3346720" y="10230384"/>
                  </a:moveTo>
                  <a:cubicBezTo>
                    <a:pt x="3865743" y="10232473"/>
                    <a:pt x="3776089" y="10194598"/>
                    <a:pt x="3780060" y="10361290"/>
                  </a:cubicBezTo>
                  <a:cubicBezTo>
                    <a:pt x="3783434" y="10500524"/>
                    <a:pt x="3784986" y="10608986"/>
                    <a:pt x="3787136" y="10767261"/>
                  </a:cubicBezTo>
                  <a:cubicBezTo>
                    <a:pt x="3787255" y="10777768"/>
                    <a:pt x="3314925" y="10777380"/>
                    <a:pt x="3314865" y="10766903"/>
                  </a:cubicBezTo>
                  <a:cubicBezTo>
                    <a:pt x="3310357" y="10152992"/>
                    <a:pt x="3288085" y="10230116"/>
                    <a:pt x="3346720" y="10230384"/>
                  </a:cubicBezTo>
                  <a:close/>
                  <a:moveTo>
                    <a:pt x="3346869" y="10801764"/>
                  </a:moveTo>
                  <a:cubicBezTo>
                    <a:pt x="3472259" y="10800571"/>
                    <a:pt x="3579347" y="10800749"/>
                    <a:pt x="3704767" y="10801107"/>
                  </a:cubicBezTo>
                  <a:cubicBezTo>
                    <a:pt x="3811915" y="10801406"/>
                    <a:pt x="3787076" y="10704524"/>
                    <a:pt x="3797913" y="11343208"/>
                  </a:cubicBezTo>
                  <a:cubicBezTo>
                    <a:pt x="3667060" y="11344163"/>
                    <a:pt x="3593707" y="11348551"/>
                    <a:pt x="3321403" y="11343775"/>
                  </a:cubicBezTo>
                  <a:cubicBezTo>
                    <a:pt x="3312297" y="10720850"/>
                    <a:pt x="3304087" y="10802212"/>
                    <a:pt x="3346869" y="10801764"/>
                  </a:cubicBezTo>
                  <a:close/>
                  <a:moveTo>
                    <a:pt x="3346571" y="11371980"/>
                  </a:moveTo>
                  <a:cubicBezTo>
                    <a:pt x="3787494" y="11380277"/>
                    <a:pt x="3798212" y="11359683"/>
                    <a:pt x="3798511" y="11378367"/>
                  </a:cubicBezTo>
                  <a:cubicBezTo>
                    <a:pt x="3801616" y="11576190"/>
                    <a:pt x="3797286" y="11586128"/>
                    <a:pt x="3800421" y="11786010"/>
                  </a:cubicBezTo>
                  <a:cubicBezTo>
                    <a:pt x="3802869" y="11943300"/>
                    <a:pt x="3827589" y="11919691"/>
                    <a:pt x="3705215" y="11915633"/>
                  </a:cubicBezTo>
                  <a:cubicBezTo>
                    <a:pt x="3252708" y="11900799"/>
                    <a:pt x="3330001" y="11970311"/>
                    <a:pt x="3326986" y="11785503"/>
                  </a:cubicBezTo>
                  <a:cubicBezTo>
                    <a:pt x="3319492" y="11309422"/>
                    <a:pt x="3309640" y="11371293"/>
                    <a:pt x="3346571" y="11371980"/>
                  </a:cubicBezTo>
                  <a:close/>
                  <a:moveTo>
                    <a:pt x="3801765" y="10231280"/>
                  </a:moveTo>
                  <a:cubicBezTo>
                    <a:pt x="4190144" y="10231757"/>
                    <a:pt x="3885298" y="10231787"/>
                    <a:pt x="4278215" y="10232622"/>
                  </a:cubicBezTo>
                  <a:cubicBezTo>
                    <a:pt x="4287978" y="10861278"/>
                    <a:pt x="4301651" y="10777200"/>
                    <a:pt x="4241972" y="10777200"/>
                  </a:cubicBezTo>
                  <a:cubicBezTo>
                    <a:pt x="4239643" y="10777200"/>
                    <a:pt x="3811736" y="10775499"/>
                    <a:pt x="3811617" y="10766725"/>
                  </a:cubicBezTo>
                  <a:cubicBezTo>
                    <a:pt x="3806512" y="10389943"/>
                    <a:pt x="3804870" y="10399405"/>
                    <a:pt x="3801765" y="10231280"/>
                  </a:cubicBezTo>
                  <a:close/>
                  <a:moveTo>
                    <a:pt x="4241972" y="10804957"/>
                  </a:moveTo>
                  <a:cubicBezTo>
                    <a:pt x="4298845" y="10804957"/>
                    <a:pt x="4283709" y="10718105"/>
                    <a:pt x="4294785" y="11342999"/>
                  </a:cubicBezTo>
                  <a:cubicBezTo>
                    <a:pt x="4260213" y="11342790"/>
                    <a:pt x="4233225" y="11342850"/>
                    <a:pt x="3883895" y="11342910"/>
                  </a:cubicBezTo>
                  <a:cubicBezTo>
                    <a:pt x="3806780" y="11342910"/>
                    <a:pt x="3820752" y="11432598"/>
                    <a:pt x="3812094" y="10801256"/>
                  </a:cubicBezTo>
                  <a:cubicBezTo>
                    <a:pt x="4068636" y="10801406"/>
                    <a:pt x="4074636" y="10804957"/>
                    <a:pt x="4241972" y="10804957"/>
                  </a:cubicBezTo>
                  <a:close/>
                  <a:moveTo>
                    <a:pt x="4301472" y="10155917"/>
                  </a:moveTo>
                  <a:cubicBezTo>
                    <a:pt x="4292396" y="9573106"/>
                    <a:pt x="4248092" y="9657661"/>
                    <a:pt x="4420801" y="9662078"/>
                  </a:cubicBezTo>
                  <a:cubicBezTo>
                    <a:pt x="4538966" y="9665093"/>
                    <a:pt x="4659848" y="9664854"/>
                    <a:pt x="4764220" y="9663064"/>
                  </a:cubicBezTo>
                  <a:cubicBezTo>
                    <a:pt x="4770400" y="10173974"/>
                    <a:pt x="4768549" y="10074645"/>
                    <a:pt x="4770937" y="10205343"/>
                  </a:cubicBezTo>
                  <a:cubicBezTo>
                    <a:pt x="4225522" y="10219221"/>
                    <a:pt x="4302278" y="10206716"/>
                    <a:pt x="4301472" y="10155917"/>
                  </a:cubicBezTo>
                  <a:close/>
                  <a:moveTo>
                    <a:pt x="4771445" y="10233101"/>
                  </a:moveTo>
                  <a:cubicBezTo>
                    <a:pt x="4775087" y="10414298"/>
                    <a:pt x="4778401" y="10400896"/>
                    <a:pt x="4781774" y="10775290"/>
                  </a:cubicBezTo>
                  <a:cubicBezTo>
                    <a:pt x="4716751" y="10775887"/>
                    <a:pt x="4311145" y="10777170"/>
                    <a:pt x="4309026" y="10777170"/>
                  </a:cubicBezTo>
                  <a:cubicBezTo>
                    <a:pt x="4309324" y="10627849"/>
                    <a:pt x="4309264" y="10657875"/>
                    <a:pt x="4302637" y="10232713"/>
                  </a:cubicBezTo>
                  <a:cubicBezTo>
                    <a:pt x="4434475" y="10233279"/>
                    <a:pt x="4583510" y="10237846"/>
                    <a:pt x="4771445" y="10233101"/>
                  </a:cubicBezTo>
                  <a:close/>
                  <a:moveTo>
                    <a:pt x="4779386" y="10803017"/>
                  </a:moveTo>
                  <a:cubicBezTo>
                    <a:pt x="4782401" y="10803017"/>
                    <a:pt x="4790969" y="11342850"/>
                    <a:pt x="4790999" y="11345208"/>
                  </a:cubicBezTo>
                  <a:cubicBezTo>
                    <a:pt x="4512903" y="11349953"/>
                    <a:pt x="4447402" y="11344282"/>
                    <a:pt x="4319206" y="11343148"/>
                  </a:cubicBezTo>
                  <a:cubicBezTo>
                    <a:pt x="4316400" y="11182604"/>
                    <a:pt x="4308727" y="11027194"/>
                    <a:pt x="4308966" y="10804868"/>
                  </a:cubicBezTo>
                  <a:cubicBezTo>
                    <a:pt x="4311086" y="10804898"/>
                    <a:pt x="4735291" y="10803435"/>
                    <a:pt x="4779386" y="10803017"/>
                  </a:cubicBezTo>
                  <a:close/>
                  <a:moveTo>
                    <a:pt x="4791567" y="11378427"/>
                  </a:moveTo>
                  <a:cubicBezTo>
                    <a:pt x="4801090" y="11985831"/>
                    <a:pt x="4806076" y="11916677"/>
                    <a:pt x="4779386" y="11916379"/>
                  </a:cubicBezTo>
                  <a:cubicBezTo>
                    <a:pt x="4235762" y="11910558"/>
                    <a:pt x="4326401" y="11960044"/>
                    <a:pt x="4323684" y="11785473"/>
                  </a:cubicBezTo>
                  <a:cubicBezTo>
                    <a:pt x="4320520" y="11582994"/>
                    <a:pt x="4323087" y="11586994"/>
                    <a:pt x="4319803" y="11377890"/>
                  </a:cubicBezTo>
                  <a:cubicBezTo>
                    <a:pt x="4319654" y="11367055"/>
                    <a:pt x="4791537" y="11376099"/>
                    <a:pt x="4791567" y="11378427"/>
                  </a:cubicBezTo>
                  <a:close/>
                  <a:moveTo>
                    <a:pt x="4795896" y="10232473"/>
                  </a:moveTo>
                  <a:cubicBezTo>
                    <a:pt x="4886833" y="10230205"/>
                    <a:pt x="4902805" y="10230593"/>
                    <a:pt x="5270286" y="10230533"/>
                  </a:cubicBezTo>
                  <a:cubicBezTo>
                    <a:pt x="5274526" y="10478766"/>
                    <a:pt x="5271719" y="10256947"/>
                    <a:pt x="5279511" y="10776574"/>
                  </a:cubicBezTo>
                  <a:cubicBezTo>
                    <a:pt x="4751621" y="10775529"/>
                    <a:pt x="4806315" y="10777320"/>
                    <a:pt x="4806225" y="10766844"/>
                  </a:cubicBezTo>
                  <a:cubicBezTo>
                    <a:pt x="4803538" y="10444651"/>
                    <a:pt x="4798971" y="10382123"/>
                    <a:pt x="4795896" y="10232473"/>
                  </a:cubicBezTo>
                  <a:close/>
                  <a:moveTo>
                    <a:pt x="5279929" y="10804301"/>
                  </a:moveTo>
                  <a:cubicBezTo>
                    <a:pt x="5287602" y="11315749"/>
                    <a:pt x="5283930" y="11047669"/>
                    <a:pt x="5288677" y="11346342"/>
                  </a:cubicBezTo>
                  <a:cubicBezTo>
                    <a:pt x="5128894" y="11346073"/>
                    <a:pt x="5015477" y="11341776"/>
                    <a:pt x="4815480" y="11344790"/>
                  </a:cubicBezTo>
                  <a:cubicBezTo>
                    <a:pt x="4812883" y="11185947"/>
                    <a:pt x="4808285" y="11003615"/>
                    <a:pt x="4806554" y="10802749"/>
                  </a:cubicBezTo>
                  <a:cubicBezTo>
                    <a:pt x="5049809" y="10800630"/>
                    <a:pt x="5128208" y="10804033"/>
                    <a:pt x="5279929" y="10804301"/>
                  </a:cubicBezTo>
                  <a:close/>
                  <a:moveTo>
                    <a:pt x="5289125" y="11374070"/>
                  </a:moveTo>
                  <a:cubicBezTo>
                    <a:pt x="5292618" y="11626451"/>
                    <a:pt x="5288587" y="11512407"/>
                    <a:pt x="5294857" y="11914648"/>
                  </a:cubicBezTo>
                  <a:cubicBezTo>
                    <a:pt x="5115669" y="11914887"/>
                    <a:pt x="5069752" y="11918945"/>
                    <a:pt x="4823899" y="11916827"/>
                  </a:cubicBezTo>
                  <a:cubicBezTo>
                    <a:pt x="4819749" y="11757118"/>
                    <a:pt x="4819123" y="11578397"/>
                    <a:pt x="4815988" y="11377949"/>
                  </a:cubicBezTo>
                  <a:cubicBezTo>
                    <a:pt x="4815839" y="11366459"/>
                    <a:pt x="4795746" y="11373323"/>
                    <a:pt x="5289125" y="11374070"/>
                  </a:cubicBezTo>
                  <a:close/>
                  <a:moveTo>
                    <a:pt x="5294737" y="10230563"/>
                  </a:moveTo>
                  <a:cubicBezTo>
                    <a:pt x="5447354" y="10230533"/>
                    <a:pt x="5459505" y="10232951"/>
                    <a:pt x="5766680" y="10233727"/>
                  </a:cubicBezTo>
                  <a:cubicBezTo>
                    <a:pt x="5766710" y="10236114"/>
                    <a:pt x="5776144" y="10754397"/>
                    <a:pt x="5776592" y="10776216"/>
                  </a:cubicBezTo>
                  <a:cubicBezTo>
                    <a:pt x="5544113" y="10776156"/>
                    <a:pt x="5386898" y="10776693"/>
                    <a:pt x="5303933" y="10776604"/>
                  </a:cubicBezTo>
                  <a:cubicBezTo>
                    <a:pt x="5296499" y="10279750"/>
                    <a:pt x="5298350" y="10443607"/>
                    <a:pt x="5294737" y="10230563"/>
                  </a:cubicBezTo>
                  <a:close/>
                  <a:moveTo>
                    <a:pt x="5316501" y="10804331"/>
                  </a:moveTo>
                  <a:cubicBezTo>
                    <a:pt x="5873679" y="10804331"/>
                    <a:pt x="5776861" y="10763202"/>
                    <a:pt x="5780115" y="10970903"/>
                  </a:cubicBezTo>
                  <a:cubicBezTo>
                    <a:pt x="5783309" y="11175471"/>
                    <a:pt x="5783936" y="11161354"/>
                    <a:pt x="5786951" y="11347954"/>
                  </a:cubicBezTo>
                  <a:cubicBezTo>
                    <a:pt x="5558891" y="11349296"/>
                    <a:pt x="5513035" y="11346372"/>
                    <a:pt x="5313128" y="11346372"/>
                  </a:cubicBezTo>
                  <a:cubicBezTo>
                    <a:pt x="5303604" y="10740460"/>
                    <a:pt x="5298320" y="10804331"/>
                    <a:pt x="5316501" y="10804331"/>
                  </a:cubicBezTo>
                  <a:close/>
                  <a:moveTo>
                    <a:pt x="5316501" y="11374099"/>
                  </a:moveTo>
                  <a:cubicBezTo>
                    <a:pt x="5318621" y="11374099"/>
                    <a:pt x="5787399" y="11375234"/>
                    <a:pt x="5787459" y="11378427"/>
                  </a:cubicBezTo>
                  <a:cubicBezTo>
                    <a:pt x="5787518" y="11382008"/>
                    <a:pt x="5793997" y="11914618"/>
                    <a:pt x="5794027" y="11918199"/>
                  </a:cubicBezTo>
                  <a:cubicBezTo>
                    <a:pt x="5465536" y="11919901"/>
                    <a:pt x="5545576" y="11914677"/>
                    <a:pt x="5319308" y="11914648"/>
                  </a:cubicBezTo>
                  <a:cubicBezTo>
                    <a:pt x="5309903" y="11313959"/>
                    <a:pt x="5314381" y="11374099"/>
                    <a:pt x="5316501" y="11374099"/>
                  </a:cubicBezTo>
                  <a:close/>
                  <a:moveTo>
                    <a:pt x="5853527" y="10234055"/>
                  </a:moveTo>
                  <a:cubicBezTo>
                    <a:pt x="6030267" y="10234772"/>
                    <a:pt x="6036059" y="10234085"/>
                    <a:pt x="6211455" y="10234772"/>
                  </a:cubicBezTo>
                  <a:cubicBezTo>
                    <a:pt x="6283584" y="10235070"/>
                    <a:pt x="6265103" y="10149560"/>
                    <a:pt x="6272478" y="10775320"/>
                  </a:cubicBezTo>
                  <a:cubicBezTo>
                    <a:pt x="5752410" y="10777708"/>
                    <a:pt x="5801132" y="10780484"/>
                    <a:pt x="5800863" y="10766695"/>
                  </a:cubicBezTo>
                  <a:cubicBezTo>
                    <a:pt x="5788623" y="10149261"/>
                    <a:pt x="5769516" y="10233697"/>
                    <a:pt x="5853527" y="10234055"/>
                  </a:cubicBezTo>
                  <a:close/>
                  <a:moveTo>
                    <a:pt x="6272836" y="10803017"/>
                  </a:moveTo>
                  <a:cubicBezTo>
                    <a:pt x="6274478" y="10940759"/>
                    <a:pt x="6276210" y="11056325"/>
                    <a:pt x="6279792" y="11174874"/>
                  </a:cubicBezTo>
                  <a:cubicBezTo>
                    <a:pt x="6286450" y="11394036"/>
                    <a:pt x="6370461" y="11343268"/>
                    <a:pt x="5853467" y="11347476"/>
                  </a:cubicBezTo>
                  <a:cubicBezTo>
                    <a:pt x="5792922" y="11347954"/>
                    <a:pt x="5814179" y="11430897"/>
                    <a:pt x="5801640" y="10803943"/>
                  </a:cubicBezTo>
                  <a:cubicBezTo>
                    <a:pt x="6236384" y="10804003"/>
                    <a:pt x="6066868" y="10804003"/>
                    <a:pt x="6272836" y="10803017"/>
                  </a:cubicBezTo>
                  <a:close/>
                  <a:moveTo>
                    <a:pt x="5853706" y="11375234"/>
                  </a:moveTo>
                  <a:cubicBezTo>
                    <a:pt x="5855826" y="11375204"/>
                    <a:pt x="6284360" y="11370995"/>
                    <a:pt x="6284479" y="11378427"/>
                  </a:cubicBezTo>
                  <a:cubicBezTo>
                    <a:pt x="6294242" y="12004038"/>
                    <a:pt x="6327560" y="11915483"/>
                    <a:pt x="6211425" y="11916439"/>
                  </a:cubicBezTo>
                  <a:cubicBezTo>
                    <a:pt x="6032805" y="11917901"/>
                    <a:pt x="6021938" y="11916469"/>
                    <a:pt x="5853527" y="11917811"/>
                  </a:cubicBezTo>
                  <a:cubicBezTo>
                    <a:pt x="5807431" y="11918110"/>
                    <a:pt x="5819164" y="11942524"/>
                    <a:pt x="5816716" y="11785473"/>
                  </a:cubicBezTo>
                  <a:cubicBezTo>
                    <a:pt x="5809521" y="11312884"/>
                    <a:pt x="5795221" y="11375711"/>
                    <a:pt x="5853706" y="11375234"/>
                  </a:cubicBezTo>
                  <a:close/>
                  <a:moveTo>
                    <a:pt x="6288928" y="10234980"/>
                  </a:moveTo>
                  <a:cubicBezTo>
                    <a:pt x="6585982" y="10235518"/>
                    <a:pt x="6543290" y="10233667"/>
                    <a:pt x="6748809" y="10233667"/>
                  </a:cubicBezTo>
                  <a:cubicBezTo>
                    <a:pt x="6773170" y="10233667"/>
                    <a:pt x="6761975" y="10169289"/>
                    <a:pt x="6771678" y="10778006"/>
                  </a:cubicBezTo>
                  <a:cubicBezTo>
                    <a:pt x="6587146" y="10778514"/>
                    <a:pt x="6557620" y="10774276"/>
                    <a:pt x="6296989" y="10775171"/>
                  </a:cubicBezTo>
                  <a:cubicBezTo>
                    <a:pt x="6294958" y="10617701"/>
                    <a:pt x="6297197" y="10759920"/>
                    <a:pt x="6288928" y="10234980"/>
                  </a:cubicBezTo>
                  <a:close/>
                  <a:moveTo>
                    <a:pt x="6390583" y="10802778"/>
                  </a:moveTo>
                  <a:cubicBezTo>
                    <a:pt x="6567710" y="10802778"/>
                    <a:pt x="6569561" y="10805793"/>
                    <a:pt x="6748779" y="10805793"/>
                  </a:cubicBezTo>
                  <a:cubicBezTo>
                    <a:pt x="6783739" y="10805793"/>
                    <a:pt x="6771588" y="10738609"/>
                    <a:pt x="6781500" y="11347327"/>
                  </a:cubicBezTo>
                  <a:cubicBezTo>
                    <a:pt x="6603327" y="11347805"/>
                    <a:pt x="6536512" y="11344640"/>
                    <a:pt x="6308393" y="11345446"/>
                  </a:cubicBezTo>
                  <a:cubicBezTo>
                    <a:pt x="6297526" y="10715747"/>
                    <a:pt x="6259491" y="10802778"/>
                    <a:pt x="6390583" y="10802778"/>
                  </a:cubicBezTo>
                  <a:close/>
                  <a:moveTo>
                    <a:pt x="6777888" y="9748513"/>
                  </a:moveTo>
                  <a:cubicBezTo>
                    <a:pt x="6776036" y="9629546"/>
                    <a:pt x="6695488" y="9664645"/>
                    <a:pt x="7254129" y="9662616"/>
                  </a:cubicBezTo>
                  <a:cubicBezTo>
                    <a:pt x="7259145" y="9960512"/>
                    <a:pt x="7256040" y="9965766"/>
                    <a:pt x="7260279" y="10205074"/>
                  </a:cubicBezTo>
                  <a:cubicBezTo>
                    <a:pt x="7161102" y="10206238"/>
                    <a:pt x="7120261" y="10205910"/>
                    <a:pt x="6788784" y="10205969"/>
                  </a:cubicBezTo>
                  <a:cubicBezTo>
                    <a:pt x="6785292" y="9955946"/>
                    <a:pt x="6781082" y="9952066"/>
                    <a:pt x="6777888" y="9748513"/>
                  </a:cubicBezTo>
                  <a:close/>
                  <a:moveTo>
                    <a:pt x="7260787" y="10232802"/>
                  </a:moveTo>
                  <a:cubicBezTo>
                    <a:pt x="7263623" y="10382034"/>
                    <a:pt x="7268072" y="10464918"/>
                    <a:pt x="7270579" y="10767113"/>
                  </a:cubicBezTo>
                  <a:cubicBezTo>
                    <a:pt x="7270639" y="10775290"/>
                    <a:pt x="7325572" y="10774753"/>
                    <a:pt x="6796099" y="10777917"/>
                  </a:cubicBezTo>
                  <a:cubicBezTo>
                    <a:pt x="6787919" y="10264618"/>
                    <a:pt x="6791919" y="10448740"/>
                    <a:pt x="6789172" y="10233667"/>
                  </a:cubicBezTo>
                  <a:cubicBezTo>
                    <a:pt x="7120679" y="10233608"/>
                    <a:pt x="7173939" y="10233877"/>
                    <a:pt x="7260787" y="10232802"/>
                  </a:cubicBezTo>
                  <a:close/>
                  <a:moveTo>
                    <a:pt x="7270908" y="10802630"/>
                  </a:moveTo>
                  <a:cubicBezTo>
                    <a:pt x="7270937" y="10804987"/>
                    <a:pt x="7276908" y="11343088"/>
                    <a:pt x="7276938" y="11345238"/>
                  </a:cubicBezTo>
                  <a:cubicBezTo>
                    <a:pt x="7027801" y="11341925"/>
                    <a:pt x="6925698" y="11346610"/>
                    <a:pt x="6805951" y="11347207"/>
                  </a:cubicBezTo>
                  <a:cubicBezTo>
                    <a:pt x="6803503" y="11195767"/>
                    <a:pt x="6803294" y="11229493"/>
                    <a:pt x="6796547" y="10805644"/>
                  </a:cubicBezTo>
                  <a:cubicBezTo>
                    <a:pt x="6933848" y="10804838"/>
                    <a:pt x="7036847" y="10797645"/>
                    <a:pt x="7270908" y="10802630"/>
                  </a:cubicBezTo>
                  <a:close/>
                  <a:moveTo>
                    <a:pt x="7276520" y="9544603"/>
                  </a:moveTo>
                  <a:cubicBezTo>
                    <a:pt x="7267056" y="9039870"/>
                    <a:pt x="7262638" y="9094071"/>
                    <a:pt x="7286193" y="9093892"/>
                  </a:cubicBezTo>
                  <a:cubicBezTo>
                    <a:pt x="7814620" y="9089594"/>
                    <a:pt x="7741805" y="9081894"/>
                    <a:pt x="7742044" y="9137557"/>
                  </a:cubicBezTo>
                  <a:cubicBezTo>
                    <a:pt x="7744522" y="9722189"/>
                    <a:pt x="7781244" y="9632829"/>
                    <a:pt x="7644270" y="9633754"/>
                  </a:cubicBezTo>
                  <a:cubicBezTo>
                    <a:pt x="7472934" y="9634918"/>
                    <a:pt x="7478219" y="9634022"/>
                    <a:pt x="7286014" y="9634768"/>
                  </a:cubicBezTo>
                  <a:cubicBezTo>
                    <a:pt x="7275356" y="9634829"/>
                    <a:pt x="7278491" y="9648349"/>
                    <a:pt x="7276520" y="9544603"/>
                  </a:cubicBezTo>
                  <a:close/>
                  <a:moveTo>
                    <a:pt x="7286163" y="9662496"/>
                  </a:moveTo>
                  <a:cubicBezTo>
                    <a:pt x="7833429" y="9660257"/>
                    <a:pt x="7747209" y="9636082"/>
                    <a:pt x="7749000" y="9748931"/>
                  </a:cubicBezTo>
                  <a:cubicBezTo>
                    <a:pt x="7757569" y="10297927"/>
                    <a:pt x="7791155" y="10206448"/>
                    <a:pt x="7644479" y="10204657"/>
                  </a:cubicBezTo>
                  <a:cubicBezTo>
                    <a:pt x="7224185" y="10199552"/>
                    <a:pt x="7285088" y="10229489"/>
                    <a:pt x="7283924" y="10155977"/>
                  </a:cubicBezTo>
                  <a:cubicBezTo>
                    <a:pt x="7275267" y="9603788"/>
                    <a:pt x="7278043" y="9662496"/>
                    <a:pt x="7286163" y="9662496"/>
                  </a:cubicBezTo>
                  <a:close/>
                  <a:moveTo>
                    <a:pt x="7286253" y="10232473"/>
                  </a:moveTo>
                  <a:cubicBezTo>
                    <a:pt x="7858179" y="10225519"/>
                    <a:pt x="7757359" y="10205671"/>
                    <a:pt x="7761569" y="10360186"/>
                  </a:cubicBezTo>
                  <a:cubicBezTo>
                    <a:pt x="7765421" y="10501927"/>
                    <a:pt x="7767689" y="10627968"/>
                    <a:pt x="7767242" y="10766933"/>
                  </a:cubicBezTo>
                  <a:cubicBezTo>
                    <a:pt x="7767182" y="10785617"/>
                    <a:pt x="7297299" y="10775410"/>
                    <a:pt x="7295149" y="10775379"/>
                  </a:cubicBezTo>
                  <a:cubicBezTo>
                    <a:pt x="7291627" y="10369617"/>
                    <a:pt x="7282820" y="10232533"/>
                    <a:pt x="7286253" y="10232473"/>
                  </a:cubicBezTo>
                  <a:close/>
                  <a:moveTo>
                    <a:pt x="7767152" y="10805704"/>
                  </a:moveTo>
                  <a:cubicBezTo>
                    <a:pt x="7767032" y="11002780"/>
                    <a:pt x="7773660" y="11176456"/>
                    <a:pt x="7776467" y="11342522"/>
                  </a:cubicBezTo>
                  <a:cubicBezTo>
                    <a:pt x="7636209" y="11343208"/>
                    <a:pt x="7559005" y="11348939"/>
                    <a:pt x="7301359" y="11345566"/>
                  </a:cubicBezTo>
                  <a:cubicBezTo>
                    <a:pt x="7301329" y="11342910"/>
                    <a:pt x="7295388" y="10805286"/>
                    <a:pt x="7295359" y="10803166"/>
                  </a:cubicBezTo>
                  <a:cubicBezTo>
                    <a:pt x="7394805" y="10805286"/>
                    <a:pt x="7763689" y="10805704"/>
                    <a:pt x="7767152" y="10805704"/>
                  </a:cubicBezTo>
                  <a:close/>
                  <a:moveTo>
                    <a:pt x="7776944" y="11370249"/>
                  </a:moveTo>
                  <a:cubicBezTo>
                    <a:pt x="7780198" y="11570608"/>
                    <a:pt x="7780049" y="11692292"/>
                    <a:pt x="7784646" y="11914976"/>
                  </a:cubicBezTo>
                  <a:lnTo>
                    <a:pt x="7310913" y="11915184"/>
                  </a:lnTo>
                  <a:cubicBezTo>
                    <a:pt x="7309391" y="11843046"/>
                    <a:pt x="7302016" y="11386485"/>
                    <a:pt x="7301867" y="11378039"/>
                  </a:cubicBezTo>
                  <a:cubicBezTo>
                    <a:pt x="7301807" y="11373055"/>
                    <a:pt x="7260309" y="11372875"/>
                    <a:pt x="7776944" y="11370249"/>
                  </a:cubicBezTo>
                  <a:close/>
                  <a:moveTo>
                    <a:pt x="7783005" y="10233398"/>
                  </a:moveTo>
                  <a:cubicBezTo>
                    <a:pt x="7988674" y="10233786"/>
                    <a:pt x="7951982" y="10231608"/>
                    <a:pt x="8256231" y="10231488"/>
                  </a:cubicBezTo>
                  <a:cubicBezTo>
                    <a:pt x="8257932" y="10377826"/>
                    <a:pt x="8256231" y="10553800"/>
                    <a:pt x="8264949" y="10772396"/>
                  </a:cubicBezTo>
                  <a:cubicBezTo>
                    <a:pt x="7956848" y="10772246"/>
                    <a:pt x="8029037" y="10778186"/>
                    <a:pt x="7791693" y="10778006"/>
                  </a:cubicBezTo>
                  <a:cubicBezTo>
                    <a:pt x="7792439" y="10530013"/>
                    <a:pt x="7785811" y="10373886"/>
                    <a:pt x="7783005" y="10233398"/>
                  </a:cubicBezTo>
                  <a:close/>
                  <a:moveTo>
                    <a:pt x="7823458" y="10805733"/>
                  </a:moveTo>
                  <a:cubicBezTo>
                    <a:pt x="8352512" y="10805733"/>
                    <a:pt x="8266799" y="10740638"/>
                    <a:pt x="8270383" y="10970844"/>
                  </a:cubicBezTo>
                  <a:cubicBezTo>
                    <a:pt x="8273427" y="11165950"/>
                    <a:pt x="8271218" y="11164876"/>
                    <a:pt x="8273755" y="11344611"/>
                  </a:cubicBezTo>
                  <a:cubicBezTo>
                    <a:pt x="8271636" y="11344581"/>
                    <a:pt x="7859105" y="11342312"/>
                    <a:pt x="7800918" y="11342462"/>
                  </a:cubicBezTo>
                  <a:cubicBezTo>
                    <a:pt x="7790767" y="10743981"/>
                    <a:pt x="7775601" y="10805733"/>
                    <a:pt x="7823458" y="10805733"/>
                  </a:cubicBezTo>
                  <a:close/>
                  <a:moveTo>
                    <a:pt x="7823458" y="11370129"/>
                  </a:moveTo>
                  <a:cubicBezTo>
                    <a:pt x="8324688" y="11370129"/>
                    <a:pt x="8274174" y="11371204"/>
                    <a:pt x="8274263" y="11378457"/>
                  </a:cubicBezTo>
                  <a:cubicBezTo>
                    <a:pt x="8284115" y="12008037"/>
                    <a:pt x="8314538" y="11912916"/>
                    <a:pt x="8181595" y="11912916"/>
                  </a:cubicBezTo>
                  <a:cubicBezTo>
                    <a:pt x="8003063" y="11912916"/>
                    <a:pt x="7999063" y="11914976"/>
                    <a:pt x="7823428" y="11914976"/>
                  </a:cubicBezTo>
                  <a:cubicBezTo>
                    <a:pt x="7804023" y="11914976"/>
                    <a:pt x="7809097" y="11934943"/>
                    <a:pt x="7806740" y="11785532"/>
                  </a:cubicBezTo>
                  <a:cubicBezTo>
                    <a:pt x="7799484" y="11319062"/>
                    <a:pt x="7789901" y="11370129"/>
                    <a:pt x="7823458" y="11370129"/>
                  </a:cubicBezTo>
                  <a:close/>
                  <a:moveTo>
                    <a:pt x="8748504" y="9748872"/>
                  </a:moveTo>
                  <a:cubicBezTo>
                    <a:pt x="8756774" y="10274288"/>
                    <a:pt x="8770149" y="10205581"/>
                    <a:pt x="8719486" y="10204776"/>
                  </a:cubicBezTo>
                  <a:cubicBezTo>
                    <a:pt x="8616218" y="10203105"/>
                    <a:pt x="8526296" y="10203134"/>
                    <a:pt x="8360693" y="10203582"/>
                  </a:cubicBezTo>
                  <a:cubicBezTo>
                    <a:pt x="8253305" y="10203851"/>
                    <a:pt x="8280861" y="10280944"/>
                    <a:pt x="8272562" y="9748454"/>
                  </a:cubicBezTo>
                  <a:cubicBezTo>
                    <a:pt x="8270860" y="9638052"/>
                    <a:pt x="8247961" y="9661631"/>
                    <a:pt x="8360871" y="9660257"/>
                  </a:cubicBezTo>
                  <a:cubicBezTo>
                    <a:pt x="8815677" y="9654766"/>
                    <a:pt x="8746893" y="9644200"/>
                    <a:pt x="8748504" y="9748872"/>
                  </a:cubicBezTo>
                  <a:close/>
                  <a:moveTo>
                    <a:pt x="8736682" y="9138154"/>
                  </a:moveTo>
                  <a:cubicBezTo>
                    <a:pt x="8741638" y="9257779"/>
                    <a:pt x="8741817" y="9291983"/>
                    <a:pt x="8745490" y="9545140"/>
                  </a:cubicBezTo>
                  <a:cubicBezTo>
                    <a:pt x="8746952" y="9652349"/>
                    <a:pt x="8754714" y="9635455"/>
                    <a:pt x="8719725" y="9634351"/>
                  </a:cubicBezTo>
                  <a:cubicBezTo>
                    <a:pt x="8148426" y="9615667"/>
                    <a:pt x="8268979" y="9788537"/>
                    <a:pt x="8263784" y="9090221"/>
                  </a:cubicBezTo>
                  <a:cubicBezTo>
                    <a:pt x="8807557" y="9092340"/>
                    <a:pt x="8733876" y="9070612"/>
                    <a:pt x="8736682" y="9138154"/>
                  </a:cubicBezTo>
                  <a:close/>
                  <a:moveTo>
                    <a:pt x="8725725" y="8526511"/>
                  </a:moveTo>
                  <a:cubicBezTo>
                    <a:pt x="8735130" y="9129349"/>
                    <a:pt x="8737936" y="9063180"/>
                    <a:pt x="8719307" y="9063329"/>
                  </a:cubicBezTo>
                  <a:cubicBezTo>
                    <a:pt x="8168637" y="9067001"/>
                    <a:pt x="8264411" y="9094071"/>
                    <a:pt x="8261904" y="8933438"/>
                  </a:cubicBezTo>
                  <a:cubicBezTo>
                    <a:pt x="8258649" y="8727766"/>
                    <a:pt x="8257784" y="8742480"/>
                    <a:pt x="8254291" y="8525974"/>
                  </a:cubicBezTo>
                  <a:cubicBezTo>
                    <a:pt x="8254201" y="8518603"/>
                    <a:pt x="8725636" y="8521408"/>
                    <a:pt x="8725725" y="8526511"/>
                  </a:cubicBezTo>
                  <a:close/>
                  <a:moveTo>
                    <a:pt x="8725188" y="8493322"/>
                  </a:moveTo>
                  <a:cubicBezTo>
                    <a:pt x="8482350" y="8498128"/>
                    <a:pt x="8387622" y="8493502"/>
                    <a:pt x="8253753" y="8492785"/>
                  </a:cubicBezTo>
                  <a:cubicBezTo>
                    <a:pt x="8250976" y="8325824"/>
                    <a:pt x="8245125" y="8136389"/>
                    <a:pt x="8244796" y="7950565"/>
                  </a:cubicBezTo>
                  <a:cubicBezTo>
                    <a:pt x="8413625" y="7951252"/>
                    <a:pt x="8349318" y="7953520"/>
                    <a:pt x="8715783" y="7952625"/>
                  </a:cubicBezTo>
                  <a:cubicBezTo>
                    <a:pt x="8722292" y="8353761"/>
                    <a:pt x="8722949" y="8354984"/>
                    <a:pt x="8725188" y="8493322"/>
                  </a:cubicBezTo>
                  <a:close/>
                  <a:moveTo>
                    <a:pt x="8715366" y="7924838"/>
                  </a:moveTo>
                  <a:cubicBezTo>
                    <a:pt x="8183595" y="7926240"/>
                    <a:pt x="8244796" y="7923793"/>
                    <a:pt x="8244796" y="7915735"/>
                  </a:cubicBezTo>
                  <a:cubicBezTo>
                    <a:pt x="8244528" y="7652668"/>
                    <a:pt x="8237870" y="7512927"/>
                    <a:pt x="8235064" y="7378081"/>
                  </a:cubicBezTo>
                  <a:cubicBezTo>
                    <a:pt x="8390816" y="7379156"/>
                    <a:pt x="8405026" y="7385125"/>
                    <a:pt x="8707574" y="7381991"/>
                  </a:cubicBezTo>
                  <a:cubicBezTo>
                    <a:pt x="8710619" y="7598228"/>
                    <a:pt x="8707246" y="7423895"/>
                    <a:pt x="8715366" y="7924838"/>
                  </a:cubicBezTo>
                  <a:close/>
                  <a:moveTo>
                    <a:pt x="8703932" y="6896897"/>
                  </a:moveTo>
                  <a:cubicBezTo>
                    <a:pt x="8707096" y="7098539"/>
                    <a:pt x="8703185" y="7100360"/>
                    <a:pt x="8706380" y="7304300"/>
                  </a:cubicBezTo>
                  <a:cubicBezTo>
                    <a:pt x="8707574" y="7378469"/>
                    <a:pt x="8776448" y="7353905"/>
                    <a:pt x="8234497" y="7350383"/>
                  </a:cubicBezTo>
                  <a:cubicBezTo>
                    <a:pt x="8230109" y="7119969"/>
                    <a:pt x="8234467" y="7095286"/>
                    <a:pt x="8229003" y="6810611"/>
                  </a:cubicBezTo>
                  <a:cubicBezTo>
                    <a:pt x="8790988" y="6811447"/>
                    <a:pt x="8702170" y="6784883"/>
                    <a:pt x="8703932" y="6896897"/>
                  </a:cubicBezTo>
                  <a:close/>
                  <a:moveTo>
                    <a:pt x="8689363" y="6239141"/>
                  </a:moveTo>
                  <a:cubicBezTo>
                    <a:pt x="8699214" y="6815565"/>
                    <a:pt x="8695632" y="6559393"/>
                    <a:pt x="8701632" y="6783988"/>
                  </a:cubicBezTo>
                  <a:cubicBezTo>
                    <a:pt x="8141141" y="6784167"/>
                    <a:pt x="8229302" y="6810044"/>
                    <a:pt x="8226377" y="6692539"/>
                  </a:cubicBezTo>
                  <a:cubicBezTo>
                    <a:pt x="8222884" y="6552857"/>
                    <a:pt x="8220764" y="6428189"/>
                    <a:pt x="8220167" y="6285553"/>
                  </a:cubicBezTo>
                  <a:cubicBezTo>
                    <a:pt x="8219838" y="6220189"/>
                    <a:pt x="8146336" y="6234486"/>
                    <a:pt x="8689363" y="6239141"/>
                  </a:cubicBezTo>
                  <a:close/>
                  <a:moveTo>
                    <a:pt x="8684436" y="5674865"/>
                  </a:moveTo>
                  <a:cubicBezTo>
                    <a:pt x="8688109" y="5908354"/>
                    <a:pt x="8682257" y="5810069"/>
                    <a:pt x="8688884" y="6211444"/>
                  </a:cubicBezTo>
                  <a:cubicBezTo>
                    <a:pt x="8685870" y="6211414"/>
                    <a:pt x="8223302" y="6209653"/>
                    <a:pt x="8219689" y="6209623"/>
                  </a:cubicBezTo>
                  <a:cubicBezTo>
                    <a:pt x="8217122" y="5899071"/>
                    <a:pt x="8211359" y="5899967"/>
                    <a:pt x="8207956" y="5668269"/>
                  </a:cubicBezTo>
                  <a:cubicBezTo>
                    <a:pt x="8210136" y="5668269"/>
                    <a:pt x="8684406" y="5672746"/>
                    <a:pt x="8684436" y="5674865"/>
                  </a:cubicBezTo>
                  <a:close/>
                  <a:moveTo>
                    <a:pt x="8672196" y="5099515"/>
                  </a:moveTo>
                  <a:cubicBezTo>
                    <a:pt x="8687840" y="5831619"/>
                    <a:pt x="8682376" y="5553748"/>
                    <a:pt x="8683929" y="5642959"/>
                  </a:cubicBezTo>
                  <a:cubicBezTo>
                    <a:pt x="8487993" y="5647764"/>
                    <a:pt x="8354065" y="5640900"/>
                    <a:pt x="8207568" y="5640572"/>
                  </a:cubicBezTo>
                  <a:cubicBezTo>
                    <a:pt x="8205001" y="5468327"/>
                    <a:pt x="8204881" y="5346286"/>
                    <a:pt x="8199836" y="5099336"/>
                  </a:cubicBezTo>
                  <a:cubicBezTo>
                    <a:pt x="8343496" y="5099396"/>
                    <a:pt x="8536477" y="5101455"/>
                    <a:pt x="8672196" y="5099515"/>
                  </a:cubicBezTo>
                  <a:close/>
                  <a:moveTo>
                    <a:pt x="8671420" y="5064177"/>
                  </a:moveTo>
                  <a:cubicBezTo>
                    <a:pt x="8671718" y="5077131"/>
                    <a:pt x="8709574" y="5071788"/>
                    <a:pt x="8199268" y="5071609"/>
                  </a:cubicBezTo>
                  <a:cubicBezTo>
                    <a:pt x="8199209" y="5068863"/>
                    <a:pt x="8188939" y="4528882"/>
                    <a:pt x="8188909" y="4526673"/>
                  </a:cubicBezTo>
                  <a:cubicBezTo>
                    <a:pt x="8191058" y="4526673"/>
                    <a:pt x="8660911" y="4529329"/>
                    <a:pt x="8663180" y="4529359"/>
                  </a:cubicBezTo>
                  <a:cubicBezTo>
                    <a:pt x="8664912" y="4650327"/>
                    <a:pt x="8666404" y="4835076"/>
                    <a:pt x="8671420" y="5064177"/>
                  </a:cubicBezTo>
                  <a:close/>
                  <a:moveTo>
                    <a:pt x="8656702" y="4046056"/>
                  </a:moveTo>
                  <a:cubicBezTo>
                    <a:pt x="8659896" y="4249549"/>
                    <a:pt x="8658821" y="4249161"/>
                    <a:pt x="8662015" y="4453161"/>
                  </a:cubicBezTo>
                  <a:cubicBezTo>
                    <a:pt x="8663120" y="4523300"/>
                    <a:pt x="8735667" y="4499154"/>
                    <a:pt x="8188431" y="4498946"/>
                  </a:cubicBezTo>
                  <a:cubicBezTo>
                    <a:pt x="8183535" y="4206451"/>
                    <a:pt x="8187864" y="4273814"/>
                    <a:pt x="8182222" y="3960218"/>
                  </a:cubicBezTo>
                  <a:cubicBezTo>
                    <a:pt x="8736712" y="3960218"/>
                    <a:pt x="8654850" y="3926819"/>
                    <a:pt x="8656702" y="4046056"/>
                  </a:cubicBezTo>
                  <a:close/>
                  <a:moveTo>
                    <a:pt x="8648850" y="3435160"/>
                  </a:moveTo>
                  <a:cubicBezTo>
                    <a:pt x="8661210" y="4027223"/>
                    <a:pt x="8682257" y="3931296"/>
                    <a:pt x="8539970" y="3931296"/>
                  </a:cubicBezTo>
                  <a:cubicBezTo>
                    <a:pt x="8360483" y="3931296"/>
                    <a:pt x="8361259" y="3932490"/>
                    <a:pt x="8181684" y="3932490"/>
                  </a:cubicBezTo>
                  <a:cubicBezTo>
                    <a:pt x="8176937" y="3684616"/>
                    <a:pt x="8176131" y="3726013"/>
                    <a:pt x="8173145" y="3387315"/>
                  </a:cubicBezTo>
                  <a:cubicBezTo>
                    <a:pt x="8712858" y="3387345"/>
                    <a:pt x="8647446" y="3367438"/>
                    <a:pt x="8648850" y="3435160"/>
                  </a:cubicBezTo>
                  <a:close/>
                  <a:moveTo>
                    <a:pt x="8637415" y="2824501"/>
                  </a:moveTo>
                  <a:cubicBezTo>
                    <a:pt x="8647387" y="3460350"/>
                    <a:pt x="8682884" y="3359141"/>
                    <a:pt x="8539970" y="3359141"/>
                  </a:cubicBezTo>
                  <a:cubicBezTo>
                    <a:pt x="8362723" y="3359141"/>
                    <a:pt x="8360693" y="3359618"/>
                    <a:pt x="8181595" y="3359618"/>
                  </a:cubicBezTo>
                  <a:cubicBezTo>
                    <a:pt x="8169712" y="3359618"/>
                    <a:pt x="8173384" y="3376034"/>
                    <a:pt x="8171115" y="3231070"/>
                  </a:cubicBezTo>
                  <a:cubicBezTo>
                    <a:pt x="8163712" y="2755884"/>
                    <a:pt x="8161024" y="2817876"/>
                    <a:pt x="8181595" y="2817876"/>
                  </a:cubicBezTo>
                  <a:cubicBezTo>
                    <a:pt x="8670255" y="2817876"/>
                    <a:pt x="8637176" y="2808564"/>
                    <a:pt x="8637415" y="2824501"/>
                  </a:cubicBezTo>
                  <a:close/>
                  <a:moveTo>
                    <a:pt x="8636878" y="2788238"/>
                  </a:moveTo>
                  <a:cubicBezTo>
                    <a:pt x="8468259" y="2786298"/>
                    <a:pt x="8357438" y="2790118"/>
                    <a:pt x="8166667" y="2790148"/>
                  </a:cubicBezTo>
                  <a:cubicBezTo>
                    <a:pt x="8156129" y="2177968"/>
                    <a:pt x="8140843" y="2244854"/>
                    <a:pt x="8181624" y="2244854"/>
                  </a:cubicBezTo>
                  <a:cubicBezTo>
                    <a:pt x="8332271" y="2244854"/>
                    <a:pt x="8372575" y="2245212"/>
                    <a:pt x="8539999" y="2245212"/>
                  </a:cubicBezTo>
                  <a:cubicBezTo>
                    <a:pt x="8659627" y="2245242"/>
                    <a:pt x="8627175" y="2146928"/>
                    <a:pt x="8636878" y="2788238"/>
                  </a:cubicBezTo>
                  <a:close/>
                  <a:moveTo>
                    <a:pt x="8620726" y="1806738"/>
                  </a:moveTo>
                  <a:cubicBezTo>
                    <a:pt x="8624488" y="1930691"/>
                    <a:pt x="8624548" y="1958090"/>
                    <a:pt x="8628787" y="2218052"/>
                  </a:cubicBezTo>
                  <a:cubicBezTo>
                    <a:pt x="8575914" y="2217365"/>
                    <a:pt x="8191924" y="2217097"/>
                    <a:pt x="8155054" y="2217216"/>
                  </a:cubicBezTo>
                  <a:cubicBezTo>
                    <a:pt x="8145172" y="1595575"/>
                    <a:pt x="8129378" y="1678906"/>
                    <a:pt x="8181624" y="1678906"/>
                  </a:cubicBezTo>
                  <a:cubicBezTo>
                    <a:pt x="8706738" y="1678906"/>
                    <a:pt x="8615412" y="1630465"/>
                    <a:pt x="8620726" y="1806738"/>
                  </a:cubicBezTo>
                  <a:close/>
                  <a:moveTo>
                    <a:pt x="8612188" y="1195603"/>
                  </a:moveTo>
                  <a:cubicBezTo>
                    <a:pt x="8620308" y="1728929"/>
                    <a:pt x="8638251" y="1647239"/>
                    <a:pt x="8539970" y="1647239"/>
                  </a:cubicBezTo>
                  <a:cubicBezTo>
                    <a:pt x="8086268" y="1647239"/>
                    <a:pt x="8145053" y="1674549"/>
                    <a:pt x="8143948" y="1602529"/>
                  </a:cubicBezTo>
                  <a:cubicBezTo>
                    <a:pt x="8134991" y="1031119"/>
                    <a:pt x="8124960" y="1107108"/>
                    <a:pt x="8181624" y="1107108"/>
                  </a:cubicBezTo>
                  <a:cubicBezTo>
                    <a:pt x="8689482" y="1107108"/>
                    <a:pt x="8610367" y="1079381"/>
                    <a:pt x="8612188" y="1195603"/>
                  </a:cubicBezTo>
                  <a:close/>
                  <a:moveTo>
                    <a:pt x="8181624" y="534803"/>
                  </a:moveTo>
                  <a:cubicBezTo>
                    <a:pt x="8668763" y="534803"/>
                    <a:pt x="8602455" y="523193"/>
                    <a:pt x="8602515" y="584438"/>
                  </a:cubicBezTo>
                  <a:cubicBezTo>
                    <a:pt x="8602515" y="1162473"/>
                    <a:pt x="8640550" y="1078366"/>
                    <a:pt x="8539970" y="1078366"/>
                  </a:cubicBezTo>
                  <a:cubicBezTo>
                    <a:pt x="8063668" y="1078366"/>
                    <a:pt x="8138663" y="1104154"/>
                    <a:pt x="8136066" y="991394"/>
                  </a:cubicBezTo>
                  <a:cubicBezTo>
                    <a:pt x="8124453" y="461620"/>
                    <a:pt x="8108570" y="534803"/>
                    <a:pt x="8181624" y="534803"/>
                  </a:cubicBezTo>
                  <a:close/>
                  <a:moveTo>
                    <a:pt x="8130603" y="2217336"/>
                  </a:moveTo>
                  <a:cubicBezTo>
                    <a:pt x="8004556" y="2218141"/>
                    <a:pt x="7658212" y="2231572"/>
                    <a:pt x="7657466" y="2212829"/>
                  </a:cubicBezTo>
                  <a:cubicBezTo>
                    <a:pt x="7649763" y="2022230"/>
                    <a:pt x="7650151" y="1839152"/>
                    <a:pt x="7648002" y="1678250"/>
                  </a:cubicBezTo>
                  <a:cubicBezTo>
                    <a:pt x="8158845" y="1678429"/>
                    <a:pt x="7910096" y="1678727"/>
                    <a:pt x="8120750" y="1678906"/>
                  </a:cubicBezTo>
                  <a:cubicBezTo>
                    <a:pt x="8125288" y="1932869"/>
                    <a:pt x="8121557" y="1647896"/>
                    <a:pt x="8130603" y="2217336"/>
                  </a:cubicBezTo>
                  <a:close/>
                  <a:moveTo>
                    <a:pt x="8119497" y="1603007"/>
                  </a:moveTo>
                  <a:cubicBezTo>
                    <a:pt x="8120542" y="1670340"/>
                    <a:pt x="8194731" y="1650731"/>
                    <a:pt x="7647614" y="1650552"/>
                  </a:cubicBezTo>
                  <a:cubicBezTo>
                    <a:pt x="7641763" y="1241059"/>
                    <a:pt x="7647554" y="1546000"/>
                    <a:pt x="7640986" y="1105347"/>
                  </a:cubicBezTo>
                  <a:cubicBezTo>
                    <a:pt x="8301521" y="1107765"/>
                    <a:pt x="8058235" y="1106899"/>
                    <a:pt x="8114004" y="1107049"/>
                  </a:cubicBezTo>
                  <a:cubicBezTo>
                    <a:pt x="8119377" y="1398230"/>
                    <a:pt x="8115795" y="1366742"/>
                    <a:pt x="8119497" y="1603007"/>
                  </a:cubicBezTo>
                  <a:close/>
                  <a:moveTo>
                    <a:pt x="7644419" y="537519"/>
                  </a:moveTo>
                  <a:cubicBezTo>
                    <a:pt x="8174519" y="536475"/>
                    <a:pt x="8101674" y="514537"/>
                    <a:pt x="8103524" y="584856"/>
                  </a:cubicBezTo>
                  <a:cubicBezTo>
                    <a:pt x="8118930" y="1174472"/>
                    <a:pt x="8140216" y="1079769"/>
                    <a:pt x="8002645" y="1078635"/>
                  </a:cubicBezTo>
                  <a:cubicBezTo>
                    <a:pt x="7567454" y="1075113"/>
                    <a:pt x="7641076" y="1107825"/>
                    <a:pt x="7639434" y="997900"/>
                  </a:cubicBezTo>
                  <a:cubicBezTo>
                    <a:pt x="7632179" y="482632"/>
                    <a:pt x="7625790" y="537579"/>
                    <a:pt x="7644419" y="537519"/>
                  </a:cubicBezTo>
                  <a:close/>
                  <a:moveTo>
                    <a:pt x="7633044" y="2214082"/>
                  </a:moveTo>
                  <a:cubicBezTo>
                    <a:pt x="7633284" y="2220022"/>
                    <a:pt x="7689381" y="2217545"/>
                    <a:pt x="7161490" y="2220440"/>
                  </a:cubicBezTo>
                  <a:cubicBezTo>
                    <a:pt x="7154206" y="1906187"/>
                    <a:pt x="7156027" y="1829601"/>
                    <a:pt x="7154056" y="1675325"/>
                  </a:cubicBezTo>
                  <a:cubicBezTo>
                    <a:pt x="7388386" y="1676160"/>
                    <a:pt x="7157191" y="1678100"/>
                    <a:pt x="7623581" y="1678250"/>
                  </a:cubicBezTo>
                  <a:cubicBezTo>
                    <a:pt x="7625730" y="1841121"/>
                    <a:pt x="7625372" y="2023632"/>
                    <a:pt x="7633044" y="2214082"/>
                  </a:cubicBezTo>
                  <a:close/>
                  <a:moveTo>
                    <a:pt x="7617908" y="1195603"/>
                  </a:moveTo>
                  <a:cubicBezTo>
                    <a:pt x="7621043" y="1395544"/>
                    <a:pt x="7619311" y="1400051"/>
                    <a:pt x="7622477" y="1603007"/>
                  </a:cubicBezTo>
                  <a:cubicBezTo>
                    <a:pt x="7623581" y="1673116"/>
                    <a:pt x="7694874" y="1649448"/>
                    <a:pt x="7153668" y="1647597"/>
                  </a:cubicBezTo>
                  <a:cubicBezTo>
                    <a:pt x="7151071" y="1460341"/>
                    <a:pt x="7149787" y="1457565"/>
                    <a:pt x="7144115" y="1105765"/>
                  </a:cubicBezTo>
                  <a:cubicBezTo>
                    <a:pt x="7700128" y="1105407"/>
                    <a:pt x="7616087" y="1074635"/>
                    <a:pt x="7617908" y="1195603"/>
                  </a:cubicBezTo>
                  <a:close/>
                  <a:moveTo>
                    <a:pt x="7465202" y="537758"/>
                  </a:moveTo>
                  <a:cubicBezTo>
                    <a:pt x="7632955" y="537758"/>
                    <a:pt x="7606773" y="524596"/>
                    <a:pt x="7608027" y="584706"/>
                  </a:cubicBezTo>
                  <a:cubicBezTo>
                    <a:pt x="7610982" y="726178"/>
                    <a:pt x="7612833" y="849086"/>
                    <a:pt x="7614923" y="998348"/>
                  </a:cubicBezTo>
                  <a:cubicBezTo>
                    <a:pt x="7616475" y="1102214"/>
                    <a:pt x="7702696" y="1077590"/>
                    <a:pt x="7143697" y="1078038"/>
                  </a:cubicBezTo>
                  <a:cubicBezTo>
                    <a:pt x="7137816" y="711613"/>
                    <a:pt x="7137845" y="702271"/>
                    <a:pt x="7134890" y="583990"/>
                  </a:cubicBezTo>
                  <a:cubicBezTo>
                    <a:pt x="7133337" y="521999"/>
                    <a:pt x="7075210" y="537459"/>
                    <a:pt x="7465202" y="537758"/>
                  </a:cubicBezTo>
                  <a:close/>
                  <a:moveTo>
                    <a:pt x="7107005" y="2220589"/>
                  </a:moveTo>
                  <a:cubicBezTo>
                    <a:pt x="6929758" y="2220589"/>
                    <a:pt x="6930743" y="2217037"/>
                    <a:pt x="6748809" y="2217037"/>
                  </a:cubicBezTo>
                  <a:cubicBezTo>
                    <a:pt x="6629868" y="2217037"/>
                    <a:pt x="6663395" y="2319291"/>
                    <a:pt x="6652528" y="1677652"/>
                  </a:cubicBezTo>
                  <a:cubicBezTo>
                    <a:pt x="6854912" y="1679802"/>
                    <a:pt x="6927370" y="1674907"/>
                    <a:pt x="7129605" y="1675235"/>
                  </a:cubicBezTo>
                  <a:cubicBezTo>
                    <a:pt x="7137397" y="2301264"/>
                    <a:pt x="7150235" y="2220589"/>
                    <a:pt x="7107005" y="2220589"/>
                  </a:cubicBezTo>
                  <a:close/>
                  <a:moveTo>
                    <a:pt x="7121127" y="1195543"/>
                  </a:moveTo>
                  <a:cubicBezTo>
                    <a:pt x="7129367" y="1716841"/>
                    <a:pt x="7138383" y="1647538"/>
                    <a:pt x="7107005" y="1647538"/>
                  </a:cubicBezTo>
                  <a:cubicBezTo>
                    <a:pt x="6584459" y="1647538"/>
                    <a:pt x="6652408" y="1672489"/>
                    <a:pt x="6651304" y="1602529"/>
                  </a:cubicBezTo>
                  <a:cubicBezTo>
                    <a:pt x="6648050" y="1393992"/>
                    <a:pt x="6650497" y="1397902"/>
                    <a:pt x="6647303" y="1195125"/>
                  </a:cubicBezTo>
                  <a:cubicBezTo>
                    <a:pt x="6645572" y="1087678"/>
                    <a:pt x="6619180" y="1106273"/>
                    <a:pt x="6748779" y="1106273"/>
                  </a:cubicBezTo>
                  <a:cubicBezTo>
                    <a:pt x="7194778" y="1106273"/>
                    <a:pt x="7119126" y="1071919"/>
                    <a:pt x="7121127" y="1195543"/>
                  </a:cubicBezTo>
                  <a:close/>
                  <a:moveTo>
                    <a:pt x="7110439" y="584796"/>
                  </a:moveTo>
                  <a:cubicBezTo>
                    <a:pt x="7113514" y="707047"/>
                    <a:pt x="7113603" y="726596"/>
                    <a:pt x="7119246" y="1078068"/>
                  </a:cubicBezTo>
                  <a:cubicBezTo>
                    <a:pt x="7066940" y="1078068"/>
                    <a:pt x="6698175" y="1078486"/>
                    <a:pt x="6645422" y="1079053"/>
                  </a:cubicBezTo>
                  <a:lnTo>
                    <a:pt x="6636615" y="535609"/>
                  </a:lnTo>
                  <a:cubicBezTo>
                    <a:pt x="7199645" y="526655"/>
                    <a:pt x="7108976" y="526804"/>
                    <a:pt x="7110439" y="584796"/>
                  </a:cubicBezTo>
                  <a:close/>
                  <a:moveTo>
                    <a:pt x="6630405" y="1806500"/>
                  </a:moveTo>
                  <a:cubicBezTo>
                    <a:pt x="6632824" y="1935018"/>
                    <a:pt x="6631988" y="1886846"/>
                    <a:pt x="6637302" y="2217992"/>
                  </a:cubicBezTo>
                  <a:cubicBezTo>
                    <a:pt x="6483222" y="2221007"/>
                    <a:pt x="6545469" y="2224588"/>
                    <a:pt x="6163359" y="2220947"/>
                  </a:cubicBezTo>
                  <a:cubicBezTo>
                    <a:pt x="6156433" y="1663893"/>
                    <a:pt x="6160463" y="1847688"/>
                    <a:pt x="6158702" y="1674608"/>
                  </a:cubicBezTo>
                  <a:cubicBezTo>
                    <a:pt x="6725194" y="1674340"/>
                    <a:pt x="6627331" y="1651298"/>
                    <a:pt x="6630405" y="1806500"/>
                  </a:cubicBezTo>
                  <a:close/>
                  <a:moveTo>
                    <a:pt x="6622852" y="1195603"/>
                  </a:moveTo>
                  <a:cubicBezTo>
                    <a:pt x="6630883" y="1722960"/>
                    <a:pt x="6644706" y="1650134"/>
                    <a:pt x="6569890" y="1648612"/>
                  </a:cubicBezTo>
                  <a:cubicBezTo>
                    <a:pt x="6457935" y="1646344"/>
                    <a:pt x="6437275" y="1646791"/>
                    <a:pt x="6158373" y="1646911"/>
                  </a:cubicBezTo>
                  <a:cubicBezTo>
                    <a:pt x="6155029" y="1384471"/>
                    <a:pt x="6149685" y="1385934"/>
                    <a:pt x="6146760" y="1107467"/>
                  </a:cubicBezTo>
                  <a:cubicBezTo>
                    <a:pt x="6705788" y="1112928"/>
                    <a:pt x="6620882" y="1072666"/>
                    <a:pt x="6622852" y="1195603"/>
                  </a:cubicBezTo>
                  <a:close/>
                  <a:moveTo>
                    <a:pt x="6211365" y="538056"/>
                  </a:moveTo>
                  <a:cubicBezTo>
                    <a:pt x="6332814" y="539668"/>
                    <a:pt x="6449934" y="539937"/>
                    <a:pt x="6569950" y="537042"/>
                  </a:cubicBezTo>
                  <a:cubicBezTo>
                    <a:pt x="6629241" y="535549"/>
                    <a:pt x="6610880" y="454815"/>
                    <a:pt x="6620971" y="1079381"/>
                  </a:cubicBezTo>
                  <a:cubicBezTo>
                    <a:pt x="6408197" y="1082425"/>
                    <a:pt x="6491701" y="1083172"/>
                    <a:pt x="6146491" y="1079799"/>
                  </a:cubicBezTo>
                  <a:cubicBezTo>
                    <a:pt x="6141356" y="446458"/>
                    <a:pt x="6112576" y="536773"/>
                    <a:pt x="6211365" y="538056"/>
                  </a:cubicBezTo>
                  <a:close/>
                  <a:moveTo>
                    <a:pt x="6147954" y="2792805"/>
                  </a:moveTo>
                  <a:cubicBezTo>
                    <a:pt x="6030953" y="2793640"/>
                    <a:pt x="5879202" y="2792805"/>
                    <a:pt x="5678668" y="2792805"/>
                  </a:cubicBezTo>
                  <a:cubicBezTo>
                    <a:pt x="5678340" y="2772987"/>
                    <a:pt x="5670309" y="2308815"/>
                    <a:pt x="5668816" y="2246316"/>
                  </a:cubicBezTo>
                  <a:cubicBezTo>
                    <a:pt x="5670996" y="2246316"/>
                    <a:pt x="6135922" y="2248436"/>
                    <a:pt x="6139206" y="2248465"/>
                  </a:cubicBezTo>
                  <a:cubicBezTo>
                    <a:pt x="6141655" y="2447213"/>
                    <a:pt x="6145864" y="2661868"/>
                    <a:pt x="6147954" y="2792805"/>
                  </a:cubicBezTo>
                  <a:close/>
                  <a:moveTo>
                    <a:pt x="6134639" y="1806201"/>
                  </a:moveTo>
                  <a:cubicBezTo>
                    <a:pt x="6133594" y="2304159"/>
                    <a:pt x="6187720" y="2220410"/>
                    <a:pt x="6032536" y="2220410"/>
                  </a:cubicBezTo>
                  <a:cubicBezTo>
                    <a:pt x="5626811" y="2220410"/>
                    <a:pt x="5668189" y="2220380"/>
                    <a:pt x="5668010" y="2213127"/>
                  </a:cubicBezTo>
                  <a:cubicBezTo>
                    <a:pt x="5665622" y="2114127"/>
                    <a:pt x="5650306" y="1675892"/>
                    <a:pt x="5674638" y="1675892"/>
                  </a:cubicBezTo>
                  <a:cubicBezTo>
                    <a:pt x="6227935" y="1675892"/>
                    <a:pt x="6134997" y="1635151"/>
                    <a:pt x="6134639" y="1806201"/>
                  </a:cubicBezTo>
                  <a:close/>
                  <a:moveTo>
                    <a:pt x="6123503" y="1195603"/>
                  </a:moveTo>
                  <a:cubicBezTo>
                    <a:pt x="6131833" y="1726869"/>
                    <a:pt x="6167389" y="1646911"/>
                    <a:pt x="6032536" y="1646970"/>
                  </a:cubicBezTo>
                  <a:cubicBezTo>
                    <a:pt x="5605674" y="1646970"/>
                    <a:pt x="5659800" y="1668370"/>
                    <a:pt x="5658755" y="1602469"/>
                  </a:cubicBezTo>
                  <a:cubicBezTo>
                    <a:pt x="5658516" y="1586532"/>
                    <a:pt x="5651471" y="1129225"/>
                    <a:pt x="5651082" y="1103885"/>
                  </a:cubicBezTo>
                  <a:cubicBezTo>
                    <a:pt x="6218113" y="1102691"/>
                    <a:pt x="6121741" y="1084455"/>
                    <a:pt x="6123503" y="1195603"/>
                  </a:cubicBezTo>
                  <a:close/>
                  <a:moveTo>
                    <a:pt x="5674638" y="538385"/>
                  </a:moveTo>
                  <a:cubicBezTo>
                    <a:pt x="6182526" y="538385"/>
                    <a:pt x="6114367" y="517253"/>
                    <a:pt x="6115830" y="583363"/>
                  </a:cubicBezTo>
                  <a:cubicBezTo>
                    <a:pt x="6129325" y="1176800"/>
                    <a:pt x="6140550" y="1079291"/>
                    <a:pt x="6032536" y="1079291"/>
                  </a:cubicBezTo>
                  <a:cubicBezTo>
                    <a:pt x="5854065" y="1079291"/>
                    <a:pt x="5853885" y="1076158"/>
                    <a:pt x="5674638" y="1076158"/>
                  </a:cubicBezTo>
                  <a:cubicBezTo>
                    <a:pt x="5642723" y="1076158"/>
                    <a:pt x="5650874" y="1091737"/>
                    <a:pt x="5649500" y="991453"/>
                  </a:cubicBezTo>
                  <a:cubicBezTo>
                    <a:pt x="5642425" y="468634"/>
                    <a:pt x="5628811" y="538385"/>
                    <a:pt x="5674638" y="538385"/>
                  </a:cubicBezTo>
                  <a:close/>
                  <a:moveTo>
                    <a:pt x="5635379" y="1675951"/>
                  </a:moveTo>
                  <a:cubicBezTo>
                    <a:pt x="5637439" y="1825661"/>
                    <a:pt x="5637469" y="1964954"/>
                    <a:pt x="5643678" y="2218649"/>
                  </a:cubicBezTo>
                  <a:cubicBezTo>
                    <a:pt x="5144837" y="2219544"/>
                    <a:pt x="5171407" y="2225424"/>
                    <a:pt x="5171109" y="2214291"/>
                  </a:cubicBezTo>
                  <a:cubicBezTo>
                    <a:pt x="5169975" y="2166149"/>
                    <a:pt x="5160899" y="1679831"/>
                    <a:pt x="5160869" y="1677652"/>
                  </a:cubicBezTo>
                  <a:cubicBezTo>
                    <a:pt x="5410991" y="1679772"/>
                    <a:pt x="5483718" y="1676280"/>
                    <a:pt x="5635379" y="1675951"/>
                  </a:cubicBezTo>
                  <a:close/>
                  <a:moveTo>
                    <a:pt x="5634991" y="1648224"/>
                  </a:moveTo>
                  <a:cubicBezTo>
                    <a:pt x="5088053" y="1649388"/>
                    <a:pt x="5160720" y="1670161"/>
                    <a:pt x="5159645" y="1602469"/>
                  </a:cubicBezTo>
                  <a:cubicBezTo>
                    <a:pt x="5156450" y="1398588"/>
                    <a:pt x="5157316" y="1398469"/>
                    <a:pt x="5154122" y="1195125"/>
                  </a:cubicBezTo>
                  <a:cubicBezTo>
                    <a:pt x="5152330" y="1081649"/>
                    <a:pt x="5059572" y="1107168"/>
                    <a:pt x="5626602" y="1104004"/>
                  </a:cubicBezTo>
                  <a:cubicBezTo>
                    <a:pt x="5626631" y="1106273"/>
                    <a:pt x="5634245" y="1596411"/>
                    <a:pt x="5634991" y="1648224"/>
                  </a:cubicBezTo>
                  <a:close/>
                  <a:moveTo>
                    <a:pt x="5617377" y="538235"/>
                  </a:moveTo>
                  <a:cubicBezTo>
                    <a:pt x="5623407" y="842430"/>
                    <a:pt x="5622930" y="852160"/>
                    <a:pt x="5626214" y="1076277"/>
                  </a:cubicBezTo>
                  <a:cubicBezTo>
                    <a:pt x="5077604" y="1079172"/>
                    <a:pt x="5153047" y="1115256"/>
                    <a:pt x="5150211" y="991334"/>
                  </a:cubicBezTo>
                  <a:cubicBezTo>
                    <a:pt x="5145762" y="797302"/>
                    <a:pt x="5144628" y="686035"/>
                    <a:pt x="5144210" y="584348"/>
                  </a:cubicBezTo>
                  <a:cubicBezTo>
                    <a:pt x="5143912" y="515075"/>
                    <a:pt x="5074231" y="535549"/>
                    <a:pt x="5617377" y="538235"/>
                  </a:cubicBezTo>
                  <a:close/>
                  <a:moveTo>
                    <a:pt x="5137612" y="2219216"/>
                  </a:moveTo>
                  <a:cubicBezTo>
                    <a:pt x="4845753" y="2212918"/>
                    <a:pt x="4670178" y="2223842"/>
                    <a:pt x="4670058" y="2213366"/>
                  </a:cubicBezTo>
                  <a:cubicBezTo>
                    <a:pt x="4663430" y="1578324"/>
                    <a:pt x="4623873" y="1673325"/>
                    <a:pt x="4779147" y="1675414"/>
                  </a:cubicBezTo>
                  <a:cubicBezTo>
                    <a:pt x="4926450" y="1677384"/>
                    <a:pt x="4965381" y="1675802"/>
                    <a:pt x="5136448" y="1677384"/>
                  </a:cubicBezTo>
                  <a:cubicBezTo>
                    <a:pt x="5146807" y="2289534"/>
                    <a:pt x="5152241" y="2219485"/>
                    <a:pt x="5137612" y="2219216"/>
                  </a:cubicBezTo>
                  <a:close/>
                  <a:moveTo>
                    <a:pt x="5129671" y="1195603"/>
                  </a:moveTo>
                  <a:cubicBezTo>
                    <a:pt x="5132865" y="1399036"/>
                    <a:pt x="5131999" y="1398827"/>
                    <a:pt x="5135194" y="1602947"/>
                  </a:cubicBezTo>
                  <a:cubicBezTo>
                    <a:pt x="5136269" y="1670489"/>
                    <a:pt x="5209950" y="1648582"/>
                    <a:pt x="4662236" y="1646612"/>
                  </a:cubicBezTo>
                  <a:cubicBezTo>
                    <a:pt x="4657847" y="1357818"/>
                    <a:pt x="4661997" y="1360803"/>
                    <a:pt x="4656743" y="1108392"/>
                  </a:cubicBezTo>
                  <a:cubicBezTo>
                    <a:pt x="5201710" y="1105139"/>
                    <a:pt x="5127730" y="1070278"/>
                    <a:pt x="5129671" y="1195603"/>
                  </a:cubicBezTo>
                  <a:close/>
                  <a:moveTo>
                    <a:pt x="5119461" y="537370"/>
                  </a:moveTo>
                  <a:cubicBezTo>
                    <a:pt x="5121341" y="844609"/>
                    <a:pt x="5123729" y="888155"/>
                    <a:pt x="5127611" y="1078456"/>
                  </a:cubicBezTo>
                  <a:cubicBezTo>
                    <a:pt x="5016730" y="1076098"/>
                    <a:pt x="4898058" y="1076068"/>
                    <a:pt x="4779028" y="1078784"/>
                  </a:cubicBezTo>
                  <a:cubicBezTo>
                    <a:pt x="4618440" y="1082455"/>
                    <a:pt x="4660355" y="1170502"/>
                    <a:pt x="4645040" y="584050"/>
                  </a:cubicBezTo>
                  <a:cubicBezTo>
                    <a:pt x="4642890" y="502479"/>
                    <a:pt x="4583539" y="548473"/>
                    <a:pt x="5119461" y="537370"/>
                  </a:cubicBezTo>
                  <a:close/>
                  <a:moveTo>
                    <a:pt x="4600168" y="2218112"/>
                  </a:moveTo>
                  <a:cubicBezTo>
                    <a:pt x="4249525" y="2218171"/>
                    <a:pt x="4217819" y="2218112"/>
                    <a:pt x="4173246" y="2218321"/>
                  </a:cubicBezTo>
                  <a:cubicBezTo>
                    <a:pt x="4164947" y="1924871"/>
                    <a:pt x="4168708" y="1813305"/>
                    <a:pt x="4167365" y="1676966"/>
                  </a:cubicBezTo>
                  <a:cubicBezTo>
                    <a:pt x="4425459" y="1676190"/>
                    <a:pt x="4491169" y="1673922"/>
                    <a:pt x="4638173" y="1674250"/>
                  </a:cubicBezTo>
                  <a:cubicBezTo>
                    <a:pt x="4647548" y="2315411"/>
                    <a:pt x="4665670" y="2218112"/>
                    <a:pt x="4600168" y="2218112"/>
                  </a:cubicBezTo>
                  <a:close/>
                  <a:moveTo>
                    <a:pt x="4633874" y="1195543"/>
                  </a:moveTo>
                  <a:cubicBezTo>
                    <a:pt x="4642024" y="1717318"/>
                    <a:pt x="4646712" y="1646493"/>
                    <a:pt x="4600198" y="1646493"/>
                  </a:cubicBezTo>
                  <a:cubicBezTo>
                    <a:pt x="4100670" y="1646493"/>
                    <a:pt x="4167484" y="1670669"/>
                    <a:pt x="4166440" y="1602469"/>
                  </a:cubicBezTo>
                  <a:cubicBezTo>
                    <a:pt x="4157274" y="1017241"/>
                    <a:pt x="4129121" y="1106153"/>
                    <a:pt x="4242002" y="1106153"/>
                  </a:cubicBezTo>
                  <a:cubicBezTo>
                    <a:pt x="4420891" y="1106153"/>
                    <a:pt x="4420951" y="1108571"/>
                    <a:pt x="4600198" y="1108571"/>
                  </a:cubicBezTo>
                  <a:cubicBezTo>
                    <a:pt x="4640412" y="1108541"/>
                    <a:pt x="4632172" y="1091051"/>
                    <a:pt x="4633874" y="1195543"/>
                  </a:cubicBezTo>
                  <a:close/>
                  <a:moveTo>
                    <a:pt x="4241972" y="535639"/>
                  </a:moveTo>
                  <a:cubicBezTo>
                    <a:pt x="4256243" y="535639"/>
                    <a:pt x="4597302" y="535848"/>
                    <a:pt x="4619335" y="535878"/>
                  </a:cubicBezTo>
                  <a:cubicBezTo>
                    <a:pt x="4621186" y="612792"/>
                    <a:pt x="4613872" y="310806"/>
                    <a:pt x="4631635" y="1080814"/>
                  </a:cubicBezTo>
                  <a:cubicBezTo>
                    <a:pt x="4432415" y="1081381"/>
                    <a:pt x="4349896" y="1077023"/>
                    <a:pt x="4156707" y="1078784"/>
                  </a:cubicBezTo>
                  <a:cubicBezTo>
                    <a:pt x="4149243" y="437205"/>
                    <a:pt x="4114552" y="535639"/>
                    <a:pt x="4241972" y="535639"/>
                  </a:cubicBezTo>
                  <a:close/>
                  <a:moveTo>
                    <a:pt x="4142914" y="1677056"/>
                  </a:moveTo>
                  <a:cubicBezTo>
                    <a:pt x="4144705" y="1866789"/>
                    <a:pt x="4139570" y="1825034"/>
                    <a:pt x="4148765" y="2218440"/>
                  </a:cubicBezTo>
                  <a:cubicBezTo>
                    <a:pt x="3597380" y="2221902"/>
                    <a:pt x="3735816" y="2221007"/>
                    <a:pt x="3678405" y="2221544"/>
                  </a:cubicBezTo>
                  <a:cubicBezTo>
                    <a:pt x="3676644" y="1997039"/>
                    <a:pt x="3672852" y="1845270"/>
                    <a:pt x="3670016" y="1675593"/>
                  </a:cubicBezTo>
                  <a:cubicBezTo>
                    <a:pt x="3901420" y="1679981"/>
                    <a:pt x="3960024" y="1677862"/>
                    <a:pt x="4142914" y="1677056"/>
                  </a:cubicBezTo>
                  <a:close/>
                  <a:moveTo>
                    <a:pt x="4133898" y="1195603"/>
                  </a:moveTo>
                  <a:cubicBezTo>
                    <a:pt x="4142227" y="1727645"/>
                    <a:pt x="4169246" y="1648940"/>
                    <a:pt x="4062814" y="1649806"/>
                  </a:cubicBezTo>
                  <a:cubicBezTo>
                    <a:pt x="3606635" y="1653507"/>
                    <a:pt x="3669747" y="1658491"/>
                    <a:pt x="3668852" y="1602469"/>
                  </a:cubicBezTo>
                  <a:cubicBezTo>
                    <a:pt x="3661090" y="1119196"/>
                    <a:pt x="3661627" y="1149669"/>
                    <a:pt x="3660761" y="1107646"/>
                  </a:cubicBezTo>
                  <a:cubicBezTo>
                    <a:pt x="4216178" y="1115674"/>
                    <a:pt x="4131897" y="1067353"/>
                    <a:pt x="4133898" y="1195603"/>
                  </a:cubicBezTo>
                  <a:close/>
                  <a:moveTo>
                    <a:pt x="3704946" y="538355"/>
                  </a:moveTo>
                  <a:cubicBezTo>
                    <a:pt x="4189637" y="534117"/>
                    <a:pt x="4122553" y="522656"/>
                    <a:pt x="4124344" y="584885"/>
                  </a:cubicBezTo>
                  <a:cubicBezTo>
                    <a:pt x="4141123" y="1158086"/>
                    <a:pt x="4143451" y="1078575"/>
                    <a:pt x="4062725" y="1080306"/>
                  </a:cubicBezTo>
                  <a:cubicBezTo>
                    <a:pt x="3940887" y="1082933"/>
                    <a:pt x="3825708" y="1082784"/>
                    <a:pt x="3705006" y="1080664"/>
                  </a:cubicBezTo>
                  <a:cubicBezTo>
                    <a:pt x="3648371" y="1079679"/>
                    <a:pt x="3660880" y="1097766"/>
                    <a:pt x="3657985" y="991274"/>
                  </a:cubicBezTo>
                  <a:cubicBezTo>
                    <a:pt x="3643774" y="468395"/>
                    <a:pt x="3637146" y="538982"/>
                    <a:pt x="3704946" y="538355"/>
                  </a:cubicBezTo>
                  <a:close/>
                  <a:moveTo>
                    <a:pt x="3653865" y="2212351"/>
                  </a:moveTo>
                  <a:cubicBezTo>
                    <a:pt x="3654014" y="2229155"/>
                    <a:pt x="3691183" y="2220201"/>
                    <a:pt x="3179981" y="2219903"/>
                  </a:cubicBezTo>
                  <a:cubicBezTo>
                    <a:pt x="3179504" y="2121260"/>
                    <a:pt x="3173652" y="1678250"/>
                    <a:pt x="3173593" y="1674847"/>
                  </a:cubicBezTo>
                  <a:cubicBezTo>
                    <a:pt x="3423954" y="1674847"/>
                    <a:pt x="3540417" y="1673623"/>
                    <a:pt x="3645565" y="1675235"/>
                  </a:cubicBezTo>
                  <a:cubicBezTo>
                    <a:pt x="3648551" y="1854493"/>
                    <a:pt x="3652372" y="2007247"/>
                    <a:pt x="3653865" y="2212351"/>
                  </a:cubicBezTo>
                  <a:close/>
                  <a:moveTo>
                    <a:pt x="3645117" y="1647478"/>
                  </a:moveTo>
                  <a:cubicBezTo>
                    <a:pt x="3106151" y="1639300"/>
                    <a:pt x="3173652" y="1674101"/>
                    <a:pt x="3172518" y="1602410"/>
                  </a:cubicBezTo>
                  <a:cubicBezTo>
                    <a:pt x="3165711" y="1170980"/>
                    <a:pt x="3165591" y="1158534"/>
                    <a:pt x="3164397" y="1103795"/>
                  </a:cubicBezTo>
                  <a:cubicBezTo>
                    <a:pt x="3167741" y="1103795"/>
                    <a:pt x="3633981" y="1107317"/>
                    <a:pt x="3636310" y="1107347"/>
                  </a:cubicBezTo>
                  <a:cubicBezTo>
                    <a:pt x="3637534" y="1167070"/>
                    <a:pt x="3637684" y="1184619"/>
                    <a:pt x="3645117" y="1647478"/>
                  </a:cubicBezTo>
                  <a:close/>
                  <a:moveTo>
                    <a:pt x="3167681" y="539579"/>
                  </a:moveTo>
                  <a:cubicBezTo>
                    <a:pt x="3698139" y="539579"/>
                    <a:pt x="3626189" y="521372"/>
                    <a:pt x="3626727" y="584557"/>
                  </a:cubicBezTo>
                  <a:cubicBezTo>
                    <a:pt x="3630966" y="1167995"/>
                    <a:pt x="3673569" y="1079112"/>
                    <a:pt x="3525818" y="1079112"/>
                  </a:cubicBezTo>
                  <a:cubicBezTo>
                    <a:pt x="3350183" y="1079112"/>
                    <a:pt x="3345675" y="1076098"/>
                    <a:pt x="3167651" y="1076098"/>
                  </a:cubicBezTo>
                  <a:cubicBezTo>
                    <a:pt x="3162248" y="1076068"/>
                    <a:pt x="3139319" y="539579"/>
                    <a:pt x="3167681" y="539579"/>
                  </a:cubicBezTo>
                  <a:close/>
                  <a:moveTo>
                    <a:pt x="3155441" y="2213545"/>
                  </a:moveTo>
                  <a:cubicBezTo>
                    <a:pt x="3155501" y="2223036"/>
                    <a:pt x="2775033" y="2222350"/>
                    <a:pt x="2683797" y="2221096"/>
                  </a:cubicBezTo>
                  <a:cubicBezTo>
                    <a:pt x="2674512" y="1688188"/>
                    <a:pt x="2676035" y="1832167"/>
                    <a:pt x="2673109" y="1677264"/>
                  </a:cubicBezTo>
                  <a:cubicBezTo>
                    <a:pt x="2893735" y="1680697"/>
                    <a:pt x="2972671" y="1675086"/>
                    <a:pt x="3149171" y="1674847"/>
                  </a:cubicBezTo>
                  <a:cubicBezTo>
                    <a:pt x="3149171" y="1676996"/>
                    <a:pt x="3155142" y="2138153"/>
                    <a:pt x="3155441" y="2213545"/>
                  </a:cubicBezTo>
                  <a:close/>
                  <a:moveTo>
                    <a:pt x="3148753" y="1647120"/>
                  </a:moveTo>
                  <a:cubicBezTo>
                    <a:pt x="2604025" y="1647926"/>
                    <a:pt x="2672900" y="1672101"/>
                    <a:pt x="2671825" y="1602469"/>
                  </a:cubicBezTo>
                  <a:cubicBezTo>
                    <a:pt x="2669168" y="1431569"/>
                    <a:pt x="2669078" y="1395544"/>
                    <a:pt x="2665914" y="1195125"/>
                  </a:cubicBezTo>
                  <a:cubicBezTo>
                    <a:pt x="2664123" y="1077172"/>
                    <a:pt x="2581455" y="1104004"/>
                    <a:pt x="3139946" y="1103795"/>
                  </a:cubicBezTo>
                  <a:cubicBezTo>
                    <a:pt x="3141439" y="1171517"/>
                    <a:pt x="3148724" y="1644881"/>
                    <a:pt x="3148753" y="1647120"/>
                  </a:cubicBezTo>
                  <a:close/>
                  <a:moveTo>
                    <a:pt x="3130094" y="539489"/>
                  </a:moveTo>
                  <a:cubicBezTo>
                    <a:pt x="3131826" y="905078"/>
                    <a:pt x="3135737" y="934984"/>
                    <a:pt x="3139260" y="1076098"/>
                  </a:cubicBezTo>
                  <a:cubicBezTo>
                    <a:pt x="2796319" y="1076247"/>
                    <a:pt x="2728489" y="1076575"/>
                    <a:pt x="2664093" y="1078157"/>
                  </a:cubicBezTo>
                  <a:cubicBezTo>
                    <a:pt x="2657554" y="650339"/>
                    <a:pt x="2659107" y="737818"/>
                    <a:pt x="2654480" y="535937"/>
                  </a:cubicBezTo>
                  <a:cubicBezTo>
                    <a:pt x="2886988" y="529670"/>
                    <a:pt x="2978015" y="538713"/>
                    <a:pt x="3130094" y="539489"/>
                  </a:cubicBezTo>
                  <a:close/>
                  <a:moveTo>
                    <a:pt x="2651613" y="1806619"/>
                  </a:moveTo>
                  <a:cubicBezTo>
                    <a:pt x="2664123" y="2285654"/>
                    <a:pt x="2668839" y="2220887"/>
                    <a:pt x="2630835" y="2220231"/>
                  </a:cubicBezTo>
                  <a:cubicBezTo>
                    <a:pt x="2186925" y="2211904"/>
                    <a:pt x="2185672" y="2227513"/>
                    <a:pt x="2185433" y="2213306"/>
                  </a:cubicBezTo>
                  <a:cubicBezTo>
                    <a:pt x="2174864" y="1580592"/>
                    <a:pt x="2138501" y="1675713"/>
                    <a:pt x="2272668" y="1675175"/>
                  </a:cubicBezTo>
                  <a:cubicBezTo>
                    <a:pt x="2437078" y="1674519"/>
                    <a:pt x="2514073" y="1674310"/>
                    <a:pt x="2630387" y="1676489"/>
                  </a:cubicBezTo>
                  <a:cubicBezTo>
                    <a:pt x="2655047" y="1676966"/>
                    <a:pt x="2647703" y="1656551"/>
                    <a:pt x="2651613" y="1806619"/>
                  </a:cubicBezTo>
                  <a:close/>
                  <a:moveTo>
                    <a:pt x="2641463" y="1195603"/>
                  </a:moveTo>
                  <a:cubicBezTo>
                    <a:pt x="2649404" y="1703350"/>
                    <a:pt x="2654390" y="1649179"/>
                    <a:pt x="2630835" y="1648731"/>
                  </a:cubicBezTo>
                  <a:cubicBezTo>
                    <a:pt x="2108378" y="1638912"/>
                    <a:pt x="2173312" y="1673623"/>
                    <a:pt x="2172207" y="1602529"/>
                  </a:cubicBezTo>
                  <a:cubicBezTo>
                    <a:pt x="2169043" y="1400529"/>
                    <a:pt x="2173879" y="1401125"/>
                    <a:pt x="2170655" y="1195066"/>
                  </a:cubicBezTo>
                  <a:cubicBezTo>
                    <a:pt x="2168625" y="1066577"/>
                    <a:pt x="2097003" y="1121405"/>
                    <a:pt x="2630924" y="1106810"/>
                  </a:cubicBezTo>
                  <a:cubicBezTo>
                    <a:pt x="2643851" y="1106452"/>
                    <a:pt x="2639910" y="1093200"/>
                    <a:pt x="2641463" y="1195603"/>
                  </a:cubicBezTo>
                  <a:close/>
                  <a:moveTo>
                    <a:pt x="2630029" y="536624"/>
                  </a:moveTo>
                  <a:cubicBezTo>
                    <a:pt x="2643672" y="1139163"/>
                    <a:pt x="2642478" y="1078724"/>
                    <a:pt x="2630297" y="1079023"/>
                  </a:cubicBezTo>
                  <a:cubicBezTo>
                    <a:pt x="2512491" y="1082425"/>
                    <a:pt x="2491831" y="1081202"/>
                    <a:pt x="2272579" y="1081799"/>
                  </a:cubicBezTo>
                  <a:cubicBezTo>
                    <a:pt x="2135098" y="1082157"/>
                    <a:pt x="2173879" y="1172382"/>
                    <a:pt x="2158564" y="583990"/>
                  </a:cubicBezTo>
                  <a:cubicBezTo>
                    <a:pt x="2156504" y="502420"/>
                    <a:pt x="2100407" y="551816"/>
                    <a:pt x="2630029" y="536624"/>
                  </a:cubicBezTo>
                  <a:close/>
                  <a:moveTo>
                    <a:pt x="2161012" y="2213844"/>
                  </a:moveTo>
                  <a:cubicBezTo>
                    <a:pt x="2161191" y="2225006"/>
                    <a:pt x="1687009" y="2217007"/>
                    <a:pt x="1686860" y="2212948"/>
                  </a:cubicBezTo>
                  <a:cubicBezTo>
                    <a:pt x="1664200" y="1585696"/>
                    <a:pt x="1671813" y="1674161"/>
                    <a:pt x="1735583" y="1674161"/>
                  </a:cubicBezTo>
                  <a:cubicBezTo>
                    <a:pt x="1906441" y="1674161"/>
                    <a:pt x="1911068" y="1675533"/>
                    <a:pt x="2093630" y="1675533"/>
                  </a:cubicBezTo>
                  <a:cubicBezTo>
                    <a:pt x="2165908" y="1675533"/>
                    <a:pt x="2149906" y="1588352"/>
                    <a:pt x="2161012" y="2213844"/>
                  </a:cubicBezTo>
                  <a:close/>
                  <a:moveTo>
                    <a:pt x="2146234" y="1195543"/>
                  </a:moveTo>
                  <a:cubicBezTo>
                    <a:pt x="2154503" y="1721974"/>
                    <a:pt x="2161012" y="1647836"/>
                    <a:pt x="2093630" y="1647836"/>
                  </a:cubicBezTo>
                  <a:cubicBezTo>
                    <a:pt x="1612522" y="1647836"/>
                    <a:pt x="1678232" y="1658670"/>
                    <a:pt x="1677366" y="1602469"/>
                  </a:cubicBezTo>
                  <a:cubicBezTo>
                    <a:pt x="1668320" y="1025060"/>
                    <a:pt x="1644108" y="1107765"/>
                    <a:pt x="1735583" y="1107765"/>
                  </a:cubicBezTo>
                  <a:cubicBezTo>
                    <a:pt x="2223826" y="1107765"/>
                    <a:pt x="2144592" y="1090126"/>
                    <a:pt x="2146234" y="1195543"/>
                  </a:cubicBezTo>
                  <a:close/>
                  <a:moveTo>
                    <a:pt x="1735583" y="536982"/>
                  </a:moveTo>
                  <a:cubicBezTo>
                    <a:pt x="2101750" y="537071"/>
                    <a:pt x="2102735" y="537071"/>
                    <a:pt x="2132918" y="537131"/>
                  </a:cubicBezTo>
                  <a:cubicBezTo>
                    <a:pt x="2135784" y="656189"/>
                    <a:pt x="2144174" y="1079739"/>
                    <a:pt x="2144233" y="1082097"/>
                  </a:cubicBezTo>
                  <a:cubicBezTo>
                    <a:pt x="1990064" y="1082246"/>
                    <a:pt x="2130142" y="1082246"/>
                    <a:pt x="1667096" y="1079918"/>
                  </a:cubicBezTo>
                  <a:cubicBezTo>
                    <a:pt x="1656975" y="438519"/>
                    <a:pt x="1636793" y="536982"/>
                    <a:pt x="1735583" y="536982"/>
                  </a:cubicBezTo>
                  <a:close/>
                  <a:moveTo>
                    <a:pt x="1654975" y="1806380"/>
                  </a:moveTo>
                  <a:cubicBezTo>
                    <a:pt x="1655691" y="1944838"/>
                    <a:pt x="1657423" y="2077326"/>
                    <a:pt x="1662349" y="2214023"/>
                  </a:cubicBezTo>
                  <a:cubicBezTo>
                    <a:pt x="1662468" y="2217216"/>
                    <a:pt x="1189481" y="2235870"/>
                    <a:pt x="1189481" y="2214142"/>
                  </a:cubicBezTo>
                  <a:cubicBezTo>
                    <a:pt x="1189481" y="1629988"/>
                    <a:pt x="1161806" y="1676608"/>
                    <a:pt x="1198557" y="1676847"/>
                  </a:cubicBezTo>
                  <a:cubicBezTo>
                    <a:pt x="1745524" y="1680577"/>
                    <a:pt x="1654049" y="1628257"/>
                    <a:pt x="1654975" y="1806380"/>
                  </a:cubicBezTo>
                  <a:close/>
                  <a:moveTo>
                    <a:pt x="1644466" y="1195663"/>
                  </a:moveTo>
                  <a:cubicBezTo>
                    <a:pt x="1652795" y="1729794"/>
                    <a:pt x="1683904" y="1645657"/>
                    <a:pt x="1556425" y="1648075"/>
                  </a:cubicBezTo>
                  <a:cubicBezTo>
                    <a:pt x="1111053" y="1655865"/>
                    <a:pt x="1179330" y="1658819"/>
                    <a:pt x="1178464" y="1602529"/>
                  </a:cubicBezTo>
                  <a:cubicBezTo>
                    <a:pt x="1169747" y="1045595"/>
                    <a:pt x="1164761" y="1107168"/>
                    <a:pt x="1198825" y="1106631"/>
                  </a:cubicBezTo>
                  <a:cubicBezTo>
                    <a:pt x="1734299" y="1097975"/>
                    <a:pt x="1642854" y="1093558"/>
                    <a:pt x="1644466" y="1195663"/>
                  </a:cubicBezTo>
                  <a:close/>
                  <a:moveTo>
                    <a:pt x="1198706" y="535728"/>
                  </a:moveTo>
                  <a:cubicBezTo>
                    <a:pt x="1702354" y="532684"/>
                    <a:pt x="1633420" y="521581"/>
                    <a:pt x="1634644" y="589004"/>
                  </a:cubicBezTo>
                  <a:cubicBezTo>
                    <a:pt x="1637181" y="727492"/>
                    <a:pt x="1638674" y="828492"/>
                    <a:pt x="1642645" y="1079739"/>
                  </a:cubicBezTo>
                  <a:cubicBezTo>
                    <a:pt x="1528421" y="1078874"/>
                    <a:pt x="1437066" y="1075292"/>
                    <a:pt x="1172314" y="1079321"/>
                  </a:cubicBezTo>
                  <a:cubicBezTo>
                    <a:pt x="1164910" y="461291"/>
                    <a:pt x="1144699" y="536027"/>
                    <a:pt x="1198706" y="535728"/>
                  </a:cubicBezTo>
                  <a:close/>
                  <a:moveTo>
                    <a:pt x="1165030" y="2214142"/>
                  </a:moveTo>
                  <a:cubicBezTo>
                    <a:pt x="1165030" y="2227662"/>
                    <a:pt x="1206289" y="2221872"/>
                    <a:pt x="692102" y="2221395"/>
                  </a:cubicBezTo>
                  <a:cubicBezTo>
                    <a:pt x="692818" y="1975878"/>
                    <a:pt x="686191" y="1816349"/>
                    <a:pt x="683504" y="1677115"/>
                  </a:cubicBezTo>
                  <a:cubicBezTo>
                    <a:pt x="832509" y="1677056"/>
                    <a:pt x="974378" y="1675593"/>
                    <a:pt x="1155357" y="1676608"/>
                  </a:cubicBezTo>
                  <a:cubicBezTo>
                    <a:pt x="1158223" y="1820468"/>
                    <a:pt x="1165030" y="1953941"/>
                    <a:pt x="1165030" y="2214142"/>
                  </a:cubicBezTo>
                  <a:close/>
                  <a:moveTo>
                    <a:pt x="1154013" y="1603007"/>
                  </a:moveTo>
                  <a:cubicBezTo>
                    <a:pt x="1154969" y="1663237"/>
                    <a:pt x="1232233" y="1649119"/>
                    <a:pt x="682937" y="1649388"/>
                  </a:cubicBezTo>
                  <a:cubicBezTo>
                    <a:pt x="676996" y="1313884"/>
                    <a:pt x="674756" y="1274308"/>
                    <a:pt x="673025" y="1107855"/>
                  </a:cubicBezTo>
                  <a:cubicBezTo>
                    <a:pt x="1010592" y="1108093"/>
                    <a:pt x="1066211" y="1108422"/>
                    <a:pt x="1148192" y="1107377"/>
                  </a:cubicBezTo>
                  <a:cubicBezTo>
                    <a:pt x="1152371" y="1418436"/>
                    <a:pt x="1151864" y="1465236"/>
                    <a:pt x="1154013" y="1603007"/>
                  </a:cubicBezTo>
                  <a:close/>
                  <a:moveTo>
                    <a:pt x="1137414" y="536027"/>
                  </a:moveTo>
                  <a:cubicBezTo>
                    <a:pt x="1146132" y="809778"/>
                    <a:pt x="1143445" y="726745"/>
                    <a:pt x="1147834" y="1079679"/>
                  </a:cubicBezTo>
                  <a:cubicBezTo>
                    <a:pt x="1075078" y="1080575"/>
                    <a:pt x="1047641" y="1080396"/>
                    <a:pt x="672786" y="1080157"/>
                  </a:cubicBezTo>
                  <a:cubicBezTo>
                    <a:pt x="671413" y="909883"/>
                    <a:pt x="674368" y="955190"/>
                    <a:pt x="665830" y="538982"/>
                  </a:cubicBezTo>
                  <a:cubicBezTo>
                    <a:pt x="818447" y="538892"/>
                    <a:pt x="696192" y="537818"/>
                    <a:pt x="1137414" y="536027"/>
                  </a:cubicBezTo>
                  <a:close/>
                  <a:moveTo>
                    <a:pt x="303872" y="536295"/>
                  </a:moveTo>
                  <a:cubicBezTo>
                    <a:pt x="479417" y="536295"/>
                    <a:pt x="478402" y="538743"/>
                    <a:pt x="641349" y="538922"/>
                  </a:cubicBezTo>
                  <a:cubicBezTo>
                    <a:pt x="650126" y="968919"/>
                    <a:pt x="646932" y="914509"/>
                    <a:pt x="648335" y="1080097"/>
                  </a:cubicBezTo>
                  <a:cubicBezTo>
                    <a:pt x="312022" y="1079859"/>
                    <a:pt x="259030" y="1079650"/>
                    <a:pt x="176601" y="1080276"/>
                  </a:cubicBezTo>
                  <a:cubicBezTo>
                    <a:pt x="170063" y="423953"/>
                    <a:pt x="123818" y="536295"/>
                    <a:pt x="303872" y="536295"/>
                  </a:cubicBezTo>
                  <a:close/>
                  <a:moveTo>
                    <a:pt x="303872" y="1107586"/>
                  </a:moveTo>
                  <a:cubicBezTo>
                    <a:pt x="714463" y="1107855"/>
                    <a:pt x="647917" y="1078515"/>
                    <a:pt x="649738" y="1195663"/>
                  </a:cubicBezTo>
                  <a:cubicBezTo>
                    <a:pt x="652963" y="1402886"/>
                    <a:pt x="654515" y="1399394"/>
                    <a:pt x="657709" y="1602947"/>
                  </a:cubicBezTo>
                  <a:cubicBezTo>
                    <a:pt x="658754" y="1669713"/>
                    <a:pt x="732764" y="1648821"/>
                    <a:pt x="184125" y="1648552"/>
                  </a:cubicBezTo>
                  <a:cubicBezTo>
                    <a:pt x="173198" y="1007959"/>
                    <a:pt x="142030" y="1107586"/>
                    <a:pt x="303872" y="1107586"/>
                  </a:cubicBezTo>
                  <a:close/>
                  <a:moveTo>
                    <a:pt x="193201" y="2212709"/>
                  </a:moveTo>
                  <a:cubicBezTo>
                    <a:pt x="191200" y="1576115"/>
                    <a:pt x="137581" y="1676250"/>
                    <a:pt x="303872" y="1676339"/>
                  </a:cubicBezTo>
                  <a:cubicBezTo>
                    <a:pt x="459444" y="1676339"/>
                    <a:pt x="484493" y="1677115"/>
                    <a:pt x="658993" y="1677115"/>
                  </a:cubicBezTo>
                  <a:cubicBezTo>
                    <a:pt x="662128" y="1841718"/>
                    <a:pt x="668308" y="1968536"/>
                    <a:pt x="667561" y="2221395"/>
                  </a:cubicBezTo>
                  <a:cubicBezTo>
                    <a:pt x="664576" y="2221395"/>
                    <a:pt x="193230" y="2221395"/>
                    <a:pt x="193201" y="2212709"/>
                  </a:cubicBezTo>
                  <a:close/>
                  <a:moveTo>
                    <a:pt x="198634" y="2620471"/>
                  </a:moveTo>
                  <a:cubicBezTo>
                    <a:pt x="196544" y="2509413"/>
                    <a:pt x="193827" y="2358748"/>
                    <a:pt x="193350" y="2247421"/>
                  </a:cubicBezTo>
                  <a:cubicBezTo>
                    <a:pt x="465654" y="2246316"/>
                    <a:pt x="442308" y="2249092"/>
                    <a:pt x="667532" y="2249092"/>
                  </a:cubicBezTo>
                  <a:cubicBezTo>
                    <a:pt x="666815" y="2819875"/>
                    <a:pt x="689534" y="2788477"/>
                    <a:pt x="661710" y="2788477"/>
                  </a:cubicBezTo>
                  <a:cubicBezTo>
                    <a:pt x="104681" y="2788477"/>
                    <a:pt x="202575" y="2832232"/>
                    <a:pt x="198634" y="2620471"/>
                  </a:cubicBezTo>
                  <a:close/>
                  <a:moveTo>
                    <a:pt x="202127" y="2824084"/>
                  </a:moveTo>
                  <a:cubicBezTo>
                    <a:pt x="201948" y="2813309"/>
                    <a:pt x="675592" y="2812742"/>
                    <a:pt x="675772" y="2824561"/>
                  </a:cubicBezTo>
                  <a:cubicBezTo>
                    <a:pt x="685146" y="3422415"/>
                    <a:pt x="703357" y="3357678"/>
                    <a:pt x="661680" y="3357678"/>
                  </a:cubicBezTo>
                  <a:cubicBezTo>
                    <a:pt x="334234" y="3357618"/>
                    <a:pt x="276077" y="3357409"/>
                    <a:pt x="211919" y="3358006"/>
                  </a:cubicBezTo>
                  <a:cubicBezTo>
                    <a:pt x="210277" y="3292613"/>
                    <a:pt x="202396" y="2840977"/>
                    <a:pt x="202127" y="2824084"/>
                  </a:cubicBezTo>
                  <a:close/>
                  <a:moveTo>
                    <a:pt x="221831" y="3841906"/>
                  </a:moveTo>
                  <a:cubicBezTo>
                    <a:pt x="215084" y="3302462"/>
                    <a:pt x="185349" y="3385346"/>
                    <a:pt x="303872" y="3385346"/>
                  </a:cubicBezTo>
                  <a:cubicBezTo>
                    <a:pt x="328681" y="3385346"/>
                    <a:pt x="666397" y="3385405"/>
                    <a:pt x="687474" y="3385435"/>
                  </a:cubicBezTo>
                  <a:cubicBezTo>
                    <a:pt x="689176" y="3528638"/>
                    <a:pt x="688042" y="3458052"/>
                    <a:pt x="695117" y="3932371"/>
                  </a:cubicBezTo>
                  <a:cubicBezTo>
                    <a:pt x="135820" y="3932789"/>
                    <a:pt x="223205" y="3950249"/>
                    <a:pt x="221831" y="3841906"/>
                  </a:cubicBezTo>
                  <a:close/>
                  <a:moveTo>
                    <a:pt x="231146" y="4452624"/>
                  </a:moveTo>
                  <a:cubicBezTo>
                    <a:pt x="225503" y="4098227"/>
                    <a:pt x="224369" y="4030267"/>
                    <a:pt x="223354" y="3956815"/>
                  </a:cubicBezTo>
                  <a:cubicBezTo>
                    <a:pt x="410184" y="3954845"/>
                    <a:pt x="482044" y="3960247"/>
                    <a:pt x="695565" y="3960098"/>
                  </a:cubicBezTo>
                  <a:cubicBezTo>
                    <a:pt x="700849" y="4306466"/>
                    <a:pt x="696103" y="4266860"/>
                    <a:pt x="700819" y="4503841"/>
                  </a:cubicBezTo>
                  <a:cubicBezTo>
                    <a:pt x="150478" y="4505631"/>
                    <a:pt x="232012" y="4508586"/>
                    <a:pt x="231146" y="4452624"/>
                  </a:cubicBezTo>
                  <a:close/>
                  <a:moveTo>
                    <a:pt x="239654" y="5063461"/>
                  </a:moveTo>
                  <a:cubicBezTo>
                    <a:pt x="226041" y="4440029"/>
                    <a:pt x="211860" y="4527867"/>
                    <a:pt x="303902" y="4527867"/>
                  </a:cubicBezTo>
                  <a:cubicBezTo>
                    <a:pt x="479985" y="4527867"/>
                    <a:pt x="483269" y="4531598"/>
                    <a:pt x="661740" y="4531598"/>
                  </a:cubicBezTo>
                  <a:cubicBezTo>
                    <a:pt x="708223" y="4531598"/>
                    <a:pt x="707298" y="4445073"/>
                    <a:pt x="713179" y="5062446"/>
                  </a:cubicBezTo>
                  <a:cubicBezTo>
                    <a:pt x="713299" y="5076026"/>
                    <a:pt x="722554" y="5072504"/>
                    <a:pt x="661740" y="5072504"/>
                  </a:cubicBezTo>
                  <a:cubicBezTo>
                    <a:pt x="190006" y="5072504"/>
                    <a:pt x="239893" y="5074056"/>
                    <a:pt x="239654" y="5063461"/>
                  </a:cubicBezTo>
                  <a:close/>
                  <a:moveTo>
                    <a:pt x="240460" y="5099396"/>
                  </a:moveTo>
                  <a:cubicBezTo>
                    <a:pt x="313724" y="5099336"/>
                    <a:pt x="711269" y="5100291"/>
                    <a:pt x="713508" y="5100291"/>
                  </a:cubicBezTo>
                  <a:cubicBezTo>
                    <a:pt x="719837" y="5728917"/>
                    <a:pt x="749930" y="5643347"/>
                    <a:pt x="661710" y="5643347"/>
                  </a:cubicBezTo>
                  <a:cubicBezTo>
                    <a:pt x="305812" y="5643287"/>
                    <a:pt x="286049" y="5643317"/>
                    <a:pt x="246043" y="5643228"/>
                  </a:cubicBezTo>
                  <a:cubicBezTo>
                    <a:pt x="243237" y="5440213"/>
                    <a:pt x="247745" y="5432273"/>
                    <a:pt x="240460" y="5099396"/>
                  </a:cubicBezTo>
                  <a:close/>
                  <a:moveTo>
                    <a:pt x="258463" y="6214428"/>
                  </a:moveTo>
                  <a:cubicBezTo>
                    <a:pt x="247655" y="5683968"/>
                    <a:pt x="248641" y="5827171"/>
                    <a:pt x="246431" y="5670925"/>
                  </a:cubicBezTo>
                  <a:cubicBezTo>
                    <a:pt x="759365" y="5672238"/>
                    <a:pt x="722703" y="5668000"/>
                    <a:pt x="722793" y="5674895"/>
                  </a:cubicBezTo>
                  <a:cubicBezTo>
                    <a:pt x="732436" y="6291880"/>
                    <a:pt x="758857" y="6210966"/>
                    <a:pt x="661680" y="6210966"/>
                  </a:cubicBezTo>
                  <a:cubicBezTo>
                    <a:pt x="467296" y="6210996"/>
                    <a:pt x="465266" y="6215384"/>
                    <a:pt x="258463" y="6214428"/>
                  </a:cubicBezTo>
                  <a:close/>
                  <a:moveTo>
                    <a:pt x="259060" y="6242156"/>
                  </a:moveTo>
                  <a:cubicBezTo>
                    <a:pt x="422096" y="6242872"/>
                    <a:pt x="446099" y="6239470"/>
                    <a:pt x="731630" y="6238604"/>
                  </a:cubicBezTo>
                  <a:cubicBezTo>
                    <a:pt x="741780" y="6886092"/>
                    <a:pt x="765455" y="6781779"/>
                    <a:pt x="661710" y="6781779"/>
                  </a:cubicBezTo>
                  <a:cubicBezTo>
                    <a:pt x="482731" y="6781779"/>
                    <a:pt x="482552" y="6785152"/>
                    <a:pt x="303872" y="6785152"/>
                  </a:cubicBezTo>
                  <a:cubicBezTo>
                    <a:pt x="249924" y="6785152"/>
                    <a:pt x="272077" y="6854873"/>
                    <a:pt x="259060" y="6242156"/>
                  </a:cubicBezTo>
                  <a:close/>
                  <a:moveTo>
                    <a:pt x="271420" y="7303823"/>
                  </a:moveTo>
                  <a:cubicBezTo>
                    <a:pt x="262523" y="6733726"/>
                    <a:pt x="262434" y="6812849"/>
                    <a:pt x="303872" y="6812849"/>
                  </a:cubicBezTo>
                  <a:cubicBezTo>
                    <a:pt x="815461" y="6812849"/>
                    <a:pt x="741332" y="6776407"/>
                    <a:pt x="743273" y="6896897"/>
                  </a:cubicBezTo>
                  <a:cubicBezTo>
                    <a:pt x="746378" y="7095644"/>
                    <a:pt x="742586" y="7100957"/>
                    <a:pt x="745781" y="7304241"/>
                  </a:cubicBezTo>
                  <a:cubicBezTo>
                    <a:pt x="746706" y="7362650"/>
                    <a:pt x="763425" y="7350264"/>
                    <a:pt x="661740" y="7350264"/>
                  </a:cubicBezTo>
                  <a:cubicBezTo>
                    <a:pt x="209501" y="7350264"/>
                    <a:pt x="272405" y="7367814"/>
                    <a:pt x="271420" y="7303823"/>
                  </a:cubicBezTo>
                  <a:close/>
                  <a:moveTo>
                    <a:pt x="282257" y="7914779"/>
                  </a:moveTo>
                  <a:cubicBezTo>
                    <a:pt x="267330" y="7292750"/>
                    <a:pt x="262851" y="7378708"/>
                    <a:pt x="303872" y="7378708"/>
                  </a:cubicBezTo>
                  <a:cubicBezTo>
                    <a:pt x="838659" y="7378708"/>
                    <a:pt x="746497" y="7343429"/>
                    <a:pt x="748587" y="7507913"/>
                  </a:cubicBezTo>
                  <a:cubicBezTo>
                    <a:pt x="750229" y="7638372"/>
                    <a:pt x="752259" y="7785723"/>
                    <a:pt x="755663" y="7915555"/>
                  </a:cubicBezTo>
                  <a:cubicBezTo>
                    <a:pt x="755872" y="7923912"/>
                    <a:pt x="769933" y="7921465"/>
                    <a:pt x="661740" y="7921465"/>
                  </a:cubicBezTo>
                  <a:cubicBezTo>
                    <a:pt x="251059" y="7921465"/>
                    <a:pt x="282794" y="7938029"/>
                    <a:pt x="282257" y="7914779"/>
                  </a:cubicBezTo>
                  <a:close/>
                  <a:moveTo>
                    <a:pt x="293811" y="8494725"/>
                  </a:moveTo>
                  <a:cubicBezTo>
                    <a:pt x="283869" y="7891230"/>
                    <a:pt x="271748" y="7954117"/>
                    <a:pt x="303872" y="7954117"/>
                  </a:cubicBezTo>
                  <a:cubicBezTo>
                    <a:pt x="846540" y="7954117"/>
                    <a:pt x="756260" y="7890842"/>
                    <a:pt x="759842" y="8118989"/>
                  </a:cubicBezTo>
                  <a:cubicBezTo>
                    <a:pt x="763007" y="8321467"/>
                    <a:pt x="765246" y="8318154"/>
                    <a:pt x="768291" y="8495143"/>
                  </a:cubicBezTo>
                  <a:cubicBezTo>
                    <a:pt x="710313" y="8494904"/>
                    <a:pt x="321725" y="8494725"/>
                    <a:pt x="293811" y="8494725"/>
                  </a:cubicBezTo>
                  <a:close/>
                  <a:moveTo>
                    <a:pt x="303872" y="8522423"/>
                  </a:moveTo>
                  <a:cubicBezTo>
                    <a:pt x="724464" y="8522691"/>
                    <a:pt x="718673" y="8522661"/>
                    <a:pt x="768769" y="8522900"/>
                  </a:cubicBezTo>
                  <a:cubicBezTo>
                    <a:pt x="772889" y="8810679"/>
                    <a:pt x="771575" y="8797666"/>
                    <a:pt x="776262" y="9062792"/>
                  </a:cubicBezTo>
                  <a:cubicBezTo>
                    <a:pt x="656665" y="9061389"/>
                    <a:pt x="483119" y="9062941"/>
                    <a:pt x="303514" y="9062941"/>
                  </a:cubicBezTo>
                  <a:cubicBezTo>
                    <a:pt x="300767" y="8480428"/>
                    <a:pt x="282048" y="8522423"/>
                    <a:pt x="303872" y="8522423"/>
                  </a:cubicBezTo>
                  <a:close/>
                  <a:moveTo>
                    <a:pt x="303872" y="9090609"/>
                  </a:moveTo>
                  <a:cubicBezTo>
                    <a:pt x="850481" y="9090609"/>
                    <a:pt x="776412" y="9072074"/>
                    <a:pt x="777636" y="9137706"/>
                  </a:cubicBezTo>
                  <a:cubicBezTo>
                    <a:pt x="788831" y="9732009"/>
                    <a:pt x="810207" y="9635127"/>
                    <a:pt x="661710" y="9635127"/>
                  </a:cubicBezTo>
                  <a:cubicBezTo>
                    <a:pt x="489448" y="9635127"/>
                    <a:pt x="484015" y="9631575"/>
                    <a:pt x="312052" y="9631456"/>
                  </a:cubicBezTo>
                  <a:cubicBezTo>
                    <a:pt x="298408" y="9049540"/>
                    <a:pt x="305991" y="9090609"/>
                    <a:pt x="303872" y="9090609"/>
                  </a:cubicBezTo>
                  <a:close/>
                  <a:moveTo>
                    <a:pt x="317217" y="10155977"/>
                  </a:moveTo>
                  <a:cubicBezTo>
                    <a:pt x="314112" y="9957767"/>
                    <a:pt x="317486" y="9951619"/>
                    <a:pt x="314291" y="9748394"/>
                  </a:cubicBezTo>
                  <a:cubicBezTo>
                    <a:pt x="312410" y="9626114"/>
                    <a:pt x="233086" y="9660675"/>
                    <a:pt x="782562" y="9663093"/>
                  </a:cubicBezTo>
                  <a:cubicBezTo>
                    <a:pt x="785040" y="9943142"/>
                    <a:pt x="792175" y="9944366"/>
                    <a:pt x="795190" y="10203582"/>
                  </a:cubicBezTo>
                  <a:cubicBezTo>
                    <a:pt x="256463" y="10193912"/>
                    <a:pt x="318501" y="10238055"/>
                    <a:pt x="317217" y="10155977"/>
                  </a:cubicBezTo>
                  <a:close/>
                  <a:moveTo>
                    <a:pt x="326412" y="10766695"/>
                  </a:moveTo>
                  <a:cubicBezTo>
                    <a:pt x="323367" y="10621074"/>
                    <a:pt x="321516" y="10512523"/>
                    <a:pt x="319934" y="10359649"/>
                  </a:cubicBezTo>
                  <a:cubicBezTo>
                    <a:pt x="318262" y="10198867"/>
                    <a:pt x="285123" y="10235607"/>
                    <a:pt x="483000" y="10231876"/>
                  </a:cubicBezTo>
                  <a:cubicBezTo>
                    <a:pt x="611673" y="10229608"/>
                    <a:pt x="719927" y="10229936"/>
                    <a:pt x="795489" y="10231339"/>
                  </a:cubicBezTo>
                  <a:cubicBezTo>
                    <a:pt x="796832" y="10386302"/>
                    <a:pt x="791817" y="10462082"/>
                    <a:pt x="801639" y="10776275"/>
                  </a:cubicBezTo>
                  <a:cubicBezTo>
                    <a:pt x="284018" y="10776275"/>
                    <a:pt x="326531" y="10771917"/>
                    <a:pt x="326412" y="10766695"/>
                  </a:cubicBezTo>
                  <a:close/>
                  <a:moveTo>
                    <a:pt x="327129" y="10800212"/>
                  </a:moveTo>
                  <a:cubicBezTo>
                    <a:pt x="486373" y="10800541"/>
                    <a:pt x="437292" y="10803973"/>
                    <a:pt x="802505" y="10803973"/>
                  </a:cubicBezTo>
                  <a:cubicBezTo>
                    <a:pt x="810506" y="11064682"/>
                    <a:pt x="805938" y="11165980"/>
                    <a:pt x="808267" y="11343506"/>
                  </a:cubicBezTo>
                  <a:cubicBezTo>
                    <a:pt x="331398" y="11345446"/>
                    <a:pt x="491986" y="11346431"/>
                    <a:pt x="337787" y="11346819"/>
                  </a:cubicBezTo>
                  <a:cubicBezTo>
                    <a:pt x="337757" y="11343775"/>
                    <a:pt x="327188" y="10802510"/>
                    <a:pt x="327129" y="10800212"/>
                  </a:cubicBezTo>
                  <a:close/>
                  <a:moveTo>
                    <a:pt x="338294" y="11377949"/>
                  </a:moveTo>
                  <a:cubicBezTo>
                    <a:pt x="338235" y="11374099"/>
                    <a:pt x="297572" y="11373502"/>
                    <a:pt x="808655" y="11371234"/>
                  </a:cubicBezTo>
                  <a:cubicBezTo>
                    <a:pt x="811879" y="11580308"/>
                    <a:pt x="817074" y="11589321"/>
                    <a:pt x="821014" y="11917393"/>
                  </a:cubicBezTo>
                  <a:cubicBezTo>
                    <a:pt x="611524" y="11916647"/>
                    <a:pt x="497270" y="11917632"/>
                    <a:pt x="346474" y="11917752"/>
                  </a:cubicBezTo>
                  <a:cubicBezTo>
                    <a:pt x="342713" y="11740942"/>
                    <a:pt x="341130" y="11555088"/>
                    <a:pt x="338294" y="11377949"/>
                  </a:cubicBezTo>
                  <a:close/>
                  <a:moveTo>
                    <a:pt x="354296" y="12396995"/>
                  </a:moveTo>
                  <a:cubicBezTo>
                    <a:pt x="352057" y="11853313"/>
                    <a:pt x="305096" y="11945897"/>
                    <a:pt x="482821" y="11945180"/>
                  </a:cubicBezTo>
                  <a:cubicBezTo>
                    <a:pt x="604270" y="11944852"/>
                    <a:pt x="684997" y="11944733"/>
                    <a:pt x="821343" y="11945121"/>
                  </a:cubicBezTo>
                  <a:cubicBezTo>
                    <a:pt x="827851" y="12532379"/>
                    <a:pt x="821432" y="11817140"/>
                    <a:pt x="826358" y="12488087"/>
                  </a:cubicBezTo>
                  <a:cubicBezTo>
                    <a:pt x="260672" y="12491042"/>
                    <a:pt x="354744" y="12502115"/>
                    <a:pt x="354296" y="12396995"/>
                  </a:cubicBezTo>
                  <a:close/>
                  <a:moveTo>
                    <a:pt x="363163" y="13008071"/>
                  </a:moveTo>
                  <a:cubicBezTo>
                    <a:pt x="353819" y="12411889"/>
                    <a:pt x="317754" y="12509546"/>
                    <a:pt x="482492" y="12513844"/>
                  </a:cubicBezTo>
                  <a:cubicBezTo>
                    <a:pt x="584088" y="12516620"/>
                    <a:pt x="669830" y="12516620"/>
                    <a:pt x="826597" y="12515844"/>
                  </a:cubicBezTo>
                  <a:cubicBezTo>
                    <a:pt x="829493" y="12809324"/>
                    <a:pt x="836479" y="12792073"/>
                    <a:pt x="839584" y="13054722"/>
                  </a:cubicBezTo>
                  <a:cubicBezTo>
                    <a:pt x="293482" y="13048095"/>
                    <a:pt x="364417" y="13084777"/>
                    <a:pt x="363163" y="13008071"/>
                  </a:cubicBezTo>
                  <a:close/>
                  <a:moveTo>
                    <a:pt x="371761" y="13629385"/>
                  </a:moveTo>
                  <a:cubicBezTo>
                    <a:pt x="371254" y="13479914"/>
                    <a:pt x="371463" y="13513073"/>
                    <a:pt x="364447" y="13085165"/>
                  </a:cubicBezTo>
                  <a:cubicBezTo>
                    <a:pt x="509182" y="13084269"/>
                    <a:pt x="548800" y="13078956"/>
                    <a:pt x="839883" y="13082509"/>
                  </a:cubicBezTo>
                  <a:cubicBezTo>
                    <a:pt x="841196" y="13231681"/>
                    <a:pt x="843286" y="13567782"/>
                    <a:pt x="844092" y="13629415"/>
                  </a:cubicBezTo>
                  <a:lnTo>
                    <a:pt x="371761" y="13629385"/>
                  </a:lnTo>
                  <a:close/>
                  <a:moveTo>
                    <a:pt x="840718" y="11371085"/>
                  </a:moveTo>
                  <a:cubicBezTo>
                    <a:pt x="1344874" y="11369025"/>
                    <a:pt x="1306034" y="11375143"/>
                    <a:pt x="1306093" y="11378486"/>
                  </a:cubicBezTo>
                  <a:cubicBezTo>
                    <a:pt x="1315826" y="12000516"/>
                    <a:pt x="1370430" y="11914648"/>
                    <a:pt x="1198557" y="11916737"/>
                  </a:cubicBezTo>
                  <a:cubicBezTo>
                    <a:pt x="1082303" y="11917991"/>
                    <a:pt x="1012234" y="11917961"/>
                    <a:pt x="845525" y="11917483"/>
                  </a:cubicBezTo>
                  <a:cubicBezTo>
                    <a:pt x="838270" y="11328195"/>
                    <a:pt x="823313" y="11371174"/>
                    <a:pt x="840718" y="11371085"/>
                  </a:cubicBezTo>
                  <a:close/>
                  <a:moveTo>
                    <a:pt x="850600" y="12397056"/>
                  </a:moveTo>
                  <a:cubicBezTo>
                    <a:pt x="850600" y="11851373"/>
                    <a:pt x="793339" y="11945479"/>
                    <a:pt x="1019608" y="11945479"/>
                  </a:cubicBezTo>
                  <a:cubicBezTo>
                    <a:pt x="1188287" y="11945479"/>
                    <a:pt x="1181599" y="11943987"/>
                    <a:pt x="1318692" y="11943509"/>
                  </a:cubicBezTo>
                  <a:cubicBezTo>
                    <a:pt x="1318095" y="12283400"/>
                    <a:pt x="1323260" y="12333543"/>
                    <a:pt x="1327171" y="12486744"/>
                  </a:cubicBezTo>
                  <a:cubicBezTo>
                    <a:pt x="766291" y="12487341"/>
                    <a:pt x="850600" y="12518411"/>
                    <a:pt x="850600" y="12397056"/>
                  </a:cubicBezTo>
                  <a:close/>
                  <a:moveTo>
                    <a:pt x="863408" y="13008012"/>
                  </a:moveTo>
                  <a:cubicBezTo>
                    <a:pt x="854183" y="12417052"/>
                    <a:pt x="795966" y="12515307"/>
                    <a:pt x="1019608" y="12515307"/>
                  </a:cubicBezTo>
                  <a:cubicBezTo>
                    <a:pt x="1197960" y="12515307"/>
                    <a:pt x="1173389" y="12514681"/>
                    <a:pt x="1327827" y="12514501"/>
                  </a:cubicBezTo>
                  <a:cubicBezTo>
                    <a:pt x="1333321" y="12758167"/>
                    <a:pt x="1328425" y="12788760"/>
                    <a:pt x="1332753" y="13054930"/>
                  </a:cubicBezTo>
                  <a:cubicBezTo>
                    <a:pt x="789219" y="13055498"/>
                    <a:pt x="864393" y="13072181"/>
                    <a:pt x="863408" y="13008012"/>
                  </a:cubicBezTo>
                  <a:close/>
                  <a:moveTo>
                    <a:pt x="868573" y="13629444"/>
                  </a:moveTo>
                  <a:cubicBezTo>
                    <a:pt x="867677" y="13561543"/>
                    <a:pt x="865587" y="13224458"/>
                    <a:pt x="864334" y="13082806"/>
                  </a:cubicBezTo>
                  <a:cubicBezTo>
                    <a:pt x="1028236" y="13084687"/>
                    <a:pt x="1209274" y="13082777"/>
                    <a:pt x="1333231" y="13082628"/>
                  </a:cubicBezTo>
                  <a:cubicBezTo>
                    <a:pt x="1340635" y="13537368"/>
                    <a:pt x="1339739" y="13493046"/>
                    <a:pt x="1342844" y="13625236"/>
                  </a:cubicBezTo>
                  <a:cubicBezTo>
                    <a:pt x="1175091" y="13625803"/>
                    <a:pt x="1248742" y="13629474"/>
                    <a:pt x="868573" y="13629444"/>
                  </a:cubicBezTo>
                  <a:close/>
                  <a:moveTo>
                    <a:pt x="1349024" y="12396548"/>
                  </a:moveTo>
                  <a:cubicBezTo>
                    <a:pt x="1332037" y="11872415"/>
                    <a:pt x="1340008" y="11943420"/>
                    <a:pt x="1377714" y="11943420"/>
                  </a:cubicBezTo>
                  <a:cubicBezTo>
                    <a:pt x="1884945" y="11943420"/>
                    <a:pt x="1815862" y="11931839"/>
                    <a:pt x="1816101" y="11989503"/>
                  </a:cubicBezTo>
                  <a:cubicBezTo>
                    <a:pt x="1818578" y="12575179"/>
                    <a:pt x="1853001" y="12484565"/>
                    <a:pt x="1735612" y="12484565"/>
                  </a:cubicBezTo>
                  <a:cubicBezTo>
                    <a:pt x="1287195" y="12484565"/>
                    <a:pt x="1352965" y="12518919"/>
                    <a:pt x="1349024" y="12396548"/>
                  </a:cubicBezTo>
                  <a:close/>
                  <a:moveTo>
                    <a:pt x="1356458" y="13008131"/>
                  </a:moveTo>
                  <a:cubicBezTo>
                    <a:pt x="1347711" y="12448719"/>
                    <a:pt x="1347949" y="12514471"/>
                    <a:pt x="1377714" y="12514471"/>
                  </a:cubicBezTo>
                  <a:cubicBezTo>
                    <a:pt x="1902649" y="12514471"/>
                    <a:pt x="1822042" y="12483073"/>
                    <a:pt x="1823893" y="12601145"/>
                  </a:cubicBezTo>
                  <a:cubicBezTo>
                    <a:pt x="1832222" y="13135755"/>
                    <a:pt x="1869272" y="13057467"/>
                    <a:pt x="1735583" y="13057467"/>
                  </a:cubicBezTo>
                  <a:cubicBezTo>
                    <a:pt x="1294659" y="13057467"/>
                    <a:pt x="1357413" y="13068182"/>
                    <a:pt x="1356458" y="13008131"/>
                  </a:cubicBezTo>
                  <a:close/>
                  <a:moveTo>
                    <a:pt x="1840731" y="13620042"/>
                  </a:moveTo>
                  <a:cubicBezTo>
                    <a:pt x="1840701" y="13636129"/>
                    <a:pt x="1881453" y="13625146"/>
                    <a:pt x="1377685" y="13625146"/>
                  </a:cubicBezTo>
                  <a:cubicBezTo>
                    <a:pt x="1361921" y="13625146"/>
                    <a:pt x="1367474" y="13686093"/>
                    <a:pt x="1357652" y="13082568"/>
                  </a:cubicBezTo>
                  <a:cubicBezTo>
                    <a:pt x="1570337" y="13082448"/>
                    <a:pt x="1521435" y="13085553"/>
                    <a:pt x="1835297" y="13085075"/>
                  </a:cubicBezTo>
                  <a:cubicBezTo>
                    <a:pt x="1835357" y="13088568"/>
                    <a:pt x="1840850" y="13520594"/>
                    <a:pt x="1840731" y="13620042"/>
                  </a:cubicBezTo>
                  <a:close/>
                  <a:moveTo>
                    <a:pt x="1845478" y="12396876"/>
                  </a:moveTo>
                  <a:cubicBezTo>
                    <a:pt x="1838850" y="11869938"/>
                    <a:pt x="1815056" y="11945927"/>
                    <a:pt x="1914770" y="11944584"/>
                  </a:cubicBezTo>
                  <a:cubicBezTo>
                    <a:pt x="2376144" y="11938345"/>
                    <a:pt x="2313718" y="11935898"/>
                    <a:pt x="2315062" y="11989831"/>
                  </a:cubicBezTo>
                  <a:cubicBezTo>
                    <a:pt x="2328944" y="12567180"/>
                    <a:pt x="2328616" y="12486953"/>
                    <a:pt x="2272758" y="12486326"/>
                  </a:cubicBezTo>
                  <a:cubicBezTo>
                    <a:pt x="1769945" y="12480894"/>
                    <a:pt x="1846911" y="12513248"/>
                    <a:pt x="1845478" y="12396876"/>
                  </a:cubicBezTo>
                  <a:close/>
                  <a:moveTo>
                    <a:pt x="1858644" y="13008012"/>
                  </a:moveTo>
                  <a:cubicBezTo>
                    <a:pt x="1849717" y="12437676"/>
                    <a:pt x="1816071" y="12512322"/>
                    <a:pt x="1914531" y="12512710"/>
                  </a:cubicBezTo>
                  <a:cubicBezTo>
                    <a:pt x="2397729" y="12514651"/>
                    <a:pt x="2321182" y="12491340"/>
                    <a:pt x="2322884" y="12601145"/>
                  </a:cubicBezTo>
                  <a:cubicBezTo>
                    <a:pt x="2326048" y="12802608"/>
                    <a:pt x="2327780" y="12815890"/>
                    <a:pt x="2330795" y="13008489"/>
                  </a:cubicBezTo>
                  <a:cubicBezTo>
                    <a:pt x="2331780" y="13072838"/>
                    <a:pt x="2375577" y="13056721"/>
                    <a:pt x="2093630" y="13056930"/>
                  </a:cubicBezTo>
                  <a:cubicBezTo>
                    <a:pt x="1815056" y="13056930"/>
                    <a:pt x="1859688" y="13073614"/>
                    <a:pt x="1858644" y="13008012"/>
                  </a:cubicBezTo>
                  <a:close/>
                  <a:moveTo>
                    <a:pt x="2272519" y="13627534"/>
                  </a:moveTo>
                  <a:cubicBezTo>
                    <a:pt x="2160594" y="13628429"/>
                    <a:pt x="2142532" y="13628280"/>
                    <a:pt x="1865152" y="13628190"/>
                  </a:cubicBezTo>
                  <a:cubicBezTo>
                    <a:pt x="1865301" y="13524683"/>
                    <a:pt x="1859838" y="13088687"/>
                    <a:pt x="1859778" y="13085075"/>
                  </a:cubicBezTo>
                  <a:cubicBezTo>
                    <a:pt x="2083748" y="13084627"/>
                    <a:pt x="1820041" y="13084837"/>
                    <a:pt x="2331780" y="13084478"/>
                  </a:cubicBezTo>
                  <a:cubicBezTo>
                    <a:pt x="2337960" y="13729072"/>
                    <a:pt x="2362799" y="13626788"/>
                    <a:pt x="2272519" y="13627534"/>
                  </a:cubicBezTo>
                  <a:close/>
                  <a:moveTo>
                    <a:pt x="2335393" y="11785473"/>
                  </a:moveTo>
                  <a:cubicBezTo>
                    <a:pt x="2332288" y="11587113"/>
                    <a:pt x="2333363" y="11590575"/>
                    <a:pt x="2330019" y="11377890"/>
                  </a:cubicBezTo>
                  <a:cubicBezTo>
                    <a:pt x="2329959" y="11373025"/>
                    <a:pt x="2290252" y="11373114"/>
                    <a:pt x="2803365" y="11373025"/>
                  </a:cubicBezTo>
                  <a:cubicBezTo>
                    <a:pt x="2803395" y="11375234"/>
                    <a:pt x="2805066" y="11460505"/>
                    <a:pt x="2809186" y="11915245"/>
                  </a:cubicBezTo>
                  <a:cubicBezTo>
                    <a:pt x="2244067" y="11915245"/>
                    <a:pt x="2338169" y="11962820"/>
                    <a:pt x="2335393" y="11785473"/>
                  </a:cubicBezTo>
                  <a:close/>
                  <a:moveTo>
                    <a:pt x="2451617" y="11946076"/>
                  </a:moveTo>
                  <a:cubicBezTo>
                    <a:pt x="2630715" y="11946076"/>
                    <a:pt x="2631282" y="11942942"/>
                    <a:pt x="2809395" y="11942942"/>
                  </a:cubicBezTo>
                  <a:cubicBezTo>
                    <a:pt x="2812052" y="12297100"/>
                    <a:pt x="2814948" y="12333513"/>
                    <a:pt x="2818143" y="12485371"/>
                  </a:cubicBezTo>
                  <a:cubicBezTo>
                    <a:pt x="2622834" y="12485371"/>
                    <a:pt x="2555929" y="12488355"/>
                    <a:pt x="2345902" y="12486983"/>
                  </a:cubicBezTo>
                  <a:cubicBezTo>
                    <a:pt x="2340647" y="11852478"/>
                    <a:pt x="2301358" y="11946076"/>
                    <a:pt x="2451617" y="11946076"/>
                  </a:cubicBezTo>
                  <a:close/>
                  <a:moveTo>
                    <a:pt x="2355246" y="13008012"/>
                  </a:moveTo>
                  <a:cubicBezTo>
                    <a:pt x="2346140" y="12424365"/>
                    <a:pt x="2313748" y="12515008"/>
                    <a:pt x="2451617" y="12515008"/>
                  </a:cubicBezTo>
                  <a:cubicBezTo>
                    <a:pt x="2891615" y="12515008"/>
                    <a:pt x="2818292" y="12476268"/>
                    <a:pt x="2820233" y="12601145"/>
                  </a:cubicBezTo>
                  <a:cubicBezTo>
                    <a:pt x="2827368" y="13052453"/>
                    <a:pt x="2826831" y="13019532"/>
                    <a:pt x="2827457" y="13057616"/>
                  </a:cubicBezTo>
                  <a:cubicBezTo>
                    <a:pt x="2279475" y="13058362"/>
                    <a:pt x="2356261" y="13072480"/>
                    <a:pt x="2355246" y="13008012"/>
                  </a:cubicBezTo>
                  <a:close/>
                  <a:moveTo>
                    <a:pt x="2809694" y="13627295"/>
                  </a:moveTo>
                  <a:cubicBezTo>
                    <a:pt x="2308852" y="13627295"/>
                    <a:pt x="2361068" y="13629474"/>
                    <a:pt x="2360948" y="13620013"/>
                  </a:cubicBezTo>
                  <a:cubicBezTo>
                    <a:pt x="2352231" y="12974732"/>
                    <a:pt x="2330019" y="13084508"/>
                    <a:pt x="2451647" y="13084419"/>
                  </a:cubicBezTo>
                  <a:cubicBezTo>
                    <a:pt x="2631223" y="13084419"/>
                    <a:pt x="2630536" y="13085373"/>
                    <a:pt x="2809694" y="13085373"/>
                  </a:cubicBezTo>
                  <a:cubicBezTo>
                    <a:pt x="2834354" y="13085373"/>
                    <a:pt x="2827219" y="13065884"/>
                    <a:pt x="2830562" y="13212549"/>
                  </a:cubicBezTo>
                  <a:cubicBezTo>
                    <a:pt x="2841549" y="13690868"/>
                    <a:pt x="2844833" y="13627295"/>
                    <a:pt x="2809694" y="13627295"/>
                  </a:cubicBezTo>
                  <a:close/>
                  <a:moveTo>
                    <a:pt x="2834234" y="11989383"/>
                  </a:moveTo>
                  <a:cubicBezTo>
                    <a:pt x="2833787" y="11917423"/>
                    <a:pt x="2766255" y="11949717"/>
                    <a:pt x="3305073" y="11942494"/>
                  </a:cubicBezTo>
                  <a:cubicBezTo>
                    <a:pt x="3310506" y="12275372"/>
                    <a:pt x="3310387" y="12282983"/>
                    <a:pt x="3313850" y="12397533"/>
                  </a:cubicBezTo>
                  <a:cubicBezTo>
                    <a:pt x="3317731" y="12525724"/>
                    <a:pt x="3392636" y="12486714"/>
                    <a:pt x="2842624" y="12485401"/>
                  </a:cubicBezTo>
                  <a:cubicBezTo>
                    <a:pt x="2840295" y="12374820"/>
                    <a:pt x="2835817" y="12244421"/>
                    <a:pt x="2834234" y="11989383"/>
                  </a:cubicBezTo>
                  <a:close/>
                  <a:moveTo>
                    <a:pt x="2843161" y="12513098"/>
                  </a:moveTo>
                  <a:cubicBezTo>
                    <a:pt x="3405922" y="12514501"/>
                    <a:pt x="3316865" y="12492743"/>
                    <a:pt x="3318537" y="12601056"/>
                  </a:cubicBezTo>
                  <a:cubicBezTo>
                    <a:pt x="3321702" y="12805235"/>
                    <a:pt x="3323493" y="12796938"/>
                    <a:pt x="3326926" y="13008459"/>
                  </a:cubicBezTo>
                  <a:cubicBezTo>
                    <a:pt x="3327911" y="13071345"/>
                    <a:pt x="3404041" y="13055318"/>
                    <a:pt x="2851908" y="13057527"/>
                  </a:cubicBezTo>
                  <a:cubicBezTo>
                    <a:pt x="2850535" y="12976195"/>
                    <a:pt x="2844624" y="12588521"/>
                    <a:pt x="2843161" y="12513098"/>
                  </a:cubicBezTo>
                  <a:close/>
                  <a:moveTo>
                    <a:pt x="2860865" y="13627206"/>
                  </a:moveTo>
                  <a:cubicBezTo>
                    <a:pt x="2860178" y="13391747"/>
                    <a:pt x="2854804" y="13217862"/>
                    <a:pt x="2852416" y="13085254"/>
                  </a:cubicBezTo>
                  <a:cubicBezTo>
                    <a:pt x="3016527" y="13084568"/>
                    <a:pt x="3070922" y="13078897"/>
                    <a:pt x="3327852" y="13082538"/>
                  </a:cubicBezTo>
                  <a:cubicBezTo>
                    <a:pt x="3329344" y="13274152"/>
                    <a:pt x="3323552" y="13173778"/>
                    <a:pt x="3331912" y="13620341"/>
                  </a:cubicBezTo>
                  <a:cubicBezTo>
                    <a:pt x="3332031" y="13627026"/>
                    <a:pt x="3373440" y="13626072"/>
                    <a:pt x="2860865" y="13627206"/>
                  </a:cubicBezTo>
                  <a:close/>
                  <a:moveTo>
                    <a:pt x="3338331" y="12396637"/>
                  </a:moveTo>
                  <a:cubicBezTo>
                    <a:pt x="3334479" y="12269462"/>
                    <a:pt x="3334718" y="12260837"/>
                    <a:pt x="3329524" y="11942166"/>
                  </a:cubicBezTo>
                  <a:cubicBezTo>
                    <a:pt x="3657417" y="11937033"/>
                    <a:pt x="3660492" y="11943897"/>
                    <a:pt x="3803078" y="11945837"/>
                  </a:cubicBezTo>
                  <a:cubicBezTo>
                    <a:pt x="3805676" y="12091338"/>
                    <a:pt x="3812393" y="12484267"/>
                    <a:pt x="3812423" y="12486475"/>
                  </a:cubicBezTo>
                  <a:cubicBezTo>
                    <a:pt x="3260410" y="12488893"/>
                    <a:pt x="3342122" y="12521903"/>
                    <a:pt x="3338331" y="12396637"/>
                  </a:cubicBezTo>
                  <a:close/>
                  <a:moveTo>
                    <a:pt x="3341465" y="12516292"/>
                  </a:moveTo>
                  <a:cubicBezTo>
                    <a:pt x="3540656" y="12516381"/>
                    <a:pt x="3596126" y="12516710"/>
                    <a:pt x="3704976" y="12515247"/>
                  </a:cubicBezTo>
                  <a:cubicBezTo>
                    <a:pt x="3841292" y="12513397"/>
                    <a:pt x="3812483" y="12420873"/>
                    <a:pt x="3821707" y="13008549"/>
                  </a:cubicBezTo>
                  <a:cubicBezTo>
                    <a:pt x="3822693" y="13070749"/>
                    <a:pt x="3898195" y="13063228"/>
                    <a:pt x="3352034" y="13055199"/>
                  </a:cubicBezTo>
                  <a:cubicBezTo>
                    <a:pt x="3351497" y="13008370"/>
                    <a:pt x="3341525" y="12518650"/>
                    <a:pt x="3341465" y="12516292"/>
                  </a:cubicBezTo>
                  <a:close/>
                  <a:moveTo>
                    <a:pt x="3356482" y="13624937"/>
                  </a:moveTo>
                  <a:cubicBezTo>
                    <a:pt x="3347795" y="13201387"/>
                    <a:pt x="3353795" y="13271377"/>
                    <a:pt x="3352303" y="13082926"/>
                  </a:cubicBezTo>
                  <a:cubicBezTo>
                    <a:pt x="3489604" y="13084956"/>
                    <a:pt x="3506920" y="13083493"/>
                    <a:pt x="3704767" y="13084837"/>
                  </a:cubicBezTo>
                  <a:cubicBezTo>
                    <a:pt x="3871744" y="13085971"/>
                    <a:pt x="3809408" y="12992372"/>
                    <a:pt x="3831590" y="13621147"/>
                  </a:cubicBezTo>
                  <a:cubicBezTo>
                    <a:pt x="3832127" y="13636608"/>
                    <a:pt x="3846994" y="13621684"/>
                    <a:pt x="3356482" y="13624937"/>
                  </a:cubicBezTo>
                  <a:close/>
                  <a:moveTo>
                    <a:pt x="3835262" y="12396876"/>
                  </a:moveTo>
                  <a:cubicBezTo>
                    <a:pt x="3826007" y="11873370"/>
                    <a:pt x="3808512" y="11946344"/>
                    <a:pt x="3883865" y="11946344"/>
                  </a:cubicBezTo>
                  <a:cubicBezTo>
                    <a:pt x="4366645" y="11946344"/>
                    <a:pt x="4301860" y="11922646"/>
                    <a:pt x="4303980" y="11990010"/>
                  </a:cubicBezTo>
                  <a:cubicBezTo>
                    <a:pt x="4321415" y="12565896"/>
                    <a:pt x="4323326" y="12484595"/>
                    <a:pt x="4241972" y="12484595"/>
                  </a:cubicBezTo>
                  <a:cubicBezTo>
                    <a:pt x="3763819" y="12484565"/>
                    <a:pt x="3837471" y="12514024"/>
                    <a:pt x="3835262" y="12396876"/>
                  </a:cubicBezTo>
                  <a:close/>
                  <a:moveTo>
                    <a:pt x="3846158" y="13008071"/>
                  </a:moveTo>
                  <a:cubicBezTo>
                    <a:pt x="3837232" y="12437915"/>
                    <a:pt x="3818035" y="12514024"/>
                    <a:pt x="3883895" y="12514024"/>
                  </a:cubicBezTo>
                  <a:cubicBezTo>
                    <a:pt x="4390260" y="12514024"/>
                    <a:pt x="4311892" y="12484565"/>
                    <a:pt x="4313713" y="12601056"/>
                  </a:cubicBezTo>
                  <a:cubicBezTo>
                    <a:pt x="4322102" y="13137307"/>
                    <a:pt x="4342164" y="13054602"/>
                    <a:pt x="4241972" y="13054602"/>
                  </a:cubicBezTo>
                  <a:cubicBezTo>
                    <a:pt x="3784180" y="13054631"/>
                    <a:pt x="3847263" y="13078807"/>
                    <a:pt x="3846158" y="13008071"/>
                  </a:cubicBezTo>
                  <a:close/>
                  <a:moveTo>
                    <a:pt x="3856309" y="13627952"/>
                  </a:moveTo>
                  <a:cubicBezTo>
                    <a:pt x="3848308" y="13388434"/>
                    <a:pt x="3849622" y="13264035"/>
                    <a:pt x="3847263" y="13085373"/>
                  </a:cubicBezTo>
                  <a:cubicBezTo>
                    <a:pt x="4086966" y="13085613"/>
                    <a:pt x="3993372" y="13082687"/>
                    <a:pt x="4320818" y="13082270"/>
                  </a:cubicBezTo>
                  <a:lnTo>
                    <a:pt x="4329536" y="13628071"/>
                  </a:lnTo>
                  <a:cubicBezTo>
                    <a:pt x="4253376" y="13628489"/>
                    <a:pt x="3858668" y="13627982"/>
                    <a:pt x="3856309" y="13627952"/>
                  </a:cubicBezTo>
                  <a:close/>
                  <a:moveTo>
                    <a:pt x="4335686" y="12398309"/>
                  </a:moveTo>
                  <a:cubicBezTo>
                    <a:pt x="4331267" y="11864476"/>
                    <a:pt x="4296278" y="11943778"/>
                    <a:pt x="4421070" y="11943420"/>
                  </a:cubicBezTo>
                  <a:cubicBezTo>
                    <a:pt x="4864382" y="11942225"/>
                    <a:pt x="4799687" y="11930317"/>
                    <a:pt x="4801478" y="11989980"/>
                  </a:cubicBezTo>
                  <a:cubicBezTo>
                    <a:pt x="4818704" y="12559182"/>
                    <a:pt x="4808046" y="12487848"/>
                    <a:pt x="4779416" y="12487401"/>
                  </a:cubicBezTo>
                  <a:cubicBezTo>
                    <a:pt x="4259944" y="12478327"/>
                    <a:pt x="4336701" y="12517486"/>
                    <a:pt x="4335686" y="12398309"/>
                  </a:cubicBezTo>
                  <a:close/>
                  <a:moveTo>
                    <a:pt x="4344105" y="13008071"/>
                  </a:moveTo>
                  <a:cubicBezTo>
                    <a:pt x="4334909" y="12420604"/>
                    <a:pt x="4313265" y="12512233"/>
                    <a:pt x="4420981" y="12512949"/>
                  </a:cubicBezTo>
                  <a:cubicBezTo>
                    <a:pt x="4873757" y="12516620"/>
                    <a:pt x="4806673" y="12487729"/>
                    <a:pt x="4808464" y="12601145"/>
                  </a:cubicBezTo>
                  <a:cubicBezTo>
                    <a:pt x="4816555" y="13118174"/>
                    <a:pt x="4841274" y="13055199"/>
                    <a:pt x="4779416" y="13054692"/>
                  </a:cubicBezTo>
                  <a:cubicBezTo>
                    <a:pt x="4278156" y="13050633"/>
                    <a:pt x="4345180" y="13075554"/>
                    <a:pt x="4344105" y="13008071"/>
                  </a:cubicBezTo>
                  <a:close/>
                  <a:moveTo>
                    <a:pt x="4826795" y="13620042"/>
                  </a:moveTo>
                  <a:cubicBezTo>
                    <a:pt x="4826765" y="13636488"/>
                    <a:pt x="4871398" y="13623146"/>
                    <a:pt x="4420981" y="13627384"/>
                  </a:cubicBezTo>
                  <a:cubicBezTo>
                    <a:pt x="4326938" y="13628280"/>
                    <a:pt x="4355300" y="13710448"/>
                    <a:pt x="4345299" y="13082240"/>
                  </a:cubicBezTo>
                  <a:cubicBezTo>
                    <a:pt x="4545475" y="13081852"/>
                    <a:pt x="4540907" y="13080866"/>
                    <a:pt x="4819869" y="13082747"/>
                  </a:cubicBezTo>
                  <a:cubicBezTo>
                    <a:pt x="4825272" y="13416072"/>
                    <a:pt x="4827123" y="13458722"/>
                    <a:pt x="4826795" y="13620042"/>
                  </a:cubicBezTo>
                  <a:close/>
                  <a:moveTo>
                    <a:pt x="4958335" y="11945061"/>
                  </a:moveTo>
                  <a:cubicBezTo>
                    <a:pt x="5139463" y="11945061"/>
                    <a:pt x="5133134" y="11942613"/>
                    <a:pt x="5295305" y="11942375"/>
                  </a:cubicBezTo>
                  <a:cubicBezTo>
                    <a:pt x="5300141" y="12251882"/>
                    <a:pt x="5300111" y="12273252"/>
                    <a:pt x="5304112" y="12398190"/>
                  </a:cubicBezTo>
                  <a:cubicBezTo>
                    <a:pt x="5307455" y="12504831"/>
                    <a:pt x="5401080" y="12495518"/>
                    <a:pt x="4831721" y="12488206"/>
                  </a:cubicBezTo>
                  <a:cubicBezTo>
                    <a:pt x="4828915" y="11843792"/>
                    <a:pt x="4782401" y="11945061"/>
                    <a:pt x="4958335" y="11945061"/>
                  </a:cubicBezTo>
                  <a:close/>
                  <a:moveTo>
                    <a:pt x="4843096" y="13008012"/>
                  </a:moveTo>
                  <a:cubicBezTo>
                    <a:pt x="4834020" y="12426304"/>
                    <a:pt x="4789357" y="12516620"/>
                    <a:pt x="4958335" y="12516620"/>
                  </a:cubicBezTo>
                  <a:cubicBezTo>
                    <a:pt x="5134865" y="12516620"/>
                    <a:pt x="5134955" y="12514770"/>
                    <a:pt x="5307336" y="12514710"/>
                  </a:cubicBezTo>
                  <a:cubicBezTo>
                    <a:pt x="5309754" y="12622276"/>
                    <a:pt x="5310948" y="12750138"/>
                    <a:pt x="5315665" y="13055856"/>
                  </a:cubicBezTo>
                  <a:cubicBezTo>
                    <a:pt x="4768757" y="13055826"/>
                    <a:pt x="4844081" y="13071674"/>
                    <a:pt x="4843096" y="13008012"/>
                  </a:cubicBezTo>
                  <a:close/>
                  <a:moveTo>
                    <a:pt x="5316501" y="13624460"/>
                  </a:moveTo>
                  <a:cubicBezTo>
                    <a:pt x="5087665" y="13624460"/>
                    <a:pt x="4851246" y="13639084"/>
                    <a:pt x="4851276" y="13620132"/>
                  </a:cubicBezTo>
                  <a:cubicBezTo>
                    <a:pt x="4852589" y="12988432"/>
                    <a:pt x="4797269" y="13083194"/>
                    <a:pt x="4958335" y="13083194"/>
                  </a:cubicBezTo>
                  <a:cubicBezTo>
                    <a:pt x="5113400" y="13083194"/>
                    <a:pt x="5147225" y="13083553"/>
                    <a:pt x="5316113" y="13083553"/>
                  </a:cubicBezTo>
                  <a:cubicBezTo>
                    <a:pt x="5324890" y="13670214"/>
                    <a:pt x="5325965" y="13624460"/>
                    <a:pt x="5316501" y="13624460"/>
                  </a:cubicBezTo>
                  <a:close/>
                  <a:moveTo>
                    <a:pt x="5319756" y="11942345"/>
                  </a:moveTo>
                  <a:cubicBezTo>
                    <a:pt x="5495629" y="11942405"/>
                    <a:pt x="5496226" y="11946195"/>
                    <a:pt x="5674668" y="11946195"/>
                  </a:cubicBezTo>
                  <a:cubicBezTo>
                    <a:pt x="5839048" y="11946195"/>
                    <a:pt x="5781816" y="11868296"/>
                    <a:pt x="5802565" y="12397622"/>
                  </a:cubicBezTo>
                  <a:cubicBezTo>
                    <a:pt x="5806894" y="12507935"/>
                    <a:pt x="5895771" y="12486415"/>
                    <a:pt x="5331220" y="12486953"/>
                  </a:cubicBezTo>
                  <a:cubicBezTo>
                    <a:pt x="5325905" y="12274626"/>
                    <a:pt x="5328234" y="12485281"/>
                    <a:pt x="5319756" y="11942345"/>
                  </a:cubicBezTo>
                  <a:close/>
                  <a:moveTo>
                    <a:pt x="5339400" y="13008071"/>
                  </a:moveTo>
                  <a:cubicBezTo>
                    <a:pt x="5336265" y="12807175"/>
                    <a:pt x="5336623" y="12803802"/>
                    <a:pt x="5333459" y="12600608"/>
                  </a:cubicBezTo>
                  <a:cubicBezTo>
                    <a:pt x="5331787" y="12494802"/>
                    <a:pt x="5238103" y="12509218"/>
                    <a:pt x="5806357" y="12512233"/>
                  </a:cubicBezTo>
                  <a:cubicBezTo>
                    <a:pt x="5809283" y="12629439"/>
                    <a:pt x="5809641" y="12742169"/>
                    <a:pt x="5814208" y="13056303"/>
                  </a:cubicBezTo>
                  <a:cubicBezTo>
                    <a:pt x="5260404" y="13066063"/>
                    <a:pt x="5340296" y="13063705"/>
                    <a:pt x="5339400" y="13008071"/>
                  </a:cubicBezTo>
                  <a:close/>
                  <a:moveTo>
                    <a:pt x="5347251" y="13624460"/>
                  </a:moveTo>
                  <a:cubicBezTo>
                    <a:pt x="5347251" y="13526683"/>
                    <a:pt x="5342057" y="13181747"/>
                    <a:pt x="5340564" y="13083553"/>
                  </a:cubicBezTo>
                  <a:cubicBezTo>
                    <a:pt x="5485240" y="13083673"/>
                    <a:pt x="5660905" y="13086687"/>
                    <a:pt x="5814567" y="13084031"/>
                  </a:cubicBezTo>
                  <a:cubicBezTo>
                    <a:pt x="5817075" y="13266094"/>
                    <a:pt x="5816507" y="13342351"/>
                    <a:pt x="5822269" y="13620401"/>
                  </a:cubicBezTo>
                  <a:cubicBezTo>
                    <a:pt x="5822538" y="13631683"/>
                    <a:pt x="5860364" y="13625206"/>
                    <a:pt x="5347251" y="13624460"/>
                  </a:cubicBezTo>
                  <a:close/>
                  <a:moveTo>
                    <a:pt x="5826956" y="12396429"/>
                  </a:moveTo>
                  <a:cubicBezTo>
                    <a:pt x="5806476" y="11875131"/>
                    <a:pt x="5816657" y="11945837"/>
                    <a:pt x="5853677" y="11945539"/>
                  </a:cubicBezTo>
                  <a:cubicBezTo>
                    <a:pt x="6363803" y="11942106"/>
                    <a:pt x="6294898" y="11927034"/>
                    <a:pt x="6295346" y="11989562"/>
                  </a:cubicBezTo>
                  <a:cubicBezTo>
                    <a:pt x="6296361" y="12129691"/>
                    <a:pt x="6297227" y="12164194"/>
                    <a:pt x="6302392" y="12488804"/>
                  </a:cubicBezTo>
                  <a:cubicBezTo>
                    <a:pt x="5748260" y="12483252"/>
                    <a:pt x="5831584" y="12514262"/>
                    <a:pt x="5826956" y="12396429"/>
                  </a:cubicBezTo>
                  <a:close/>
                  <a:moveTo>
                    <a:pt x="5837913" y="13008012"/>
                  </a:moveTo>
                  <a:cubicBezTo>
                    <a:pt x="5829195" y="12451227"/>
                    <a:pt x="5823314" y="12512322"/>
                    <a:pt x="5853527" y="12512531"/>
                  </a:cubicBezTo>
                  <a:cubicBezTo>
                    <a:pt x="6387896" y="12516112"/>
                    <a:pt x="6302452" y="12493071"/>
                    <a:pt x="6304183" y="12601086"/>
                  </a:cubicBezTo>
                  <a:cubicBezTo>
                    <a:pt x="6307348" y="12803026"/>
                    <a:pt x="6304989" y="12799176"/>
                    <a:pt x="6308273" y="13008549"/>
                  </a:cubicBezTo>
                  <a:cubicBezTo>
                    <a:pt x="6309229" y="13068899"/>
                    <a:pt x="6359892" y="13053796"/>
                    <a:pt x="6032536" y="13053736"/>
                  </a:cubicBezTo>
                  <a:cubicBezTo>
                    <a:pt x="5801640" y="13053736"/>
                    <a:pt x="5838928" y="13072390"/>
                    <a:pt x="5837913" y="13008012"/>
                  </a:cubicBezTo>
                  <a:close/>
                  <a:moveTo>
                    <a:pt x="5846780" y="13619744"/>
                  </a:moveTo>
                  <a:cubicBezTo>
                    <a:pt x="5834271" y="13018517"/>
                    <a:pt x="5836480" y="13083643"/>
                    <a:pt x="5853796" y="13083314"/>
                  </a:cubicBezTo>
                  <a:cubicBezTo>
                    <a:pt x="5977812" y="13080807"/>
                    <a:pt x="5999516" y="13081434"/>
                    <a:pt x="6309438" y="13081494"/>
                  </a:cubicBezTo>
                  <a:cubicBezTo>
                    <a:pt x="6309497" y="13084866"/>
                    <a:pt x="6316036" y="13481705"/>
                    <a:pt x="6319140" y="13625325"/>
                  </a:cubicBezTo>
                  <a:cubicBezTo>
                    <a:pt x="5865797" y="13627116"/>
                    <a:pt x="5847108" y="13634189"/>
                    <a:pt x="5846780" y="13619744"/>
                  </a:cubicBezTo>
                  <a:close/>
                  <a:moveTo>
                    <a:pt x="6317469" y="11785412"/>
                  </a:moveTo>
                  <a:cubicBezTo>
                    <a:pt x="6309737" y="11290708"/>
                    <a:pt x="6276568" y="11372995"/>
                    <a:pt x="6390583" y="11372995"/>
                  </a:cubicBezTo>
                  <a:cubicBezTo>
                    <a:pt x="6392822" y="11372995"/>
                    <a:pt x="6781918" y="11373174"/>
                    <a:pt x="6782008" y="11378427"/>
                  </a:cubicBezTo>
                  <a:cubicBezTo>
                    <a:pt x="6791651" y="11993741"/>
                    <a:pt x="6812190" y="11912827"/>
                    <a:pt x="6748809" y="11912827"/>
                  </a:cubicBezTo>
                  <a:cubicBezTo>
                    <a:pt x="6231129" y="11912827"/>
                    <a:pt x="6320156" y="11956791"/>
                    <a:pt x="6317469" y="11785412"/>
                  </a:cubicBezTo>
                  <a:close/>
                  <a:moveTo>
                    <a:pt x="6319439" y="11943539"/>
                  </a:moveTo>
                  <a:cubicBezTo>
                    <a:pt x="6652916" y="11942554"/>
                    <a:pt x="6593535" y="11940017"/>
                    <a:pt x="6792427" y="11940614"/>
                  </a:cubicBezTo>
                  <a:cubicBezTo>
                    <a:pt x="6793203" y="12028124"/>
                    <a:pt x="6793591" y="12023288"/>
                    <a:pt x="6797024" y="12487311"/>
                  </a:cubicBezTo>
                  <a:cubicBezTo>
                    <a:pt x="6567531" y="12487252"/>
                    <a:pt x="6485133" y="12490116"/>
                    <a:pt x="6326843" y="12489012"/>
                  </a:cubicBezTo>
                  <a:cubicBezTo>
                    <a:pt x="6319260" y="12011678"/>
                    <a:pt x="6321051" y="12131601"/>
                    <a:pt x="6319439" y="11943539"/>
                  </a:cubicBezTo>
                  <a:close/>
                  <a:moveTo>
                    <a:pt x="6332724" y="13008071"/>
                  </a:moveTo>
                  <a:cubicBezTo>
                    <a:pt x="6323768" y="12436304"/>
                    <a:pt x="6312722" y="12516919"/>
                    <a:pt x="6390583" y="12516919"/>
                  </a:cubicBezTo>
                  <a:cubicBezTo>
                    <a:pt x="6871392" y="12516919"/>
                    <a:pt x="6796666" y="12488833"/>
                    <a:pt x="6798398" y="12601145"/>
                  </a:cubicBezTo>
                  <a:cubicBezTo>
                    <a:pt x="6806638" y="13128113"/>
                    <a:pt x="6834940" y="13056452"/>
                    <a:pt x="6748779" y="13056452"/>
                  </a:cubicBezTo>
                  <a:cubicBezTo>
                    <a:pt x="6266537" y="13056452"/>
                    <a:pt x="6333650" y="13064392"/>
                    <a:pt x="6332724" y="13008071"/>
                  </a:cubicBezTo>
                  <a:close/>
                  <a:moveTo>
                    <a:pt x="6748779" y="13628190"/>
                  </a:moveTo>
                  <a:cubicBezTo>
                    <a:pt x="6296541" y="13628190"/>
                    <a:pt x="6343651" y="13625713"/>
                    <a:pt x="6343502" y="13618251"/>
                  </a:cubicBezTo>
                  <a:cubicBezTo>
                    <a:pt x="6329082" y="12995685"/>
                    <a:pt x="6316692" y="13081494"/>
                    <a:pt x="6390583" y="13081494"/>
                  </a:cubicBezTo>
                  <a:cubicBezTo>
                    <a:pt x="6569442" y="13081494"/>
                    <a:pt x="6569532" y="13084150"/>
                    <a:pt x="6748779" y="13084150"/>
                  </a:cubicBezTo>
                  <a:cubicBezTo>
                    <a:pt x="6824700" y="13084150"/>
                    <a:pt x="6809623" y="13058900"/>
                    <a:pt x="6810399" y="13212281"/>
                  </a:cubicBezTo>
                  <a:cubicBezTo>
                    <a:pt x="6812459" y="13708417"/>
                    <a:pt x="6847897" y="13628190"/>
                    <a:pt x="6748779" y="13628190"/>
                  </a:cubicBezTo>
                  <a:close/>
                  <a:moveTo>
                    <a:pt x="6814937" y="11785412"/>
                  </a:moveTo>
                  <a:cubicBezTo>
                    <a:pt x="6811742" y="11581472"/>
                    <a:pt x="6809623" y="11581144"/>
                    <a:pt x="6806429" y="11377949"/>
                  </a:cubicBezTo>
                  <a:cubicBezTo>
                    <a:pt x="6806369" y="11375114"/>
                    <a:pt x="7028219" y="11369622"/>
                    <a:pt x="7277356" y="11372965"/>
                  </a:cubicBezTo>
                  <a:cubicBezTo>
                    <a:pt x="7277386" y="11375412"/>
                    <a:pt x="7284940" y="11843733"/>
                    <a:pt x="7286432" y="11915184"/>
                  </a:cubicBezTo>
                  <a:cubicBezTo>
                    <a:pt x="6719283" y="11915394"/>
                    <a:pt x="6817534" y="11946882"/>
                    <a:pt x="6814937" y="11785412"/>
                  </a:cubicBezTo>
                  <a:close/>
                  <a:moveTo>
                    <a:pt x="6927728" y="11941748"/>
                  </a:moveTo>
                  <a:cubicBezTo>
                    <a:pt x="7033085" y="11943151"/>
                    <a:pt x="7058372" y="11942971"/>
                    <a:pt x="7287029" y="11942882"/>
                  </a:cubicBezTo>
                  <a:cubicBezTo>
                    <a:pt x="7300523" y="12545512"/>
                    <a:pt x="7299896" y="12486506"/>
                    <a:pt x="7285984" y="12486625"/>
                  </a:cubicBezTo>
                  <a:cubicBezTo>
                    <a:pt x="7151758" y="12487699"/>
                    <a:pt x="7143816" y="12487430"/>
                    <a:pt x="6821505" y="12487311"/>
                  </a:cubicBezTo>
                  <a:cubicBezTo>
                    <a:pt x="6817027" y="11846031"/>
                    <a:pt x="6783082" y="11939778"/>
                    <a:pt x="6927728" y="11941748"/>
                  </a:cubicBezTo>
                  <a:close/>
                  <a:moveTo>
                    <a:pt x="6832790" y="13008012"/>
                  </a:moveTo>
                  <a:cubicBezTo>
                    <a:pt x="6829566" y="12801474"/>
                    <a:pt x="6826013" y="12802698"/>
                    <a:pt x="6822849" y="12600668"/>
                  </a:cubicBezTo>
                  <a:cubicBezTo>
                    <a:pt x="6820938" y="12478507"/>
                    <a:pt x="6743047" y="12518620"/>
                    <a:pt x="7296941" y="12514322"/>
                  </a:cubicBezTo>
                  <a:cubicBezTo>
                    <a:pt x="7301598" y="12823113"/>
                    <a:pt x="7300374" y="12873136"/>
                    <a:pt x="7303867" y="13059198"/>
                  </a:cubicBezTo>
                  <a:cubicBezTo>
                    <a:pt x="6757348" y="13059437"/>
                    <a:pt x="6833775" y="13072062"/>
                    <a:pt x="6832790" y="13008012"/>
                  </a:cubicBezTo>
                  <a:close/>
                  <a:moveTo>
                    <a:pt x="7286163" y="13627414"/>
                  </a:moveTo>
                  <a:cubicBezTo>
                    <a:pt x="6800667" y="13624788"/>
                    <a:pt x="6841209" y="13634429"/>
                    <a:pt x="6840881" y="13619833"/>
                  </a:cubicBezTo>
                  <a:cubicBezTo>
                    <a:pt x="6826222" y="12979627"/>
                    <a:pt x="6811862" y="13083762"/>
                    <a:pt x="6927758" y="13085613"/>
                  </a:cubicBezTo>
                  <a:cubicBezTo>
                    <a:pt x="7031025" y="13087284"/>
                    <a:pt x="7059089" y="13087015"/>
                    <a:pt x="7304464" y="13086896"/>
                  </a:cubicBezTo>
                  <a:cubicBezTo>
                    <a:pt x="7317302" y="13690539"/>
                    <a:pt x="7329363" y="13627623"/>
                    <a:pt x="7286163" y="13627414"/>
                  </a:cubicBezTo>
                  <a:close/>
                  <a:moveTo>
                    <a:pt x="7311510" y="11942852"/>
                  </a:moveTo>
                  <a:cubicBezTo>
                    <a:pt x="7856835" y="11942613"/>
                    <a:pt x="7784737" y="11923781"/>
                    <a:pt x="7786318" y="11989861"/>
                  </a:cubicBezTo>
                  <a:cubicBezTo>
                    <a:pt x="7790349" y="12165119"/>
                    <a:pt x="7789872" y="12188399"/>
                    <a:pt x="7793812" y="12394369"/>
                  </a:cubicBezTo>
                  <a:cubicBezTo>
                    <a:pt x="7796201" y="12517426"/>
                    <a:pt x="7879316" y="12482327"/>
                    <a:pt x="7320973" y="12486326"/>
                  </a:cubicBezTo>
                  <a:cubicBezTo>
                    <a:pt x="7314376" y="12049345"/>
                    <a:pt x="7315958" y="12143868"/>
                    <a:pt x="7311510" y="11942852"/>
                  </a:cubicBezTo>
                  <a:close/>
                  <a:moveTo>
                    <a:pt x="7322705" y="12600668"/>
                  </a:moveTo>
                  <a:cubicBezTo>
                    <a:pt x="7320973" y="12486773"/>
                    <a:pt x="7236216" y="12513188"/>
                    <a:pt x="7795991" y="12512860"/>
                  </a:cubicBezTo>
                  <a:cubicBezTo>
                    <a:pt x="7796440" y="12538438"/>
                    <a:pt x="7803813" y="12991268"/>
                    <a:pt x="7804082" y="13008519"/>
                  </a:cubicBezTo>
                  <a:cubicBezTo>
                    <a:pt x="7804977" y="13065168"/>
                    <a:pt x="7882510" y="13058900"/>
                    <a:pt x="7328348" y="13059198"/>
                  </a:cubicBezTo>
                  <a:cubicBezTo>
                    <a:pt x="7325004" y="12887492"/>
                    <a:pt x="7325631" y="12788222"/>
                    <a:pt x="7322705" y="12600668"/>
                  </a:cubicBezTo>
                  <a:close/>
                  <a:moveTo>
                    <a:pt x="7339961" y="13627683"/>
                  </a:moveTo>
                  <a:cubicBezTo>
                    <a:pt x="7335752" y="13214549"/>
                    <a:pt x="7333035" y="13277436"/>
                    <a:pt x="7328885" y="13086866"/>
                  </a:cubicBezTo>
                  <a:cubicBezTo>
                    <a:pt x="7626357" y="13086717"/>
                    <a:pt x="7682813" y="13081703"/>
                    <a:pt x="7805127" y="13081404"/>
                  </a:cubicBezTo>
                  <a:cubicBezTo>
                    <a:pt x="7807575" y="13269854"/>
                    <a:pt x="7802768" y="12942887"/>
                    <a:pt x="7811784" y="13623773"/>
                  </a:cubicBezTo>
                  <a:cubicBezTo>
                    <a:pt x="7811784" y="13625922"/>
                    <a:pt x="7466635" y="13628280"/>
                    <a:pt x="7339961" y="13627683"/>
                  </a:cubicBezTo>
                  <a:close/>
                  <a:moveTo>
                    <a:pt x="7823458" y="11942644"/>
                  </a:moveTo>
                  <a:cubicBezTo>
                    <a:pt x="8351677" y="11942644"/>
                    <a:pt x="8281637" y="11919214"/>
                    <a:pt x="8282503" y="11989622"/>
                  </a:cubicBezTo>
                  <a:cubicBezTo>
                    <a:pt x="8289847" y="12577328"/>
                    <a:pt x="8328091" y="12487579"/>
                    <a:pt x="8181624" y="12487579"/>
                  </a:cubicBezTo>
                  <a:cubicBezTo>
                    <a:pt x="8009035" y="12487579"/>
                    <a:pt x="8003124" y="12485102"/>
                    <a:pt x="7823458" y="12485102"/>
                  </a:cubicBezTo>
                  <a:cubicBezTo>
                    <a:pt x="7819248" y="12485102"/>
                    <a:pt x="7800918" y="11942674"/>
                    <a:pt x="7823458" y="11942644"/>
                  </a:cubicBezTo>
                  <a:close/>
                  <a:moveTo>
                    <a:pt x="7828503" y="13008012"/>
                  </a:moveTo>
                  <a:cubicBezTo>
                    <a:pt x="7818352" y="12385594"/>
                    <a:pt x="7821099" y="12550227"/>
                    <a:pt x="7820442" y="12512830"/>
                  </a:cubicBezTo>
                  <a:cubicBezTo>
                    <a:pt x="8018947" y="12512830"/>
                    <a:pt x="7995032" y="12516023"/>
                    <a:pt x="8292982" y="12515158"/>
                  </a:cubicBezTo>
                  <a:cubicBezTo>
                    <a:pt x="8293042" y="12517486"/>
                    <a:pt x="8302028" y="13004132"/>
                    <a:pt x="8302775" y="13058661"/>
                  </a:cubicBezTo>
                  <a:cubicBezTo>
                    <a:pt x="8158487" y="13060601"/>
                    <a:pt x="8068146" y="13058631"/>
                    <a:pt x="8002825" y="13056482"/>
                  </a:cubicBezTo>
                  <a:cubicBezTo>
                    <a:pt x="7797633" y="13050065"/>
                    <a:pt x="7829489" y="13071345"/>
                    <a:pt x="7828503" y="13008012"/>
                  </a:cubicBezTo>
                  <a:close/>
                  <a:moveTo>
                    <a:pt x="7836295" y="13624818"/>
                  </a:moveTo>
                  <a:cubicBezTo>
                    <a:pt x="7829667" y="13169690"/>
                    <a:pt x="7831429" y="13220996"/>
                    <a:pt x="7829578" y="13081404"/>
                  </a:cubicBezTo>
                  <a:cubicBezTo>
                    <a:pt x="8002138" y="13081553"/>
                    <a:pt x="8003243" y="13087105"/>
                    <a:pt x="8181624" y="13087105"/>
                  </a:cubicBezTo>
                  <a:cubicBezTo>
                    <a:pt x="8343317" y="13087105"/>
                    <a:pt x="8299938" y="12983956"/>
                    <a:pt x="8309641" y="13626042"/>
                  </a:cubicBezTo>
                  <a:cubicBezTo>
                    <a:pt x="7980165" y="13626131"/>
                    <a:pt x="8012706" y="13624878"/>
                    <a:pt x="7836295" y="13624818"/>
                  </a:cubicBezTo>
                  <a:close/>
                  <a:moveTo>
                    <a:pt x="8314448" y="12396637"/>
                  </a:moveTo>
                  <a:cubicBezTo>
                    <a:pt x="8298953" y="11867490"/>
                    <a:pt x="8293071" y="11940972"/>
                    <a:pt x="8360633" y="11941868"/>
                  </a:cubicBezTo>
                  <a:cubicBezTo>
                    <a:pt x="8496979" y="11943897"/>
                    <a:pt x="8538895" y="11942524"/>
                    <a:pt x="8719307" y="11943747"/>
                  </a:cubicBezTo>
                  <a:cubicBezTo>
                    <a:pt x="8806243" y="11944345"/>
                    <a:pt x="8782270" y="11860059"/>
                    <a:pt x="8788510" y="12487640"/>
                  </a:cubicBezTo>
                  <a:cubicBezTo>
                    <a:pt x="8236318" y="12485520"/>
                    <a:pt x="8318001" y="12519038"/>
                    <a:pt x="8314448" y="12396637"/>
                  </a:cubicBezTo>
                  <a:close/>
                  <a:moveTo>
                    <a:pt x="8326509" y="13008012"/>
                  </a:moveTo>
                  <a:cubicBezTo>
                    <a:pt x="8317613" y="12440004"/>
                    <a:pt x="8299461" y="12515217"/>
                    <a:pt x="8360842" y="12514889"/>
                  </a:cubicBezTo>
                  <a:cubicBezTo>
                    <a:pt x="8869983" y="12512860"/>
                    <a:pt x="8788331" y="12494414"/>
                    <a:pt x="8790032" y="12601145"/>
                  </a:cubicBezTo>
                  <a:cubicBezTo>
                    <a:pt x="8798392" y="13134411"/>
                    <a:pt x="8824663" y="13055288"/>
                    <a:pt x="8719307" y="13055706"/>
                  </a:cubicBezTo>
                  <a:cubicBezTo>
                    <a:pt x="8258142" y="13056960"/>
                    <a:pt x="8327524" y="13073823"/>
                    <a:pt x="8326509" y="13008012"/>
                  </a:cubicBezTo>
                  <a:close/>
                  <a:moveTo>
                    <a:pt x="8806333" y="13620042"/>
                  </a:moveTo>
                  <a:cubicBezTo>
                    <a:pt x="8806333" y="13626877"/>
                    <a:pt x="8846458" y="13625832"/>
                    <a:pt x="8334092" y="13626012"/>
                  </a:cubicBezTo>
                  <a:cubicBezTo>
                    <a:pt x="8324897" y="13017711"/>
                    <a:pt x="8315791" y="13086239"/>
                    <a:pt x="8360992" y="13085403"/>
                  </a:cubicBezTo>
                  <a:cubicBezTo>
                    <a:pt x="8496233" y="13082867"/>
                    <a:pt x="8528057" y="13084180"/>
                    <a:pt x="8719396" y="13083404"/>
                  </a:cubicBezTo>
                  <a:cubicBezTo>
                    <a:pt x="8816304" y="13083165"/>
                    <a:pt x="8808303" y="12995685"/>
                    <a:pt x="8806333" y="136200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67" name="Google Shape;2267;p26"/>
          <p:cNvGrpSpPr/>
          <p:nvPr/>
        </p:nvGrpSpPr>
        <p:grpSpPr>
          <a:xfrm>
            <a:off x="2290023" y="404018"/>
            <a:ext cx="4284466" cy="5761486"/>
            <a:chOff x="4580047" y="808036"/>
            <a:chExt cx="8568933" cy="11522971"/>
          </a:xfrm>
        </p:grpSpPr>
        <p:sp>
          <p:nvSpPr>
            <p:cNvPr id="2268" name="Google Shape;2268;p26"/>
            <p:cNvSpPr/>
            <p:nvPr/>
          </p:nvSpPr>
          <p:spPr>
            <a:xfrm>
              <a:off x="4589208" y="808036"/>
              <a:ext cx="8559772" cy="11522971"/>
            </a:xfrm>
            <a:custGeom>
              <a:rect b="b" l="l" r="r" t="t"/>
              <a:pathLst>
                <a:path extrusionOk="0" h="11522971" w="8559772">
                  <a:moveTo>
                    <a:pt x="8511770" y="11105806"/>
                  </a:moveTo>
                  <a:cubicBezTo>
                    <a:pt x="8495346" y="10826468"/>
                    <a:pt x="8539665" y="10498086"/>
                    <a:pt x="8521398" y="10157813"/>
                  </a:cubicBezTo>
                  <a:cubicBezTo>
                    <a:pt x="8476550" y="9369851"/>
                    <a:pt x="8502142" y="9942288"/>
                    <a:pt x="8502142" y="9165641"/>
                  </a:cubicBezTo>
                  <a:cubicBezTo>
                    <a:pt x="8503869" y="8290772"/>
                    <a:pt x="8386646" y="7736772"/>
                    <a:pt x="8428223" y="6322675"/>
                  </a:cubicBezTo>
                  <a:cubicBezTo>
                    <a:pt x="8443749" y="5991297"/>
                    <a:pt x="8449876" y="6166424"/>
                    <a:pt x="8405051" y="5376179"/>
                  </a:cubicBezTo>
                  <a:cubicBezTo>
                    <a:pt x="8327332" y="4256494"/>
                    <a:pt x="8319800" y="14410"/>
                    <a:pt x="8236644" y="12359"/>
                  </a:cubicBezTo>
                  <a:cubicBezTo>
                    <a:pt x="7533281" y="-6999"/>
                    <a:pt x="6723637" y="27247"/>
                    <a:pt x="6728014" y="27247"/>
                  </a:cubicBezTo>
                  <a:cubicBezTo>
                    <a:pt x="5934585" y="27247"/>
                    <a:pt x="6669713" y="-50671"/>
                    <a:pt x="5702281" y="57022"/>
                  </a:cubicBezTo>
                  <a:cubicBezTo>
                    <a:pt x="5272293" y="104658"/>
                    <a:pt x="4212008" y="45614"/>
                    <a:pt x="4162138" y="42619"/>
                  </a:cubicBezTo>
                  <a:cubicBezTo>
                    <a:pt x="4122334" y="45591"/>
                    <a:pt x="3228705" y="115582"/>
                    <a:pt x="3135968" y="107631"/>
                  </a:cubicBezTo>
                  <a:cubicBezTo>
                    <a:pt x="2221239" y="29644"/>
                    <a:pt x="462590" y="149759"/>
                    <a:pt x="571820" y="141416"/>
                  </a:cubicBezTo>
                  <a:cubicBezTo>
                    <a:pt x="543395" y="141416"/>
                    <a:pt x="78856" y="132475"/>
                    <a:pt x="83232" y="132982"/>
                  </a:cubicBezTo>
                  <a:cubicBezTo>
                    <a:pt x="80284" y="132982"/>
                    <a:pt x="77980" y="1511542"/>
                    <a:pt x="77980" y="2524801"/>
                  </a:cubicBezTo>
                  <a:cubicBezTo>
                    <a:pt x="77888" y="2526507"/>
                    <a:pt x="23595" y="3348393"/>
                    <a:pt x="18919" y="3719455"/>
                  </a:cubicBezTo>
                  <a:cubicBezTo>
                    <a:pt x="18919" y="3766123"/>
                    <a:pt x="76667" y="4313441"/>
                    <a:pt x="69227" y="4386035"/>
                  </a:cubicBezTo>
                  <a:cubicBezTo>
                    <a:pt x="-28256" y="5352926"/>
                    <a:pt x="122460" y="6306589"/>
                    <a:pt x="32924" y="8234563"/>
                  </a:cubicBezTo>
                  <a:cubicBezTo>
                    <a:pt x="-2480" y="8924995"/>
                    <a:pt x="45087" y="8822257"/>
                    <a:pt x="33362" y="9181059"/>
                  </a:cubicBezTo>
                  <a:cubicBezTo>
                    <a:pt x="-25584" y="10809920"/>
                    <a:pt x="7126" y="9966394"/>
                    <a:pt x="28986" y="11017472"/>
                  </a:cubicBezTo>
                  <a:cubicBezTo>
                    <a:pt x="38568" y="11465530"/>
                    <a:pt x="20278" y="11485004"/>
                    <a:pt x="49095" y="11485511"/>
                  </a:cubicBezTo>
                  <a:cubicBezTo>
                    <a:pt x="1894930" y="11513696"/>
                    <a:pt x="3478838" y="11531027"/>
                    <a:pt x="5878519" y="11488484"/>
                  </a:cubicBezTo>
                  <a:cubicBezTo>
                    <a:pt x="6830771" y="11470116"/>
                    <a:pt x="6844338" y="11530174"/>
                    <a:pt x="6946244" y="11522246"/>
                  </a:cubicBezTo>
                  <a:cubicBezTo>
                    <a:pt x="8884447" y="11374314"/>
                    <a:pt x="8555950" y="11762454"/>
                    <a:pt x="8511770" y="11105806"/>
                  </a:cubicBezTo>
                  <a:close/>
                  <a:moveTo>
                    <a:pt x="463788" y="1297353"/>
                  </a:moveTo>
                  <a:cubicBezTo>
                    <a:pt x="382867" y="1264605"/>
                    <a:pt x="339999" y="1155413"/>
                    <a:pt x="374989" y="1066548"/>
                  </a:cubicBezTo>
                  <a:cubicBezTo>
                    <a:pt x="433612" y="916151"/>
                    <a:pt x="635257" y="932052"/>
                    <a:pt x="687730" y="1077472"/>
                  </a:cubicBezTo>
                  <a:cubicBezTo>
                    <a:pt x="739351" y="1201574"/>
                    <a:pt x="612937" y="1358402"/>
                    <a:pt x="463788" y="1297353"/>
                  </a:cubicBezTo>
                  <a:close/>
                  <a:moveTo>
                    <a:pt x="448469" y="2240392"/>
                  </a:moveTo>
                  <a:cubicBezTo>
                    <a:pt x="383742" y="2205638"/>
                    <a:pt x="350042" y="2119285"/>
                    <a:pt x="368862" y="2041367"/>
                  </a:cubicBezTo>
                  <a:cubicBezTo>
                    <a:pt x="410416" y="1871127"/>
                    <a:pt x="632631" y="1870620"/>
                    <a:pt x="689481" y="2028461"/>
                  </a:cubicBezTo>
                  <a:cubicBezTo>
                    <a:pt x="744603" y="2160468"/>
                    <a:pt x="599393" y="2321790"/>
                    <a:pt x="448469" y="2240392"/>
                  </a:cubicBezTo>
                  <a:close/>
                  <a:moveTo>
                    <a:pt x="467289" y="3199793"/>
                  </a:moveTo>
                  <a:cubicBezTo>
                    <a:pt x="386368" y="3167045"/>
                    <a:pt x="343501" y="3058844"/>
                    <a:pt x="378053" y="2969495"/>
                  </a:cubicBezTo>
                  <a:cubicBezTo>
                    <a:pt x="436238" y="2818106"/>
                    <a:pt x="639196" y="2834492"/>
                    <a:pt x="691232" y="2979912"/>
                  </a:cubicBezTo>
                  <a:cubicBezTo>
                    <a:pt x="743290" y="3104498"/>
                    <a:pt x="616000" y="3260334"/>
                    <a:pt x="467289" y="3199793"/>
                  </a:cubicBezTo>
                  <a:close/>
                  <a:moveTo>
                    <a:pt x="469477" y="4151243"/>
                  </a:moveTo>
                  <a:cubicBezTo>
                    <a:pt x="388556" y="4118495"/>
                    <a:pt x="345689" y="4010294"/>
                    <a:pt x="380241" y="3921452"/>
                  </a:cubicBezTo>
                  <a:cubicBezTo>
                    <a:pt x="438426" y="3769580"/>
                    <a:pt x="641385" y="3785966"/>
                    <a:pt x="693420" y="3931385"/>
                  </a:cubicBezTo>
                  <a:cubicBezTo>
                    <a:pt x="745916" y="4056939"/>
                    <a:pt x="616876" y="4211301"/>
                    <a:pt x="469477" y="4151243"/>
                  </a:cubicBezTo>
                  <a:close/>
                  <a:moveTo>
                    <a:pt x="374551" y="4895741"/>
                  </a:moveTo>
                  <a:cubicBezTo>
                    <a:pt x="416106" y="4725501"/>
                    <a:pt x="638321" y="4724510"/>
                    <a:pt x="695171" y="4882835"/>
                  </a:cubicBezTo>
                  <a:cubicBezTo>
                    <a:pt x="809768" y="5157312"/>
                    <a:pt x="298445" y="5208935"/>
                    <a:pt x="374551" y="4895741"/>
                  </a:cubicBezTo>
                  <a:close/>
                  <a:moveTo>
                    <a:pt x="376740" y="5846708"/>
                  </a:moveTo>
                  <a:cubicBezTo>
                    <a:pt x="418294" y="5676974"/>
                    <a:pt x="640072" y="5674970"/>
                    <a:pt x="697359" y="5833802"/>
                  </a:cubicBezTo>
                  <a:cubicBezTo>
                    <a:pt x="812394" y="6109754"/>
                    <a:pt x="301071" y="6159901"/>
                    <a:pt x="376740" y="5846708"/>
                  </a:cubicBezTo>
                  <a:close/>
                  <a:moveTo>
                    <a:pt x="475167" y="7005133"/>
                  </a:moveTo>
                  <a:cubicBezTo>
                    <a:pt x="394246" y="6972385"/>
                    <a:pt x="351378" y="6864184"/>
                    <a:pt x="385930" y="6775343"/>
                  </a:cubicBezTo>
                  <a:cubicBezTo>
                    <a:pt x="444116" y="6623470"/>
                    <a:pt x="647074" y="6639856"/>
                    <a:pt x="699109" y="6785276"/>
                  </a:cubicBezTo>
                  <a:cubicBezTo>
                    <a:pt x="751168" y="6910346"/>
                    <a:pt x="623003" y="7065191"/>
                    <a:pt x="475167" y="7005133"/>
                  </a:cubicBezTo>
                  <a:close/>
                  <a:moveTo>
                    <a:pt x="380241" y="7749632"/>
                  </a:moveTo>
                  <a:cubicBezTo>
                    <a:pt x="421795" y="7578884"/>
                    <a:pt x="644011" y="7578884"/>
                    <a:pt x="700860" y="7736726"/>
                  </a:cubicBezTo>
                  <a:cubicBezTo>
                    <a:pt x="815457" y="8011202"/>
                    <a:pt x="304134" y="8062825"/>
                    <a:pt x="380241" y="7749632"/>
                  </a:cubicBezTo>
                  <a:close/>
                  <a:moveTo>
                    <a:pt x="462037" y="8899622"/>
                  </a:moveTo>
                  <a:cubicBezTo>
                    <a:pt x="397310" y="8864869"/>
                    <a:pt x="363610" y="8778516"/>
                    <a:pt x="382429" y="8700597"/>
                  </a:cubicBezTo>
                  <a:cubicBezTo>
                    <a:pt x="423984" y="8530357"/>
                    <a:pt x="646199" y="8529850"/>
                    <a:pt x="703048" y="8687692"/>
                  </a:cubicBezTo>
                  <a:cubicBezTo>
                    <a:pt x="758170" y="8819722"/>
                    <a:pt x="613375" y="8981020"/>
                    <a:pt x="462037" y="8899622"/>
                  </a:cubicBezTo>
                  <a:close/>
                  <a:moveTo>
                    <a:pt x="480833" y="9859023"/>
                  </a:moveTo>
                  <a:cubicBezTo>
                    <a:pt x="399912" y="9826275"/>
                    <a:pt x="357045" y="9718075"/>
                    <a:pt x="391597" y="9629232"/>
                  </a:cubicBezTo>
                  <a:cubicBezTo>
                    <a:pt x="449782" y="9477360"/>
                    <a:pt x="652741" y="9493746"/>
                    <a:pt x="704776" y="9639165"/>
                  </a:cubicBezTo>
                  <a:cubicBezTo>
                    <a:pt x="756857" y="9764235"/>
                    <a:pt x="628693" y="9919081"/>
                    <a:pt x="480833" y="9859023"/>
                  </a:cubicBezTo>
                  <a:close/>
                  <a:moveTo>
                    <a:pt x="482584" y="10810496"/>
                  </a:moveTo>
                  <a:cubicBezTo>
                    <a:pt x="311552" y="10741013"/>
                    <a:pt x="368862" y="10440725"/>
                    <a:pt x="573571" y="10475478"/>
                  </a:cubicBezTo>
                  <a:cubicBezTo>
                    <a:pt x="821585" y="10518643"/>
                    <a:pt x="716616" y="10905791"/>
                    <a:pt x="482584" y="1081049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269" name="Google Shape;2269;p26"/>
            <p:cNvGrpSpPr/>
            <p:nvPr/>
          </p:nvGrpSpPr>
          <p:grpSpPr>
            <a:xfrm>
              <a:off x="4580047" y="1408620"/>
              <a:ext cx="8534758" cy="10505222"/>
              <a:chOff x="4580047" y="1408620"/>
              <a:chExt cx="8534758" cy="10505222"/>
            </a:xfrm>
          </p:grpSpPr>
          <p:sp>
            <p:nvSpPr>
              <p:cNvPr id="2270" name="Google Shape;2270;p26"/>
              <p:cNvSpPr/>
              <p:nvPr/>
            </p:nvSpPr>
            <p:spPr>
              <a:xfrm>
                <a:off x="4657705" y="1408620"/>
                <a:ext cx="8222381" cy="83309"/>
              </a:xfrm>
              <a:custGeom>
                <a:rect b="b" l="l" r="r" t="t"/>
                <a:pathLst>
                  <a:path extrusionOk="0" h="83309" w="8222381">
                    <a:moveTo>
                      <a:pt x="8218433" y="83310"/>
                    </a:moveTo>
                    <a:cubicBezTo>
                      <a:pt x="8216221" y="83333"/>
                      <a:pt x="14574" y="55540"/>
                      <a:pt x="11672" y="55517"/>
                    </a:cubicBezTo>
                    <a:cubicBezTo>
                      <a:pt x="11672" y="-28993"/>
                      <a:pt x="-580157" y="299"/>
                      <a:pt x="6664746" y="30696"/>
                    </a:cubicBezTo>
                    <a:cubicBezTo>
                      <a:pt x="8388889" y="37333"/>
                      <a:pt x="8216405" y="11798"/>
                      <a:pt x="8218433" y="8331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71" name="Google Shape;2271;p26"/>
              <p:cNvSpPr/>
              <p:nvPr/>
            </p:nvSpPr>
            <p:spPr>
              <a:xfrm>
                <a:off x="4658247" y="2352350"/>
                <a:ext cx="8246007" cy="87066"/>
              </a:xfrm>
              <a:custGeom>
                <a:rect b="b" l="l" r="r" t="t"/>
                <a:pathLst>
                  <a:path extrusionOk="0" h="87066" w="8246007">
                    <a:moveTo>
                      <a:pt x="8241524" y="87066"/>
                    </a:moveTo>
                    <a:cubicBezTo>
                      <a:pt x="8238898" y="87112"/>
                      <a:pt x="11060" y="59296"/>
                      <a:pt x="9379" y="59273"/>
                    </a:cubicBezTo>
                    <a:cubicBezTo>
                      <a:pt x="11337" y="-29247"/>
                      <a:pt x="-548659" y="-1983"/>
                      <a:pt x="6686501" y="34452"/>
                    </a:cubicBezTo>
                    <a:cubicBezTo>
                      <a:pt x="8409676" y="41067"/>
                      <a:pt x="8241524" y="14679"/>
                      <a:pt x="8241524" y="8706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72" name="Google Shape;2272;p26"/>
              <p:cNvSpPr/>
              <p:nvPr/>
            </p:nvSpPr>
            <p:spPr>
              <a:xfrm>
                <a:off x="4660625" y="3299559"/>
                <a:ext cx="8300802" cy="68928"/>
              </a:xfrm>
              <a:custGeom>
                <a:rect b="b" l="l" r="r" t="t"/>
                <a:pathLst>
                  <a:path extrusionOk="0" h="68928" w="8300802">
                    <a:moveTo>
                      <a:pt x="1101861" y="63537"/>
                    </a:moveTo>
                    <a:cubicBezTo>
                      <a:pt x="-153251" y="63537"/>
                      <a:pt x="6586" y="80154"/>
                      <a:pt x="6586" y="0"/>
                    </a:cubicBezTo>
                    <a:cubicBezTo>
                      <a:pt x="10111908" y="57523"/>
                      <a:pt x="11574839" y="80338"/>
                      <a:pt x="1101861" y="6353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73" name="Google Shape;2273;p26"/>
              <p:cNvSpPr/>
              <p:nvPr/>
            </p:nvSpPr>
            <p:spPr>
              <a:xfrm>
                <a:off x="4605991" y="4249948"/>
                <a:ext cx="8333665" cy="84463"/>
              </a:xfrm>
              <a:custGeom>
                <a:rect b="b" l="l" r="r" t="t"/>
                <a:pathLst>
                  <a:path extrusionOk="0" h="84463" w="8333665">
                    <a:moveTo>
                      <a:pt x="8329208" y="84464"/>
                    </a:moveTo>
                    <a:cubicBezTo>
                      <a:pt x="8327411" y="84487"/>
                      <a:pt x="11213" y="56186"/>
                      <a:pt x="8702" y="56163"/>
                    </a:cubicBezTo>
                    <a:cubicBezTo>
                      <a:pt x="12779" y="-29683"/>
                      <a:pt x="-553297" y="577"/>
                      <a:pt x="6783814" y="31343"/>
                    </a:cubicBezTo>
                    <a:cubicBezTo>
                      <a:pt x="8496347" y="37957"/>
                      <a:pt x="8329208" y="12399"/>
                      <a:pt x="8329208" y="8446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74" name="Google Shape;2274;p26"/>
              <p:cNvSpPr/>
              <p:nvPr/>
            </p:nvSpPr>
            <p:spPr>
              <a:xfrm>
                <a:off x="4644352" y="5197566"/>
                <a:ext cx="8316665" cy="83848"/>
              </a:xfrm>
              <a:custGeom>
                <a:rect b="b" l="l" r="r" t="t"/>
                <a:pathLst>
                  <a:path extrusionOk="0" h="83848" w="8316665">
                    <a:moveTo>
                      <a:pt x="8312707" y="83848"/>
                    </a:moveTo>
                    <a:cubicBezTo>
                      <a:pt x="8310679" y="83871"/>
                      <a:pt x="8624" y="55571"/>
                      <a:pt x="6206" y="55548"/>
                    </a:cubicBezTo>
                    <a:cubicBezTo>
                      <a:pt x="18944" y="-29353"/>
                      <a:pt x="-556162" y="491"/>
                      <a:pt x="6768188" y="31235"/>
                    </a:cubicBezTo>
                    <a:cubicBezTo>
                      <a:pt x="8482955" y="37848"/>
                      <a:pt x="8310633" y="12890"/>
                      <a:pt x="8312707" y="8384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75" name="Google Shape;2275;p26"/>
              <p:cNvSpPr/>
              <p:nvPr/>
            </p:nvSpPr>
            <p:spPr>
              <a:xfrm>
                <a:off x="4614432" y="6144505"/>
                <a:ext cx="8385730" cy="84396"/>
              </a:xfrm>
              <a:custGeom>
                <a:rect b="b" l="l" r="r" t="t"/>
                <a:pathLst>
                  <a:path extrusionOk="0" h="84396" w="8385730">
                    <a:moveTo>
                      <a:pt x="8383305" y="84396"/>
                    </a:moveTo>
                    <a:cubicBezTo>
                      <a:pt x="8381624" y="84419"/>
                      <a:pt x="205684" y="56949"/>
                      <a:pt x="11202" y="55612"/>
                    </a:cubicBezTo>
                    <a:cubicBezTo>
                      <a:pt x="9313" y="-29819"/>
                      <a:pt x="-567728" y="786"/>
                      <a:pt x="6820428" y="31782"/>
                    </a:cubicBezTo>
                    <a:cubicBezTo>
                      <a:pt x="8554107" y="38420"/>
                      <a:pt x="8376809" y="12885"/>
                      <a:pt x="8383305" y="8439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76" name="Google Shape;2276;p26"/>
              <p:cNvSpPr/>
              <p:nvPr/>
            </p:nvSpPr>
            <p:spPr>
              <a:xfrm>
                <a:off x="4639892" y="7089020"/>
                <a:ext cx="8403075" cy="76833"/>
              </a:xfrm>
              <a:custGeom>
                <a:rect b="b" l="l" r="r" t="t"/>
                <a:pathLst>
                  <a:path extrusionOk="0" h="76833" w="8403075">
                    <a:moveTo>
                      <a:pt x="3069966" y="67018"/>
                    </a:moveTo>
                    <a:cubicBezTo>
                      <a:pt x="-280561" y="54135"/>
                      <a:pt x="7464" y="92207"/>
                      <a:pt x="5437" y="0"/>
                    </a:cubicBezTo>
                    <a:cubicBezTo>
                      <a:pt x="8962873" y="24912"/>
                      <a:pt x="11920107" y="104352"/>
                      <a:pt x="3069966" y="6701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77" name="Google Shape;2277;p26"/>
              <p:cNvSpPr/>
              <p:nvPr/>
            </p:nvSpPr>
            <p:spPr>
              <a:xfrm>
                <a:off x="4638398" y="8037606"/>
                <a:ext cx="8384787" cy="86267"/>
              </a:xfrm>
              <a:custGeom>
                <a:rect b="b" l="l" r="r" t="t"/>
                <a:pathLst>
                  <a:path extrusionOk="0" h="86267" w="8384787">
                    <a:moveTo>
                      <a:pt x="8380347" y="86268"/>
                    </a:moveTo>
                    <a:cubicBezTo>
                      <a:pt x="8378666" y="86290"/>
                      <a:pt x="189481" y="58705"/>
                      <a:pt x="9972" y="57483"/>
                    </a:cubicBezTo>
                    <a:cubicBezTo>
                      <a:pt x="9972" y="-32142"/>
                      <a:pt x="-556082" y="2127"/>
                      <a:pt x="6841518" y="33170"/>
                    </a:cubicBezTo>
                    <a:cubicBezTo>
                      <a:pt x="8546795" y="41420"/>
                      <a:pt x="8380347" y="11184"/>
                      <a:pt x="8380347" y="862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78" name="Google Shape;2278;p26"/>
              <p:cNvSpPr/>
              <p:nvPr/>
            </p:nvSpPr>
            <p:spPr>
              <a:xfrm>
                <a:off x="4613522" y="8983792"/>
                <a:ext cx="8447799" cy="87567"/>
              </a:xfrm>
              <a:custGeom>
                <a:rect b="b" l="l" r="r" t="t"/>
                <a:pathLst>
                  <a:path extrusionOk="0" h="87567" w="8447799">
                    <a:moveTo>
                      <a:pt x="8445902" y="87568"/>
                    </a:moveTo>
                    <a:cubicBezTo>
                      <a:pt x="8444220" y="87591"/>
                      <a:pt x="158036" y="59751"/>
                      <a:pt x="8611" y="58784"/>
                    </a:cubicBezTo>
                    <a:cubicBezTo>
                      <a:pt x="12918" y="-33976"/>
                      <a:pt x="-558134" y="3220"/>
                      <a:pt x="6889128" y="34470"/>
                    </a:cubicBezTo>
                    <a:cubicBezTo>
                      <a:pt x="8615529" y="41108"/>
                      <a:pt x="8437955" y="15504"/>
                      <a:pt x="8445902" y="875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79" name="Google Shape;2279;p26"/>
              <p:cNvSpPr/>
              <p:nvPr/>
            </p:nvSpPr>
            <p:spPr>
              <a:xfrm>
                <a:off x="4615192" y="9930511"/>
                <a:ext cx="8499613" cy="78324"/>
              </a:xfrm>
              <a:custGeom>
                <a:rect b="b" l="l" r="r" t="t"/>
                <a:pathLst>
                  <a:path extrusionOk="0" h="78324" w="8499613">
                    <a:moveTo>
                      <a:pt x="3162457" y="67502"/>
                    </a:moveTo>
                    <a:cubicBezTo>
                      <a:pt x="-332405" y="54089"/>
                      <a:pt x="9129" y="95318"/>
                      <a:pt x="9129" y="0"/>
                    </a:cubicBezTo>
                    <a:cubicBezTo>
                      <a:pt x="8912434" y="34316"/>
                      <a:pt x="12138713" y="105389"/>
                      <a:pt x="3162457" y="6750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80" name="Google Shape;2280;p26"/>
              <p:cNvSpPr/>
              <p:nvPr/>
            </p:nvSpPr>
            <p:spPr>
              <a:xfrm>
                <a:off x="4580047" y="10880172"/>
                <a:ext cx="8533764" cy="85677"/>
              </a:xfrm>
              <a:custGeom>
                <a:rect b="b" l="l" r="r" t="t"/>
                <a:pathLst>
                  <a:path extrusionOk="0" h="85677" w="8533764">
                    <a:moveTo>
                      <a:pt x="8530560" y="85677"/>
                    </a:moveTo>
                    <a:cubicBezTo>
                      <a:pt x="8528810" y="85701"/>
                      <a:pt x="361876" y="58875"/>
                      <a:pt x="10598" y="55901"/>
                    </a:cubicBezTo>
                    <a:cubicBezTo>
                      <a:pt x="10598" y="-30889"/>
                      <a:pt x="-575404" y="1421"/>
                      <a:pt x="6967683" y="33063"/>
                    </a:cubicBezTo>
                    <a:cubicBezTo>
                      <a:pt x="8700855" y="39701"/>
                      <a:pt x="8526483" y="14143"/>
                      <a:pt x="8530560" y="8567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81" name="Google Shape;2281;p26"/>
              <p:cNvSpPr/>
              <p:nvPr/>
            </p:nvSpPr>
            <p:spPr>
              <a:xfrm>
                <a:off x="4608603" y="11825283"/>
                <a:ext cx="8495441" cy="88559"/>
              </a:xfrm>
              <a:custGeom>
                <a:rect b="b" l="l" r="r" t="t"/>
                <a:pathLst>
                  <a:path extrusionOk="0" h="88559" w="8495441">
                    <a:moveTo>
                      <a:pt x="8492375" y="88560"/>
                    </a:moveTo>
                    <a:cubicBezTo>
                      <a:pt x="8490717" y="88583"/>
                      <a:pt x="233603" y="60144"/>
                      <a:pt x="10904" y="58277"/>
                    </a:cubicBezTo>
                    <a:cubicBezTo>
                      <a:pt x="8831" y="-28744"/>
                      <a:pt x="-567934" y="-2471"/>
                      <a:pt x="6961424" y="35439"/>
                    </a:cubicBezTo>
                    <a:cubicBezTo>
                      <a:pt x="8659952" y="42076"/>
                      <a:pt x="8488022" y="14582"/>
                      <a:pt x="8492375" y="8856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282" name="Google Shape;2282;p26"/>
            <p:cNvSpPr/>
            <p:nvPr/>
          </p:nvSpPr>
          <p:spPr>
            <a:xfrm>
              <a:off x="5704294" y="909235"/>
              <a:ext cx="229201" cy="11412105"/>
            </a:xfrm>
            <a:custGeom>
              <a:rect b="b" l="l" r="r" t="t"/>
              <a:pathLst>
                <a:path extrusionOk="0" h="11412105" w="229201">
                  <a:moveTo>
                    <a:pt x="229201" y="11412106"/>
                  </a:moveTo>
                  <a:cubicBezTo>
                    <a:pt x="102695" y="11412106"/>
                    <a:pt x="-96486" y="4819709"/>
                    <a:pt x="53792" y="3"/>
                  </a:cubicBezTo>
                  <a:cubicBezTo>
                    <a:pt x="181865" y="-3892"/>
                    <a:pt x="-126684" y="4446619"/>
                    <a:pt x="229201" y="1141210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83" name="Google Shape;2283;p26"/>
          <p:cNvGrpSpPr/>
          <p:nvPr/>
        </p:nvGrpSpPr>
        <p:grpSpPr>
          <a:xfrm>
            <a:off x="2962566" y="2071113"/>
            <a:ext cx="3218850" cy="1334046"/>
            <a:chOff x="0" y="-9525"/>
            <a:chExt cx="8583600" cy="3557457"/>
          </a:xfrm>
        </p:grpSpPr>
        <p:sp>
          <p:nvSpPr>
            <p:cNvPr id="2284" name="Google Shape;2284;p26"/>
            <p:cNvSpPr txBox="1"/>
            <p:nvPr/>
          </p:nvSpPr>
          <p:spPr>
            <a:xfrm>
              <a:off x="0" y="2070132"/>
              <a:ext cx="8583600" cy="147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Write a closing statement or call-to-action here.</a:t>
              </a:r>
              <a:endParaRPr sz="18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2285" name="Google Shape;2285;p26"/>
            <p:cNvSpPr txBox="1"/>
            <p:nvPr/>
          </p:nvSpPr>
          <p:spPr>
            <a:xfrm>
              <a:off x="0" y="-9525"/>
              <a:ext cx="8583600" cy="164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4000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Thank you!</a:t>
              </a:r>
              <a:endParaRPr sz="40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2286" name="Google Shape;2286;p26"/>
          <p:cNvGrpSpPr/>
          <p:nvPr/>
        </p:nvGrpSpPr>
        <p:grpSpPr>
          <a:xfrm rot="-2365007">
            <a:off x="1463057" y="259120"/>
            <a:ext cx="1655082" cy="1353832"/>
            <a:chOff x="2925776" y="518013"/>
            <a:chExt cx="3309939" cy="2707481"/>
          </a:xfrm>
        </p:grpSpPr>
        <p:sp>
          <p:nvSpPr>
            <p:cNvPr id="2287" name="Google Shape;2287;p26"/>
            <p:cNvSpPr/>
            <p:nvPr/>
          </p:nvSpPr>
          <p:spPr>
            <a:xfrm>
              <a:off x="5193464" y="1182238"/>
              <a:ext cx="1023553" cy="1658745"/>
            </a:xfrm>
            <a:custGeom>
              <a:rect b="b" l="l" r="r" t="t"/>
              <a:pathLst>
                <a:path extrusionOk="0" h="1658745" w="1023553">
                  <a:moveTo>
                    <a:pt x="1015730" y="664337"/>
                  </a:moveTo>
                  <a:cubicBezTo>
                    <a:pt x="1004039" y="689906"/>
                    <a:pt x="247623" y="1473169"/>
                    <a:pt x="225264" y="1496427"/>
                  </a:cubicBezTo>
                  <a:cubicBezTo>
                    <a:pt x="167124" y="1556950"/>
                    <a:pt x="107543" y="1614213"/>
                    <a:pt x="33959" y="1655589"/>
                  </a:cubicBezTo>
                  <a:cubicBezTo>
                    <a:pt x="15310" y="1666012"/>
                    <a:pt x="-2835" y="1648869"/>
                    <a:pt x="370" y="1629786"/>
                  </a:cubicBezTo>
                  <a:cubicBezTo>
                    <a:pt x="53431" y="1309735"/>
                    <a:pt x="269889" y="345915"/>
                    <a:pt x="365718" y="62545"/>
                  </a:cubicBezTo>
                  <a:cubicBezTo>
                    <a:pt x="372752" y="37993"/>
                    <a:pt x="383360" y="13886"/>
                    <a:pt x="408036" y="3906"/>
                  </a:cubicBezTo>
                  <a:cubicBezTo>
                    <a:pt x="446211" y="-11478"/>
                    <a:pt x="473643" y="21862"/>
                    <a:pt x="497004" y="46852"/>
                  </a:cubicBezTo>
                  <a:cubicBezTo>
                    <a:pt x="1025081" y="612846"/>
                    <a:pt x="1043303" y="604182"/>
                    <a:pt x="1015730" y="664337"/>
                  </a:cubicBezTo>
                  <a:close/>
                </a:path>
              </a:pathLst>
            </a:custGeom>
            <a:solidFill>
              <a:srgbClr val="1D355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8" name="Google Shape;2288;p26"/>
            <p:cNvSpPr/>
            <p:nvPr/>
          </p:nvSpPr>
          <p:spPr>
            <a:xfrm>
              <a:off x="5397004" y="1181677"/>
              <a:ext cx="815704" cy="677206"/>
            </a:xfrm>
            <a:custGeom>
              <a:rect b="b" l="l" r="r" t="t"/>
              <a:pathLst>
                <a:path extrusionOk="0" h="677206" w="815704">
                  <a:moveTo>
                    <a:pt x="815704" y="621578"/>
                  </a:moveTo>
                  <a:cubicBezTo>
                    <a:pt x="752425" y="685480"/>
                    <a:pt x="883451" y="665477"/>
                    <a:pt x="0" y="677206"/>
                  </a:cubicBezTo>
                  <a:cubicBezTo>
                    <a:pt x="152540" y="46233"/>
                    <a:pt x="167972" y="-86850"/>
                    <a:pt x="293458" y="47408"/>
                  </a:cubicBezTo>
                  <a:cubicBezTo>
                    <a:pt x="818358" y="609990"/>
                    <a:pt x="806586" y="588780"/>
                    <a:pt x="815704" y="62157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289" name="Google Shape;2289;p26"/>
            <p:cNvGrpSpPr/>
            <p:nvPr/>
          </p:nvGrpSpPr>
          <p:grpSpPr>
            <a:xfrm>
              <a:off x="2925776" y="1161626"/>
              <a:ext cx="3309939" cy="2063868"/>
              <a:chOff x="2925776" y="1161626"/>
              <a:chExt cx="3309939" cy="2063868"/>
            </a:xfrm>
          </p:grpSpPr>
          <p:sp>
            <p:nvSpPr>
              <p:cNvPr id="2290" name="Google Shape;2290;p26"/>
              <p:cNvSpPr/>
              <p:nvPr/>
            </p:nvSpPr>
            <p:spPr>
              <a:xfrm>
                <a:off x="5319157" y="1820456"/>
                <a:ext cx="916558" cy="988552"/>
              </a:xfrm>
              <a:custGeom>
                <a:rect b="b" l="l" r="r" t="t"/>
                <a:pathLst>
                  <a:path extrusionOk="0" h="988552" w="916558">
                    <a:moveTo>
                      <a:pt x="149427" y="877047"/>
                    </a:moveTo>
                    <a:cubicBezTo>
                      <a:pt x="69735" y="967168"/>
                      <a:pt x="64813" y="976612"/>
                      <a:pt x="44263" y="988552"/>
                    </a:cubicBezTo>
                    <a:cubicBezTo>
                      <a:pt x="-3524" y="950593"/>
                      <a:pt x="61" y="953772"/>
                      <a:pt x="61" y="953144"/>
                    </a:cubicBezTo>
                    <a:cubicBezTo>
                      <a:pt x="11091" y="914443"/>
                      <a:pt x="425634" y="467189"/>
                      <a:pt x="435289" y="456765"/>
                    </a:cubicBezTo>
                    <a:cubicBezTo>
                      <a:pt x="873808" y="-16237"/>
                      <a:pt x="867137" y="27824"/>
                      <a:pt x="856892" y="381"/>
                    </a:cubicBezTo>
                    <a:cubicBezTo>
                      <a:pt x="1030707" y="-7530"/>
                      <a:pt x="833570" y="101912"/>
                      <a:pt x="149427" y="877047"/>
                    </a:cubicBezTo>
                    <a:close/>
                  </a:path>
                </a:pathLst>
              </a:custGeom>
              <a:solidFill>
                <a:srgbClr val="457B9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91" name="Google Shape;2291;p26"/>
              <p:cNvSpPr/>
              <p:nvPr/>
            </p:nvSpPr>
            <p:spPr>
              <a:xfrm>
                <a:off x="2925776" y="1161626"/>
                <a:ext cx="3305457" cy="2063868"/>
              </a:xfrm>
              <a:custGeom>
                <a:rect b="b" l="l" r="r" t="t"/>
                <a:pathLst>
                  <a:path extrusionOk="0" h="2063868" w="3305457">
                    <a:moveTo>
                      <a:pt x="3305457" y="656693"/>
                    </a:moveTo>
                    <a:cubicBezTo>
                      <a:pt x="3243894" y="659492"/>
                      <a:pt x="3250956" y="660326"/>
                      <a:pt x="3249077" y="656568"/>
                    </a:cubicBezTo>
                    <a:cubicBezTo>
                      <a:pt x="3248990" y="656482"/>
                      <a:pt x="3249071" y="646735"/>
                      <a:pt x="3178948" y="569485"/>
                    </a:cubicBezTo>
                    <a:cubicBezTo>
                      <a:pt x="2985520" y="356249"/>
                      <a:pt x="2764031" y="126774"/>
                      <a:pt x="2742464" y="106695"/>
                    </a:cubicBezTo>
                    <a:cubicBezTo>
                      <a:pt x="2729278" y="94262"/>
                      <a:pt x="2707553" y="99916"/>
                      <a:pt x="2702220" y="117243"/>
                    </a:cubicBezTo>
                    <a:cubicBezTo>
                      <a:pt x="2460821" y="897983"/>
                      <a:pt x="2342617" y="1405820"/>
                      <a:pt x="2309375" y="1497951"/>
                    </a:cubicBezTo>
                    <a:cubicBezTo>
                      <a:pt x="2333818" y="1533305"/>
                      <a:pt x="2339038" y="1574318"/>
                      <a:pt x="2327331" y="1614415"/>
                    </a:cubicBezTo>
                    <a:cubicBezTo>
                      <a:pt x="2346543" y="1603553"/>
                      <a:pt x="2371279" y="1604430"/>
                      <a:pt x="2393253" y="1612157"/>
                    </a:cubicBezTo>
                    <a:cubicBezTo>
                      <a:pt x="2394390" y="1613295"/>
                      <a:pt x="2384361" y="1605058"/>
                      <a:pt x="2437645" y="1647382"/>
                    </a:cubicBezTo>
                    <a:cubicBezTo>
                      <a:pt x="2511050" y="1731877"/>
                      <a:pt x="2464903" y="1878238"/>
                      <a:pt x="2343527" y="1890801"/>
                    </a:cubicBezTo>
                    <a:cubicBezTo>
                      <a:pt x="2342899" y="1890866"/>
                      <a:pt x="163951" y="2063527"/>
                      <a:pt x="163312" y="2063522"/>
                    </a:cubicBezTo>
                    <a:cubicBezTo>
                      <a:pt x="59658" y="2070431"/>
                      <a:pt x="30889" y="1972794"/>
                      <a:pt x="42260" y="1878119"/>
                    </a:cubicBezTo>
                    <a:cubicBezTo>
                      <a:pt x="42260" y="1866791"/>
                      <a:pt x="54503" y="1840853"/>
                      <a:pt x="58835" y="1828014"/>
                    </a:cubicBezTo>
                    <a:cubicBezTo>
                      <a:pt x="-848" y="1768596"/>
                      <a:pt x="-24696" y="1632983"/>
                      <a:pt x="33093" y="1578758"/>
                    </a:cubicBezTo>
                    <a:cubicBezTo>
                      <a:pt x="60779" y="1544525"/>
                      <a:pt x="130410" y="1552506"/>
                      <a:pt x="130410" y="1546615"/>
                    </a:cubicBezTo>
                    <a:cubicBezTo>
                      <a:pt x="117409" y="1327682"/>
                      <a:pt x="120127" y="1483243"/>
                      <a:pt x="87275" y="530064"/>
                    </a:cubicBezTo>
                    <a:cubicBezTo>
                      <a:pt x="87275" y="284717"/>
                      <a:pt x="50648" y="207311"/>
                      <a:pt x="100520" y="192403"/>
                    </a:cubicBezTo>
                    <a:cubicBezTo>
                      <a:pt x="164600" y="172920"/>
                      <a:pt x="2657714" y="-29285"/>
                      <a:pt x="2711187" y="3611"/>
                    </a:cubicBezTo>
                    <a:cubicBezTo>
                      <a:pt x="2742334" y="15794"/>
                      <a:pt x="3037010" y="333208"/>
                      <a:pt x="3037796" y="334048"/>
                    </a:cubicBezTo>
                    <a:cubicBezTo>
                      <a:pt x="3269908" y="582308"/>
                      <a:pt x="3294102" y="604834"/>
                      <a:pt x="3305457" y="65669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292" name="Google Shape;2292;p26"/>
            <p:cNvSpPr/>
            <p:nvPr/>
          </p:nvSpPr>
          <p:spPr>
            <a:xfrm>
              <a:off x="5199497" y="2850114"/>
              <a:ext cx="128435" cy="123599"/>
            </a:xfrm>
            <a:custGeom>
              <a:rect b="b" l="l" r="r" t="t"/>
              <a:pathLst>
                <a:path extrusionOk="0" h="123599" w="128435">
                  <a:moveTo>
                    <a:pt x="109985" y="102986"/>
                  </a:moveTo>
                  <a:cubicBezTo>
                    <a:pt x="73466" y="141379"/>
                    <a:pt x="10945" y="122827"/>
                    <a:pt x="1177" y="74672"/>
                  </a:cubicBezTo>
                  <a:cubicBezTo>
                    <a:pt x="-7736" y="30724"/>
                    <a:pt x="35583" y="-5567"/>
                    <a:pt x="77273" y="709"/>
                  </a:cubicBezTo>
                  <a:cubicBezTo>
                    <a:pt x="128320" y="8306"/>
                    <a:pt x="144830" y="66257"/>
                    <a:pt x="109985" y="102986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3" name="Google Shape;2293;p26"/>
            <p:cNvSpPr/>
            <p:nvPr/>
          </p:nvSpPr>
          <p:spPr>
            <a:xfrm>
              <a:off x="5022579" y="2656863"/>
              <a:ext cx="149110" cy="151583"/>
            </a:xfrm>
            <a:custGeom>
              <a:rect b="b" l="l" r="r" t="t"/>
              <a:pathLst>
                <a:path extrusionOk="0" h="151583" w="149110">
                  <a:moveTo>
                    <a:pt x="31305" y="127345"/>
                  </a:moveTo>
                  <a:cubicBezTo>
                    <a:pt x="-38992" y="69329"/>
                    <a:pt x="20259" y="-31796"/>
                    <a:pt x="99112" y="9748"/>
                  </a:cubicBezTo>
                  <a:cubicBezTo>
                    <a:pt x="201590" y="63773"/>
                    <a:pt x="130231" y="208661"/>
                    <a:pt x="31305" y="127345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4" name="Google Shape;2294;p26"/>
            <p:cNvSpPr/>
            <p:nvPr/>
          </p:nvSpPr>
          <p:spPr>
            <a:xfrm>
              <a:off x="3083371" y="3050345"/>
              <a:ext cx="2102426" cy="158220"/>
            </a:xfrm>
            <a:custGeom>
              <a:rect b="b" l="l" r="r" t="t"/>
              <a:pathLst>
                <a:path extrusionOk="0" h="158220" w="2102426">
                  <a:moveTo>
                    <a:pt x="2087877" y="73"/>
                  </a:moveTo>
                  <a:cubicBezTo>
                    <a:pt x="861995" y="109379"/>
                    <a:pt x="114416" y="122012"/>
                    <a:pt x="7211" y="138317"/>
                  </a:cubicBezTo>
                  <a:cubicBezTo>
                    <a:pt x="-4150" y="140044"/>
                    <a:pt x="-1080" y="156874"/>
                    <a:pt x="9425" y="157588"/>
                  </a:cubicBezTo>
                  <a:cubicBezTo>
                    <a:pt x="116306" y="164866"/>
                    <a:pt x="1145002" y="108464"/>
                    <a:pt x="2087255" y="31117"/>
                  </a:cubicBezTo>
                  <a:cubicBezTo>
                    <a:pt x="2107014" y="29492"/>
                    <a:pt x="2107734" y="-1698"/>
                    <a:pt x="2087877" y="7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5" name="Google Shape;2295;p26"/>
            <p:cNvSpPr/>
            <p:nvPr/>
          </p:nvSpPr>
          <p:spPr>
            <a:xfrm>
              <a:off x="4989874" y="2535321"/>
              <a:ext cx="221294" cy="102416"/>
            </a:xfrm>
            <a:custGeom>
              <a:rect b="b" l="l" r="r" t="t"/>
              <a:pathLst>
                <a:path extrusionOk="0" h="102416" w="221294">
                  <a:moveTo>
                    <a:pt x="219415" y="86465"/>
                  </a:moveTo>
                  <a:cubicBezTo>
                    <a:pt x="173106" y="22363"/>
                    <a:pt x="84327" y="-11519"/>
                    <a:pt x="7137" y="3551"/>
                  </a:cubicBezTo>
                  <a:cubicBezTo>
                    <a:pt x="-3920" y="5706"/>
                    <a:pt x="-1429" y="23716"/>
                    <a:pt x="9796" y="23207"/>
                  </a:cubicBezTo>
                  <a:cubicBezTo>
                    <a:pt x="87387" y="19666"/>
                    <a:pt x="148121" y="44559"/>
                    <a:pt x="202542" y="99483"/>
                  </a:cubicBezTo>
                  <a:cubicBezTo>
                    <a:pt x="210859" y="107876"/>
                    <a:pt x="226741" y="96607"/>
                    <a:pt x="219415" y="8646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6" name="Google Shape;2296;p26"/>
            <p:cNvSpPr/>
            <p:nvPr/>
          </p:nvSpPr>
          <p:spPr>
            <a:xfrm>
              <a:off x="5089156" y="2812863"/>
              <a:ext cx="139024" cy="71145"/>
            </a:xfrm>
            <a:custGeom>
              <a:rect b="b" l="l" r="r" t="t"/>
              <a:pathLst>
                <a:path extrusionOk="0" h="71145" w="139024">
                  <a:moveTo>
                    <a:pt x="119727" y="2475"/>
                  </a:moveTo>
                  <a:cubicBezTo>
                    <a:pt x="85672" y="29788"/>
                    <a:pt x="54347" y="48990"/>
                    <a:pt x="9375" y="51518"/>
                  </a:cubicBezTo>
                  <a:cubicBezTo>
                    <a:pt x="-3095" y="52222"/>
                    <a:pt x="-3155" y="70314"/>
                    <a:pt x="9375" y="70942"/>
                  </a:cubicBezTo>
                  <a:cubicBezTo>
                    <a:pt x="56280" y="73303"/>
                    <a:pt x="108740" y="55109"/>
                    <a:pt x="136941" y="15758"/>
                  </a:cubicBezTo>
                  <a:cubicBezTo>
                    <a:pt x="144777" y="4831"/>
                    <a:pt x="128624" y="-4662"/>
                    <a:pt x="119727" y="247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7" name="Google Shape;2297;p26"/>
            <p:cNvSpPr/>
            <p:nvPr/>
          </p:nvSpPr>
          <p:spPr>
            <a:xfrm>
              <a:off x="5202564" y="1286325"/>
              <a:ext cx="341594" cy="1236539"/>
            </a:xfrm>
            <a:custGeom>
              <a:rect b="b" l="l" r="r" t="t"/>
              <a:pathLst>
                <a:path extrusionOk="0" h="1236539" w="341594">
                  <a:moveTo>
                    <a:pt x="316986" y="8681"/>
                  </a:moveTo>
                  <a:cubicBezTo>
                    <a:pt x="194353" y="408809"/>
                    <a:pt x="83422" y="814103"/>
                    <a:pt x="227" y="1224394"/>
                  </a:cubicBezTo>
                  <a:cubicBezTo>
                    <a:pt x="-2237" y="1236551"/>
                    <a:pt x="16136" y="1241820"/>
                    <a:pt x="18957" y="1229560"/>
                  </a:cubicBezTo>
                  <a:cubicBezTo>
                    <a:pt x="113037" y="821093"/>
                    <a:pt x="215282" y="415323"/>
                    <a:pt x="340963" y="15293"/>
                  </a:cubicBezTo>
                  <a:cubicBezTo>
                    <a:pt x="345772" y="1"/>
                    <a:pt x="321670" y="-6605"/>
                    <a:pt x="316986" y="868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8" name="Google Shape;2298;p26"/>
            <p:cNvSpPr/>
            <p:nvPr/>
          </p:nvSpPr>
          <p:spPr>
            <a:xfrm>
              <a:off x="5408433" y="1916438"/>
              <a:ext cx="773435" cy="849060"/>
            </a:xfrm>
            <a:custGeom>
              <a:rect b="b" l="l" r="r" t="t"/>
              <a:pathLst>
                <a:path extrusionOk="0" h="849060" w="773435">
                  <a:moveTo>
                    <a:pt x="751122" y="3786"/>
                  </a:moveTo>
                  <a:cubicBezTo>
                    <a:pt x="527495" y="219052"/>
                    <a:pt x="62696" y="735542"/>
                    <a:pt x="1523" y="834349"/>
                  </a:cubicBezTo>
                  <a:cubicBezTo>
                    <a:pt x="-4563" y="844177"/>
                    <a:pt x="9018" y="853908"/>
                    <a:pt x="17124" y="846386"/>
                  </a:cubicBezTo>
                  <a:cubicBezTo>
                    <a:pt x="97027" y="772234"/>
                    <a:pt x="99929" y="716741"/>
                    <a:pt x="769647" y="22305"/>
                  </a:cubicBezTo>
                  <a:cubicBezTo>
                    <a:pt x="781359" y="10159"/>
                    <a:pt x="763284" y="-7921"/>
                    <a:pt x="751122" y="37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9" name="Google Shape;2299;p26"/>
            <p:cNvSpPr/>
            <p:nvPr/>
          </p:nvSpPr>
          <p:spPr>
            <a:xfrm>
              <a:off x="3158677" y="2862766"/>
              <a:ext cx="1833894" cy="144834"/>
            </a:xfrm>
            <a:custGeom>
              <a:rect b="b" l="l" r="r" t="t"/>
              <a:pathLst>
                <a:path extrusionOk="0" h="144834" w="1833894">
                  <a:moveTo>
                    <a:pt x="1821250" y="1"/>
                  </a:moveTo>
                  <a:cubicBezTo>
                    <a:pt x="1430755" y="5254"/>
                    <a:pt x="409742" y="59777"/>
                    <a:pt x="7145" y="125158"/>
                  </a:cubicBezTo>
                  <a:cubicBezTo>
                    <a:pt x="-3945" y="126961"/>
                    <a:pt x="-1405" y="145534"/>
                    <a:pt x="9804" y="144814"/>
                  </a:cubicBezTo>
                  <a:cubicBezTo>
                    <a:pt x="530864" y="111371"/>
                    <a:pt x="618327" y="61873"/>
                    <a:pt x="1821250" y="26199"/>
                  </a:cubicBezTo>
                  <a:cubicBezTo>
                    <a:pt x="1838058" y="25695"/>
                    <a:pt x="1838161" y="-226"/>
                    <a:pt x="18212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0" name="Google Shape;2300;p26"/>
            <p:cNvSpPr/>
            <p:nvPr/>
          </p:nvSpPr>
          <p:spPr>
            <a:xfrm>
              <a:off x="3558211" y="518013"/>
              <a:ext cx="1244132" cy="2179365"/>
            </a:xfrm>
            <a:custGeom>
              <a:rect b="b" l="l" r="r" t="t"/>
              <a:pathLst>
                <a:path extrusionOk="0" h="2179365" w="1244132">
                  <a:moveTo>
                    <a:pt x="115595" y="2179366"/>
                  </a:moveTo>
                  <a:cubicBezTo>
                    <a:pt x="482876" y="641376"/>
                    <a:pt x="486720" y="678544"/>
                    <a:pt x="450803" y="580290"/>
                  </a:cubicBezTo>
                  <a:cubicBezTo>
                    <a:pt x="385612" y="401780"/>
                    <a:pt x="76916" y="505341"/>
                    <a:pt x="7290" y="295560"/>
                  </a:cubicBezTo>
                  <a:cubicBezTo>
                    <a:pt x="-22281" y="206219"/>
                    <a:pt x="42639" y="121334"/>
                    <a:pt x="120430" y="84539"/>
                  </a:cubicBezTo>
                  <a:cubicBezTo>
                    <a:pt x="315634" y="-7667"/>
                    <a:pt x="819508" y="-19120"/>
                    <a:pt x="1052979" y="24514"/>
                  </a:cubicBezTo>
                  <a:cubicBezTo>
                    <a:pt x="1243824" y="60080"/>
                    <a:pt x="1271099" y="188203"/>
                    <a:pt x="1224005" y="287833"/>
                  </a:cubicBezTo>
                  <a:cubicBezTo>
                    <a:pt x="1124939" y="497267"/>
                    <a:pt x="847443" y="384030"/>
                    <a:pt x="793613" y="543370"/>
                  </a:cubicBezTo>
                  <a:cubicBezTo>
                    <a:pt x="764540" y="629393"/>
                    <a:pt x="776161" y="629062"/>
                    <a:pt x="1006264" y="1481004"/>
                  </a:cubicBezTo>
                  <a:cubicBezTo>
                    <a:pt x="1014094" y="1509995"/>
                    <a:pt x="1167414" y="2077207"/>
                    <a:pt x="1167560" y="2077841"/>
                  </a:cubicBezTo>
                  <a:cubicBezTo>
                    <a:pt x="1099705" y="2083375"/>
                    <a:pt x="1111953" y="2088828"/>
                    <a:pt x="1103706" y="2058190"/>
                  </a:cubicBezTo>
                  <a:cubicBezTo>
                    <a:pt x="1061318" y="1902071"/>
                    <a:pt x="1242703" y="2570868"/>
                    <a:pt x="764540" y="795139"/>
                  </a:cubicBezTo>
                  <a:cubicBezTo>
                    <a:pt x="627525" y="285467"/>
                    <a:pt x="986348" y="458513"/>
                    <a:pt x="1140182" y="311253"/>
                  </a:cubicBezTo>
                  <a:cubicBezTo>
                    <a:pt x="1205665" y="248591"/>
                    <a:pt x="1208118" y="143367"/>
                    <a:pt x="1120217" y="101109"/>
                  </a:cubicBezTo>
                  <a:cubicBezTo>
                    <a:pt x="955131" y="21671"/>
                    <a:pt x="184154" y="28776"/>
                    <a:pt x="75286" y="191647"/>
                  </a:cubicBezTo>
                  <a:cubicBezTo>
                    <a:pt x="9927" y="289403"/>
                    <a:pt x="121746" y="363112"/>
                    <a:pt x="204373" y="385844"/>
                  </a:cubicBezTo>
                  <a:cubicBezTo>
                    <a:pt x="661515" y="511590"/>
                    <a:pt x="582376" y="454159"/>
                    <a:pt x="174927" y="2173085"/>
                  </a:cubicBezTo>
                  <a:lnTo>
                    <a:pt x="115595" y="21793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1" name="Google Shape;2301;p26"/>
            <p:cNvSpPr/>
            <p:nvPr/>
          </p:nvSpPr>
          <p:spPr>
            <a:xfrm>
              <a:off x="3198162" y="2554791"/>
              <a:ext cx="1732103" cy="192172"/>
            </a:xfrm>
            <a:custGeom>
              <a:rect b="b" l="l" r="r" t="t"/>
              <a:pathLst>
                <a:path extrusionOk="0" h="192172" w="1732103">
                  <a:moveTo>
                    <a:pt x="1719819" y="50"/>
                  </a:moveTo>
                  <a:cubicBezTo>
                    <a:pt x="996824" y="58477"/>
                    <a:pt x="315280" y="132722"/>
                    <a:pt x="9183" y="172830"/>
                  </a:cubicBezTo>
                  <a:cubicBezTo>
                    <a:pt x="-2838" y="174406"/>
                    <a:pt x="-3282" y="193418"/>
                    <a:pt x="9183" y="192108"/>
                  </a:cubicBezTo>
                  <a:cubicBezTo>
                    <a:pt x="879178" y="100611"/>
                    <a:pt x="1031631" y="80532"/>
                    <a:pt x="1719819" y="25657"/>
                  </a:cubicBezTo>
                  <a:cubicBezTo>
                    <a:pt x="1736134" y="24352"/>
                    <a:pt x="1736264" y="-1277"/>
                    <a:pt x="1719819" y="5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2" name="Google Shape;2302;p26"/>
            <p:cNvSpPr/>
            <p:nvPr/>
          </p:nvSpPr>
          <p:spPr>
            <a:xfrm>
              <a:off x="5186441" y="2840721"/>
              <a:ext cx="172729" cy="168136"/>
            </a:xfrm>
            <a:custGeom>
              <a:rect b="b" l="l" r="r" t="t"/>
              <a:pathLst>
                <a:path extrusionOk="0" h="168136" w="172729">
                  <a:moveTo>
                    <a:pt x="103959" y="1221"/>
                  </a:moveTo>
                  <a:cubicBezTo>
                    <a:pt x="223153" y="18961"/>
                    <a:pt x="173103" y="192787"/>
                    <a:pt x="62654" y="165170"/>
                  </a:cubicBezTo>
                  <a:cubicBezTo>
                    <a:pt x="-43388" y="138366"/>
                    <a:pt x="-4893" y="-15170"/>
                    <a:pt x="103959" y="12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3" name="Google Shape;2303;p26"/>
            <p:cNvSpPr/>
            <p:nvPr/>
          </p:nvSpPr>
          <p:spPr>
            <a:xfrm>
              <a:off x="5029347" y="2640009"/>
              <a:ext cx="172729" cy="168137"/>
            </a:xfrm>
            <a:custGeom>
              <a:rect b="b" l="l" r="r" t="t"/>
              <a:pathLst>
                <a:path extrusionOk="0" h="168137" w="172729">
                  <a:moveTo>
                    <a:pt x="103959" y="1222"/>
                  </a:moveTo>
                  <a:cubicBezTo>
                    <a:pt x="223153" y="18962"/>
                    <a:pt x="173103" y="192787"/>
                    <a:pt x="62654" y="165171"/>
                  </a:cubicBezTo>
                  <a:cubicBezTo>
                    <a:pt x="-43388" y="138362"/>
                    <a:pt x="-4893" y="-15174"/>
                    <a:pt x="103959" y="12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57B9D"/>
        </a:solidFill>
      </p:bgPr>
    </p:bg>
    <p:spTree>
      <p:nvGrpSpPr>
        <p:cNvPr id="2307" name="Shape 2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08" name="Google Shape;2308;p27"/>
          <p:cNvGrpSpPr/>
          <p:nvPr/>
        </p:nvGrpSpPr>
        <p:grpSpPr>
          <a:xfrm>
            <a:off x="3723471" y="793952"/>
            <a:ext cx="4744462" cy="3534454"/>
            <a:chOff x="0" y="-9525"/>
            <a:chExt cx="12651900" cy="9425212"/>
          </a:xfrm>
        </p:grpSpPr>
        <p:sp>
          <p:nvSpPr>
            <p:cNvPr id="2309" name="Google Shape;2309;p27"/>
            <p:cNvSpPr txBox="1"/>
            <p:nvPr/>
          </p:nvSpPr>
          <p:spPr>
            <a:xfrm>
              <a:off x="0" y="8389387"/>
              <a:ext cx="12651900" cy="102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500">
                  <a:solidFill>
                    <a:schemeClr val="accent1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Happy designing! </a:t>
              </a:r>
              <a:endParaRPr b="1" sz="2500">
                <a:solidFill>
                  <a:schemeClr val="accent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310" name="Google Shape;2310;p27"/>
            <p:cNvSpPr txBox="1"/>
            <p:nvPr/>
          </p:nvSpPr>
          <p:spPr>
            <a:xfrm>
              <a:off x="0" y="3064360"/>
              <a:ext cx="12651900" cy="147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accent1"/>
                  </a:solidFill>
                  <a:latin typeface="Questrial"/>
                  <a:ea typeface="Questrial"/>
                  <a:cs typeface="Questrial"/>
                  <a:sym typeface="Questrial"/>
                </a:rPr>
                <a:t>Special thanks to all the people who made and released these awesome resources for free:</a:t>
              </a:r>
              <a:endParaRPr sz="180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2311" name="Google Shape;2311;p27"/>
            <p:cNvSpPr txBox="1"/>
            <p:nvPr/>
          </p:nvSpPr>
          <p:spPr>
            <a:xfrm>
              <a:off x="0" y="5344218"/>
              <a:ext cx="126519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27000" lvl="1" marL="25400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Questrial"/>
                <a:buChar char="•"/>
              </a:pPr>
              <a:r>
                <a:rPr lang="en" sz="1200">
                  <a:solidFill>
                    <a:schemeClr val="accent1"/>
                  </a:solidFill>
                  <a:latin typeface="Questrial"/>
                  <a:ea typeface="Questrial"/>
                  <a:cs typeface="Questrial"/>
                  <a:sym typeface="Questrial"/>
                </a:rPr>
                <a:t>Presentation template by </a:t>
              </a:r>
              <a:r>
                <a:rPr lang="en" sz="1200" u="sng">
                  <a:solidFill>
                    <a:schemeClr val="accent1"/>
                  </a:solidFill>
                  <a:latin typeface="Questrial"/>
                  <a:ea typeface="Questrial"/>
                  <a:cs typeface="Questrial"/>
                  <a:sym typeface="Questrial"/>
                  <a:hlinkClick r:id="rId3">
                    <a:extLst>
                      <a:ext uri="{A12FA001-AC4F-418D-AE19-62706E023703}">
                        <ahyp:hlinkClr val="tx"/>
                      </a:ext>
                    </a:extLst>
                  </a:hlinkClick>
                </a:rPr>
                <a:t>SlidesCarnival</a:t>
              </a:r>
              <a:endParaRPr sz="120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  <a:p>
              <a:pPr indent="-127000" lvl="1" marL="25400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Questrial"/>
                <a:buChar char="•"/>
              </a:pPr>
              <a:r>
                <a:rPr lang="en" sz="1200">
                  <a:solidFill>
                    <a:schemeClr val="accent1"/>
                  </a:solidFill>
                  <a:latin typeface="Questrial"/>
                  <a:ea typeface="Questrial"/>
                  <a:cs typeface="Questrial"/>
                  <a:sym typeface="Questrial"/>
                </a:rPr>
                <a:t>Photographs by </a:t>
              </a:r>
              <a:r>
                <a:rPr lang="en" sz="1200" u="sng">
                  <a:solidFill>
                    <a:schemeClr val="accent1"/>
                  </a:solidFill>
                  <a:latin typeface="Questrial"/>
                  <a:ea typeface="Questrial"/>
                  <a:cs typeface="Questrial"/>
                  <a:sym typeface="Questrial"/>
                  <a:hlinkClick r:id="rId4">
                    <a:extLst>
                      <a:ext uri="{A12FA001-AC4F-418D-AE19-62706E023703}">
                        <ahyp:hlinkClr val="tx"/>
                      </a:ext>
                    </a:extLst>
                  </a:hlinkClick>
                </a:rPr>
                <a:t>Pexels</a:t>
              </a:r>
              <a:endParaRPr sz="120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2312" name="Google Shape;2312;p27"/>
            <p:cNvSpPr txBox="1"/>
            <p:nvPr/>
          </p:nvSpPr>
          <p:spPr>
            <a:xfrm>
              <a:off x="0" y="-9525"/>
              <a:ext cx="12651900" cy="164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4000">
                  <a:solidFill>
                    <a:schemeClr val="accent1"/>
                  </a:solidFill>
                  <a:latin typeface="Dosis"/>
                  <a:ea typeface="Dosis"/>
                  <a:cs typeface="Dosis"/>
                  <a:sym typeface="Dosis"/>
                </a:rPr>
                <a:t>Credits</a:t>
              </a:r>
              <a:endParaRPr sz="4000">
                <a:solidFill>
                  <a:schemeClr val="accent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2313" name="Google Shape;2313;p27"/>
          <p:cNvGrpSpPr/>
          <p:nvPr/>
        </p:nvGrpSpPr>
        <p:grpSpPr>
          <a:xfrm rot="2359638">
            <a:off x="2252983" y="744445"/>
            <a:ext cx="586867" cy="2059047"/>
            <a:chOff x="4505147" y="1488784"/>
            <a:chExt cx="1173641" cy="4117765"/>
          </a:xfrm>
        </p:grpSpPr>
        <p:sp>
          <p:nvSpPr>
            <p:cNvPr id="2314" name="Google Shape;2314;p27"/>
            <p:cNvSpPr/>
            <p:nvPr/>
          </p:nvSpPr>
          <p:spPr>
            <a:xfrm>
              <a:off x="4546975" y="1719734"/>
              <a:ext cx="351274" cy="103937"/>
            </a:xfrm>
            <a:custGeom>
              <a:rect b="b" l="l" r="r" t="t"/>
              <a:pathLst>
                <a:path extrusionOk="0" h="103937" w="351274">
                  <a:moveTo>
                    <a:pt x="349795" y="7483"/>
                  </a:moveTo>
                  <a:cubicBezTo>
                    <a:pt x="350271" y="9600"/>
                    <a:pt x="350797" y="11716"/>
                    <a:pt x="351274" y="13833"/>
                  </a:cubicBezTo>
                  <a:lnTo>
                    <a:pt x="351225" y="13833"/>
                  </a:lnTo>
                  <a:cubicBezTo>
                    <a:pt x="351118" y="13833"/>
                    <a:pt x="350962" y="13833"/>
                    <a:pt x="350855" y="13882"/>
                  </a:cubicBezTo>
                  <a:cubicBezTo>
                    <a:pt x="350806" y="13882"/>
                    <a:pt x="350748" y="13882"/>
                    <a:pt x="350699" y="13882"/>
                  </a:cubicBezTo>
                  <a:cubicBezTo>
                    <a:pt x="350485" y="13882"/>
                    <a:pt x="350280" y="13882"/>
                    <a:pt x="350066" y="13932"/>
                  </a:cubicBezTo>
                  <a:cubicBezTo>
                    <a:pt x="346581" y="14195"/>
                    <a:pt x="343046" y="14516"/>
                    <a:pt x="339512" y="14887"/>
                  </a:cubicBezTo>
                  <a:cubicBezTo>
                    <a:pt x="339405" y="14887"/>
                    <a:pt x="339298" y="14887"/>
                    <a:pt x="339191" y="14887"/>
                  </a:cubicBezTo>
                  <a:cubicBezTo>
                    <a:pt x="338928" y="14936"/>
                    <a:pt x="338607" y="14936"/>
                    <a:pt x="338344" y="14994"/>
                  </a:cubicBezTo>
                  <a:cubicBezTo>
                    <a:pt x="337818" y="15044"/>
                    <a:pt x="337342" y="15101"/>
                    <a:pt x="336816" y="15151"/>
                  </a:cubicBezTo>
                  <a:cubicBezTo>
                    <a:pt x="333700" y="14780"/>
                    <a:pt x="330536" y="14467"/>
                    <a:pt x="327420" y="14195"/>
                  </a:cubicBezTo>
                  <a:cubicBezTo>
                    <a:pt x="323146" y="13825"/>
                    <a:pt x="318872" y="13454"/>
                    <a:pt x="314647" y="13141"/>
                  </a:cubicBezTo>
                  <a:cubicBezTo>
                    <a:pt x="314433" y="13141"/>
                    <a:pt x="314277" y="13141"/>
                    <a:pt x="314121" y="13092"/>
                  </a:cubicBezTo>
                  <a:cubicBezTo>
                    <a:pt x="310003" y="12828"/>
                    <a:pt x="305884" y="12614"/>
                    <a:pt x="301824" y="12408"/>
                  </a:cubicBezTo>
                  <a:cubicBezTo>
                    <a:pt x="293218" y="11988"/>
                    <a:pt x="284669" y="11774"/>
                    <a:pt x="276071" y="11774"/>
                  </a:cubicBezTo>
                  <a:cubicBezTo>
                    <a:pt x="268895" y="11774"/>
                    <a:pt x="261769" y="11930"/>
                    <a:pt x="254593" y="12194"/>
                  </a:cubicBezTo>
                  <a:cubicBezTo>
                    <a:pt x="247524" y="12515"/>
                    <a:pt x="240446" y="12935"/>
                    <a:pt x="233377" y="13520"/>
                  </a:cubicBezTo>
                  <a:cubicBezTo>
                    <a:pt x="226251" y="14154"/>
                    <a:pt x="219124" y="14895"/>
                    <a:pt x="212055" y="15744"/>
                  </a:cubicBezTo>
                  <a:cubicBezTo>
                    <a:pt x="201501" y="17119"/>
                    <a:pt x="190996" y="18758"/>
                    <a:pt x="180598" y="20817"/>
                  </a:cubicBezTo>
                  <a:cubicBezTo>
                    <a:pt x="173627" y="22192"/>
                    <a:pt x="166665" y="23724"/>
                    <a:pt x="159802" y="25363"/>
                  </a:cubicBezTo>
                  <a:cubicBezTo>
                    <a:pt x="152938" y="27051"/>
                    <a:pt x="146132" y="28904"/>
                    <a:pt x="139375" y="30913"/>
                  </a:cubicBezTo>
                  <a:lnTo>
                    <a:pt x="139326" y="30913"/>
                  </a:lnTo>
                  <a:cubicBezTo>
                    <a:pt x="132569" y="32972"/>
                    <a:pt x="125870" y="35146"/>
                    <a:pt x="119220" y="37469"/>
                  </a:cubicBezTo>
                  <a:cubicBezTo>
                    <a:pt x="115891" y="38630"/>
                    <a:pt x="112571" y="39849"/>
                    <a:pt x="109299" y="41117"/>
                  </a:cubicBezTo>
                  <a:cubicBezTo>
                    <a:pt x="73198" y="54920"/>
                    <a:pt x="39052" y="73903"/>
                    <a:pt x="8179" y="98593"/>
                  </a:cubicBezTo>
                  <a:cubicBezTo>
                    <a:pt x="5910" y="100281"/>
                    <a:pt x="3691" y="102085"/>
                    <a:pt x="1529" y="103938"/>
                  </a:cubicBezTo>
                  <a:cubicBezTo>
                    <a:pt x="1003" y="101821"/>
                    <a:pt x="477" y="99655"/>
                    <a:pt x="0" y="97539"/>
                  </a:cubicBezTo>
                  <a:cubicBezTo>
                    <a:pt x="8655" y="88974"/>
                    <a:pt x="18051" y="81249"/>
                    <a:pt x="27709" y="73903"/>
                  </a:cubicBezTo>
                  <a:cubicBezTo>
                    <a:pt x="116426" y="13882"/>
                    <a:pt x="230163" y="-11813"/>
                    <a:pt x="336199" y="5103"/>
                  </a:cubicBezTo>
                  <a:cubicBezTo>
                    <a:pt x="336676" y="4576"/>
                    <a:pt x="337095" y="4148"/>
                    <a:pt x="337522" y="3777"/>
                  </a:cubicBezTo>
                  <a:cubicBezTo>
                    <a:pt x="337999" y="2353"/>
                    <a:pt x="339002" y="1134"/>
                    <a:pt x="340950" y="343"/>
                  </a:cubicBezTo>
                  <a:cubicBezTo>
                    <a:pt x="346227" y="-983"/>
                    <a:pt x="348184" y="2880"/>
                    <a:pt x="349343" y="7376"/>
                  </a:cubicBezTo>
                  <a:cubicBezTo>
                    <a:pt x="349482" y="7426"/>
                    <a:pt x="349638" y="7426"/>
                    <a:pt x="349795" y="7483"/>
                  </a:cubicBezTo>
                  <a:close/>
                </a:path>
              </a:pathLst>
            </a:custGeom>
            <a:solidFill>
              <a:srgbClr val="FF414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5" name="Google Shape;2315;p27"/>
            <p:cNvSpPr/>
            <p:nvPr/>
          </p:nvSpPr>
          <p:spPr>
            <a:xfrm>
              <a:off x="4848092" y="1535700"/>
              <a:ext cx="24" cy="49"/>
            </a:xfrm>
            <a:custGeom>
              <a:rect b="b" l="l" r="r" t="t"/>
              <a:pathLst>
                <a:path extrusionOk="0" h="49" w="24">
                  <a:moveTo>
                    <a:pt x="0" y="0"/>
                  </a:moveTo>
                  <a:cubicBezTo>
                    <a:pt x="25" y="0"/>
                    <a:pt x="25" y="8"/>
                    <a:pt x="25" y="49"/>
                  </a:cubicBezTo>
                  <a:cubicBezTo>
                    <a:pt x="16" y="33"/>
                    <a:pt x="8" y="16"/>
                    <a:pt x="0" y="0"/>
                  </a:cubicBezTo>
                  <a:close/>
                </a:path>
              </a:pathLst>
            </a:custGeom>
            <a:solidFill>
              <a:srgbClr val="FF414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6" name="Google Shape;2316;p27"/>
            <p:cNvSpPr/>
            <p:nvPr/>
          </p:nvSpPr>
          <p:spPr>
            <a:xfrm>
              <a:off x="4505383" y="1620996"/>
              <a:ext cx="50" cy="584"/>
            </a:xfrm>
            <a:custGeom>
              <a:rect b="b" l="l" r="r" t="t"/>
              <a:pathLst>
                <a:path extrusionOk="0" h="584" w="50">
                  <a:moveTo>
                    <a:pt x="0" y="0"/>
                  </a:moveTo>
                  <a:cubicBezTo>
                    <a:pt x="49" y="214"/>
                    <a:pt x="49" y="420"/>
                    <a:pt x="49" y="585"/>
                  </a:cubicBezTo>
                  <a:cubicBezTo>
                    <a:pt x="58" y="420"/>
                    <a:pt x="0" y="214"/>
                    <a:pt x="0" y="0"/>
                  </a:cubicBezTo>
                  <a:close/>
                </a:path>
              </a:pathLst>
            </a:custGeom>
            <a:solidFill>
              <a:srgbClr val="FF414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7" name="Google Shape;2317;p27"/>
            <p:cNvSpPr/>
            <p:nvPr/>
          </p:nvSpPr>
          <p:spPr>
            <a:xfrm>
              <a:off x="5355527" y="5049366"/>
              <a:ext cx="323261" cy="363919"/>
            </a:xfrm>
            <a:custGeom>
              <a:rect b="b" l="l" r="r" t="t"/>
              <a:pathLst>
                <a:path extrusionOk="0" h="363919" w="323261">
                  <a:moveTo>
                    <a:pt x="323261" y="56471"/>
                  </a:moveTo>
                  <a:cubicBezTo>
                    <a:pt x="323261" y="57583"/>
                    <a:pt x="323212" y="58695"/>
                    <a:pt x="323212" y="59806"/>
                  </a:cubicBezTo>
                  <a:cubicBezTo>
                    <a:pt x="322209" y="67210"/>
                    <a:pt x="321420" y="74556"/>
                    <a:pt x="321050" y="81911"/>
                  </a:cubicBezTo>
                  <a:cubicBezTo>
                    <a:pt x="314293" y="164348"/>
                    <a:pt x="307537" y="246679"/>
                    <a:pt x="300624" y="329018"/>
                  </a:cubicBezTo>
                  <a:cubicBezTo>
                    <a:pt x="252381" y="335466"/>
                    <a:pt x="203515" y="343875"/>
                    <a:pt x="160180" y="363920"/>
                  </a:cubicBezTo>
                  <a:cubicBezTo>
                    <a:pt x="105921" y="271649"/>
                    <a:pt x="49401" y="180589"/>
                    <a:pt x="0" y="85930"/>
                  </a:cubicBezTo>
                  <a:cubicBezTo>
                    <a:pt x="14039" y="67054"/>
                    <a:pt x="27446" y="47964"/>
                    <a:pt x="42538" y="29351"/>
                  </a:cubicBezTo>
                  <a:cubicBezTo>
                    <a:pt x="86505" y="52090"/>
                    <a:pt x="101490" y="96776"/>
                    <a:pt x="123552" y="20787"/>
                  </a:cubicBezTo>
                  <a:cubicBezTo>
                    <a:pt x="150735" y="27606"/>
                    <a:pt x="174326" y="45534"/>
                    <a:pt x="201977" y="49183"/>
                  </a:cubicBezTo>
                  <a:cubicBezTo>
                    <a:pt x="219765" y="44110"/>
                    <a:pt x="221927" y="21577"/>
                    <a:pt x="227204" y="6506"/>
                  </a:cubicBezTo>
                  <a:cubicBezTo>
                    <a:pt x="261242" y="28923"/>
                    <a:pt x="284570" y="53515"/>
                    <a:pt x="305629" y="0"/>
                  </a:cubicBezTo>
                  <a:cubicBezTo>
                    <a:pt x="311597" y="3171"/>
                    <a:pt x="317450" y="6613"/>
                    <a:pt x="323097" y="10311"/>
                  </a:cubicBezTo>
                  <a:cubicBezTo>
                    <a:pt x="322842" y="25695"/>
                    <a:pt x="323162" y="41079"/>
                    <a:pt x="323261" y="5647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8" name="Google Shape;2318;p27"/>
            <p:cNvSpPr/>
            <p:nvPr/>
          </p:nvSpPr>
          <p:spPr>
            <a:xfrm>
              <a:off x="4643492" y="2141280"/>
              <a:ext cx="1035245" cy="2994007"/>
            </a:xfrm>
            <a:custGeom>
              <a:rect b="b" l="l" r="r" t="t"/>
              <a:pathLst>
                <a:path extrusionOk="0" h="2994007" w="1035245">
                  <a:moveTo>
                    <a:pt x="1035032" y="2911043"/>
                  </a:moveTo>
                  <a:cubicBezTo>
                    <a:pt x="1035081" y="2911463"/>
                    <a:pt x="1035188" y="2911892"/>
                    <a:pt x="1035246" y="2912312"/>
                  </a:cubicBezTo>
                  <a:cubicBezTo>
                    <a:pt x="1035197" y="2914321"/>
                    <a:pt x="1035139" y="2916380"/>
                    <a:pt x="1035139" y="2918389"/>
                  </a:cubicBezTo>
                  <a:cubicBezTo>
                    <a:pt x="1029492" y="2914692"/>
                    <a:pt x="1023631" y="2911249"/>
                    <a:pt x="1017672" y="2908078"/>
                  </a:cubicBezTo>
                  <a:cubicBezTo>
                    <a:pt x="996613" y="2961593"/>
                    <a:pt x="973285" y="2937002"/>
                    <a:pt x="939247" y="2914585"/>
                  </a:cubicBezTo>
                  <a:cubicBezTo>
                    <a:pt x="933969" y="2929656"/>
                    <a:pt x="931808" y="2952180"/>
                    <a:pt x="914020" y="2957261"/>
                  </a:cubicBezTo>
                  <a:cubicBezTo>
                    <a:pt x="886360" y="2953613"/>
                    <a:pt x="862769" y="2935684"/>
                    <a:pt x="835595" y="2928865"/>
                  </a:cubicBezTo>
                  <a:cubicBezTo>
                    <a:pt x="813533" y="3004854"/>
                    <a:pt x="798548" y="2960168"/>
                    <a:pt x="754580" y="2937430"/>
                  </a:cubicBezTo>
                  <a:cubicBezTo>
                    <a:pt x="739488" y="2956042"/>
                    <a:pt x="726082" y="2975132"/>
                    <a:pt x="712042" y="2994008"/>
                  </a:cubicBezTo>
                  <a:cubicBezTo>
                    <a:pt x="710620" y="2991315"/>
                    <a:pt x="709190" y="2988614"/>
                    <a:pt x="707817" y="2985921"/>
                  </a:cubicBezTo>
                  <a:cubicBezTo>
                    <a:pt x="705179" y="2980790"/>
                    <a:pt x="702540" y="2975717"/>
                    <a:pt x="699951" y="2970586"/>
                  </a:cubicBezTo>
                  <a:cubicBezTo>
                    <a:pt x="699902" y="2970372"/>
                    <a:pt x="699844" y="2970109"/>
                    <a:pt x="699795" y="2969903"/>
                  </a:cubicBezTo>
                  <a:cubicBezTo>
                    <a:pt x="699269" y="2967523"/>
                    <a:pt x="698685" y="2965250"/>
                    <a:pt x="698110" y="2962977"/>
                  </a:cubicBezTo>
                  <a:cubicBezTo>
                    <a:pt x="697584" y="2959007"/>
                    <a:pt x="696425" y="2955095"/>
                    <a:pt x="695471" y="2951241"/>
                  </a:cubicBezTo>
                  <a:cubicBezTo>
                    <a:pt x="694575" y="2947642"/>
                    <a:pt x="693729" y="2944051"/>
                    <a:pt x="692833" y="2940452"/>
                  </a:cubicBezTo>
                  <a:cubicBezTo>
                    <a:pt x="690827" y="2932571"/>
                    <a:pt x="689084" y="2924533"/>
                    <a:pt x="686602" y="2916816"/>
                  </a:cubicBezTo>
                  <a:cubicBezTo>
                    <a:pt x="686602" y="2916816"/>
                    <a:pt x="686553" y="2916816"/>
                    <a:pt x="686495" y="2916866"/>
                  </a:cubicBezTo>
                  <a:cubicBezTo>
                    <a:pt x="686388" y="2916602"/>
                    <a:pt x="686339" y="2916388"/>
                    <a:pt x="686232" y="2916182"/>
                  </a:cubicBezTo>
                  <a:cubicBezTo>
                    <a:pt x="683273" y="2904867"/>
                    <a:pt x="680322" y="2893551"/>
                    <a:pt x="677421" y="2882235"/>
                  </a:cubicBezTo>
                  <a:cubicBezTo>
                    <a:pt x="668025" y="2845167"/>
                    <a:pt x="658844" y="2808099"/>
                    <a:pt x="649761" y="2770973"/>
                  </a:cubicBezTo>
                  <a:cubicBezTo>
                    <a:pt x="632499" y="2700535"/>
                    <a:pt x="615616" y="2629997"/>
                    <a:pt x="598617" y="2559510"/>
                  </a:cubicBezTo>
                  <a:cubicBezTo>
                    <a:pt x="563469" y="2413724"/>
                    <a:pt x="528313" y="2267881"/>
                    <a:pt x="493165" y="2122096"/>
                  </a:cubicBezTo>
                  <a:cubicBezTo>
                    <a:pt x="457696" y="1975141"/>
                    <a:pt x="422285" y="1828136"/>
                    <a:pt x="386866" y="1681190"/>
                  </a:cubicBezTo>
                  <a:cubicBezTo>
                    <a:pt x="350822" y="1531855"/>
                    <a:pt x="314877" y="1382528"/>
                    <a:pt x="278825" y="1233144"/>
                  </a:cubicBezTo>
                  <a:cubicBezTo>
                    <a:pt x="244252" y="1089944"/>
                    <a:pt x="209795" y="946753"/>
                    <a:pt x="175271" y="803496"/>
                  </a:cubicBezTo>
                  <a:cubicBezTo>
                    <a:pt x="139121" y="653585"/>
                    <a:pt x="102912" y="503722"/>
                    <a:pt x="66868" y="353811"/>
                  </a:cubicBezTo>
                  <a:cubicBezTo>
                    <a:pt x="44593" y="261375"/>
                    <a:pt x="22325" y="168841"/>
                    <a:pt x="0" y="76405"/>
                  </a:cubicBezTo>
                  <a:cubicBezTo>
                    <a:pt x="102657" y="9673"/>
                    <a:pt x="229793" y="-7251"/>
                    <a:pt x="351554" y="2582"/>
                  </a:cubicBezTo>
                  <a:cubicBezTo>
                    <a:pt x="375515" y="104266"/>
                    <a:pt x="399475" y="205851"/>
                    <a:pt x="423494" y="307536"/>
                  </a:cubicBezTo>
                  <a:cubicBezTo>
                    <a:pt x="458173" y="454540"/>
                    <a:pt x="492688" y="601594"/>
                    <a:pt x="527466" y="748598"/>
                  </a:cubicBezTo>
                  <a:cubicBezTo>
                    <a:pt x="563568" y="901210"/>
                    <a:pt x="599349" y="1053873"/>
                    <a:pt x="635294" y="1206535"/>
                  </a:cubicBezTo>
                  <a:cubicBezTo>
                    <a:pt x="670335" y="1355548"/>
                    <a:pt x="705171" y="1504669"/>
                    <a:pt x="740327" y="1653683"/>
                  </a:cubicBezTo>
                  <a:cubicBezTo>
                    <a:pt x="775902" y="1804599"/>
                    <a:pt x="811576" y="1955408"/>
                    <a:pt x="846995" y="2106333"/>
                  </a:cubicBezTo>
                  <a:cubicBezTo>
                    <a:pt x="864676" y="2181844"/>
                    <a:pt x="882357" y="2257356"/>
                    <a:pt x="900087" y="2332818"/>
                  </a:cubicBezTo>
                  <a:cubicBezTo>
                    <a:pt x="917242" y="2406106"/>
                    <a:pt x="934709" y="2479345"/>
                    <a:pt x="952020" y="2552583"/>
                  </a:cubicBezTo>
                  <a:cubicBezTo>
                    <a:pt x="967375" y="2617257"/>
                    <a:pt x="982738" y="2681922"/>
                    <a:pt x="997936" y="2746654"/>
                  </a:cubicBezTo>
                  <a:cubicBezTo>
                    <a:pt x="1005638" y="2779546"/>
                    <a:pt x="1013398" y="2812439"/>
                    <a:pt x="1021050" y="2845381"/>
                  </a:cubicBezTo>
                  <a:cubicBezTo>
                    <a:pt x="1024009" y="2858072"/>
                    <a:pt x="1026911" y="2870714"/>
                    <a:pt x="1029755" y="2883405"/>
                  </a:cubicBezTo>
                  <a:cubicBezTo>
                    <a:pt x="1030018" y="2884673"/>
                    <a:pt x="1030281" y="2885941"/>
                    <a:pt x="1030495" y="2887210"/>
                  </a:cubicBezTo>
                  <a:cubicBezTo>
                    <a:pt x="1030914" y="2889219"/>
                    <a:pt x="1031284" y="2891179"/>
                    <a:pt x="1031654" y="2893131"/>
                  </a:cubicBezTo>
                  <a:cubicBezTo>
                    <a:pt x="1032764" y="2899094"/>
                    <a:pt x="1033923" y="2905064"/>
                    <a:pt x="1035032" y="291104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9" name="Google Shape;2319;p27"/>
            <p:cNvSpPr/>
            <p:nvPr/>
          </p:nvSpPr>
          <p:spPr>
            <a:xfrm>
              <a:off x="4548488" y="1731518"/>
              <a:ext cx="436883" cy="469390"/>
            </a:xfrm>
            <a:custGeom>
              <a:rect b="b" l="l" r="r" t="t"/>
              <a:pathLst>
                <a:path extrusionOk="0" h="469390" w="436883">
                  <a:moveTo>
                    <a:pt x="436884" y="371058"/>
                  </a:moveTo>
                  <a:cubicBezTo>
                    <a:pt x="390935" y="359117"/>
                    <a:pt x="342849" y="357305"/>
                    <a:pt x="295914" y="368423"/>
                  </a:cubicBezTo>
                  <a:cubicBezTo>
                    <a:pt x="223333" y="380694"/>
                    <a:pt x="136449" y="408036"/>
                    <a:pt x="90911" y="469391"/>
                  </a:cubicBezTo>
                  <a:cubicBezTo>
                    <a:pt x="88528" y="459343"/>
                    <a:pt x="86062" y="449296"/>
                    <a:pt x="83678" y="439249"/>
                  </a:cubicBezTo>
                  <a:cubicBezTo>
                    <a:pt x="82445" y="433978"/>
                    <a:pt x="81130" y="428872"/>
                    <a:pt x="79897" y="423601"/>
                  </a:cubicBezTo>
                  <a:cubicBezTo>
                    <a:pt x="77924" y="415530"/>
                    <a:pt x="76033" y="407542"/>
                    <a:pt x="74061" y="399553"/>
                  </a:cubicBezTo>
                  <a:cubicBezTo>
                    <a:pt x="68307" y="375506"/>
                    <a:pt x="62471" y="351458"/>
                    <a:pt x="56717" y="327328"/>
                  </a:cubicBezTo>
                  <a:cubicBezTo>
                    <a:pt x="40031" y="258396"/>
                    <a:pt x="23427" y="189465"/>
                    <a:pt x="6822" y="120533"/>
                  </a:cubicBezTo>
                  <a:cubicBezTo>
                    <a:pt x="6740" y="120204"/>
                    <a:pt x="6658" y="119875"/>
                    <a:pt x="6576" y="119545"/>
                  </a:cubicBezTo>
                  <a:cubicBezTo>
                    <a:pt x="4685" y="111886"/>
                    <a:pt x="2877" y="104227"/>
                    <a:pt x="1069" y="96568"/>
                  </a:cubicBezTo>
                  <a:cubicBezTo>
                    <a:pt x="658" y="95086"/>
                    <a:pt x="329" y="93603"/>
                    <a:pt x="0" y="92121"/>
                  </a:cubicBezTo>
                  <a:cubicBezTo>
                    <a:pt x="2137" y="90309"/>
                    <a:pt x="4357" y="88497"/>
                    <a:pt x="6658" y="86850"/>
                  </a:cubicBezTo>
                  <a:cubicBezTo>
                    <a:pt x="98720" y="13142"/>
                    <a:pt x="219387" y="-9341"/>
                    <a:pt x="335287" y="3342"/>
                  </a:cubicBezTo>
                  <a:cubicBezTo>
                    <a:pt x="340383" y="3918"/>
                    <a:pt x="345397" y="4495"/>
                    <a:pt x="350493" y="5236"/>
                  </a:cubicBezTo>
                  <a:cubicBezTo>
                    <a:pt x="352220" y="12401"/>
                    <a:pt x="353946" y="19566"/>
                    <a:pt x="355590" y="26813"/>
                  </a:cubicBezTo>
                  <a:cubicBezTo>
                    <a:pt x="355918" y="28131"/>
                    <a:pt x="356247" y="29448"/>
                    <a:pt x="356576" y="30766"/>
                  </a:cubicBezTo>
                  <a:cubicBezTo>
                    <a:pt x="374249" y="105709"/>
                    <a:pt x="391839" y="180570"/>
                    <a:pt x="409594" y="255514"/>
                  </a:cubicBezTo>
                  <a:cubicBezTo>
                    <a:pt x="413704" y="273138"/>
                    <a:pt x="417896" y="290762"/>
                    <a:pt x="422006" y="308386"/>
                  </a:cubicBezTo>
                  <a:cubicBezTo>
                    <a:pt x="423896" y="316292"/>
                    <a:pt x="425787" y="324116"/>
                    <a:pt x="427595" y="332022"/>
                  </a:cubicBezTo>
                  <a:cubicBezTo>
                    <a:pt x="428582" y="336222"/>
                    <a:pt x="429650" y="340505"/>
                    <a:pt x="430637" y="344787"/>
                  </a:cubicBezTo>
                  <a:cubicBezTo>
                    <a:pt x="432692" y="353517"/>
                    <a:pt x="434747" y="362329"/>
                    <a:pt x="436884" y="37105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0" name="Google Shape;2320;p27"/>
            <p:cNvSpPr/>
            <p:nvPr/>
          </p:nvSpPr>
          <p:spPr>
            <a:xfrm>
              <a:off x="5515706" y="5378376"/>
              <a:ext cx="140443" cy="228173"/>
            </a:xfrm>
            <a:custGeom>
              <a:rect b="b" l="l" r="r" t="t"/>
              <a:pathLst>
                <a:path extrusionOk="0" h="228173" w="140443">
                  <a:moveTo>
                    <a:pt x="140444" y="0"/>
                  </a:moveTo>
                  <a:cubicBezTo>
                    <a:pt x="139967" y="5501"/>
                    <a:pt x="139490" y="11003"/>
                    <a:pt x="139022" y="16446"/>
                  </a:cubicBezTo>
                  <a:cubicBezTo>
                    <a:pt x="136539" y="46168"/>
                    <a:pt x="134008" y="75833"/>
                    <a:pt x="131476" y="105497"/>
                  </a:cubicBezTo>
                  <a:cubicBezTo>
                    <a:pt x="129314" y="134577"/>
                    <a:pt x="127514" y="163665"/>
                    <a:pt x="125196" y="192695"/>
                  </a:cubicBezTo>
                  <a:cubicBezTo>
                    <a:pt x="122928" y="204801"/>
                    <a:pt x="127572" y="228174"/>
                    <a:pt x="110105" y="228174"/>
                  </a:cubicBezTo>
                  <a:cubicBezTo>
                    <a:pt x="109841" y="228174"/>
                    <a:pt x="109521" y="228174"/>
                    <a:pt x="109258" y="228174"/>
                  </a:cubicBezTo>
                  <a:cubicBezTo>
                    <a:pt x="102024" y="226584"/>
                    <a:pt x="99337" y="221140"/>
                    <a:pt x="98753" y="214058"/>
                  </a:cubicBezTo>
                  <a:cubicBezTo>
                    <a:pt x="70781" y="157850"/>
                    <a:pt x="39957" y="103117"/>
                    <a:pt x="8236" y="48861"/>
                  </a:cubicBezTo>
                  <a:cubicBezTo>
                    <a:pt x="5491" y="44208"/>
                    <a:pt x="2745" y="39555"/>
                    <a:pt x="0" y="34902"/>
                  </a:cubicBezTo>
                  <a:cubicBezTo>
                    <a:pt x="43327" y="14857"/>
                    <a:pt x="92202" y="6448"/>
                    <a:pt x="1404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1" name="Google Shape;2321;p27"/>
            <p:cNvSpPr/>
            <p:nvPr/>
          </p:nvSpPr>
          <p:spPr>
            <a:xfrm>
              <a:off x="4893719" y="2185970"/>
              <a:ext cx="696136" cy="2802947"/>
            </a:xfrm>
            <a:custGeom>
              <a:rect b="b" l="l" r="r" t="t"/>
              <a:pathLst>
                <a:path extrusionOk="0" h="2802947" w="696136">
                  <a:moveTo>
                    <a:pt x="695933" y="2793271"/>
                  </a:moveTo>
                  <a:cubicBezTo>
                    <a:pt x="696985" y="2797553"/>
                    <a:pt x="693820" y="2801943"/>
                    <a:pt x="689653" y="2802791"/>
                  </a:cubicBezTo>
                  <a:cubicBezTo>
                    <a:pt x="689127" y="2802898"/>
                    <a:pt x="688601" y="2802947"/>
                    <a:pt x="688066" y="2802947"/>
                  </a:cubicBezTo>
                  <a:cubicBezTo>
                    <a:pt x="684269" y="2802947"/>
                    <a:pt x="681047" y="2800197"/>
                    <a:pt x="680151" y="2796441"/>
                  </a:cubicBezTo>
                  <a:cubicBezTo>
                    <a:pt x="650806" y="2676409"/>
                    <a:pt x="621461" y="2556367"/>
                    <a:pt x="592116" y="2436334"/>
                  </a:cubicBezTo>
                  <a:cubicBezTo>
                    <a:pt x="561662" y="2311484"/>
                    <a:pt x="531158" y="2186691"/>
                    <a:pt x="500654" y="2061840"/>
                  </a:cubicBezTo>
                  <a:cubicBezTo>
                    <a:pt x="471359" y="1941857"/>
                    <a:pt x="442014" y="1821873"/>
                    <a:pt x="412727" y="1701840"/>
                  </a:cubicBezTo>
                  <a:cubicBezTo>
                    <a:pt x="385388" y="1589944"/>
                    <a:pt x="358049" y="1478056"/>
                    <a:pt x="330709" y="1366160"/>
                  </a:cubicBezTo>
                  <a:cubicBezTo>
                    <a:pt x="301948" y="1248507"/>
                    <a:pt x="273179" y="1130846"/>
                    <a:pt x="244467" y="1013135"/>
                  </a:cubicBezTo>
                  <a:cubicBezTo>
                    <a:pt x="214012" y="888392"/>
                    <a:pt x="183509" y="763599"/>
                    <a:pt x="153005" y="638855"/>
                  </a:cubicBezTo>
                  <a:cubicBezTo>
                    <a:pt x="122920" y="515487"/>
                    <a:pt x="92787" y="392069"/>
                    <a:pt x="62702" y="268643"/>
                  </a:cubicBezTo>
                  <a:cubicBezTo>
                    <a:pt x="52518" y="226922"/>
                    <a:pt x="42333" y="185200"/>
                    <a:pt x="32198" y="143422"/>
                  </a:cubicBezTo>
                  <a:cubicBezTo>
                    <a:pt x="26132" y="118460"/>
                    <a:pt x="20058" y="93448"/>
                    <a:pt x="14041" y="68437"/>
                  </a:cubicBezTo>
                  <a:cubicBezTo>
                    <a:pt x="11246" y="56858"/>
                    <a:pt x="8443" y="45279"/>
                    <a:pt x="5706" y="33691"/>
                  </a:cubicBezTo>
                  <a:cubicBezTo>
                    <a:pt x="4489" y="28454"/>
                    <a:pt x="3281" y="23224"/>
                    <a:pt x="2064" y="17986"/>
                  </a:cubicBezTo>
                  <a:cubicBezTo>
                    <a:pt x="1325" y="14708"/>
                    <a:pt x="379" y="11324"/>
                    <a:pt x="108" y="7988"/>
                  </a:cubicBezTo>
                  <a:cubicBezTo>
                    <a:pt x="-574" y="4389"/>
                    <a:pt x="2064" y="799"/>
                    <a:pt x="5541" y="165"/>
                  </a:cubicBezTo>
                  <a:cubicBezTo>
                    <a:pt x="8870" y="-577"/>
                    <a:pt x="11928" y="1276"/>
                    <a:pt x="13087" y="3920"/>
                  </a:cubicBezTo>
                  <a:cubicBezTo>
                    <a:pt x="14986" y="8202"/>
                    <a:pt x="15939" y="13012"/>
                    <a:pt x="17098" y="17509"/>
                  </a:cubicBezTo>
                  <a:cubicBezTo>
                    <a:pt x="19104" y="25332"/>
                    <a:pt x="21060" y="33214"/>
                    <a:pt x="23066" y="41037"/>
                  </a:cubicBezTo>
                  <a:cubicBezTo>
                    <a:pt x="26970" y="56743"/>
                    <a:pt x="30825" y="72497"/>
                    <a:pt x="34730" y="88202"/>
                  </a:cubicBezTo>
                  <a:cubicBezTo>
                    <a:pt x="41166" y="114218"/>
                    <a:pt x="47553" y="140292"/>
                    <a:pt x="53940" y="166358"/>
                  </a:cubicBezTo>
                  <a:cubicBezTo>
                    <a:pt x="69722" y="230710"/>
                    <a:pt x="85504" y="295063"/>
                    <a:pt x="101228" y="359473"/>
                  </a:cubicBezTo>
                  <a:cubicBezTo>
                    <a:pt x="128781" y="472052"/>
                    <a:pt x="156276" y="584682"/>
                    <a:pt x="183829" y="697270"/>
                  </a:cubicBezTo>
                  <a:cubicBezTo>
                    <a:pt x="212541" y="814560"/>
                    <a:pt x="241195" y="931842"/>
                    <a:pt x="269858" y="1049182"/>
                  </a:cubicBezTo>
                  <a:cubicBezTo>
                    <a:pt x="300732" y="1175672"/>
                    <a:pt x="331556" y="1302211"/>
                    <a:pt x="362537" y="1428643"/>
                  </a:cubicBezTo>
                  <a:cubicBezTo>
                    <a:pt x="393303" y="1554127"/>
                    <a:pt x="423914" y="1679662"/>
                    <a:pt x="454582" y="1805196"/>
                  </a:cubicBezTo>
                  <a:cubicBezTo>
                    <a:pt x="483401" y="1923384"/>
                    <a:pt x="512318" y="2041564"/>
                    <a:pt x="541194" y="2159752"/>
                  </a:cubicBezTo>
                  <a:cubicBezTo>
                    <a:pt x="569536" y="2275766"/>
                    <a:pt x="597878" y="2391789"/>
                    <a:pt x="626220" y="2507802"/>
                  </a:cubicBezTo>
                  <a:cubicBezTo>
                    <a:pt x="649482" y="2602956"/>
                    <a:pt x="672703" y="2698142"/>
                    <a:pt x="695933" y="279327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2" name="Google Shape;2322;p27"/>
            <p:cNvSpPr/>
            <p:nvPr/>
          </p:nvSpPr>
          <p:spPr>
            <a:xfrm>
              <a:off x="4753747" y="2227313"/>
              <a:ext cx="690434" cy="2802609"/>
            </a:xfrm>
            <a:custGeom>
              <a:rect b="b" l="l" r="r" t="t"/>
              <a:pathLst>
                <a:path extrusionOk="0" h="2802609" w="690434">
                  <a:moveTo>
                    <a:pt x="674509" y="2796392"/>
                  </a:moveTo>
                  <a:cubicBezTo>
                    <a:pt x="658784" y="2731512"/>
                    <a:pt x="643051" y="2666575"/>
                    <a:pt x="627327" y="2601687"/>
                  </a:cubicBezTo>
                  <a:cubicBezTo>
                    <a:pt x="613074" y="2543100"/>
                    <a:pt x="598771" y="2484504"/>
                    <a:pt x="584682" y="2425867"/>
                  </a:cubicBezTo>
                  <a:cubicBezTo>
                    <a:pt x="570799" y="2368070"/>
                    <a:pt x="556604" y="2310322"/>
                    <a:pt x="542671" y="2252525"/>
                  </a:cubicBezTo>
                  <a:cubicBezTo>
                    <a:pt x="527629" y="2190388"/>
                    <a:pt x="512537" y="2128309"/>
                    <a:pt x="497495" y="2066180"/>
                  </a:cubicBezTo>
                  <a:cubicBezTo>
                    <a:pt x="467936" y="1944294"/>
                    <a:pt x="438386" y="1822408"/>
                    <a:pt x="408828" y="1700522"/>
                  </a:cubicBezTo>
                  <a:cubicBezTo>
                    <a:pt x="380855" y="1585250"/>
                    <a:pt x="352883" y="1469968"/>
                    <a:pt x="324961" y="1354745"/>
                  </a:cubicBezTo>
                  <a:cubicBezTo>
                    <a:pt x="295509" y="1233172"/>
                    <a:pt x="266008" y="1111607"/>
                    <a:pt x="236556" y="990035"/>
                  </a:cubicBezTo>
                  <a:cubicBezTo>
                    <a:pt x="206792" y="867144"/>
                    <a:pt x="176971" y="744303"/>
                    <a:pt x="147199" y="621470"/>
                  </a:cubicBezTo>
                  <a:cubicBezTo>
                    <a:pt x="118594" y="503545"/>
                    <a:pt x="90038" y="385629"/>
                    <a:pt x="61540" y="267655"/>
                  </a:cubicBezTo>
                  <a:cubicBezTo>
                    <a:pt x="50772" y="223232"/>
                    <a:pt x="40004" y="178768"/>
                    <a:pt x="29343" y="134297"/>
                  </a:cubicBezTo>
                  <a:cubicBezTo>
                    <a:pt x="23277" y="109022"/>
                    <a:pt x="17202" y="83689"/>
                    <a:pt x="11185" y="58414"/>
                  </a:cubicBezTo>
                  <a:cubicBezTo>
                    <a:pt x="8497" y="47255"/>
                    <a:pt x="5908" y="36096"/>
                    <a:pt x="3319" y="24945"/>
                  </a:cubicBezTo>
                  <a:cubicBezTo>
                    <a:pt x="2900" y="23092"/>
                    <a:pt x="2472" y="21190"/>
                    <a:pt x="2053" y="19337"/>
                  </a:cubicBezTo>
                  <a:cubicBezTo>
                    <a:pt x="1527" y="16800"/>
                    <a:pt x="836" y="14264"/>
                    <a:pt x="467" y="11669"/>
                  </a:cubicBezTo>
                  <a:cubicBezTo>
                    <a:pt x="47" y="8705"/>
                    <a:pt x="-586" y="5592"/>
                    <a:pt x="1149" y="2890"/>
                  </a:cubicBezTo>
                  <a:cubicBezTo>
                    <a:pt x="2891" y="140"/>
                    <a:pt x="6319" y="-865"/>
                    <a:pt x="9171" y="831"/>
                  </a:cubicBezTo>
                  <a:cubicBezTo>
                    <a:pt x="12394" y="2627"/>
                    <a:pt x="13446" y="6539"/>
                    <a:pt x="14399" y="9874"/>
                  </a:cubicBezTo>
                  <a:cubicBezTo>
                    <a:pt x="16356" y="17278"/>
                    <a:pt x="18304" y="24624"/>
                    <a:pt x="20153" y="32028"/>
                  </a:cubicBezTo>
                  <a:cubicBezTo>
                    <a:pt x="24164" y="47889"/>
                    <a:pt x="28069" y="63809"/>
                    <a:pt x="31973" y="79728"/>
                  </a:cubicBezTo>
                  <a:cubicBezTo>
                    <a:pt x="38360" y="105530"/>
                    <a:pt x="44640" y="131282"/>
                    <a:pt x="50920" y="157093"/>
                  </a:cubicBezTo>
                  <a:cubicBezTo>
                    <a:pt x="65116" y="215310"/>
                    <a:pt x="79262" y="273535"/>
                    <a:pt x="93408" y="331809"/>
                  </a:cubicBezTo>
                  <a:cubicBezTo>
                    <a:pt x="122753" y="452476"/>
                    <a:pt x="152048" y="573201"/>
                    <a:pt x="181286" y="693926"/>
                  </a:cubicBezTo>
                  <a:cubicBezTo>
                    <a:pt x="210524" y="814494"/>
                    <a:pt x="239762" y="935005"/>
                    <a:pt x="269000" y="1055565"/>
                  </a:cubicBezTo>
                  <a:cubicBezTo>
                    <a:pt x="298822" y="1178562"/>
                    <a:pt x="328692" y="1301560"/>
                    <a:pt x="358514" y="1424558"/>
                  </a:cubicBezTo>
                  <a:cubicBezTo>
                    <a:pt x="388598" y="1548873"/>
                    <a:pt x="418732" y="1673246"/>
                    <a:pt x="448924" y="1797570"/>
                  </a:cubicBezTo>
                  <a:cubicBezTo>
                    <a:pt x="463440" y="1857376"/>
                    <a:pt x="477948" y="1917232"/>
                    <a:pt x="492464" y="1977096"/>
                  </a:cubicBezTo>
                  <a:cubicBezTo>
                    <a:pt x="505452" y="2030825"/>
                    <a:pt x="518381" y="2084496"/>
                    <a:pt x="531517" y="2138167"/>
                  </a:cubicBezTo>
                  <a:cubicBezTo>
                    <a:pt x="546978" y="2201407"/>
                    <a:pt x="562185" y="2264706"/>
                    <a:pt x="577539" y="2328004"/>
                  </a:cubicBezTo>
                  <a:cubicBezTo>
                    <a:pt x="591891" y="2387283"/>
                    <a:pt x="606301" y="2446612"/>
                    <a:pt x="620661" y="2505892"/>
                  </a:cubicBezTo>
                  <a:cubicBezTo>
                    <a:pt x="643832" y="2601498"/>
                    <a:pt x="667053" y="2697047"/>
                    <a:pt x="690225" y="2792604"/>
                  </a:cubicBezTo>
                  <a:cubicBezTo>
                    <a:pt x="691228" y="2796886"/>
                    <a:pt x="688540" y="2801325"/>
                    <a:pt x="684257" y="2802387"/>
                  </a:cubicBezTo>
                  <a:cubicBezTo>
                    <a:pt x="683633" y="2802544"/>
                    <a:pt x="683016" y="2802610"/>
                    <a:pt x="682400" y="2802610"/>
                  </a:cubicBezTo>
                  <a:cubicBezTo>
                    <a:pt x="678783" y="2802593"/>
                    <a:pt x="675413" y="2800048"/>
                    <a:pt x="674509" y="279639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3" name="Google Shape;2323;p27"/>
            <p:cNvSpPr/>
            <p:nvPr/>
          </p:nvSpPr>
          <p:spPr>
            <a:xfrm>
              <a:off x="4639432" y="2092540"/>
              <a:ext cx="355614" cy="125136"/>
            </a:xfrm>
            <a:custGeom>
              <a:rect b="b" l="l" r="r" t="t"/>
              <a:pathLst>
                <a:path extrusionOk="0" h="125136" w="355614">
                  <a:moveTo>
                    <a:pt x="351652" y="34447"/>
                  </a:moveTo>
                  <a:cubicBezTo>
                    <a:pt x="352976" y="40104"/>
                    <a:pt x="354291" y="45713"/>
                    <a:pt x="355614" y="51313"/>
                  </a:cubicBezTo>
                  <a:cubicBezTo>
                    <a:pt x="233854" y="41480"/>
                    <a:pt x="106710" y="58395"/>
                    <a:pt x="4061" y="125136"/>
                  </a:cubicBezTo>
                  <a:cubicBezTo>
                    <a:pt x="2688" y="119635"/>
                    <a:pt x="1373" y="114084"/>
                    <a:pt x="49" y="108583"/>
                  </a:cubicBezTo>
                  <a:cubicBezTo>
                    <a:pt x="49" y="108533"/>
                    <a:pt x="0" y="108426"/>
                    <a:pt x="0" y="108369"/>
                  </a:cubicBezTo>
                  <a:cubicBezTo>
                    <a:pt x="45546" y="46973"/>
                    <a:pt x="132421" y="19688"/>
                    <a:pt x="204937" y="7426"/>
                  </a:cubicBezTo>
                  <a:cubicBezTo>
                    <a:pt x="251913" y="-3733"/>
                    <a:pt x="299991" y="-1880"/>
                    <a:pt x="345907" y="10069"/>
                  </a:cubicBezTo>
                  <a:cubicBezTo>
                    <a:pt x="347805" y="18206"/>
                    <a:pt x="349754" y="26302"/>
                    <a:pt x="351652" y="344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4" name="Google Shape;2324;p27"/>
            <p:cNvSpPr/>
            <p:nvPr/>
          </p:nvSpPr>
          <p:spPr>
            <a:xfrm>
              <a:off x="4505147" y="1488784"/>
              <a:ext cx="397746" cy="354134"/>
            </a:xfrm>
            <a:custGeom>
              <a:rect b="b" l="l" r="r" t="t"/>
              <a:pathLst>
                <a:path extrusionOk="0" h="354134" w="397746">
                  <a:moveTo>
                    <a:pt x="393842" y="247954"/>
                  </a:moveTo>
                  <a:cubicBezTo>
                    <a:pt x="395166" y="253455"/>
                    <a:pt x="396481" y="259006"/>
                    <a:pt x="397747" y="264507"/>
                  </a:cubicBezTo>
                  <a:cubicBezTo>
                    <a:pt x="276570" y="237700"/>
                    <a:pt x="139767" y="269745"/>
                    <a:pt x="47985" y="354134"/>
                  </a:cubicBezTo>
                  <a:cubicBezTo>
                    <a:pt x="46719" y="349218"/>
                    <a:pt x="45560" y="344301"/>
                    <a:pt x="44393" y="339327"/>
                  </a:cubicBezTo>
                  <a:cubicBezTo>
                    <a:pt x="44023" y="337844"/>
                    <a:pt x="43653" y="336362"/>
                    <a:pt x="43341" y="334888"/>
                  </a:cubicBezTo>
                  <a:cubicBezTo>
                    <a:pt x="42815" y="332771"/>
                    <a:pt x="42289" y="330605"/>
                    <a:pt x="41812" y="328489"/>
                  </a:cubicBezTo>
                  <a:cubicBezTo>
                    <a:pt x="31151" y="284495"/>
                    <a:pt x="20539" y="240550"/>
                    <a:pt x="9985" y="196556"/>
                  </a:cubicBezTo>
                  <a:cubicBezTo>
                    <a:pt x="8505" y="187142"/>
                    <a:pt x="6762" y="177787"/>
                    <a:pt x="5291" y="168316"/>
                  </a:cubicBezTo>
                  <a:cubicBezTo>
                    <a:pt x="4338" y="162337"/>
                    <a:pt x="3606" y="156309"/>
                    <a:pt x="2653" y="150280"/>
                  </a:cubicBezTo>
                  <a:cubicBezTo>
                    <a:pt x="1757" y="144573"/>
                    <a:pt x="910" y="138857"/>
                    <a:pt x="326" y="133093"/>
                  </a:cubicBezTo>
                  <a:cubicBezTo>
                    <a:pt x="326" y="132985"/>
                    <a:pt x="277" y="132878"/>
                    <a:pt x="277" y="132771"/>
                  </a:cubicBezTo>
                  <a:cubicBezTo>
                    <a:pt x="63" y="129864"/>
                    <a:pt x="-93" y="127006"/>
                    <a:pt x="63" y="124099"/>
                  </a:cubicBezTo>
                  <a:cubicBezTo>
                    <a:pt x="170" y="122773"/>
                    <a:pt x="219" y="121456"/>
                    <a:pt x="326" y="120130"/>
                  </a:cubicBezTo>
                  <a:lnTo>
                    <a:pt x="326" y="120080"/>
                  </a:lnTo>
                  <a:cubicBezTo>
                    <a:pt x="433" y="118705"/>
                    <a:pt x="589" y="117387"/>
                    <a:pt x="746" y="116061"/>
                  </a:cubicBezTo>
                  <a:cubicBezTo>
                    <a:pt x="746" y="116012"/>
                    <a:pt x="746" y="115905"/>
                    <a:pt x="795" y="115847"/>
                  </a:cubicBezTo>
                  <a:cubicBezTo>
                    <a:pt x="1477" y="112043"/>
                    <a:pt x="2480" y="108493"/>
                    <a:pt x="3647" y="104845"/>
                  </a:cubicBezTo>
                  <a:cubicBezTo>
                    <a:pt x="3598" y="105166"/>
                    <a:pt x="3491" y="105479"/>
                    <a:pt x="3384" y="105849"/>
                  </a:cubicBezTo>
                  <a:cubicBezTo>
                    <a:pt x="4231" y="103099"/>
                    <a:pt x="5283" y="100455"/>
                    <a:pt x="6179" y="97762"/>
                  </a:cubicBezTo>
                  <a:cubicBezTo>
                    <a:pt x="61391" y="8407"/>
                    <a:pt x="239778" y="-29716"/>
                    <a:pt x="325125" y="26179"/>
                  </a:cubicBezTo>
                  <a:cubicBezTo>
                    <a:pt x="325338" y="26335"/>
                    <a:pt x="325494" y="26500"/>
                    <a:pt x="325651" y="26657"/>
                  </a:cubicBezTo>
                  <a:cubicBezTo>
                    <a:pt x="325914" y="26871"/>
                    <a:pt x="326234" y="27134"/>
                    <a:pt x="326497" y="27398"/>
                  </a:cubicBezTo>
                  <a:cubicBezTo>
                    <a:pt x="327286" y="28032"/>
                    <a:pt x="328084" y="28666"/>
                    <a:pt x="328823" y="29358"/>
                  </a:cubicBezTo>
                  <a:cubicBezTo>
                    <a:pt x="328873" y="29358"/>
                    <a:pt x="328873" y="29358"/>
                    <a:pt x="328873" y="29465"/>
                  </a:cubicBezTo>
                  <a:cubicBezTo>
                    <a:pt x="328922" y="29465"/>
                    <a:pt x="328980" y="29514"/>
                    <a:pt x="329029" y="29572"/>
                  </a:cubicBezTo>
                  <a:cubicBezTo>
                    <a:pt x="330139" y="30206"/>
                    <a:pt x="331191" y="31161"/>
                    <a:pt x="332087" y="32323"/>
                  </a:cubicBezTo>
                  <a:cubicBezTo>
                    <a:pt x="332136" y="32323"/>
                    <a:pt x="332136" y="32372"/>
                    <a:pt x="332194" y="32479"/>
                  </a:cubicBezTo>
                  <a:cubicBezTo>
                    <a:pt x="332243" y="32479"/>
                    <a:pt x="332243" y="32479"/>
                    <a:pt x="332243" y="32528"/>
                  </a:cubicBezTo>
                  <a:cubicBezTo>
                    <a:pt x="333196" y="33377"/>
                    <a:pt x="334092" y="34274"/>
                    <a:pt x="334931" y="35172"/>
                  </a:cubicBezTo>
                  <a:lnTo>
                    <a:pt x="334980" y="35172"/>
                  </a:lnTo>
                  <a:cubicBezTo>
                    <a:pt x="335136" y="35386"/>
                    <a:pt x="335350" y="35592"/>
                    <a:pt x="335506" y="35806"/>
                  </a:cubicBezTo>
                  <a:cubicBezTo>
                    <a:pt x="336139" y="36762"/>
                    <a:pt x="336772" y="37709"/>
                    <a:pt x="337356" y="38713"/>
                  </a:cubicBezTo>
                  <a:cubicBezTo>
                    <a:pt x="337356" y="38763"/>
                    <a:pt x="337405" y="38820"/>
                    <a:pt x="337512" y="38927"/>
                  </a:cubicBezTo>
                  <a:cubicBezTo>
                    <a:pt x="337512" y="38927"/>
                    <a:pt x="337512" y="38977"/>
                    <a:pt x="337561" y="38977"/>
                  </a:cubicBezTo>
                  <a:cubicBezTo>
                    <a:pt x="339567" y="41513"/>
                    <a:pt x="341309" y="44157"/>
                    <a:pt x="342945" y="46908"/>
                  </a:cubicBezTo>
                  <a:cubicBezTo>
                    <a:pt x="354346" y="66047"/>
                    <a:pt x="357987" y="89634"/>
                    <a:pt x="361843" y="112372"/>
                  </a:cubicBezTo>
                  <a:cubicBezTo>
                    <a:pt x="371764" y="154357"/>
                    <a:pt x="381685" y="196449"/>
                    <a:pt x="391606" y="238433"/>
                  </a:cubicBezTo>
                  <a:cubicBezTo>
                    <a:pt x="392083" y="240550"/>
                    <a:pt x="392609" y="242666"/>
                    <a:pt x="393086" y="244783"/>
                  </a:cubicBezTo>
                  <a:lnTo>
                    <a:pt x="393037" y="244783"/>
                  </a:lnTo>
                  <a:cubicBezTo>
                    <a:pt x="393193" y="245573"/>
                    <a:pt x="393357" y="246372"/>
                    <a:pt x="393456" y="247163"/>
                  </a:cubicBezTo>
                  <a:cubicBezTo>
                    <a:pt x="393505" y="247163"/>
                    <a:pt x="393505" y="247163"/>
                    <a:pt x="393456" y="247212"/>
                  </a:cubicBezTo>
                  <a:cubicBezTo>
                    <a:pt x="393563" y="247476"/>
                    <a:pt x="393670" y="247690"/>
                    <a:pt x="393719" y="247954"/>
                  </a:cubicBezTo>
                  <a:cubicBezTo>
                    <a:pt x="393793" y="247954"/>
                    <a:pt x="393793" y="247954"/>
                    <a:pt x="393842" y="24795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25" name="Google Shape;2325;p27"/>
          <p:cNvGrpSpPr/>
          <p:nvPr/>
        </p:nvGrpSpPr>
        <p:grpSpPr>
          <a:xfrm rot="-567061">
            <a:off x="-944653" y="590759"/>
            <a:ext cx="2918008" cy="1797094"/>
            <a:chOff x="-1889386" y="1181567"/>
            <a:chExt cx="5836171" cy="3594283"/>
          </a:xfrm>
        </p:grpSpPr>
        <p:sp>
          <p:nvSpPr>
            <p:cNvPr id="2326" name="Google Shape;2326;p27"/>
            <p:cNvSpPr/>
            <p:nvPr/>
          </p:nvSpPr>
          <p:spPr>
            <a:xfrm>
              <a:off x="-1152860" y="1181567"/>
              <a:ext cx="4363132" cy="2956633"/>
            </a:xfrm>
            <a:custGeom>
              <a:rect b="b" l="l" r="r" t="t"/>
              <a:pathLst>
                <a:path extrusionOk="0" h="2956633" w="4363132">
                  <a:moveTo>
                    <a:pt x="174081" y="0"/>
                  </a:moveTo>
                  <a:cubicBezTo>
                    <a:pt x="76383" y="0"/>
                    <a:pt x="-2183" y="80435"/>
                    <a:pt x="46" y="178167"/>
                  </a:cubicBezTo>
                  <a:lnTo>
                    <a:pt x="70" y="179381"/>
                  </a:lnTo>
                  <a:cubicBezTo>
                    <a:pt x="70" y="187814"/>
                    <a:pt x="385" y="196234"/>
                    <a:pt x="385" y="204352"/>
                  </a:cubicBezTo>
                  <a:cubicBezTo>
                    <a:pt x="1785" y="384387"/>
                    <a:pt x="3186" y="564422"/>
                    <a:pt x="4599" y="744458"/>
                  </a:cubicBezTo>
                  <a:cubicBezTo>
                    <a:pt x="6933" y="1043364"/>
                    <a:pt x="17146" y="1342166"/>
                    <a:pt x="18780" y="1641084"/>
                  </a:cubicBezTo>
                  <a:cubicBezTo>
                    <a:pt x="19586" y="1790111"/>
                    <a:pt x="12536" y="1939092"/>
                    <a:pt x="12851" y="2088013"/>
                  </a:cubicBezTo>
                  <a:cubicBezTo>
                    <a:pt x="13131" y="2220526"/>
                    <a:pt x="10341" y="2353039"/>
                    <a:pt x="10762" y="2485551"/>
                  </a:cubicBezTo>
                  <a:lnTo>
                    <a:pt x="10633" y="2485551"/>
                  </a:lnTo>
                  <a:lnTo>
                    <a:pt x="10633" y="2956633"/>
                  </a:lnTo>
                  <a:lnTo>
                    <a:pt x="4352488" y="2956633"/>
                  </a:lnTo>
                  <a:lnTo>
                    <a:pt x="4352488" y="2485551"/>
                  </a:lnTo>
                  <a:lnTo>
                    <a:pt x="4352359" y="2485551"/>
                  </a:lnTo>
                  <a:cubicBezTo>
                    <a:pt x="4352780" y="2353039"/>
                    <a:pt x="4349990" y="2220526"/>
                    <a:pt x="4350270" y="2088013"/>
                  </a:cubicBezTo>
                  <a:cubicBezTo>
                    <a:pt x="4350585" y="1939092"/>
                    <a:pt x="4343524" y="1790111"/>
                    <a:pt x="4344340" y="1641084"/>
                  </a:cubicBezTo>
                  <a:cubicBezTo>
                    <a:pt x="4345963" y="1342166"/>
                    <a:pt x="4356176" y="1043364"/>
                    <a:pt x="4358523" y="744458"/>
                  </a:cubicBezTo>
                  <a:cubicBezTo>
                    <a:pt x="4359935" y="564422"/>
                    <a:pt x="4361336" y="384387"/>
                    <a:pt x="4362736" y="204352"/>
                  </a:cubicBezTo>
                  <a:cubicBezTo>
                    <a:pt x="4362736" y="196234"/>
                    <a:pt x="4363051" y="187814"/>
                    <a:pt x="4363051" y="179381"/>
                  </a:cubicBezTo>
                  <a:lnTo>
                    <a:pt x="4363086" y="177886"/>
                  </a:lnTo>
                  <a:cubicBezTo>
                    <a:pt x="4365316" y="80306"/>
                    <a:pt x="4286866" y="0"/>
                    <a:pt x="4189332" y="0"/>
                  </a:cubicBezTo>
                  <a:lnTo>
                    <a:pt x="1740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7" name="Google Shape;2327;p27"/>
            <p:cNvSpPr/>
            <p:nvPr/>
          </p:nvSpPr>
          <p:spPr>
            <a:xfrm>
              <a:off x="-1030896" y="1311685"/>
              <a:ext cx="4124819" cy="2607003"/>
            </a:xfrm>
            <a:custGeom>
              <a:rect b="b" l="l" r="r" t="t"/>
              <a:pathLst>
                <a:path extrusionOk="0" h="2607003" w="4124819">
                  <a:moveTo>
                    <a:pt x="4124819" y="104868"/>
                  </a:moveTo>
                  <a:lnTo>
                    <a:pt x="4124819" y="2502451"/>
                  </a:lnTo>
                  <a:cubicBezTo>
                    <a:pt x="4124819" y="2560193"/>
                    <a:pt x="4078036" y="2607004"/>
                    <a:pt x="4020328" y="2607004"/>
                  </a:cubicBezTo>
                  <a:lnTo>
                    <a:pt x="104806" y="2607004"/>
                  </a:lnTo>
                  <a:cubicBezTo>
                    <a:pt x="89515" y="2607004"/>
                    <a:pt x="74866" y="2603570"/>
                    <a:pt x="61758" y="2597637"/>
                  </a:cubicBezTo>
                  <a:cubicBezTo>
                    <a:pt x="25259" y="2581403"/>
                    <a:pt x="0" y="2544893"/>
                    <a:pt x="0" y="2502451"/>
                  </a:cubicBezTo>
                  <a:lnTo>
                    <a:pt x="0" y="104868"/>
                  </a:lnTo>
                  <a:cubicBezTo>
                    <a:pt x="0" y="47126"/>
                    <a:pt x="46783" y="0"/>
                    <a:pt x="104806" y="0"/>
                  </a:cubicBezTo>
                  <a:lnTo>
                    <a:pt x="4020013" y="0"/>
                  </a:lnTo>
                  <a:cubicBezTo>
                    <a:pt x="4077651" y="0"/>
                    <a:pt x="4124819" y="47196"/>
                    <a:pt x="4124819" y="10486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328" name="Google Shape;2328;p27"/>
            <p:cNvGrpSpPr/>
            <p:nvPr/>
          </p:nvGrpSpPr>
          <p:grpSpPr>
            <a:xfrm>
              <a:off x="-1889386" y="4061339"/>
              <a:ext cx="5836171" cy="512636"/>
              <a:chOff x="-1889386" y="4061339"/>
              <a:chExt cx="5836171" cy="512636"/>
            </a:xfrm>
          </p:grpSpPr>
          <p:sp>
            <p:nvSpPr>
              <p:cNvPr id="2329" name="Google Shape;2329;p27"/>
              <p:cNvSpPr/>
              <p:nvPr/>
            </p:nvSpPr>
            <p:spPr>
              <a:xfrm>
                <a:off x="-1889386" y="4061339"/>
                <a:ext cx="5836171" cy="512636"/>
              </a:xfrm>
              <a:custGeom>
                <a:rect b="b" l="l" r="r" t="t"/>
                <a:pathLst>
                  <a:path extrusionOk="0" h="512636" w="5836171">
                    <a:moveTo>
                      <a:pt x="747158" y="0"/>
                    </a:moveTo>
                    <a:lnTo>
                      <a:pt x="0" y="512637"/>
                    </a:lnTo>
                    <a:lnTo>
                      <a:pt x="5836171" y="512637"/>
                    </a:lnTo>
                    <a:lnTo>
                      <a:pt x="508901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30" name="Google Shape;2330;p27"/>
              <p:cNvSpPr/>
              <p:nvPr/>
            </p:nvSpPr>
            <p:spPr>
              <a:xfrm>
                <a:off x="-1424641" y="4175573"/>
                <a:ext cx="4906659" cy="284179"/>
              </a:xfrm>
              <a:custGeom>
                <a:rect b="b" l="l" r="r" t="t"/>
                <a:pathLst>
                  <a:path extrusionOk="0" h="284179" w="4906659">
                    <a:moveTo>
                      <a:pt x="172881" y="99425"/>
                    </a:moveTo>
                    <a:lnTo>
                      <a:pt x="18911" y="205064"/>
                    </a:lnTo>
                    <a:cubicBezTo>
                      <a:pt x="-16211" y="229158"/>
                      <a:pt x="831" y="284179"/>
                      <a:pt x="43411" y="284179"/>
                    </a:cubicBezTo>
                    <a:lnTo>
                      <a:pt x="4863248" y="284179"/>
                    </a:lnTo>
                    <a:cubicBezTo>
                      <a:pt x="4905829" y="284179"/>
                      <a:pt x="4922871" y="229158"/>
                      <a:pt x="4887749" y="205064"/>
                    </a:cubicBezTo>
                    <a:lnTo>
                      <a:pt x="4733779" y="99425"/>
                    </a:lnTo>
                    <a:cubicBezTo>
                      <a:pt x="4639384" y="34664"/>
                      <a:pt x="4527610" y="0"/>
                      <a:pt x="4413151" y="0"/>
                    </a:cubicBezTo>
                    <a:lnTo>
                      <a:pt x="493508" y="0"/>
                    </a:lnTo>
                    <a:cubicBezTo>
                      <a:pt x="379049" y="-12"/>
                      <a:pt x="267275" y="34652"/>
                      <a:pt x="172881" y="9942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331" name="Google Shape;2331;p27"/>
            <p:cNvSpPr/>
            <p:nvPr/>
          </p:nvSpPr>
          <p:spPr>
            <a:xfrm>
              <a:off x="-1889386" y="4573975"/>
              <a:ext cx="5836171" cy="201875"/>
            </a:xfrm>
            <a:custGeom>
              <a:rect b="b" l="l" r="r" t="t"/>
              <a:pathLst>
                <a:path extrusionOk="0" h="201875" w="5836171">
                  <a:moveTo>
                    <a:pt x="5634415" y="201876"/>
                  </a:moveTo>
                  <a:lnTo>
                    <a:pt x="201756" y="201876"/>
                  </a:lnTo>
                  <a:cubicBezTo>
                    <a:pt x="90332" y="201876"/>
                    <a:pt x="0" y="111490"/>
                    <a:pt x="0" y="0"/>
                  </a:cubicBezTo>
                  <a:lnTo>
                    <a:pt x="0" y="0"/>
                  </a:lnTo>
                  <a:lnTo>
                    <a:pt x="5836171" y="0"/>
                  </a:lnTo>
                  <a:lnTo>
                    <a:pt x="5836171" y="0"/>
                  </a:lnTo>
                  <a:cubicBezTo>
                    <a:pt x="5836171" y="111490"/>
                    <a:pt x="5745839" y="201876"/>
                    <a:pt x="5634415" y="201876"/>
                  </a:cubicBezTo>
                  <a:close/>
                </a:path>
              </a:pathLst>
            </a:custGeom>
            <a:solidFill>
              <a:srgbClr val="1D355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2" name="Google Shape;2332;p27"/>
            <p:cNvSpPr/>
            <p:nvPr/>
          </p:nvSpPr>
          <p:spPr>
            <a:xfrm>
              <a:off x="-1030896" y="1311685"/>
              <a:ext cx="2110125" cy="2111383"/>
            </a:xfrm>
            <a:custGeom>
              <a:rect b="b" l="l" r="r" t="t"/>
              <a:pathLst>
                <a:path extrusionOk="0" h="2111383" w="2110125">
                  <a:moveTo>
                    <a:pt x="2110126" y="0"/>
                  </a:moveTo>
                  <a:lnTo>
                    <a:pt x="0" y="2111384"/>
                  </a:lnTo>
                  <a:lnTo>
                    <a:pt x="0" y="1269019"/>
                  </a:lnTo>
                  <a:lnTo>
                    <a:pt x="126825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3" name="Google Shape;2333;p27"/>
            <p:cNvSpPr/>
            <p:nvPr/>
          </p:nvSpPr>
          <p:spPr>
            <a:xfrm>
              <a:off x="1186848" y="2010173"/>
              <a:ext cx="1907073" cy="1908515"/>
            </a:xfrm>
            <a:custGeom>
              <a:rect b="b" l="l" r="r" t="t"/>
              <a:pathLst>
                <a:path extrusionOk="0" h="1908515" w="1907073">
                  <a:moveTo>
                    <a:pt x="1907074" y="0"/>
                  </a:moveTo>
                  <a:lnTo>
                    <a:pt x="1907074" y="842365"/>
                  </a:lnTo>
                  <a:lnTo>
                    <a:pt x="841552" y="1908515"/>
                  </a:lnTo>
                  <a:lnTo>
                    <a:pt x="0" y="19085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4" name="Google Shape;2334;p27"/>
            <p:cNvSpPr/>
            <p:nvPr/>
          </p:nvSpPr>
          <p:spPr>
            <a:xfrm>
              <a:off x="-969138" y="1311685"/>
              <a:ext cx="3704661" cy="2607003"/>
            </a:xfrm>
            <a:custGeom>
              <a:rect b="b" l="l" r="r" t="t"/>
              <a:pathLst>
                <a:path extrusionOk="0" h="2607003" w="3704661">
                  <a:moveTo>
                    <a:pt x="3704661" y="0"/>
                  </a:moveTo>
                  <a:lnTo>
                    <a:pt x="1099208" y="2607004"/>
                  </a:lnTo>
                  <a:lnTo>
                    <a:pt x="43048" y="2607004"/>
                  </a:lnTo>
                  <a:cubicBezTo>
                    <a:pt x="27757" y="2607004"/>
                    <a:pt x="13108" y="2603570"/>
                    <a:pt x="0" y="2597637"/>
                  </a:cubicBezTo>
                  <a:lnTo>
                    <a:pt x="2596104" y="0"/>
                  </a:lnTo>
                  <a:lnTo>
                    <a:pt x="370466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35" name="Google Shape;2335;p27"/>
          <p:cNvGrpSpPr/>
          <p:nvPr/>
        </p:nvGrpSpPr>
        <p:grpSpPr>
          <a:xfrm rot="987796">
            <a:off x="771381" y="2773181"/>
            <a:ext cx="1733556" cy="2517054"/>
            <a:chOff x="1553904" y="5531899"/>
            <a:chExt cx="3467118" cy="5034116"/>
          </a:xfrm>
        </p:grpSpPr>
        <p:sp>
          <p:nvSpPr>
            <p:cNvPr id="2336" name="Google Shape;2336;p27"/>
            <p:cNvSpPr/>
            <p:nvPr/>
          </p:nvSpPr>
          <p:spPr>
            <a:xfrm>
              <a:off x="1615684" y="5669809"/>
              <a:ext cx="3405338" cy="4896206"/>
            </a:xfrm>
            <a:custGeom>
              <a:rect b="b" l="l" r="r" t="t"/>
              <a:pathLst>
                <a:path extrusionOk="0" h="4896206" w="3405338">
                  <a:moveTo>
                    <a:pt x="3258064" y="105645"/>
                  </a:moveTo>
                  <a:cubicBezTo>
                    <a:pt x="3239670" y="101559"/>
                    <a:pt x="3220480" y="101146"/>
                    <a:pt x="3201552" y="100773"/>
                  </a:cubicBezTo>
                  <a:cubicBezTo>
                    <a:pt x="3016164" y="97151"/>
                    <a:pt x="2831311" y="90442"/>
                    <a:pt x="2646044" y="84006"/>
                  </a:cubicBezTo>
                  <a:cubicBezTo>
                    <a:pt x="2460414" y="77559"/>
                    <a:pt x="2274784" y="70850"/>
                    <a:pt x="2089174" y="63809"/>
                  </a:cubicBezTo>
                  <a:cubicBezTo>
                    <a:pt x="1718792" y="49755"/>
                    <a:pt x="1348379" y="34159"/>
                    <a:pt x="977946" y="21750"/>
                  </a:cubicBezTo>
                  <a:cubicBezTo>
                    <a:pt x="977220" y="12529"/>
                    <a:pt x="689709" y="10955"/>
                    <a:pt x="667282" y="10350"/>
                  </a:cubicBezTo>
                  <a:cubicBezTo>
                    <a:pt x="546060" y="7092"/>
                    <a:pt x="424868" y="2683"/>
                    <a:pt x="303616" y="857"/>
                  </a:cubicBezTo>
                  <a:cubicBezTo>
                    <a:pt x="243867" y="-41"/>
                    <a:pt x="184057" y="-515"/>
                    <a:pt x="124339" y="877"/>
                  </a:cubicBezTo>
                  <a:cubicBezTo>
                    <a:pt x="88479" y="1704"/>
                    <a:pt x="44542" y="554"/>
                    <a:pt x="37867" y="45508"/>
                  </a:cubicBezTo>
                  <a:cubicBezTo>
                    <a:pt x="26411" y="122614"/>
                    <a:pt x="40257" y="211685"/>
                    <a:pt x="41588" y="289718"/>
                  </a:cubicBezTo>
                  <a:cubicBezTo>
                    <a:pt x="46610" y="585440"/>
                    <a:pt x="46378" y="881444"/>
                    <a:pt x="54415" y="1177014"/>
                  </a:cubicBezTo>
                  <a:cubicBezTo>
                    <a:pt x="54354" y="1182956"/>
                    <a:pt x="54284" y="1188888"/>
                    <a:pt x="54223" y="1194831"/>
                  </a:cubicBezTo>
                  <a:cubicBezTo>
                    <a:pt x="47699" y="1788564"/>
                    <a:pt x="41174" y="2382297"/>
                    <a:pt x="34650" y="2976030"/>
                  </a:cubicBezTo>
                  <a:lnTo>
                    <a:pt x="24868" y="3866625"/>
                  </a:lnTo>
                  <a:cubicBezTo>
                    <a:pt x="23144" y="4023742"/>
                    <a:pt x="28035" y="4183623"/>
                    <a:pt x="26976" y="4342516"/>
                  </a:cubicBezTo>
                  <a:cubicBezTo>
                    <a:pt x="23436" y="4385371"/>
                    <a:pt x="21056" y="4428338"/>
                    <a:pt x="18979" y="4471385"/>
                  </a:cubicBezTo>
                  <a:cubicBezTo>
                    <a:pt x="13856" y="4577586"/>
                    <a:pt x="-9226" y="4700352"/>
                    <a:pt x="4075" y="4805695"/>
                  </a:cubicBezTo>
                  <a:cubicBezTo>
                    <a:pt x="16952" y="4907648"/>
                    <a:pt x="124692" y="4888178"/>
                    <a:pt x="210952" y="4890185"/>
                  </a:cubicBezTo>
                  <a:cubicBezTo>
                    <a:pt x="1247507" y="4914256"/>
                    <a:pt x="2285130" y="4864843"/>
                    <a:pt x="3315786" y="4765422"/>
                  </a:cubicBezTo>
                  <a:cubicBezTo>
                    <a:pt x="3378045" y="4759419"/>
                    <a:pt x="3400574" y="4750703"/>
                    <a:pt x="3403841" y="4680891"/>
                  </a:cubicBezTo>
                  <a:cubicBezTo>
                    <a:pt x="3408157" y="4588370"/>
                    <a:pt x="3402056" y="4493933"/>
                    <a:pt x="3399192" y="4401402"/>
                  </a:cubicBezTo>
                  <a:cubicBezTo>
                    <a:pt x="3387444" y="4021724"/>
                    <a:pt x="3367346" y="3644468"/>
                    <a:pt x="3359501" y="3264438"/>
                  </a:cubicBezTo>
                  <a:cubicBezTo>
                    <a:pt x="3349013" y="2668082"/>
                    <a:pt x="3338536" y="2071735"/>
                    <a:pt x="3328048" y="1475379"/>
                  </a:cubicBezTo>
                  <a:cubicBezTo>
                    <a:pt x="3321100" y="1080337"/>
                    <a:pt x="3314707" y="687404"/>
                    <a:pt x="3325204" y="292452"/>
                  </a:cubicBezTo>
                  <a:cubicBezTo>
                    <a:pt x="3326949" y="226878"/>
                    <a:pt x="3352946" y="135900"/>
                    <a:pt x="3269933" y="108874"/>
                  </a:cubicBezTo>
                  <a:cubicBezTo>
                    <a:pt x="3266020" y="107592"/>
                    <a:pt x="3262057" y="106533"/>
                    <a:pt x="3258064" y="1056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7" name="Google Shape;2337;p27"/>
            <p:cNvSpPr/>
            <p:nvPr/>
          </p:nvSpPr>
          <p:spPr>
            <a:xfrm>
              <a:off x="1644337" y="5867781"/>
              <a:ext cx="3330755" cy="4615756"/>
            </a:xfrm>
            <a:custGeom>
              <a:rect b="b" l="l" r="r" t="t"/>
              <a:pathLst>
                <a:path extrusionOk="0" h="4615756" w="3330755">
                  <a:moveTo>
                    <a:pt x="3329738" y="4435039"/>
                  </a:moveTo>
                  <a:cubicBezTo>
                    <a:pt x="3335899" y="4331361"/>
                    <a:pt x="3312423" y="4220872"/>
                    <a:pt x="3303862" y="4117355"/>
                  </a:cubicBezTo>
                  <a:cubicBezTo>
                    <a:pt x="3294302" y="4001792"/>
                    <a:pt x="3286073" y="3886119"/>
                    <a:pt x="3279155" y="3770374"/>
                  </a:cubicBezTo>
                  <a:cubicBezTo>
                    <a:pt x="3243064" y="3166492"/>
                    <a:pt x="3236873" y="2559926"/>
                    <a:pt x="3229188" y="1955076"/>
                  </a:cubicBezTo>
                  <a:cubicBezTo>
                    <a:pt x="3222472" y="1426786"/>
                    <a:pt x="3203716" y="894299"/>
                    <a:pt x="3220708" y="366191"/>
                  </a:cubicBezTo>
                  <a:cubicBezTo>
                    <a:pt x="3220818" y="359372"/>
                    <a:pt x="3220929" y="352673"/>
                    <a:pt x="3220929" y="345863"/>
                  </a:cubicBezTo>
                  <a:cubicBezTo>
                    <a:pt x="3221595" y="242860"/>
                    <a:pt x="3218701" y="139868"/>
                    <a:pt x="3213780" y="36976"/>
                  </a:cubicBezTo>
                  <a:cubicBezTo>
                    <a:pt x="3212781" y="17092"/>
                    <a:pt x="3197474" y="-220"/>
                    <a:pt x="3176599" y="2"/>
                  </a:cubicBezTo>
                  <a:cubicBezTo>
                    <a:pt x="2676675" y="4693"/>
                    <a:pt x="2176741" y="9495"/>
                    <a:pt x="1676817" y="14297"/>
                  </a:cubicBezTo>
                  <a:cubicBezTo>
                    <a:pt x="1176893" y="18989"/>
                    <a:pt x="676969" y="23014"/>
                    <a:pt x="177034" y="28482"/>
                  </a:cubicBezTo>
                  <a:cubicBezTo>
                    <a:pt x="152580" y="28815"/>
                    <a:pt x="127229" y="29148"/>
                    <a:pt x="105457" y="41889"/>
                  </a:cubicBezTo>
                  <a:cubicBezTo>
                    <a:pt x="83453" y="54732"/>
                    <a:pt x="69940" y="77189"/>
                    <a:pt x="64586" y="101764"/>
                  </a:cubicBezTo>
                  <a:cubicBezTo>
                    <a:pt x="59332" y="126561"/>
                    <a:pt x="61238" y="152145"/>
                    <a:pt x="61903" y="177165"/>
                  </a:cubicBezTo>
                  <a:cubicBezTo>
                    <a:pt x="62801" y="210235"/>
                    <a:pt x="63688" y="243294"/>
                    <a:pt x="64586" y="276364"/>
                  </a:cubicBezTo>
                  <a:cubicBezTo>
                    <a:pt x="67823" y="401037"/>
                    <a:pt x="70616" y="525709"/>
                    <a:pt x="72955" y="650372"/>
                  </a:cubicBezTo>
                  <a:cubicBezTo>
                    <a:pt x="77645" y="898375"/>
                    <a:pt x="80660" y="1146257"/>
                    <a:pt x="81779" y="1394261"/>
                  </a:cubicBezTo>
                  <a:cubicBezTo>
                    <a:pt x="84129" y="1893163"/>
                    <a:pt x="79319" y="2392075"/>
                    <a:pt x="67268" y="2890866"/>
                  </a:cubicBezTo>
                  <a:cubicBezTo>
                    <a:pt x="55318" y="3389658"/>
                    <a:pt x="36229" y="3888227"/>
                    <a:pt x="9869" y="4386464"/>
                  </a:cubicBezTo>
                  <a:cubicBezTo>
                    <a:pt x="6743" y="4446449"/>
                    <a:pt x="3506" y="4506445"/>
                    <a:pt x="47" y="4566542"/>
                  </a:cubicBezTo>
                  <a:cubicBezTo>
                    <a:pt x="-1073" y="4587203"/>
                    <a:pt x="18138" y="4602739"/>
                    <a:pt x="37338" y="4603516"/>
                  </a:cubicBezTo>
                  <a:cubicBezTo>
                    <a:pt x="625408" y="4627465"/>
                    <a:pt x="1214255" y="4613201"/>
                    <a:pt x="1801992" y="4587132"/>
                  </a:cubicBezTo>
                  <a:cubicBezTo>
                    <a:pt x="2096027" y="4574088"/>
                    <a:pt x="2389921" y="4558037"/>
                    <a:pt x="2683825" y="4542320"/>
                  </a:cubicBezTo>
                  <a:cubicBezTo>
                    <a:pt x="2763722" y="4538052"/>
                    <a:pt x="2843720" y="4535944"/>
                    <a:pt x="2923657" y="4532483"/>
                  </a:cubicBezTo>
                  <a:cubicBezTo>
                    <a:pt x="2992008" y="4529517"/>
                    <a:pt x="3060187" y="4523525"/>
                    <a:pt x="3128266" y="4516917"/>
                  </a:cubicBezTo>
                  <a:cubicBezTo>
                    <a:pt x="3162330" y="4513608"/>
                    <a:pt x="3196374" y="4510147"/>
                    <a:pt x="3230439" y="4506828"/>
                  </a:cubicBezTo>
                  <a:cubicBezTo>
                    <a:pt x="3254580" y="4504478"/>
                    <a:pt x="3291489" y="4507756"/>
                    <a:pt x="3311637" y="4491958"/>
                  </a:cubicBezTo>
                  <a:cubicBezTo>
                    <a:pt x="3323012" y="4483110"/>
                    <a:pt x="3328155" y="4461703"/>
                    <a:pt x="3329738" y="443503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8" name="Google Shape;2338;p27"/>
            <p:cNvSpPr/>
            <p:nvPr/>
          </p:nvSpPr>
          <p:spPr>
            <a:xfrm>
              <a:off x="1553904" y="5752836"/>
              <a:ext cx="3261783" cy="4583155"/>
            </a:xfrm>
            <a:custGeom>
              <a:rect b="b" l="l" r="r" t="t"/>
              <a:pathLst>
                <a:path extrusionOk="0" h="4583155" w="3261783">
                  <a:moveTo>
                    <a:pt x="3209694" y="2291895"/>
                  </a:moveTo>
                  <a:cubicBezTo>
                    <a:pt x="3208927" y="3020501"/>
                    <a:pt x="3225465" y="3749913"/>
                    <a:pt x="3261758" y="4481676"/>
                  </a:cubicBezTo>
                  <a:cubicBezTo>
                    <a:pt x="3262464" y="4497222"/>
                    <a:pt x="3248518" y="4509026"/>
                    <a:pt x="3234289" y="4509600"/>
                  </a:cubicBezTo>
                  <a:cubicBezTo>
                    <a:pt x="3000557" y="4518670"/>
                    <a:pt x="2766836" y="4526872"/>
                    <a:pt x="2532973" y="4534358"/>
                  </a:cubicBezTo>
                  <a:cubicBezTo>
                    <a:pt x="2118916" y="4547604"/>
                    <a:pt x="1704718" y="4558257"/>
                    <a:pt x="1290519" y="4566459"/>
                  </a:cubicBezTo>
                  <a:cubicBezTo>
                    <a:pt x="874909" y="4574661"/>
                    <a:pt x="459168" y="4582146"/>
                    <a:pt x="43417" y="4583155"/>
                  </a:cubicBezTo>
                  <a:cubicBezTo>
                    <a:pt x="24116" y="4583155"/>
                    <a:pt x="15242" y="4565591"/>
                    <a:pt x="17490" y="4548320"/>
                  </a:cubicBezTo>
                  <a:cubicBezTo>
                    <a:pt x="92285" y="3975258"/>
                    <a:pt x="15040" y="3387487"/>
                    <a:pt x="2414" y="2812306"/>
                  </a:cubicBezTo>
                  <a:cubicBezTo>
                    <a:pt x="-15788" y="1982908"/>
                    <a:pt x="75989" y="1151007"/>
                    <a:pt x="42429" y="323757"/>
                  </a:cubicBezTo>
                  <a:cubicBezTo>
                    <a:pt x="38062" y="227161"/>
                    <a:pt x="30307" y="130716"/>
                    <a:pt x="17490" y="34835"/>
                  </a:cubicBezTo>
                  <a:cubicBezTo>
                    <a:pt x="15242" y="17564"/>
                    <a:pt x="24116" y="0"/>
                    <a:pt x="43417" y="0"/>
                  </a:cubicBezTo>
                  <a:cubicBezTo>
                    <a:pt x="459168" y="1009"/>
                    <a:pt x="874909" y="8494"/>
                    <a:pt x="1290519" y="16696"/>
                  </a:cubicBezTo>
                  <a:cubicBezTo>
                    <a:pt x="1704718" y="24898"/>
                    <a:pt x="2118916" y="35552"/>
                    <a:pt x="2532973" y="48798"/>
                  </a:cubicBezTo>
                  <a:cubicBezTo>
                    <a:pt x="2766836" y="56283"/>
                    <a:pt x="3000567" y="64485"/>
                    <a:pt x="3234289" y="73555"/>
                  </a:cubicBezTo>
                  <a:cubicBezTo>
                    <a:pt x="3248518" y="74130"/>
                    <a:pt x="3262464" y="85933"/>
                    <a:pt x="3261758" y="101479"/>
                  </a:cubicBezTo>
                  <a:cubicBezTo>
                    <a:pt x="3228632" y="831860"/>
                    <a:pt x="3210460" y="1561474"/>
                    <a:pt x="3209694" y="229189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9" name="Google Shape;2339;p27"/>
            <p:cNvSpPr/>
            <p:nvPr/>
          </p:nvSpPr>
          <p:spPr>
            <a:xfrm>
              <a:off x="1947226" y="6452365"/>
              <a:ext cx="629326" cy="722754"/>
            </a:xfrm>
            <a:custGeom>
              <a:rect b="b" l="l" r="r" t="t"/>
              <a:pathLst>
                <a:path extrusionOk="0" h="722754" w="629326">
                  <a:moveTo>
                    <a:pt x="615012" y="9142"/>
                  </a:moveTo>
                  <a:cubicBezTo>
                    <a:pt x="595902" y="-6596"/>
                    <a:pt x="569703" y="-1078"/>
                    <a:pt x="555807" y="18534"/>
                  </a:cubicBezTo>
                  <a:cubicBezTo>
                    <a:pt x="540520" y="40103"/>
                    <a:pt x="529871" y="65838"/>
                    <a:pt x="516378" y="88668"/>
                  </a:cubicBezTo>
                  <a:cubicBezTo>
                    <a:pt x="513171" y="94096"/>
                    <a:pt x="509793" y="99433"/>
                    <a:pt x="506506" y="104820"/>
                  </a:cubicBezTo>
                  <a:cubicBezTo>
                    <a:pt x="488838" y="92250"/>
                    <a:pt x="455580" y="97476"/>
                    <a:pt x="435906" y="97516"/>
                  </a:cubicBezTo>
                  <a:cubicBezTo>
                    <a:pt x="347488" y="97728"/>
                    <a:pt x="184911" y="97344"/>
                    <a:pt x="100627" y="124724"/>
                  </a:cubicBezTo>
                  <a:cubicBezTo>
                    <a:pt x="-53974" y="174934"/>
                    <a:pt x="21446" y="362993"/>
                    <a:pt x="12017" y="481864"/>
                  </a:cubicBezTo>
                  <a:cubicBezTo>
                    <a:pt x="8437" y="527020"/>
                    <a:pt x="-18689" y="672687"/>
                    <a:pt x="22767" y="709903"/>
                  </a:cubicBezTo>
                  <a:cubicBezTo>
                    <a:pt x="41957" y="727134"/>
                    <a:pt x="79984" y="718922"/>
                    <a:pt x="220336" y="720374"/>
                  </a:cubicBezTo>
                  <a:cubicBezTo>
                    <a:pt x="287840" y="721071"/>
                    <a:pt x="380151" y="728122"/>
                    <a:pt x="449298" y="714059"/>
                  </a:cubicBezTo>
                  <a:cubicBezTo>
                    <a:pt x="595741" y="684278"/>
                    <a:pt x="555404" y="527212"/>
                    <a:pt x="556886" y="416703"/>
                  </a:cubicBezTo>
                  <a:cubicBezTo>
                    <a:pt x="559367" y="232741"/>
                    <a:pt x="599220" y="186193"/>
                    <a:pt x="562675" y="171323"/>
                  </a:cubicBezTo>
                  <a:cubicBezTo>
                    <a:pt x="571236" y="157774"/>
                    <a:pt x="579646" y="144124"/>
                    <a:pt x="587724" y="130273"/>
                  </a:cubicBezTo>
                  <a:cubicBezTo>
                    <a:pt x="602164" y="105506"/>
                    <a:pt x="619388" y="79135"/>
                    <a:pt x="628040" y="51704"/>
                  </a:cubicBezTo>
                  <a:cubicBezTo>
                    <a:pt x="627809" y="51664"/>
                    <a:pt x="627577" y="51624"/>
                    <a:pt x="627345" y="51583"/>
                  </a:cubicBezTo>
                  <a:cubicBezTo>
                    <a:pt x="632044" y="36743"/>
                    <a:pt x="628565" y="20309"/>
                    <a:pt x="615012" y="9142"/>
                  </a:cubicBezTo>
                  <a:close/>
                  <a:moveTo>
                    <a:pt x="374907" y="659693"/>
                  </a:moveTo>
                  <a:cubicBezTo>
                    <a:pt x="276364" y="664525"/>
                    <a:pt x="165347" y="666079"/>
                    <a:pt x="65514" y="657554"/>
                  </a:cubicBezTo>
                  <a:cubicBezTo>
                    <a:pt x="50771" y="606567"/>
                    <a:pt x="74549" y="531217"/>
                    <a:pt x="75124" y="460144"/>
                  </a:cubicBezTo>
                  <a:cubicBezTo>
                    <a:pt x="76193" y="327158"/>
                    <a:pt x="28908" y="213412"/>
                    <a:pt x="119817" y="183943"/>
                  </a:cubicBezTo>
                  <a:cubicBezTo>
                    <a:pt x="210565" y="154536"/>
                    <a:pt x="317901" y="160417"/>
                    <a:pt x="411976" y="159872"/>
                  </a:cubicBezTo>
                  <a:cubicBezTo>
                    <a:pt x="425046" y="159792"/>
                    <a:pt x="448340" y="163262"/>
                    <a:pt x="469819" y="162364"/>
                  </a:cubicBezTo>
                  <a:cubicBezTo>
                    <a:pt x="440716" y="206108"/>
                    <a:pt x="409919" y="248691"/>
                    <a:pt x="379072" y="291214"/>
                  </a:cubicBezTo>
                  <a:cubicBezTo>
                    <a:pt x="327309" y="362559"/>
                    <a:pt x="274236" y="434267"/>
                    <a:pt x="231560" y="511665"/>
                  </a:cubicBezTo>
                  <a:cubicBezTo>
                    <a:pt x="230663" y="510455"/>
                    <a:pt x="229644" y="509355"/>
                    <a:pt x="228757" y="508135"/>
                  </a:cubicBezTo>
                  <a:cubicBezTo>
                    <a:pt x="215607" y="489885"/>
                    <a:pt x="206229" y="469456"/>
                    <a:pt x="187260" y="456351"/>
                  </a:cubicBezTo>
                  <a:cubicBezTo>
                    <a:pt x="175946" y="448532"/>
                    <a:pt x="154900" y="454474"/>
                    <a:pt x="152318" y="469314"/>
                  </a:cubicBezTo>
                  <a:cubicBezTo>
                    <a:pt x="147629" y="496200"/>
                    <a:pt x="158066" y="519413"/>
                    <a:pt x="169724" y="543282"/>
                  </a:cubicBezTo>
                  <a:cubicBezTo>
                    <a:pt x="180978" y="566314"/>
                    <a:pt x="195398" y="587762"/>
                    <a:pt x="210998" y="608040"/>
                  </a:cubicBezTo>
                  <a:cubicBezTo>
                    <a:pt x="226205" y="627813"/>
                    <a:pt x="261218" y="622477"/>
                    <a:pt x="272875" y="602027"/>
                  </a:cubicBezTo>
                  <a:cubicBezTo>
                    <a:pt x="326846" y="507348"/>
                    <a:pt x="387855" y="418671"/>
                    <a:pt x="452021" y="330649"/>
                  </a:cubicBezTo>
                  <a:cubicBezTo>
                    <a:pt x="470132" y="305801"/>
                    <a:pt x="488173" y="280903"/>
                    <a:pt x="505891" y="255773"/>
                  </a:cubicBezTo>
                  <a:cubicBezTo>
                    <a:pt x="505255" y="265165"/>
                    <a:pt x="504801" y="273468"/>
                    <a:pt x="504065" y="279319"/>
                  </a:cubicBezTo>
                  <a:cubicBezTo>
                    <a:pt x="464495" y="591616"/>
                    <a:pt x="571418" y="650048"/>
                    <a:pt x="374907" y="65969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0" name="Google Shape;2340;p27"/>
            <p:cNvSpPr/>
            <p:nvPr/>
          </p:nvSpPr>
          <p:spPr>
            <a:xfrm>
              <a:off x="1933749" y="7221213"/>
              <a:ext cx="565694" cy="795242"/>
            </a:xfrm>
            <a:custGeom>
              <a:rect b="b" l="l" r="r" t="t"/>
              <a:pathLst>
                <a:path extrusionOk="0" h="795242" w="565694">
                  <a:moveTo>
                    <a:pt x="538991" y="250092"/>
                  </a:moveTo>
                  <a:cubicBezTo>
                    <a:pt x="541703" y="223691"/>
                    <a:pt x="557596" y="178596"/>
                    <a:pt x="519105" y="170666"/>
                  </a:cubicBezTo>
                  <a:cubicBezTo>
                    <a:pt x="515727" y="170243"/>
                    <a:pt x="512611" y="170293"/>
                    <a:pt x="509696" y="170677"/>
                  </a:cubicBezTo>
                  <a:cubicBezTo>
                    <a:pt x="518863" y="151892"/>
                    <a:pt x="528049" y="133127"/>
                    <a:pt x="537115" y="114292"/>
                  </a:cubicBezTo>
                  <a:cubicBezTo>
                    <a:pt x="550809" y="85823"/>
                    <a:pt x="581980" y="42402"/>
                    <a:pt x="555126" y="12884"/>
                  </a:cubicBezTo>
                  <a:cubicBezTo>
                    <a:pt x="541804" y="-1765"/>
                    <a:pt x="517945" y="-5104"/>
                    <a:pt x="502869" y="9050"/>
                  </a:cubicBezTo>
                  <a:cubicBezTo>
                    <a:pt x="496405" y="16929"/>
                    <a:pt x="495679" y="17787"/>
                    <a:pt x="500711" y="11623"/>
                  </a:cubicBezTo>
                  <a:cubicBezTo>
                    <a:pt x="497303" y="14851"/>
                    <a:pt x="494923" y="18725"/>
                    <a:pt x="493249" y="23043"/>
                  </a:cubicBezTo>
                  <a:cubicBezTo>
                    <a:pt x="489730" y="28753"/>
                    <a:pt x="485817" y="34342"/>
                    <a:pt x="482751" y="40294"/>
                  </a:cubicBezTo>
                  <a:cubicBezTo>
                    <a:pt x="476176" y="53086"/>
                    <a:pt x="469954" y="66100"/>
                    <a:pt x="463632" y="79013"/>
                  </a:cubicBezTo>
                  <a:cubicBezTo>
                    <a:pt x="457490" y="91543"/>
                    <a:pt x="451410" y="104113"/>
                    <a:pt x="445319" y="116673"/>
                  </a:cubicBezTo>
                  <a:cubicBezTo>
                    <a:pt x="423749" y="112335"/>
                    <a:pt x="395261" y="117803"/>
                    <a:pt x="378481" y="117632"/>
                  </a:cubicBezTo>
                  <a:cubicBezTo>
                    <a:pt x="280412" y="116633"/>
                    <a:pt x="168205" y="100935"/>
                    <a:pt x="74008" y="135044"/>
                  </a:cubicBezTo>
                  <a:cubicBezTo>
                    <a:pt x="-27045" y="171635"/>
                    <a:pt x="3883" y="303198"/>
                    <a:pt x="6384" y="409580"/>
                  </a:cubicBezTo>
                  <a:cubicBezTo>
                    <a:pt x="10337" y="577482"/>
                    <a:pt x="-6252" y="718639"/>
                    <a:pt x="65074" y="767759"/>
                  </a:cubicBezTo>
                  <a:cubicBezTo>
                    <a:pt x="95911" y="788995"/>
                    <a:pt x="136006" y="789278"/>
                    <a:pt x="171986" y="789247"/>
                  </a:cubicBezTo>
                  <a:cubicBezTo>
                    <a:pt x="313750" y="789106"/>
                    <a:pt x="475107" y="818040"/>
                    <a:pt x="518197" y="750024"/>
                  </a:cubicBezTo>
                  <a:cubicBezTo>
                    <a:pt x="552473" y="695930"/>
                    <a:pt x="519246" y="442368"/>
                    <a:pt x="538991" y="250092"/>
                  </a:cubicBezTo>
                  <a:close/>
                  <a:moveTo>
                    <a:pt x="465457" y="716681"/>
                  </a:moveTo>
                  <a:cubicBezTo>
                    <a:pt x="439339" y="741388"/>
                    <a:pt x="334987" y="727970"/>
                    <a:pt x="286210" y="726750"/>
                  </a:cubicBezTo>
                  <a:cubicBezTo>
                    <a:pt x="168457" y="723794"/>
                    <a:pt x="122312" y="734286"/>
                    <a:pt x="98543" y="715148"/>
                  </a:cubicBezTo>
                  <a:cubicBezTo>
                    <a:pt x="55544" y="680545"/>
                    <a:pt x="75198" y="520926"/>
                    <a:pt x="68119" y="396778"/>
                  </a:cubicBezTo>
                  <a:cubicBezTo>
                    <a:pt x="64892" y="340202"/>
                    <a:pt x="53427" y="278673"/>
                    <a:pt x="67978" y="222884"/>
                  </a:cubicBezTo>
                  <a:cubicBezTo>
                    <a:pt x="76913" y="188644"/>
                    <a:pt x="116523" y="186243"/>
                    <a:pt x="146998" y="182510"/>
                  </a:cubicBezTo>
                  <a:cubicBezTo>
                    <a:pt x="259406" y="168760"/>
                    <a:pt x="355448" y="182863"/>
                    <a:pt x="413806" y="181471"/>
                  </a:cubicBezTo>
                  <a:lnTo>
                    <a:pt x="356971" y="298335"/>
                  </a:lnTo>
                  <a:cubicBezTo>
                    <a:pt x="333122" y="347385"/>
                    <a:pt x="309212" y="396415"/>
                    <a:pt x="285635" y="445596"/>
                  </a:cubicBezTo>
                  <a:cubicBezTo>
                    <a:pt x="271356" y="475377"/>
                    <a:pt x="256553" y="505057"/>
                    <a:pt x="242334" y="534989"/>
                  </a:cubicBezTo>
                  <a:cubicBezTo>
                    <a:pt x="230798" y="517708"/>
                    <a:pt x="219039" y="501112"/>
                    <a:pt x="201715" y="489107"/>
                  </a:cubicBezTo>
                  <a:cubicBezTo>
                    <a:pt x="188404" y="479886"/>
                    <a:pt x="164171" y="490408"/>
                    <a:pt x="165986" y="508154"/>
                  </a:cubicBezTo>
                  <a:cubicBezTo>
                    <a:pt x="168326" y="531045"/>
                    <a:pt x="177069" y="550354"/>
                    <a:pt x="187567" y="570672"/>
                  </a:cubicBezTo>
                  <a:cubicBezTo>
                    <a:pt x="197590" y="590072"/>
                    <a:pt x="206515" y="609906"/>
                    <a:pt x="216034" y="629558"/>
                  </a:cubicBezTo>
                  <a:cubicBezTo>
                    <a:pt x="228297" y="654839"/>
                    <a:pt x="267988" y="656000"/>
                    <a:pt x="281834" y="631626"/>
                  </a:cubicBezTo>
                  <a:cubicBezTo>
                    <a:pt x="313216" y="576372"/>
                    <a:pt x="339566" y="517859"/>
                    <a:pt x="367771" y="460920"/>
                  </a:cubicBezTo>
                  <a:cubicBezTo>
                    <a:pt x="396531" y="402851"/>
                    <a:pt x="424737" y="344490"/>
                    <a:pt x="453174" y="286259"/>
                  </a:cubicBezTo>
                  <a:cubicBezTo>
                    <a:pt x="459850" y="272590"/>
                    <a:pt x="466566" y="258930"/>
                    <a:pt x="473262" y="245260"/>
                  </a:cubicBezTo>
                  <a:cubicBezTo>
                    <a:pt x="471891" y="269321"/>
                    <a:pt x="473131" y="292756"/>
                    <a:pt x="472526" y="304449"/>
                  </a:cubicBezTo>
                  <a:cubicBezTo>
                    <a:pt x="461947" y="509809"/>
                    <a:pt x="485323" y="653518"/>
                    <a:pt x="465457" y="7166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1" name="Google Shape;2341;p27"/>
            <p:cNvSpPr/>
            <p:nvPr/>
          </p:nvSpPr>
          <p:spPr>
            <a:xfrm>
              <a:off x="1919261" y="8115601"/>
              <a:ext cx="557683" cy="685380"/>
            </a:xfrm>
            <a:custGeom>
              <a:rect b="b" l="l" r="r" t="t"/>
              <a:pathLst>
                <a:path extrusionOk="0" h="685380" w="557683">
                  <a:moveTo>
                    <a:pt x="519133" y="124250"/>
                  </a:moveTo>
                  <a:cubicBezTo>
                    <a:pt x="525455" y="110480"/>
                    <a:pt x="531455" y="96578"/>
                    <a:pt x="536639" y="82373"/>
                  </a:cubicBezTo>
                  <a:cubicBezTo>
                    <a:pt x="537032" y="81294"/>
                    <a:pt x="537698" y="79841"/>
                    <a:pt x="538272" y="78368"/>
                  </a:cubicBezTo>
                  <a:cubicBezTo>
                    <a:pt x="543546" y="74272"/>
                    <a:pt x="548528" y="68431"/>
                    <a:pt x="551120" y="63861"/>
                  </a:cubicBezTo>
                  <a:cubicBezTo>
                    <a:pt x="560538" y="47266"/>
                    <a:pt x="560407" y="26756"/>
                    <a:pt x="546884" y="12340"/>
                  </a:cubicBezTo>
                  <a:cubicBezTo>
                    <a:pt x="533281" y="-2157"/>
                    <a:pt x="508988" y="-4791"/>
                    <a:pt x="493952" y="9333"/>
                  </a:cubicBezTo>
                  <a:cubicBezTo>
                    <a:pt x="491230" y="11886"/>
                    <a:pt x="488941" y="14953"/>
                    <a:pt x="487085" y="18282"/>
                  </a:cubicBezTo>
                  <a:cubicBezTo>
                    <a:pt x="485219" y="19522"/>
                    <a:pt x="483434" y="20905"/>
                    <a:pt x="481750" y="22438"/>
                  </a:cubicBezTo>
                  <a:cubicBezTo>
                    <a:pt x="475781" y="27492"/>
                    <a:pt x="471898" y="32900"/>
                    <a:pt x="468419" y="39709"/>
                  </a:cubicBezTo>
                  <a:cubicBezTo>
                    <a:pt x="467663" y="41203"/>
                    <a:pt x="466937" y="42766"/>
                    <a:pt x="466191" y="44300"/>
                  </a:cubicBezTo>
                  <a:cubicBezTo>
                    <a:pt x="416717" y="43240"/>
                    <a:pt x="337032" y="54227"/>
                    <a:pt x="240516" y="44169"/>
                  </a:cubicBezTo>
                  <a:cubicBezTo>
                    <a:pt x="186636" y="38549"/>
                    <a:pt x="123913" y="24042"/>
                    <a:pt x="73250" y="49283"/>
                  </a:cubicBezTo>
                  <a:cubicBezTo>
                    <a:pt x="-21582" y="96537"/>
                    <a:pt x="2741" y="261039"/>
                    <a:pt x="2933" y="346155"/>
                  </a:cubicBezTo>
                  <a:cubicBezTo>
                    <a:pt x="3074" y="413475"/>
                    <a:pt x="4233" y="513411"/>
                    <a:pt x="8721" y="580761"/>
                  </a:cubicBezTo>
                  <a:cubicBezTo>
                    <a:pt x="15790" y="686851"/>
                    <a:pt x="23656" y="665151"/>
                    <a:pt x="281226" y="675088"/>
                  </a:cubicBezTo>
                  <a:cubicBezTo>
                    <a:pt x="345089" y="677549"/>
                    <a:pt x="483364" y="712001"/>
                    <a:pt x="517620" y="639284"/>
                  </a:cubicBezTo>
                  <a:cubicBezTo>
                    <a:pt x="544746" y="581689"/>
                    <a:pt x="539654" y="441339"/>
                    <a:pt x="536336" y="240953"/>
                  </a:cubicBezTo>
                  <a:cubicBezTo>
                    <a:pt x="535893" y="215419"/>
                    <a:pt x="549950" y="140493"/>
                    <a:pt x="519133" y="124250"/>
                  </a:cubicBezTo>
                  <a:close/>
                  <a:moveTo>
                    <a:pt x="403346" y="625382"/>
                  </a:moveTo>
                  <a:cubicBezTo>
                    <a:pt x="279522" y="615415"/>
                    <a:pt x="84554" y="617422"/>
                    <a:pt x="67169" y="610179"/>
                  </a:cubicBezTo>
                  <a:cubicBezTo>
                    <a:pt x="56712" y="551838"/>
                    <a:pt x="58083" y="292747"/>
                    <a:pt x="59424" y="233084"/>
                  </a:cubicBezTo>
                  <a:cubicBezTo>
                    <a:pt x="60332" y="192599"/>
                    <a:pt x="55048" y="120397"/>
                    <a:pt x="97986" y="99050"/>
                  </a:cubicBezTo>
                  <a:cubicBezTo>
                    <a:pt x="133503" y="81395"/>
                    <a:pt x="182209" y="93592"/>
                    <a:pt x="219753" y="97819"/>
                  </a:cubicBezTo>
                  <a:cubicBezTo>
                    <a:pt x="286954" y="105385"/>
                    <a:pt x="353651" y="102076"/>
                    <a:pt x="421084" y="101582"/>
                  </a:cubicBezTo>
                  <a:cubicBezTo>
                    <a:pt x="425854" y="101551"/>
                    <a:pt x="431955" y="101995"/>
                    <a:pt x="438711" y="102520"/>
                  </a:cubicBezTo>
                  <a:cubicBezTo>
                    <a:pt x="432782" y="114001"/>
                    <a:pt x="426640" y="125370"/>
                    <a:pt x="420307" y="136588"/>
                  </a:cubicBezTo>
                  <a:cubicBezTo>
                    <a:pt x="396095" y="179464"/>
                    <a:pt x="368777" y="220474"/>
                    <a:pt x="340834" y="260979"/>
                  </a:cubicBezTo>
                  <a:cubicBezTo>
                    <a:pt x="297048" y="324455"/>
                    <a:pt x="251629" y="387104"/>
                    <a:pt x="213420" y="454061"/>
                  </a:cubicBezTo>
                  <a:cubicBezTo>
                    <a:pt x="198818" y="432562"/>
                    <a:pt x="186324" y="414343"/>
                    <a:pt x="162777" y="402186"/>
                  </a:cubicBezTo>
                  <a:cubicBezTo>
                    <a:pt x="146945" y="394014"/>
                    <a:pt x="126363" y="402418"/>
                    <a:pt x="125809" y="421899"/>
                  </a:cubicBezTo>
                  <a:cubicBezTo>
                    <a:pt x="125415" y="435881"/>
                    <a:pt x="125687" y="447957"/>
                    <a:pt x="131274" y="461112"/>
                  </a:cubicBezTo>
                  <a:cubicBezTo>
                    <a:pt x="135741" y="471615"/>
                    <a:pt x="140784" y="481894"/>
                    <a:pt x="145957" y="492064"/>
                  </a:cubicBezTo>
                  <a:cubicBezTo>
                    <a:pt x="156737" y="513259"/>
                    <a:pt x="168797" y="534011"/>
                    <a:pt x="180798" y="554541"/>
                  </a:cubicBezTo>
                  <a:cubicBezTo>
                    <a:pt x="194754" y="578410"/>
                    <a:pt x="236755" y="585604"/>
                    <a:pt x="250782" y="556740"/>
                  </a:cubicBezTo>
                  <a:cubicBezTo>
                    <a:pt x="290978" y="474025"/>
                    <a:pt x="344474" y="399028"/>
                    <a:pt x="396821" y="323759"/>
                  </a:cubicBezTo>
                  <a:cubicBezTo>
                    <a:pt x="424099" y="284545"/>
                    <a:pt x="452032" y="244514"/>
                    <a:pt x="477122" y="202950"/>
                  </a:cubicBezTo>
                  <a:cubicBezTo>
                    <a:pt x="478554" y="218799"/>
                    <a:pt x="480591" y="233185"/>
                    <a:pt x="480732" y="241871"/>
                  </a:cubicBezTo>
                  <a:cubicBezTo>
                    <a:pt x="487972" y="677509"/>
                    <a:pt x="479209" y="631496"/>
                    <a:pt x="403346" y="62538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2" name="Google Shape;2342;p27"/>
            <p:cNvSpPr/>
            <p:nvPr/>
          </p:nvSpPr>
          <p:spPr>
            <a:xfrm>
              <a:off x="1892255" y="8880618"/>
              <a:ext cx="637680" cy="669692"/>
            </a:xfrm>
            <a:custGeom>
              <a:rect b="b" l="l" r="r" t="t"/>
              <a:pathLst>
                <a:path extrusionOk="0" h="669692" w="637680">
                  <a:moveTo>
                    <a:pt x="637643" y="35358"/>
                  </a:moveTo>
                  <a:cubicBezTo>
                    <a:pt x="636664" y="9905"/>
                    <a:pt x="611202" y="-8708"/>
                    <a:pt x="587141" y="4215"/>
                  </a:cubicBezTo>
                  <a:cubicBezTo>
                    <a:pt x="561880" y="17794"/>
                    <a:pt x="546996" y="49381"/>
                    <a:pt x="531133" y="72372"/>
                  </a:cubicBezTo>
                  <a:cubicBezTo>
                    <a:pt x="529762" y="74360"/>
                    <a:pt x="528310" y="76276"/>
                    <a:pt x="526928" y="78244"/>
                  </a:cubicBezTo>
                  <a:cubicBezTo>
                    <a:pt x="513930" y="77083"/>
                    <a:pt x="498521" y="81179"/>
                    <a:pt x="486249" y="82622"/>
                  </a:cubicBezTo>
                  <a:cubicBezTo>
                    <a:pt x="292975" y="105220"/>
                    <a:pt x="112367" y="47403"/>
                    <a:pt x="32903" y="119778"/>
                  </a:cubicBezTo>
                  <a:cubicBezTo>
                    <a:pt x="79" y="149680"/>
                    <a:pt x="-314" y="197943"/>
                    <a:pt x="59" y="239033"/>
                  </a:cubicBezTo>
                  <a:cubicBezTo>
                    <a:pt x="2984" y="559521"/>
                    <a:pt x="6059" y="617449"/>
                    <a:pt x="45781" y="657520"/>
                  </a:cubicBezTo>
                  <a:cubicBezTo>
                    <a:pt x="58507" y="670363"/>
                    <a:pt x="83768" y="667508"/>
                    <a:pt x="99994" y="668143"/>
                  </a:cubicBezTo>
                  <a:cubicBezTo>
                    <a:pt x="144485" y="669888"/>
                    <a:pt x="189057" y="669767"/>
                    <a:pt x="233569" y="669606"/>
                  </a:cubicBezTo>
                  <a:cubicBezTo>
                    <a:pt x="612271" y="668234"/>
                    <a:pt x="578166" y="676355"/>
                    <a:pt x="591729" y="246498"/>
                  </a:cubicBezTo>
                  <a:cubicBezTo>
                    <a:pt x="592476" y="222881"/>
                    <a:pt x="608146" y="159758"/>
                    <a:pt x="586939" y="135072"/>
                  </a:cubicBezTo>
                  <a:cubicBezTo>
                    <a:pt x="591518" y="128726"/>
                    <a:pt x="596176" y="122441"/>
                    <a:pt x="600593" y="115984"/>
                  </a:cubicBezTo>
                  <a:cubicBezTo>
                    <a:pt x="616012" y="93457"/>
                    <a:pt x="638732" y="63716"/>
                    <a:pt x="637643" y="35358"/>
                  </a:cubicBezTo>
                  <a:close/>
                  <a:moveTo>
                    <a:pt x="388311" y="610710"/>
                  </a:moveTo>
                  <a:cubicBezTo>
                    <a:pt x="287388" y="613343"/>
                    <a:pt x="181434" y="620264"/>
                    <a:pt x="80491" y="610085"/>
                  </a:cubicBezTo>
                  <a:cubicBezTo>
                    <a:pt x="52749" y="569398"/>
                    <a:pt x="62753" y="510078"/>
                    <a:pt x="60211" y="381663"/>
                  </a:cubicBezTo>
                  <a:cubicBezTo>
                    <a:pt x="54030" y="69477"/>
                    <a:pt x="10063" y="160252"/>
                    <a:pt x="446890" y="142648"/>
                  </a:cubicBezTo>
                  <a:cubicBezTo>
                    <a:pt x="454483" y="142345"/>
                    <a:pt x="466141" y="142477"/>
                    <a:pt x="478938" y="141962"/>
                  </a:cubicBezTo>
                  <a:cubicBezTo>
                    <a:pt x="449350" y="178755"/>
                    <a:pt x="417242" y="214932"/>
                    <a:pt x="385628" y="250947"/>
                  </a:cubicBezTo>
                  <a:cubicBezTo>
                    <a:pt x="331456" y="312678"/>
                    <a:pt x="276507" y="375640"/>
                    <a:pt x="232006" y="445099"/>
                  </a:cubicBezTo>
                  <a:cubicBezTo>
                    <a:pt x="229182" y="439852"/>
                    <a:pt x="226510" y="434536"/>
                    <a:pt x="223585" y="429351"/>
                  </a:cubicBezTo>
                  <a:cubicBezTo>
                    <a:pt x="216053" y="415963"/>
                    <a:pt x="208217" y="402929"/>
                    <a:pt x="199242" y="390470"/>
                  </a:cubicBezTo>
                  <a:cubicBezTo>
                    <a:pt x="189824" y="377405"/>
                    <a:pt x="181696" y="364089"/>
                    <a:pt x="166822" y="356654"/>
                  </a:cubicBezTo>
                  <a:cubicBezTo>
                    <a:pt x="155094" y="350782"/>
                    <a:pt x="136397" y="353546"/>
                    <a:pt x="133201" y="369123"/>
                  </a:cubicBezTo>
                  <a:cubicBezTo>
                    <a:pt x="126646" y="401063"/>
                    <a:pt x="142922" y="434173"/>
                    <a:pt x="154751" y="463258"/>
                  </a:cubicBezTo>
                  <a:cubicBezTo>
                    <a:pt x="166751" y="492746"/>
                    <a:pt x="180536" y="521488"/>
                    <a:pt x="193978" y="550341"/>
                  </a:cubicBezTo>
                  <a:cubicBezTo>
                    <a:pt x="206503" y="577217"/>
                    <a:pt x="250803" y="579274"/>
                    <a:pt x="264820" y="552561"/>
                  </a:cubicBezTo>
                  <a:cubicBezTo>
                    <a:pt x="313647" y="459475"/>
                    <a:pt x="379911" y="381320"/>
                    <a:pt x="448524" y="303155"/>
                  </a:cubicBezTo>
                  <a:cubicBezTo>
                    <a:pt x="476306" y="271507"/>
                    <a:pt x="504037" y="239799"/>
                    <a:pt x="530841" y="207315"/>
                  </a:cubicBezTo>
                  <a:cubicBezTo>
                    <a:pt x="531728" y="222639"/>
                    <a:pt x="533211" y="236551"/>
                    <a:pt x="533070" y="245086"/>
                  </a:cubicBezTo>
                  <a:cubicBezTo>
                    <a:pt x="526837" y="620364"/>
                    <a:pt x="533826" y="606907"/>
                    <a:pt x="388311" y="61071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3" name="Google Shape;2343;p27"/>
            <p:cNvSpPr/>
            <p:nvPr/>
          </p:nvSpPr>
          <p:spPr>
            <a:xfrm>
              <a:off x="2630562" y="6722400"/>
              <a:ext cx="1805167" cy="322902"/>
            </a:xfrm>
            <a:custGeom>
              <a:rect b="b" l="l" r="r" t="t"/>
              <a:pathLst>
                <a:path extrusionOk="0" h="322902" w="1805167">
                  <a:moveTo>
                    <a:pt x="1801639" y="254240"/>
                  </a:moveTo>
                  <a:cubicBezTo>
                    <a:pt x="1788337" y="223067"/>
                    <a:pt x="1771315" y="195576"/>
                    <a:pt x="1751258" y="168307"/>
                  </a:cubicBezTo>
                  <a:cubicBezTo>
                    <a:pt x="1731049" y="140836"/>
                    <a:pt x="1705677" y="105820"/>
                    <a:pt x="1666359" y="117199"/>
                  </a:cubicBezTo>
                  <a:cubicBezTo>
                    <a:pt x="1636480" y="125845"/>
                    <a:pt x="1623471" y="161588"/>
                    <a:pt x="1611027" y="189140"/>
                  </a:cubicBezTo>
                  <a:cubicBezTo>
                    <a:pt x="1607649" y="182169"/>
                    <a:pt x="1604372" y="174270"/>
                    <a:pt x="1601548" y="168105"/>
                  </a:cubicBezTo>
                  <a:cubicBezTo>
                    <a:pt x="1587218" y="136791"/>
                    <a:pt x="1572889" y="105487"/>
                    <a:pt x="1558559" y="74172"/>
                  </a:cubicBezTo>
                  <a:cubicBezTo>
                    <a:pt x="1546186" y="47135"/>
                    <a:pt x="1532804" y="13803"/>
                    <a:pt x="1500938" y="5087"/>
                  </a:cubicBezTo>
                  <a:cubicBezTo>
                    <a:pt x="1464615" y="-4850"/>
                    <a:pt x="1439192" y="20058"/>
                    <a:pt x="1422795" y="48971"/>
                  </a:cubicBezTo>
                  <a:cubicBezTo>
                    <a:pt x="1405804" y="78914"/>
                    <a:pt x="1388943" y="108927"/>
                    <a:pt x="1372012" y="138910"/>
                  </a:cubicBezTo>
                  <a:cubicBezTo>
                    <a:pt x="1359295" y="161427"/>
                    <a:pt x="1347517" y="191581"/>
                    <a:pt x="1327903" y="207279"/>
                  </a:cubicBezTo>
                  <a:cubicBezTo>
                    <a:pt x="1325322" y="209347"/>
                    <a:pt x="1323164" y="209317"/>
                    <a:pt x="1317819" y="206008"/>
                  </a:cubicBezTo>
                  <a:cubicBezTo>
                    <a:pt x="1308814" y="200429"/>
                    <a:pt x="1301896" y="190593"/>
                    <a:pt x="1295815" y="181927"/>
                  </a:cubicBezTo>
                  <a:cubicBezTo>
                    <a:pt x="1277744" y="156131"/>
                    <a:pt x="1262064" y="128428"/>
                    <a:pt x="1248278" y="100130"/>
                  </a:cubicBezTo>
                  <a:cubicBezTo>
                    <a:pt x="1241371" y="85946"/>
                    <a:pt x="1234907" y="71529"/>
                    <a:pt x="1229088" y="56861"/>
                  </a:cubicBezTo>
                  <a:cubicBezTo>
                    <a:pt x="1223411" y="42565"/>
                    <a:pt x="1219135" y="27584"/>
                    <a:pt x="1208103" y="16204"/>
                  </a:cubicBezTo>
                  <a:cubicBezTo>
                    <a:pt x="1194197" y="1849"/>
                    <a:pt x="1174492" y="-3993"/>
                    <a:pt x="1155473" y="2867"/>
                  </a:cubicBezTo>
                  <a:cubicBezTo>
                    <a:pt x="1138451" y="9011"/>
                    <a:pt x="1128922" y="23791"/>
                    <a:pt x="1123103" y="40184"/>
                  </a:cubicBezTo>
                  <a:cubicBezTo>
                    <a:pt x="1113291" y="67867"/>
                    <a:pt x="1110085" y="97951"/>
                    <a:pt x="1105032" y="126733"/>
                  </a:cubicBezTo>
                  <a:cubicBezTo>
                    <a:pt x="1100575" y="152085"/>
                    <a:pt x="1095795" y="179243"/>
                    <a:pt x="1083815" y="202396"/>
                  </a:cubicBezTo>
                  <a:cubicBezTo>
                    <a:pt x="1075576" y="191440"/>
                    <a:pt x="1069334" y="178345"/>
                    <a:pt x="1062406" y="166552"/>
                  </a:cubicBezTo>
                  <a:cubicBezTo>
                    <a:pt x="1052201" y="149170"/>
                    <a:pt x="1041986" y="131777"/>
                    <a:pt x="1031781" y="114395"/>
                  </a:cubicBezTo>
                  <a:cubicBezTo>
                    <a:pt x="1022907" y="99282"/>
                    <a:pt x="1014658" y="82879"/>
                    <a:pt x="1002899" y="69723"/>
                  </a:cubicBezTo>
                  <a:cubicBezTo>
                    <a:pt x="975450" y="39014"/>
                    <a:pt x="933540" y="41667"/>
                    <a:pt x="904014" y="67605"/>
                  </a:cubicBezTo>
                  <a:cubicBezTo>
                    <a:pt x="877523" y="90869"/>
                    <a:pt x="859865" y="126682"/>
                    <a:pt x="840655" y="155777"/>
                  </a:cubicBezTo>
                  <a:cubicBezTo>
                    <a:pt x="830873" y="170597"/>
                    <a:pt x="821152" y="185448"/>
                    <a:pt x="811401" y="200288"/>
                  </a:cubicBezTo>
                  <a:cubicBezTo>
                    <a:pt x="799824" y="174270"/>
                    <a:pt x="788207" y="148262"/>
                    <a:pt x="776378" y="122365"/>
                  </a:cubicBezTo>
                  <a:cubicBezTo>
                    <a:pt x="757601" y="81234"/>
                    <a:pt x="723668" y="41002"/>
                    <a:pt x="673479" y="48124"/>
                  </a:cubicBezTo>
                  <a:cubicBezTo>
                    <a:pt x="625700" y="54914"/>
                    <a:pt x="609898" y="103479"/>
                    <a:pt x="595538" y="142723"/>
                  </a:cubicBezTo>
                  <a:cubicBezTo>
                    <a:pt x="587431" y="164877"/>
                    <a:pt x="580019" y="187253"/>
                    <a:pt x="573232" y="209821"/>
                  </a:cubicBezTo>
                  <a:cubicBezTo>
                    <a:pt x="567958" y="192005"/>
                    <a:pt x="564489" y="173230"/>
                    <a:pt x="559054" y="157755"/>
                  </a:cubicBezTo>
                  <a:cubicBezTo>
                    <a:pt x="544321" y="115837"/>
                    <a:pt x="517850" y="71005"/>
                    <a:pt x="470938" y="60825"/>
                  </a:cubicBezTo>
                  <a:cubicBezTo>
                    <a:pt x="418349" y="49415"/>
                    <a:pt x="375279" y="83383"/>
                    <a:pt x="342969" y="120942"/>
                  </a:cubicBezTo>
                  <a:cubicBezTo>
                    <a:pt x="319221" y="148544"/>
                    <a:pt x="295796" y="176428"/>
                    <a:pt x="272390" y="204343"/>
                  </a:cubicBezTo>
                  <a:cubicBezTo>
                    <a:pt x="265452" y="172211"/>
                    <a:pt x="258323" y="140090"/>
                    <a:pt x="249560" y="108554"/>
                  </a:cubicBezTo>
                  <a:cubicBezTo>
                    <a:pt x="237852" y="66404"/>
                    <a:pt x="210887" y="21107"/>
                    <a:pt x="161030" y="22933"/>
                  </a:cubicBezTo>
                  <a:cubicBezTo>
                    <a:pt x="103924" y="25022"/>
                    <a:pt x="78511" y="77058"/>
                    <a:pt x="62276" y="124049"/>
                  </a:cubicBezTo>
                  <a:cubicBezTo>
                    <a:pt x="44477" y="175601"/>
                    <a:pt x="21606" y="225024"/>
                    <a:pt x="1831" y="275769"/>
                  </a:cubicBezTo>
                  <a:cubicBezTo>
                    <a:pt x="-9080" y="303764"/>
                    <a:pt x="31670" y="319129"/>
                    <a:pt x="47553" y="296763"/>
                  </a:cubicBezTo>
                  <a:cubicBezTo>
                    <a:pt x="74064" y="259436"/>
                    <a:pt x="93496" y="218154"/>
                    <a:pt x="110851" y="175853"/>
                  </a:cubicBezTo>
                  <a:cubicBezTo>
                    <a:pt x="118586" y="156998"/>
                    <a:pt x="124586" y="137225"/>
                    <a:pt x="133087" y="118713"/>
                  </a:cubicBezTo>
                  <a:cubicBezTo>
                    <a:pt x="138361" y="107222"/>
                    <a:pt x="146802" y="90647"/>
                    <a:pt x="160980" y="88548"/>
                  </a:cubicBezTo>
                  <a:cubicBezTo>
                    <a:pt x="168251" y="87469"/>
                    <a:pt x="171982" y="92574"/>
                    <a:pt x="176550" y="101028"/>
                  </a:cubicBezTo>
                  <a:cubicBezTo>
                    <a:pt x="184123" y="115030"/>
                    <a:pt x="187209" y="131959"/>
                    <a:pt x="190799" y="148019"/>
                  </a:cubicBezTo>
                  <a:cubicBezTo>
                    <a:pt x="201044" y="193811"/>
                    <a:pt x="211431" y="239562"/>
                    <a:pt x="221808" y="285323"/>
                  </a:cubicBezTo>
                  <a:cubicBezTo>
                    <a:pt x="226910" y="307820"/>
                    <a:pt x="260481" y="321409"/>
                    <a:pt x="277069" y="301787"/>
                  </a:cubicBezTo>
                  <a:cubicBezTo>
                    <a:pt x="312001" y="260455"/>
                    <a:pt x="346892" y="219072"/>
                    <a:pt x="381844" y="177760"/>
                  </a:cubicBezTo>
                  <a:cubicBezTo>
                    <a:pt x="400258" y="155999"/>
                    <a:pt x="432406" y="113648"/>
                    <a:pt x="462548" y="128115"/>
                  </a:cubicBezTo>
                  <a:cubicBezTo>
                    <a:pt x="471049" y="132191"/>
                    <a:pt x="480992" y="146002"/>
                    <a:pt x="487083" y="157876"/>
                  </a:cubicBezTo>
                  <a:cubicBezTo>
                    <a:pt x="495029" y="173372"/>
                    <a:pt x="499093" y="190017"/>
                    <a:pt x="503661" y="206926"/>
                  </a:cubicBezTo>
                  <a:cubicBezTo>
                    <a:pt x="515268" y="249862"/>
                    <a:pt x="530526" y="291658"/>
                    <a:pt x="568714" y="317797"/>
                  </a:cubicBezTo>
                  <a:cubicBezTo>
                    <a:pt x="585968" y="329601"/>
                    <a:pt x="613670" y="319916"/>
                    <a:pt x="618792" y="299225"/>
                  </a:cubicBezTo>
                  <a:cubicBezTo>
                    <a:pt x="628080" y="261696"/>
                    <a:pt x="638961" y="224601"/>
                    <a:pt x="651566" y="188050"/>
                  </a:cubicBezTo>
                  <a:cubicBezTo>
                    <a:pt x="657707" y="170254"/>
                    <a:pt x="664161" y="152549"/>
                    <a:pt x="671190" y="135086"/>
                  </a:cubicBezTo>
                  <a:cubicBezTo>
                    <a:pt x="673993" y="128115"/>
                    <a:pt x="678551" y="114879"/>
                    <a:pt x="685086" y="115071"/>
                  </a:cubicBezTo>
                  <a:cubicBezTo>
                    <a:pt x="705668" y="115696"/>
                    <a:pt x="718807" y="162204"/>
                    <a:pt x="725221" y="176862"/>
                  </a:cubicBezTo>
                  <a:cubicBezTo>
                    <a:pt x="741709" y="214522"/>
                    <a:pt x="758206" y="252172"/>
                    <a:pt x="774704" y="289832"/>
                  </a:cubicBezTo>
                  <a:cubicBezTo>
                    <a:pt x="785757" y="315063"/>
                    <a:pt x="821707" y="312047"/>
                    <a:pt x="835270" y="291739"/>
                  </a:cubicBezTo>
                  <a:cubicBezTo>
                    <a:pt x="863838" y="248924"/>
                    <a:pt x="892346" y="206078"/>
                    <a:pt x="920784" y="163172"/>
                  </a:cubicBezTo>
                  <a:cubicBezTo>
                    <a:pt x="927732" y="152690"/>
                    <a:pt x="934398" y="141916"/>
                    <a:pt x="941719" y="131686"/>
                  </a:cubicBezTo>
                  <a:cubicBezTo>
                    <a:pt x="944028" y="128458"/>
                    <a:pt x="949796" y="123141"/>
                    <a:pt x="952408" y="120044"/>
                  </a:cubicBezTo>
                  <a:cubicBezTo>
                    <a:pt x="957672" y="130254"/>
                    <a:pt x="964711" y="140796"/>
                    <a:pt x="970681" y="151016"/>
                  </a:cubicBezTo>
                  <a:cubicBezTo>
                    <a:pt x="983407" y="172766"/>
                    <a:pt x="996123" y="194517"/>
                    <a:pt x="1008839" y="216278"/>
                  </a:cubicBezTo>
                  <a:cubicBezTo>
                    <a:pt x="1021071" y="237201"/>
                    <a:pt x="1033566" y="259234"/>
                    <a:pt x="1054944" y="272188"/>
                  </a:cubicBezTo>
                  <a:cubicBezTo>
                    <a:pt x="1078894" y="286685"/>
                    <a:pt x="1108935" y="283658"/>
                    <a:pt x="1128649" y="263532"/>
                  </a:cubicBezTo>
                  <a:cubicBezTo>
                    <a:pt x="1144804" y="247047"/>
                    <a:pt x="1154465" y="222260"/>
                    <a:pt x="1161373" y="200681"/>
                  </a:cubicBezTo>
                  <a:cubicBezTo>
                    <a:pt x="1169006" y="176842"/>
                    <a:pt x="1172899" y="152025"/>
                    <a:pt x="1177104" y="127409"/>
                  </a:cubicBezTo>
                  <a:cubicBezTo>
                    <a:pt x="1177507" y="125068"/>
                    <a:pt x="1177931" y="122738"/>
                    <a:pt x="1178334" y="120408"/>
                  </a:cubicBezTo>
                  <a:cubicBezTo>
                    <a:pt x="1183578" y="131898"/>
                    <a:pt x="1189024" y="143288"/>
                    <a:pt x="1194923" y="154466"/>
                  </a:cubicBezTo>
                  <a:cubicBezTo>
                    <a:pt x="1211824" y="186517"/>
                    <a:pt x="1230853" y="221110"/>
                    <a:pt x="1255700" y="247754"/>
                  </a:cubicBezTo>
                  <a:cubicBezTo>
                    <a:pt x="1282575" y="276566"/>
                    <a:pt x="1322740" y="291931"/>
                    <a:pt x="1359931" y="272904"/>
                  </a:cubicBezTo>
                  <a:cubicBezTo>
                    <a:pt x="1391666" y="256672"/>
                    <a:pt x="1408486" y="223511"/>
                    <a:pt x="1425286" y="193861"/>
                  </a:cubicBezTo>
                  <a:cubicBezTo>
                    <a:pt x="1444759" y="159510"/>
                    <a:pt x="1464231" y="125149"/>
                    <a:pt x="1483704" y="90798"/>
                  </a:cubicBezTo>
                  <a:cubicBezTo>
                    <a:pt x="1483815" y="90606"/>
                    <a:pt x="1484017" y="90324"/>
                    <a:pt x="1484158" y="90092"/>
                  </a:cubicBezTo>
                  <a:cubicBezTo>
                    <a:pt x="1488010" y="98475"/>
                    <a:pt x="1491640" y="106970"/>
                    <a:pt x="1495382" y="115404"/>
                  </a:cubicBezTo>
                  <a:cubicBezTo>
                    <a:pt x="1511798" y="152418"/>
                    <a:pt x="1527227" y="190078"/>
                    <a:pt x="1544703" y="226598"/>
                  </a:cubicBezTo>
                  <a:cubicBezTo>
                    <a:pt x="1560303" y="259174"/>
                    <a:pt x="1592402" y="289509"/>
                    <a:pt x="1631155" y="278634"/>
                  </a:cubicBezTo>
                  <a:cubicBezTo>
                    <a:pt x="1655599" y="271774"/>
                    <a:pt x="1666218" y="250144"/>
                    <a:pt x="1676524" y="229261"/>
                  </a:cubicBezTo>
                  <a:cubicBezTo>
                    <a:pt x="1679922" y="222371"/>
                    <a:pt x="1683331" y="215481"/>
                    <a:pt x="1686729" y="208580"/>
                  </a:cubicBezTo>
                  <a:cubicBezTo>
                    <a:pt x="1688615" y="211032"/>
                    <a:pt x="1690521" y="213463"/>
                    <a:pt x="1692387" y="215935"/>
                  </a:cubicBezTo>
                  <a:cubicBezTo>
                    <a:pt x="1697217" y="222361"/>
                    <a:pt x="1701815" y="228949"/>
                    <a:pt x="1706484" y="235506"/>
                  </a:cubicBezTo>
                  <a:cubicBezTo>
                    <a:pt x="1720209" y="254795"/>
                    <a:pt x="1734286" y="273751"/>
                    <a:pt x="1748203" y="292889"/>
                  </a:cubicBezTo>
                  <a:cubicBezTo>
                    <a:pt x="1757803" y="306095"/>
                    <a:pt x="1779877" y="305701"/>
                    <a:pt x="1791726" y="296854"/>
                  </a:cubicBezTo>
                  <a:cubicBezTo>
                    <a:pt x="1805773" y="286352"/>
                    <a:pt x="1808324" y="269918"/>
                    <a:pt x="1801639" y="25424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4" name="Google Shape;2344;p27"/>
            <p:cNvSpPr/>
            <p:nvPr/>
          </p:nvSpPr>
          <p:spPr>
            <a:xfrm>
              <a:off x="2650481" y="7548861"/>
              <a:ext cx="1725421" cy="349025"/>
            </a:xfrm>
            <a:custGeom>
              <a:rect b="b" l="l" r="r" t="t"/>
              <a:pathLst>
                <a:path extrusionOk="0" h="349025" w="1725421">
                  <a:moveTo>
                    <a:pt x="1707742" y="152239"/>
                  </a:moveTo>
                  <a:cubicBezTo>
                    <a:pt x="1696599" y="129490"/>
                    <a:pt x="1687130" y="104359"/>
                    <a:pt x="1672135" y="83850"/>
                  </a:cubicBezTo>
                  <a:cubicBezTo>
                    <a:pt x="1652733" y="57307"/>
                    <a:pt x="1618053" y="47844"/>
                    <a:pt x="1589838" y="66840"/>
                  </a:cubicBezTo>
                  <a:cubicBezTo>
                    <a:pt x="1566785" y="82367"/>
                    <a:pt x="1556519" y="109999"/>
                    <a:pt x="1547797" y="135270"/>
                  </a:cubicBezTo>
                  <a:cubicBezTo>
                    <a:pt x="1544358" y="145217"/>
                    <a:pt x="1541454" y="155961"/>
                    <a:pt x="1536986" y="165303"/>
                  </a:cubicBezTo>
                  <a:cubicBezTo>
                    <a:pt x="1535292" y="168854"/>
                    <a:pt x="1532943" y="172829"/>
                    <a:pt x="1530431" y="176189"/>
                  </a:cubicBezTo>
                  <a:cubicBezTo>
                    <a:pt x="1530593" y="175513"/>
                    <a:pt x="1523615" y="182706"/>
                    <a:pt x="1525319" y="181374"/>
                  </a:cubicBezTo>
                  <a:cubicBezTo>
                    <a:pt x="1526761" y="180244"/>
                    <a:pt x="1521356" y="184512"/>
                    <a:pt x="1519974" y="185470"/>
                  </a:cubicBezTo>
                  <a:cubicBezTo>
                    <a:pt x="1519944" y="185440"/>
                    <a:pt x="1519944" y="185420"/>
                    <a:pt x="1519914" y="185379"/>
                  </a:cubicBezTo>
                  <a:cubicBezTo>
                    <a:pt x="1520115" y="185188"/>
                    <a:pt x="1520378" y="184956"/>
                    <a:pt x="1520902" y="184502"/>
                  </a:cubicBezTo>
                  <a:cubicBezTo>
                    <a:pt x="1520983" y="184431"/>
                    <a:pt x="1520357" y="184693"/>
                    <a:pt x="1519601" y="185016"/>
                  </a:cubicBezTo>
                  <a:cubicBezTo>
                    <a:pt x="1517877" y="182928"/>
                    <a:pt x="1514841" y="179881"/>
                    <a:pt x="1513611" y="177884"/>
                  </a:cubicBezTo>
                  <a:cubicBezTo>
                    <a:pt x="1499483" y="155003"/>
                    <a:pt x="1486454" y="131356"/>
                    <a:pt x="1472911" y="108122"/>
                  </a:cubicBezTo>
                  <a:cubicBezTo>
                    <a:pt x="1466276" y="96753"/>
                    <a:pt x="1459651" y="85373"/>
                    <a:pt x="1453015" y="73993"/>
                  </a:cubicBezTo>
                  <a:cubicBezTo>
                    <a:pt x="1445381" y="60898"/>
                    <a:pt x="1438524" y="45302"/>
                    <a:pt x="1428460" y="33932"/>
                  </a:cubicBezTo>
                  <a:cubicBezTo>
                    <a:pt x="1407586" y="10355"/>
                    <a:pt x="1370597" y="9306"/>
                    <a:pt x="1347050" y="29735"/>
                  </a:cubicBezTo>
                  <a:cubicBezTo>
                    <a:pt x="1326811" y="47289"/>
                    <a:pt x="1319742" y="76172"/>
                    <a:pt x="1310445" y="100294"/>
                  </a:cubicBezTo>
                  <a:cubicBezTo>
                    <a:pt x="1302317" y="121409"/>
                    <a:pt x="1293332" y="148405"/>
                    <a:pt x="1284962" y="166232"/>
                  </a:cubicBezTo>
                  <a:cubicBezTo>
                    <a:pt x="1282915" y="170580"/>
                    <a:pt x="1280535" y="174958"/>
                    <a:pt x="1277812" y="178913"/>
                  </a:cubicBezTo>
                  <a:cubicBezTo>
                    <a:pt x="1276471" y="180860"/>
                    <a:pt x="1273980" y="183624"/>
                    <a:pt x="1273274" y="184391"/>
                  </a:cubicBezTo>
                  <a:cubicBezTo>
                    <a:pt x="1273274" y="184391"/>
                    <a:pt x="1273274" y="184391"/>
                    <a:pt x="1273274" y="184391"/>
                  </a:cubicBezTo>
                  <a:cubicBezTo>
                    <a:pt x="1273496" y="184149"/>
                    <a:pt x="1273496" y="184078"/>
                    <a:pt x="1273194" y="184249"/>
                  </a:cubicBezTo>
                  <a:cubicBezTo>
                    <a:pt x="1271742" y="181616"/>
                    <a:pt x="1270279" y="178993"/>
                    <a:pt x="1268817" y="176370"/>
                  </a:cubicBezTo>
                  <a:cubicBezTo>
                    <a:pt x="1261950" y="164052"/>
                    <a:pt x="1255072" y="151734"/>
                    <a:pt x="1248195" y="139416"/>
                  </a:cubicBezTo>
                  <a:cubicBezTo>
                    <a:pt x="1235428" y="116536"/>
                    <a:pt x="1222672" y="93656"/>
                    <a:pt x="1209905" y="70775"/>
                  </a:cubicBezTo>
                  <a:cubicBezTo>
                    <a:pt x="1197512" y="48550"/>
                    <a:pt x="1185683" y="24883"/>
                    <a:pt x="1163568" y="10719"/>
                  </a:cubicBezTo>
                  <a:cubicBezTo>
                    <a:pt x="1140012" y="-4364"/>
                    <a:pt x="1106290" y="-3930"/>
                    <a:pt x="1084690" y="14572"/>
                  </a:cubicBezTo>
                  <a:cubicBezTo>
                    <a:pt x="1064753" y="31652"/>
                    <a:pt x="1056626" y="63965"/>
                    <a:pt x="1046420" y="87572"/>
                  </a:cubicBezTo>
                  <a:cubicBezTo>
                    <a:pt x="1035509" y="112813"/>
                    <a:pt x="1024608" y="138055"/>
                    <a:pt x="1013687" y="163286"/>
                  </a:cubicBezTo>
                  <a:cubicBezTo>
                    <a:pt x="1009764" y="172365"/>
                    <a:pt x="1007606" y="177964"/>
                    <a:pt x="1001989" y="187266"/>
                  </a:cubicBezTo>
                  <a:cubicBezTo>
                    <a:pt x="999761" y="190948"/>
                    <a:pt x="998863" y="192643"/>
                    <a:pt x="997361" y="194368"/>
                  </a:cubicBezTo>
                  <a:cubicBezTo>
                    <a:pt x="995818" y="196133"/>
                    <a:pt x="994053" y="197667"/>
                    <a:pt x="992339" y="199251"/>
                  </a:cubicBezTo>
                  <a:cubicBezTo>
                    <a:pt x="995031" y="196749"/>
                    <a:pt x="990977" y="198888"/>
                    <a:pt x="990514" y="199644"/>
                  </a:cubicBezTo>
                  <a:cubicBezTo>
                    <a:pt x="990382" y="199664"/>
                    <a:pt x="990231" y="199695"/>
                    <a:pt x="990090" y="199715"/>
                  </a:cubicBezTo>
                  <a:cubicBezTo>
                    <a:pt x="988880" y="198141"/>
                    <a:pt x="987216" y="196416"/>
                    <a:pt x="986530" y="195488"/>
                  </a:cubicBezTo>
                  <a:cubicBezTo>
                    <a:pt x="981609" y="188819"/>
                    <a:pt x="976789" y="182070"/>
                    <a:pt x="971918" y="175362"/>
                  </a:cubicBezTo>
                  <a:cubicBezTo>
                    <a:pt x="956096" y="153560"/>
                    <a:pt x="940264" y="131759"/>
                    <a:pt x="924442" y="109958"/>
                  </a:cubicBezTo>
                  <a:cubicBezTo>
                    <a:pt x="909356" y="89156"/>
                    <a:pt x="894986" y="64500"/>
                    <a:pt x="868959" y="56227"/>
                  </a:cubicBezTo>
                  <a:cubicBezTo>
                    <a:pt x="840209" y="47097"/>
                    <a:pt x="811912" y="62714"/>
                    <a:pt x="799136" y="88813"/>
                  </a:cubicBezTo>
                  <a:cubicBezTo>
                    <a:pt x="787186" y="113207"/>
                    <a:pt x="780399" y="140758"/>
                    <a:pt x="771848" y="166494"/>
                  </a:cubicBezTo>
                  <a:cubicBezTo>
                    <a:pt x="763226" y="192421"/>
                    <a:pt x="754453" y="218298"/>
                    <a:pt x="745992" y="244286"/>
                  </a:cubicBezTo>
                  <a:cubicBezTo>
                    <a:pt x="744872" y="244124"/>
                    <a:pt x="743219" y="243680"/>
                    <a:pt x="743289" y="243811"/>
                  </a:cubicBezTo>
                  <a:cubicBezTo>
                    <a:pt x="742604" y="243529"/>
                    <a:pt x="742019" y="243297"/>
                    <a:pt x="742069" y="243337"/>
                  </a:cubicBezTo>
                  <a:cubicBezTo>
                    <a:pt x="744630" y="245668"/>
                    <a:pt x="739709" y="241521"/>
                    <a:pt x="739306" y="241199"/>
                  </a:cubicBezTo>
                  <a:cubicBezTo>
                    <a:pt x="724482" y="229133"/>
                    <a:pt x="714983" y="208189"/>
                    <a:pt x="704858" y="191796"/>
                  </a:cubicBezTo>
                  <a:cubicBezTo>
                    <a:pt x="690882" y="169147"/>
                    <a:pt x="676915" y="146489"/>
                    <a:pt x="662928" y="123840"/>
                  </a:cubicBezTo>
                  <a:cubicBezTo>
                    <a:pt x="649294" y="101787"/>
                    <a:pt x="633815" y="77948"/>
                    <a:pt x="607264" y="70422"/>
                  </a:cubicBezTo>
                  <a:cubicBezTo>
                    <a:pt x="582265" y="63340"/>
                    <a:pt x="552527" y="70825"/>
                    <a:pt x="537945" y="93575"/>
                  </a:cubicBezTo>
                  <a:cubicBezTo>
                    <a:pt x="530886" y="104581"/>
                    <a:pt x="526620" y="118483"/>
                    <a:pt x="521477" y="130478"/>
                  </a:cubicBezTo>
                  <a:cubicBezTo>
                    <a:pt x="515881" y="143522"/>
                    <a:pt x="510284" y="156577"/>
                    <a:pt x="504697" y="169621"/>
                  </a:cubicBezTo>
                  <a:cubicBezTo>
                    <a:pt x="496398" y="188971"/>
                    <a:pt x="487967" y="212557"/>
                    <a:pt x="478922" y="229213"/>
                  </a:cubicBezTo>
                  <a:cubicBezTo>
                    <a:pt x="475604" y="224199"/>
                    <a:pt x="472135" y="218661"/>
                    <a:pt x="470986" y="216926"/>
                  </a:cubicBezTo>
                  <a:cubicBezTo>
                    <a:pt x="440915" y="171558"/>
                    <a:pt x="410844" y="126191"/>
                    <a:pt x="380783" y="80823"/>
                  </a:cubicBezTo>
                  <a:cubicBezTo>
                    <a:pt x="365495" y="57751"/>
                    <a:pt x="349763" y="36505"/>
                    <a:pt x="319148" y="36686"/>
                  </a:cubicBezTo>
                  <a:cubicBezTo>
                    <a:pt x="292304" y="36848"/>
                    <a:pt x="268909" y="50860"/>
                    <a:pt x="254700" y="73469"/>
                  </a:cubicBezTo>
                  <a:cubicBezTo>
                    <a:pt x="241530" y="94432"/>
                    <a:pt x="236447" y="120148"/>
                    <a:pt x="229701" y="143633"/>
                  </a:cubicBezTo>
                  <a:cubicBezTo>
                    <a:pt x="223288" y="165989"/>
                    <a:pt x="216884" y="188345"/>
                    <a:pt x="210471" y="210701"/>
                  </a:cubicBezTo>
                  <a:cubicBezTo>
                    <a:pt x="200578" y="189435"/>
                    <a:pt x="190716" y="168158"/>
                    <a:pt x="180762" y="146932"/>
                  </a:cubicBezTo>
                  <a:cubicBezTo>
                    <a:pt x="161129" y="105065"/>
                    <a:pt x="141424" y="46653"/>
                    <a:pt x="85467" y="47703"/>
                  </a:cubicBezTo>
                  <a:cubicBezTo>
                    <a:pt x="28168" y="48782"/>
                    <a:pt x="17167" y="118715"/>
                    <a:pt x="8595" y="163114"/>
                  </a:cubicBezTo>
                  <a:cubicBezTo>
                    <a:pt x="-1489" y="215362"/>
                    <a:pt x="-2810" y="268710"/>
                    <a:pt x="5217" y="321311"/>
                  </a:cubicBezTo>
                  <a:cubicBezTo>
                    <a:pt x="9150" y="347097"/>
                    <a:pt x="49375" y="341820"/>
                    <a:pt x="50112" y="316660"/>
                  </a:cubicBezTo>
                  <a:cubicBezTo>
                    <a:pt x="51312" y="275731"/>
                    <a:pt x="55638" y="235549"/>
                    <a:pt x="65298" y="195750"/>
                  </a:cubicBezTo>
                  <a:cubicBezTo>
                    <a:pt x="70088" y="176037"/>
                    <a:pt x="75736" y="156799"/>
                    <a:pt x="82542" y="137681"/>
                  </a:cubicBezTo>
                  <a:cubicBezTo>
                    <a:pt x="83057" y="136239"/>
                    <a:pt x="86435" y="126463"/>
                    <a:pt x="89208" y="118998"/>
                  </a:cubicBezTo>
                  <a:cubicBezTo>
                    <a:pt x="93736" y="126332"/>
                    <a:pt x="101077" y="140900"/>
                    <a:pt x="105171" y="149888"/>
                  </a:cubicBezTo>
                  <a:cubicBezTo>
                    <a:pt x="114035" y="169329"/>
                    <a:pt x="122899" y="188759"/>
                    <a:pt x="131763" y="208199"/>
                  </a:cubicBezTo>
                  <a:cubicBezTo>
                    <a:pt x="150328" y="248916"/>
                    <a:pt x="169347" y="289471"/>
                    <a:pt x="187317" y="330461"/>
                  </a:cubicBezTo>
                  <a:cubicBezTo>
                    <a:pt x="200175" y="359798"/>
                    <a:pt x="244948" y="351919"/>
                    <a:pt x="253611" y="323903"/>
                  </a:cubicBezTo>
                  <a:cubicBezTo>
                    <a:pt x="268666" y="275227"/>
                    <a:pt x="282230" y="226046"/>
                    <a:pt x="296348" y="177087"/>
                  </a:cubicBezTo>
                  <a:cubicBezTo>
                    <a:pt x="301904" y="157798"/>
                    <a:pt x="305222" y="134624"/>
                    <a:pt x="314449" y="116718"/>
                  </a:cubicBezTo>
                  <a:cubicBezTo>
                    <a:pt x="314751" y="116122"/>
                    <a:pt x="314953" y="115719"/>
                    <a:pt x="315195" y="115235"/>
                  </a:cubicBezTo>
                  <a:cubicBezTo>
                    <a:pt x="317161" y="117868"/>
                    <a:pt x="318987" y="120208"/>
                    <a:pt x="319491" y="120975"/>
                  </a:cubicBezTo>
                  <a:cubicBezTo>
                    <a:pt x="347263" y="163023"/>
                    <a:pt x="375045" y="205062"/>
                    <a:pt x="402816" y="247110"/>
                  </a:cubicBezTo>
                  <a:cubicBezTo>
                    <a:pt x="415331" y="266056"/>
                    <a:pt x="427029" y="288443"/>
                    <a:pt x="446743" y="300952"/>
                  </a:cubicBezTo>
                  <a:cubicBezTo>
                    <a:pt x="470371" y="315944"/>
                    <a:pt x="500774" y="313068"/>
                    <a:pt x="521558" y="294475"/>
                  </a:cubicBezTo>
                  <a:cubicBezTo>
                    <a:pt x="538227" y="279565"/>
                    <a:pt x="546305" y="259085"/>
                    <a:pt x="554866" y="239019"/>
                  </a:cubicBezTo>
                  <a:cubicBezTo>
                    <a:pt x="565212" y="214777"/>
                    <a:pt x="575559" y="190534"/>
                    <a:pt x="585915" y="166292"/>
                  </a:cubicBezTo>
                  <a:cubicBezTo>
                    <a:pt x="586641" y="164587"/>
                    <a:pt x="589989" y="158070"/>
                    <a:pt x="593287" y="151220"/>
                  </a:cubicBezTo>
                  <a:cubicBezTo>
                    <a:pt x="602766" y="165061"/>
                    <a:pt x="610874" y="180275"/>
                    <a:pt x="619516" y="194499"/>
                  </a:cubicBezTo>
                  <a:cubicBezTo>
                    <a:pt x="642679" y="232593"/>
                    <a:pt x="664179" y="283096"/>
                    <a:pt x="703386" y="307409"/>
                  </a:cubicBezTo>
                  <a:cubicBezTo>
                    <a:pt x="743824" y="332489"/>
                    <a:pt x="799065" y="318274"/>
                    <a:pt x="816622" y="272896"/>
                  </a:cubicBezTo>
                  <a:cubicBezTo>
                    <a:pt x="832282" y="232421"/>
                    <a:pt x="843355" y="190171"/>
                    <a:pt x="857594" y="149152"/>
                  </a:cubicBezTo>
                  <a:cubicBezTo>
                    <a:pt x="857937" y="149606"/>
                    <a:pt x="858259" y="150030"/>
                    <a:pt x="858330" y="150120"/>
                  </a:cubicBezTo>
                  <a:cubicBezTo>
                    <a:pt x="873759" y="172214"/>
                    <a:pt x="889198" y="194287"/>
                    <a:pt x="904626" y="216381"/>
                  </a:cubicBezTo>
                  <a:cubicBezTo>
                    <a:pt x="917191" y="234369"/>
                    <a:pt x="928899" y="257431"/>
                    <a:pt x="947898" y="269406"/>
                  </a:cubicBezTo>
                  <a:cubicBezTo>
                    <a:pt x="967743" y="281925"/>
                    <a:pt x="993539" y="283772"/>
                    <a:pt x="1015502" y="276367"/>
                  </a:cubicBezTo>
                  <a:cubicBezTo>
                    <a:pt x="1064885" y="259711"/>
                    <a:pt x="1081594" y="208199"/>
                    <a:pt x="1100411" y="164749"/>
                  </a:cubicBezTo>
                  <a:cubicBezTo>
                    <a:pt x="1110122" y="142322"/>
                    <a:pt x="1119833" y="119885"/>
                    <a:pt x="1129554" y="97459"/>
                  </a:cubicBezTo>
                  <a:cubicBezTo>
                    <a:pt x="1129887" y="96692"/>
                    <a:pt x="1130220" y="95925"/>
                    <a:pt x="1130553" y="95169"/>
                  </a:cubicBezTo>
                  <a:cubicBezTo>
                    <a:pt x="1132217" y="98225"/>
                    <a:pt x="1133891" y="101272"/>
                    <a:pt x="1135565" y="104319"/>
                  </a:cubicBezTo>
                  <a:cubicBezTo>
                    <a:pt x="1141353" y="114932"/>
                    <a:pt x="1147151" y="125545"/>
                    <a:pt x="1152940" y="136158"/>
                  </a:cubicBezTo>
                  <a:cubicBezTo>
                    <a:pt x="1165494" y="159149"/>
                    <a:pt x="1178039" y="182151"/>
                    <a:pt x="1190594" y="205142"/>
                  </a:cubicBezTo>
                  <a:cubicBezTo>
                    <a:pt x="1201697" y="225481"/>
                    <a:pt x="1211095" y="246979"/>
                    <a:pt x="1232333" y="258631"/>
                  </a:cubicBezTo>
                  <a:cubicBezTo>
                    <a:pt x="1255234" y="271191"/>
                    <a:pt x="1282965" y="270546"/>
                    <a:pt x="1306482" y="260033"/>
                  </a:cubicBezTo>
                  <a:cubicBezTo>
                    <a:pt x="1351467" y="239917"/>
                    <a:pt x="1365615" y="186328"/>
                    <a:pt x="1381811" y="144319"/>
                  </a:cubicBezTo>
                  <a:cubicBezTo>
                    <a:pt x="1384009" y="138609"/>
                    <a:pt x="1386207" y="132909"/>
                    <a:pt x="1388416" y="127199"/>
                  </a:cubicBezTo>
                  <a:cubicBezTo>
                    <a:pt x="1394930" y="138377"/>
                    <a:pt x="1401434" y="149555"/>
                    <a:pt x="1407949" y="160733"/>
                  </a:cubicBezTo>
                  <a:cubicBezTo>
                    <a:pt x="1433805" y="205112"/>
                    <a:pt x="1459560" y="271787"/>
                    <a:pt x="1521416" y="267882"/>
                  </a:cubicBezTo>
                  <a:cubicBezTo>
                    <a:pt x="1548150" y="266198"/>
                    <a:pt x="1572815" y="252740"/>
                    <a:pt x="1590453" y="232754"/>
                  </a:cubicBezTo>
                  <a:cubicBezTo>
                    <a:pt x="1606870" y="214151"/>
                    <a:pt x="1615653" y="191775"/>
                    <a:pt x="1623731" y="168804"/>
                  </a:cubicBezTo>
                  <a:cubicBezTo>
                    <a:pt x="1626615" y="174706"/>
                    <a:pt x="1629509" y="180607"/>
                    <a:pt x="1632393" y="186509"/>
                  </a:cubicBezTo>
                  <a:cubicBezTo>
                    <a:pt x="1634702" y="191241"/>
                    <a:pt x="1636981" y="195992"/>
                    <a:pt x="1639341" y="200704"/>
                  </a:cubicBezTo>
                  <a:cubicBezTo>
                    <a:pt x="1639270" y="201450"/>
                    <a:pt x="1639099" y="202176"/>
                    <a:pt x="1639069" y="202933"/>
                  </a:cubicBezTo>
                  <a:cubicBezTo>
                    <a:pt x="1637707" y="238222"/>
                    <a:pt x="1679204" y="262394"/>
                    <a:pt x="1708105" y="240200"/>
                  </a:cubicBezTo>
                  <a:cubicBezTo>
                    <a:pt x="1739316" y="216209"/>
                    <a:pt x="1721477" y="180275"/>
                    <a:pt x="1707742" y="15223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345" name="Google Shape;2345;p27"/>
            <p:cNvGrpSpPr/>
            <p:nvPr/>
          </p:nvGrpSpPr>
          <p:grpSpPr>
            <a:xfrm>
              <a:off x="2627718" y="8362834"/>
              <a:ext cx="1843892" cy="401072"/>
              <a:chOff x="2627718" y="8362834"/>
              <a:chExt cx="1843892" cy="401072"/>
            </a:xfrm>
          </p:grpSpPr>
          <p:sp>
            <p:nvSpPr>
              <p:cNvPr id="2346" name="Google Shape;2346;p27"/>
              <p:cNvSpPr/>
              <p:nvPr/>
            </p:nvSpPr>
            <p:spPr>
              <a:xfrm>
                <a:off x="4231757" y="8600501"/>
                <a:ext cx="201" cy="60"/>
              </a:xfrm>
              <a:custGeom>
                <a:rect b="b" l="l" r="r" t="t"/>
                <a:pathLst>
                  <a:path extrusionOk="0" h="60" w="201">
                    <a:moveTo>
                      <a:pt x="202" y="61"/>
                    </a:moveTo>
                    <a:cubicBezTo>
                      <a:pt x="111" y="30"/>
                      <a:pt x="91" y="3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70" y="20"/>
                      <a:pt x="131" y="40"/>
                      <a:pt x="202" y="61"/>
                    </a:cubicBezTo>
                    <a:cubicBezTo>
                      <a:pt x="202" y="61"/>
                      <a:pt x="202" y="61"/>
                      <a:pt x="202" y="61"/>
                    </a:cubicBezTo>
                    <a:close/>
                  </a:path>
                </a:pathLst>
              </a:custGeom>
              <a:solidFill>
                <a:srgbClr val="FF9C6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47" name="Google Shape;2347;p27"/>
              <p:cNvSpPr/>
              <p:nvPr/>
            </p:nvSpPr>
            <p:spPr>
              <a:xfrm>
                <a:off x="3026363" y="8497176"/>
                <a:ext cx="1058" cy="322"/>
              </a:xfrm>
              <a:custGeom>
                <a:rect b="b" l="l" r="r" t="t"/>
                <a:pathLst>
                  <a:path extrusionOk="0" h="322" w="1058">
                    <a:moveTo>
                      <a:pt x="0" y="323"/>
                    </a:moveTo>
                    <a:cubicBezTo>
                      <a:pt x="212" y="262"/>
                      <a:pt x="565" y="151"/>
                      <a:pt x="1059" y="0"/>
                    </a:cubicBezTo>
                    <a:cubicBezTo>
                      <a:pt x="696" y="91"/>
                      <a:pt x="373" y="182"/>
                      <a:pt x="131" y="252"/>
                    </a:cubicBezTo>
                    <a:cubicBezTo>
                      <a:pt x="81" y="272"/>
                      <a:pt x="40" y="293"/>
                      <a:pt x="0" y="323"/>
                    </a:cubicBezTo>
                    <a:close/>
                  </a:path>
                </a:pathLst>
              </a:custGeom>
              <a:solidFill>
                <a:srgbClr val="FF9C6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48" name="Google Shape;2348;p27"/>
              <p:cNvSpPr/>
              <p:nvPr/>
            </p:nvSpPr>
            <p:spPr>
              <a:xfrm>
                <a:off x="2627718" y="8362834"/>
                <a:ext cx="1843892" cy="401072"/>
              </a:xfrm>
              <a:custGeom>
                <a:rect b="b" l="l" r="r" t="t"/>
                <a:pathLst>
                  <a:path extrusionOk="0" h="401072" w="1843892">
                    <a:moveTo>
                      <a:pt x="1843549" y="159129"/>
                    </a:moveTo>
                    <a:cubicBezTo>
                      <a:pt x="1842652" y="150978"/>
                      <a:pt x="1841744" y="142826"/>
                      <a:pt x="1840847" y="134675"/>
                    </a:cubicBezTo>
                    <a:cubicBezTo>
                      <a:pt x="1839012" y="118069"/>
                      <a:pt x="1820467" y="107063"/>
                      <a:pt x="1804957" y="107123"/>
                    </a:cubicBezTo>
                    <a:cubicBezTo>
                      <a:pt x="1794944" y="96127"/>
                      <a:pt x="1784698" y="85322"/>
                      <a:pt x="1774644" y="74366"/>
                    </a:cubicBezTo>
                    <a:cubicBezTo>
                      <a:pt x="1750744" y="48318"/>
                      <a:pt x="1721026" y="17084"/>
                      <a:pt x="1682313" y="36303"/>
                    </a:cubicBezTo>
                    <a:cubicBezTo>
                      <a:pt x="1655419" y="49650"/>
                      <a:pt x="1645254" y="82689"/>
                      <a:pt x="1637580" y="109605"/>
                    </a:cubicBezTo>
                    <a:cubicBezTo>
                      <a:pt x="1629855" y="136683"/>
                      <a:pt x="1625459" y="164587"/>
                      <a:pt x="1617532" y="191604"/>
                    </a:cubicBezTo>
                    <a:cubicBezTo>
                      <a:pt x="1614104" y="203296"/>
                      <a:pt x="1609989" y="215443"/>
                      <a:pt x="1604574" y="225259"/>
                    </a:cubicBezTo>
                    <a:cubicBezTo>
                      <a:pt x="1603848" y="226580"/>
                      <a:pt x="1601650" y="230071"/>
                      <a:pt x="1599825" y="232896"/>
                    </a:cubicBezTo>
                    <a:cubicBezTo>
                      <a:pt x="1598453" y="231231"/>
                      <a:pt x="1597172" y="229698"/>
                      <a:pt x="1597132" y="229778"/>
                    </a:cubicBezTo>
                    <a:cubicBezTo>
                      <a:pt x="1589377" y="218611"/>
                      <a:pt x="1583861" y="205586"/>
                      <a:pt x="1577690" y="193541"/>
                    </a:cubicBezTo>
                    <a:cubicBezTo>
                      <a:pt x="1548234" y="136006"/>
                      <a:pt x="1518778" y="78472"/>
                      <a:pt x="1489322" y="20938"/>
                    </a:cubicBezTo>
                    <a:cubicBezTo>
                      <a:pt x="1473691" y="-9579"/>
                      <a:pt x="1421818" y="-6452"/>
                      <a:pt x="1413378" y="28454"/>
                    </a:cubicBezTo>
                    <a:cubicBezTo>
                      <a:pt x="1399199" y="87108"/>
                      <a:pt x="1385031" y="145772"/>
                      <a:pt x="1370853" y="204426"/>
                    </a:cubicBezTo>
                    <a:cubicBezTo>
                      <a:pt x="1369622" y="209521"/>
                      <a:pt x="1368422" y="214625"/>
                      <a:pt x="1367031" y="219670"/>
                    </a:cubicBezTo>
                    <a:cubicBezTo>
                      <a:pt x="1364994" y="217198"/>
                      <a:pt x="1361958" y="213496"/>
                      <a:pt x="1361727" y="213314"/>
                    </a:cubicBezTo>
                    <a:cubicBezTo>
                      <a:pt x="1354446" y="203438"/>
                      <a:pt x="1348365" y="192481"/>
                      <a:pt x="1342677" y="181636"/>
                    </a:cubicBezTo>
                    <a:cubicBezTo>
                      <a:pt x="1320976" y="140294"/>
                      <a:pt x="1306647" y="95219"/>
                      <a:pt x="1281285" y="55783"/>
                    </a:cubicBezTo>
                    <a:cubicBezTo>
                      <a:pt x="1262932" y="27243"/>
                      <a:pt x="1237146" y="-641"/>
                      <a:pt x="1199936" y="13594"/>
                    </a:cubicBezTo>
                    <a:cubicBezTo>
                      <a:pt x="1170661" y="24792"/>
                      <a:pt x="1159024" y="55935"/>
                      <a:pt x="1148597" y="82962"/>
                    </a:cubicBezTo>
                    <a:cubicBezTo>
                      <a:pt x="1131071" y="128390"/>
                      <a:pt x="1121965" y="178560"/>
                      <a:pt x="1096653" y="219246"/>
                    </a:cubicBezTo>
                    <a:cubicBezTo>
                      <a:pt x="1095171" y="217400"/>
                      <a:pt x="1094142" y="215987"/>
                      <a:pt x="1092620" y="213415"/>
                    </a:cubicBezTo>
                    <a:cubicBezTo>
                      <a:pt x="1077443" y="187952"/>
                      <a:pt x="1063950" y="161328"/>
                      <a:pt x="1049691" y="135341"/>
                    </a:cubicBezTo>
                    <a:cubicBezTo>
                      <a:pt x="1035926" y="110261"/>
                      <a:pt x="1023281" y="84001"/>
                      <a:pt x="1007872" y="59890"/>
                    </a:cubicBezTo>
                    <a:cubicBezTo>
                      <a:pt x="991293" y="33952"/>
                      <a:pt x="968342" y="11475"/>
                      <a:pt x="935982" y="9276"/>
                    </a:cubicBezTo>
                    <a:cubicBezTo>
                      <a:pt x="882505" y="5634"/>
                      <a:pt x="853180" y="55995"/>
                      <a:pt x="841039" y="100858"/>
                    </a:cubicBezTo>
                    <a:cubicBezTo>
                      <a:pt x="833052" y="130367"/>
                      <a:pt x="825459" y="159391"/>
                      <a:pt x="813640" y="187699"/>
                    </a:cubicBezTo>
                    <a:cubicBezTo>
                      <a:pt x="810887" y="194297"/>
                      <a:pt x="807993" y="200905"/>
                      <a:pt x="804686" y="207281"/>
                    </a:cubicBezTo>
                    <a:cubicBezTo>
                      <a:pt x="799210" y="199432"/>
                      <a:pt x="791969" y="189142"/>
                      <a:pt x="786524" y="181192"/>
                    </a:cubicBezTo>
                    <a:cubicBezTo>
                      <a:pt x="776672" y="166817"/>
                      <a:pt x="766809" y="152430"/>
                      <a:pt x="756957" y="138054"/>
                    </a:cubicBezTo>
                    <a:cubicBezTo>
                      <a:pt x="737242" y="109293"/>
                      <a:pt x="717528" y="80540"/>
                      <a:pt x="697823" y="51778"/>
                    </a:cubicBezTo>
                    <a:cubicBezTo>
                      <a:pt x="680186" y="26043"/>
                      <a:pt x="645577" y="22461"/>
                      <a:pt x="626740" y="49549"/>
                    </a:cubicBezTo>
                    <a:cubicBezTo>
                      <a:pt x="600813" y="86825"/>
                      <a:pt x="593079" y="131658"/>
                      <a:pt x="589448" y="176017"/>
                    </a:cubicBezTo>
                    <a:cubicBezTo>
                      <a:pt x="587784" y="196285"/>
                      <a:pt x="586897" y="216623"/>
                      <a:pt x="584638" y="236840"/>
                    </a:cubicBezTo>
                    <a:cubicBezTo>
                      <a:pt x="579344" y="228699"/>
                      <a:pt x="574050" y="220558"/>
                      <a:pt x="568745" y="212406"/>
                    </a:cubicBezTo>
                    <a:cubicBezTo>
                      <a:pt x="552268" y="187074"/>
                      <a:pt x="536002" y="161591"/>
                      <a:pt x="519313" y="136400"/>
                    </a:cubicBezTo>
                    <a:cubicBezTo>
                      <a:pt x="489201" y="90962"/>
                      <a:pt x="443873" y="40731"/>
                      <a:pt x="383126" y="53453"/>
                    </a:cubicBezTo>
                    <a:cubicBezTo>
                      <a:pt x="326473" y="65327"/>
                      <a:pt x="298862" y="127240"/>
                      <a:pt x="280519" y="175947"/>
                    </a:cubicBezTo>
                    <a:cubicBezTo>
                      <a:pt x="274297" y="192471"/>
                      <a:pt x="268751" y="209259"/>
                      <a:pt x="262579" y="225814"/>
                    </a:cubicBezTo>
                    <a:cubicBezTo>
                      <a:pt x="251537" y="193662"/>
                      <a:pt x="240515" y="161510"/>
                      <a:pt x="229422" y="129368"/>
                    </a:cubicBezTo>
                    <a:cubicBezTo>
                      <a:pt x="219762" y="101373"/>
                      <a:pt x="211432" y="72167"/>
                      <a:pt x="192514" y="48772"/>
                    </a:cubicBezTo>
                    <a:cubicBezTo>
                      <a:pt x="172557" y="24086"/>
                      <a:pt x="139239" y="11314"/>
                      <a:pt x="108009" y="19203"/>
                    </a:cubicBezTo>
                    <a:cubicBezTo>
                      <a:pt x="74973" y="27546"/>
                      <a:pt x="50690" y="51990"/>
                      <a:pt x="37318" y="82538"/>
                    </a:cubicBezTo>
                    <a:cubicBezTo>
                      <a:pt x="24784" y="111179"/>
                      <a:pt x="22626" y="143331"/>
                      <a:pt x="18400" y="173999"/>
                    </a:cubicBezTo>
                    <a:cubicBezTo>
                      <a:pt x="13913" y="206646"/>
                      <a:pt x="9143" y="239413"/>
                      <a:pt x="6148" y="272230"/>
                    </a:cubicBezTo>
                    <a:cubicBezTo>
                      <a:pt x="3163" y="304967"/>
                      <a:pt x="2447" y="337835"/>
                      <a:pt x="77" y="370653"/>
                    </a:cubicBezTo>
                    <a:cubicBezTo>
                      <a:pt x="-2313" y="403793"/>
                      <a:pt x="51436" y="413892"/>
                      <a:pt x="58687" y="380469"/>
                    </a:cubicBezTo>
                    <a:cubicBezTo>
                      <a:pt x="64757" y="352504"/>
                      <a:pt x="72774" y="324841"/>
                      <a:pt x="78179" y="296786"/>
                    </a:cubicBezTo>
                    <a:cubicBezTo>
                      <a:pt x="83524" y="269042"/>
                      <a:pt x="88012" y="241219"/>
                      <a:pt x="92449" y="213314"/>
                    </a:cubicBezTo>
                    <a:cubicBezTo>
                      <a:pt x="96240" y="189525"/>
                      <a:pt x="99165" y="164839"/>
                      <a:pt x="103662" y="141636"/>
                    </a:cubicBezTo>
                    <a:cubicBezTo>
                      <a:pt x="105709" y="131093"/>
                      <a:pt x="108482" y="120854"/>
                      <a:pt x="112819" y="111471"/>
                    </a:cubicBezTo>
                    <a:cubicBezTo>
                      <a:pt x="115602" y="105459"/>
                      <a:pt x="113605" y="108606"/>
                      <a:pt x="117851" y="104369"/>
                    </a:cubicBezTo>
                    <a:cubicBezTo>
                      <a:pt x="120099" y="102130"/>
                      <a:pt x="122701" y="100405"/>
                      <a:pt x="123669" y="99809"/>
                    </a:cubicBezTo>
                    <a:cubicBezTo>
                      <a:pt x="121542" y="100273"/>
                      <a:pt x="122661" y="99961"/>
                      <a:pt x="126866" y="98901"/>
                    </a:cubicBezTo>
                    <a:cubicBezTo>
                      <a:pt x="127128" y="98911"/>
                      <a:pt x="127542" y="98911"/>
                      <a:pt x="127864" y="98921"/>
                    </a:cubicBezTo>
                    <a:cubicBezTo>
                      <a:pt x="128227" y="99376"/>
                      <a:pt x="128782" y="100051"/>
                      <a:pt x="129236" y="100596"/>
                    </a:cubicBezTo>
                    <a:cubicBezTo>
                      <a:pt x="132543" y="105025"/>
                      <a:pt x="134772" y="110392"/>
                      <a:pt x="137192" y="115305"/>
                    </a:cubicBezTo>
                    <a:cubicBezTo>
                      <a:pt x="139441" y="119845"/>
                      <a:pt x="141972" y="128067"/>
                      <a:pt x="145128" y="137328"/>
                    </a:cubicBezTo>
                    <a:cubicBezTo>
                      <a:pt x="149707" y="150756"/>
                      <a:pt x="154335" y="164173"/>
                      <a:pt x="158954" y="177591"/>
                    </a:cubicBezTo>
                    <a:cubicBezTo>
                      <a:pt x="176763" y="229354"/>
                      <a:pt x="194571" y="281108"/>
                      <a:pt x="212380" y="332872"/>
                    </a:cubicBezTo>
                    <a:cubicBezTo>
                      <a:pt x="221930" y="360625"/>
                      <a:pt x="257144" y="377119"/>
                      <a:pt x="280801" y="353260"/>
                    </a:cubicBezTo>
                    <a:cubicBezTo>
                      <a:pt x="321693" y="312019"/>
                      <a:pt x="338130" y="257884"/>
                      <a:pt x="357734" y="204789"/>
                    </a:cubicBezTo>
                    <a:cubicBezTo>
                      <a:pt x="365942" y="182544"/>
                      <a:pt x="373979" y="161127"/>
                      <a:pt x="387734" y="144471"/>
                    </a:cubicBezTo>
                    <a:cubicBezTo>
                      <a:pt x="389711" y="142080"/>
                      <a:pt x="392151" y="139588"/>
                      <a:pt x="394460" y="137590"/>
                    </a:cubicBezTo>
                    <a:cubicBezTo>
                      <a:pt x="405603" y="127976"/>
                      <a:pt x="397859" y="135099"/>
                      <a:pt x="397385" y="135371"/>
                    </a:cubicBezTo>
                    <a:cubicBezTo>
                      <a:pt x="397899" y="135068"/>
                      <a:pt x="398191" y="134907"/>
                      <a:pt x="398625" y="134655"/>
                    </a:cubicBezTo>
                    <a:cubicBezTo>
                      <a:pt x="398151" y="134786"/>
                      <a:pt x="398262" y="134725"/>
                      <a:pt x="398756" y="134584"/>
                    </a:cubicBezTo>
                    <a:cubicBezTo>
                      <a:pt x="406914" y="129903"/>
                      <a:pt x="401297" y="133817"/>
                      <a:pt x="400380" y="134110"/>
                    </a:cubicBezTo>
                    <a:cubicBezTo>
                      <a:pt x="400077" y="134211"/>
                      <a:pt x="399916" y="134261"/>
                      <a:pt x="399684" y="134332"/>
                    </a:cubicBezTo>
                    <a:cubicBezTo>
                      <a:pt x="400460" y="134140"/>
                      <a:pt x="401388" y="133949"/>
                      <a:pt x="402114" y="133938"/>
                    </a:cubicBezTo>
                    <a:cubicBezTo>
                      <a:pt x="410313" y="133837"/>
                      <a:pt x="405603" y="134301"/>
                      <a:pt x="403566" y="134080"/>
                    </a:cubicBezTo>
                    <a:cubicBezTo>
                      <a:pt x="404595" y="134191"/>
                      <a:pt x="405382" y="134342"/>
                      <a:pt x="406017" y="134483"/>
                    </a:cubicBezTo>
                    <a:cubicBezTo>
                      <a:pt x="412471" y="137379"/>
                      <a:pt x="416333" y="140546"/>
                      <a:pt x="419782" y="143593"/>
                    </a:cubicBezTo>
                    <a:cubicBezTo>
                      <a:pt x="441735" y="162993"/>
                      <a:pt x="453574" y="186186"/>
                      <a:pt x="469880" y="211246"/>
                    </a:cubicBezTo>
                    <a:cubicBezTo>
                      <a:pt x="488566" y="239947"/>
                      <a:pt x="507262" y="268659"/>
                      <a:pt x="525948" y="297361"/>
                    </a:cubicBezTo>
                    <a:cubicBezTo>
                      <a:pt x="545370" y="327182"/>
                      <a:pt x="569946" y="361815"/>
                      <a:pt x="611089" y="351142"/>
                    </a:cubicBezTo>
                    <a:cubicBezTo>
                      <a:pt x="648925" y="341326"/>
                      <a:pt x="657749" y="298057"/>
                      <a:pt x="663285" y="264896"/>
                    </a:cubicBezTo>
                    <a:cubicBezTo>
                      <a:pt x="668599" y="233057"/>
                      <a:pt x="669466" y="200915"/>
                      <a:pt x="672572" y="168854"/>
                    </a:cubicBezTo>
                    <a:cubicBezTo>
                      <a:pt x="672814" y="166383"/>
                      <a:pt x="673107" y="163952"/>
                      <a:pt x="673399" y="161510"/>
                    </a:cubicBezTo>
                    <a:cubicBezTo>
                      <a:pt x="694354" y="192280"/>
                      <a:pt x="715360" y="223019"/>
                      <a:pt x="736678" y="253536"/>
                    </a:cubicBezTo>
                    <a:cubicBezTo>
                      <a:pt x="755031" y="279817"/>
                      <a:pt x="778214" y="303262"/>
                      <a:pt x="813146" y="299227"/>
                    </a:cubicBezTo>
                    <a:cubicBezTo>
                      <a:pt x="844084" y="295656"/>
                      <a:pt x="864757" y="271484"/>
                      <a:pt x="877584" y="244921"/>
                    </a:cubicBezTo>
                    <a:cubicBezTo>
                      <a:pt x="891379" y="216351"/>
                      <a:pt x="903238" y="186913"/>
                      <a:pt x="911860" y="156355"/>
                    </a:cubicBezTo>
                    <a:cubicBezTo>
                      <a:pt x="915128" y="144793"/>
                      <a:pt x="917548" y="133010"/>
                      <a:pt x="920886" y="121469"/>
                    </a:cubicBezTo>
                    <a:cubicBezTo>
                      <a:pt x="922378" y="116314"/>
                      <a:pt x="924082" y="111260"/>
                      <a:pt x="925908" y="106215"/>
                    </a:cubicBezTo>
                    <a:cubicBezTo>
                      <a:pt x="926079" y="105751"/>
                      <a:pt x="926997" y="103582"/>
                      <a:pt x="927612" y="102079"/>
                    </a:cubicBezTo>
                    <a:cubicBezTo>
                      <a:pt x="928550" y="100445"/>
                      <a:pt x="930738" y="96278"/>
                      <a:pt x="930677" y="96379"/>
                    </a:cubicBezTo>
                    <a:cubicBezTo>
                      <a:pt x="931030" y="95804"/>
                      <a:pt x="931444" y="95259"/>
                      <a:pt x="931797" y="94684"/>
                    </a:cubicBezTo>
                    <a:cubicBezTo>
                      <a:pt x="932694" y="95612"/>
                      <a:pt x="933390" y="96319"/>
                      <a:pt x="933138" y="95996"/>
                    </a:cubicBezTo>
                    <a:cubicBezTo>
                      <a:pt x="948819" y="116062"/>
                      <a:pt x="962332" y="147770"/>
                      <a:pt x="975673" y="172093"/>
                    </a:cubicBezTo>
                    <a:cubicBezTo>
                      <a:pt x="990406" y="198958"/>
                      <a:pt x="1004282" y="226550"/>
                      <a:pt x="1020033" y="252830"/>
                    </a:cubicBezTo>
                    <a:cubicBezTo>
                      <a:pt x="1036087" y="279615"/>
                      <a:pt x="1060451" y="306047"/>
                      <a:pt x="1093457" y="308831"/>
                    </a:cubicBezTo>
                    <a:cubicBezTo>
                      <a:pt x="1158116" y="314279"/>
                      <a:pt x="1186544" y="230182"/>
                      <a:pt x="1202830" y="181334"/>
                    </a:cubicBezTo>
                    <a:cubicBezTo>
                      <a:pt x="1209616" y="160985"/>
                      <a:pt x="1215687" y="140395"/>
                      <a:pt x="1222857" y="120178"/>
                    </a:cubicBezTo>
                    <a:cubicBezTo>
                      <a:pt x="1245042" y="162761"/>
                      <a:pt x="1259644" y="209309"/>
                      <a:pt x="1286619" y="249330"/>
                    </a:cubicBezTo>
                    <a:cubicBezTo>
                      <a:pt x="1305053" y="276689"/>
                      <a:pt x="1328650" y="308367"/>
                      <a:pt x="1363713" y="312987"/>
                    </a:cubicBezTo>
                    <a:cubicBezTo>
                      <a:pt x="1402235" y="318062"/>
                      <a:pt x="1429170" y="289764"/>
                      <a:pt x="1442138" y="256381"/>
                    </a:cubicBezTo>
                    <a:cubicBezTo>
                      <a:pt x="1454098" y="225592"/>
                      <a:pt x="1459130" y="190898"/>
                      <a:pt x="1466874" y="158817"/>
                    </a:cubicBezTo>
                    <a:cubicBezTo>
                      <a:pt x="1479550" y="183573"/>
                      <a:pt x="1492216" y="208330"/>
                      <a:pt x="1504892" y="233087"/>
                    </a:cubicBezTo>
                    <a:cubicBezTo>
                      <a:pt x="1518516" y="259701"/>
                      <a:pt x="1531817" y="287565"/>
                      <a:pt x="1556805" y="305502"/>
                    </a:cubicBezTo>
                    <a:cubicBezTo>
                      <a:pt x="1585132" y="325830"/>
                      <a:pt x="1621596" y="323469"/>
                      <a:pt x="1648420" y="301840"/>
                    </a:cubicBezTo>
                    <a:cubicBezTo>
                      <a:pt x="1693900" y="265158"/>
                      <a:pt x="1700374" y="196991"/>
                      <a:pt x="1713947" y="144309"/>
                    </a:cubicBezTo>
                    <a:cubicBezTo>
                      <a:pt x="1714804" y="140970"/>
                      <a:pt x="1715873" y="137631"/>
                      <a:pt x="1717033" y="134301"/>
                    </a:cubicBezTo>
                    <a:cubicBezTo>
                      <a:pt x="1735870" y="155376"/>
                      <a:pt x="1754335" y="177651"/>
                      <a:pt x="1775783" y="195780"/>
                    </a:cubicBezTo>
                    <a:cubicBezTo>
                      <a:pt x="1807378" y="222474"/>
                      <a:pt x="1848047" y="199695"/>
                      <a:pt x="1843549" y="15912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349" name="Google Shape;2349;p27"/>
            <p:cNvGrpSpPr/>
            <p:nvPr/>
          </p:nvGrpSpPr>
          <p:grpSpPr>
            <a:xfrm>
              <a:off x="2667387" y="9092656"/>
              <a:ext cx="1711871" cy="379614"/>
              <a:chOff x="2667387" y="9092656"/>
              <a:chExt cx="1711871" cy="379614"/>
            </a:xfrm>
          </p:grpSpPr>
          <p:sp>
            <p:nvSpPr>
              <p:cNvPr id="2350" name="Google Shape;2350;p27"/>
              <p:cNvSpPr/>
              <p:nvPr/>
            </p:nvSpPr>
            <p:spPr>
              <a:xfrm>
                <a:off x="2667387" y="9092656"/>
                <a:ext cx="1711871" cy="379614"/>
              </a:xfrm>
              <a:custGeom>
                <a:rect b="b" l="l" r="r" t="t"/>
                <a:pathLst>
                  <a:path extrusionOk="0" h="379614" w="1711871">
                    <a:moveTo>
                      <a:pt x="1697320" y="121080"/>
                    </a:moveTo>
                    <a:cubicBezTo>
                      <a:pt x="1685935" y="113927"/>
                      <a:pt x="1667874" y="114492"/>
                      <a:pt x="1658395" y="124863"/>
                    </a:cubicBezTo>
                    <a:cubicBezTo>
                      <a:pt x="1645286" y="139198"/>
                      <a:pt x="1632418" y="152293"/>
                      <a:pt x="1621104" y="168183"/>
                    </a:cubicBezTo>
                    <a:cubicBezTo>
                      <a:pt x="1611715" y="181368"/>
                      <a:pt x="1601994" y="194453"/>
                      <a:pt x="1591184" y="206498"/>
                    </a:cubicBezTo>
                    <a:cubicBezTo>
                      <a:pt x="1589924" y="207900"/>
                      <a:pt x="1584871" y="212914"/>
                      <a:pt x="1581291" y="216496"/>
                    </a:cubicBezTo>
                    <a:cubicBezTo>
                      <a:pt x="1578710" y="214246"/>
                      <a:pt x="1575715" y="211795"/>
                      <a:pt x="1572216" y="207941"/>
                    </a:cubicBezTo>
                    <a:cubicBezTo>
                      <a:pt x="1566780" y="201969"/>
                      <a:pt x="1564713" y="199356"/>
                      <a:pt x="1561910" y="195219"/>
                    </a:cubicBezTo>
                    <a:cubicBezTo>
                      <a:pt x="1544696" y="169807"/>
                      <a:pt x="1533462" y="140793"/>
                      <a:pt x="1520867" y="112969"/>
                    </a:cubicBezTo>
                    <a:cubicBezTo>
                      <a:pt x="1507838" y="84186"/>
                      <a:pt x="1492430" y="46829"/>
                      <a:pt x="1464688" y="29436"/>
                    </a:cubicBezTo>
                    <a:cubicBezTo>
                      <a:pt x="1444106" y="16533"/>
                      <a:pt x="1416203" y="17623"/>
                      <a:pt x="1397880" y="34208"/>
                    </a:cubicBezTo>
                    <a:cubicBezTo>
                      <a:pt x="1384347" y="46456"/>
                      <a:pt x="1378125" y="62960"/>
                      <a:pt x="1374404" y="80363"/>
                    </a:cubicBezTo>
                    <a:cubicBezTo>
                      <a:pt x="1366327" y="118043"/>
                      <a:pt x="1357160" y="155461"/>
                      <a:pt x="1346572" y="192516"/>
                    </a:cubicBezTo>
                    <a:cubicBezTo>
                      <a:pt x="1341419" y="210564"/>
                      <a:pt x="1335953" y="228521"/>
                      <a:pt x="1330185" y="246388"/>
                    </a:cubicBezTo>
                    <a:cubicBezTo>
                      <a:pt x="1329792" y="247629"/>
                      <a:pt x="1329408" y="248910"/>
                      <a:pt x="1329025" y="250171"/>
                    </a:cubicBezTo>
                    <a:cubicBezTo>
                      <a:pt x="1327987" y="248516"/>
                      <a:pt x="1326908" y="246882"/>
                      <a:pt x="1325899" y="245207"/>
                    </a:cubicBezTo>
                    <a:cubicBezTo>
                      <a:pt x="1317691" y="231447"/>
                      <a:pt x="1310874" y="216899"/>
                      <a:pt x="1304864" y="202049"/>
                    </a:cubicBezTo>
                    <a:cubicBezTo>
                      <a:pt x="1300911" y="192284"/>
                      <a:pt x="1294709" y="173882"/>
                      <a:pt x="1289939" y="159628"/>
                    </a:cubicBezTo>
                    <a:cubicBezTo>
                      <a:pt x="1284776" y="144202"/>
                      <a:pt x="1279633" y="128767"/>
                      <a:pt x="1273895" y="113544"/>
                    </a:cubicBezTo>
                    <a:cubicBezTo>
                      <a:pt x="1260160" y="77084"/>
                      <a:pt x="1243864" y="43490"/>
                      <a:pt x="1218916" y="13245"/>
                    </a:cubicBezTo>
                    <a:cubicBezTo>
                      <a:pt x="1198203" y="-11855"/>
                      <a:pt x="1158794" y="1643"/>
                      <a:pt x="1149163" y="29346"/>
                    </a:cubicBezTo>
                    <a:cubicBezTo>
                      <a:pt x="1134430" y="71767"/>
                      <a:pt x="1119697" y="114189"/>
                      <a:pt x="1104964" y="156611"/>
                    </a:cubicBezTo>
                    <a:cubicBezTo>
                      <a:pt x="1097825" y="177151"/>
                      <a:pt x="1091028" y="197852"/>
                      <a:pt x="1083525" y="218261"/>
                    </a:cubicBezTo>
                    <a:cubicBezTo>
                      <a:pt x="1082336" y="221500"/>
                      <a:pt x="1081105" y="224718"/>
                      <a:pt x="1079784" y="227906"/>
                    </a:cubicBezTo>
                    <a:cubicBezTo>
                      <a:pt x="1079381" y="228874"/>
                      <a:pt x="1079209" y="229369"/>
                      <a:pt x="1079139" y="229631"/>
                    </a:cubicBezTo>
                    <a:cubicBezTo>
                      <a:pt x="1078806" y="230206"/>
                      <a:pt x="1078554" y="230640"/>
                      <a:pt x="1078080" y="231477"/>
                    </a:cubicBezTo>
                    <a:cubicBezTo>
                      <a:pt x="1076043" y="235099"/>
                      <a:pt x="1073865" y="238590"/>
                      <a:pt x="1071757" y="242151"/>
                    </a:cubicBezTo>
                    <a:cubicBezTo>
                      <a:pt x="1071162" y="243160"/>
                      <a:pt x="1070779" y="243856"/>
                      <a:pt x="1070517" y="244370"/>
                    </a:cubicBezTo>
                    <a:cubicBezTo>
                      <a:pt x="1070083" y="244673"/>
                      <a:pt x="1069468" y="245147"/>
                      <a:pt x="1068389" y="246136"/>
                    </a:cubicBezTo>
                    <a:cubicBezTo>
                      <a:pt x="1068036" y="246459"/>
                      <a:pt x="1067673" y="246771"/>
                      <a:pt x="1067320" y="247094"/>
                    </a:cubicBezTo>
                    <a:cubicBezTo>
                      <a:pt x="1067169" y="247175"/>
                      <a:pt x="1067068" y="247215"/>
                      <a:pt x="1066856" y="247336"/>
                    </a:cubicBezTo>
                    <a:cubicBezTo>
                      <a:pt x="1066897" y="247356"/>
                      <a:pt x="1066937" y="247386"/>
                      <a:pt x="1066977" y="247407"/>
                    </a:cubicBezTo>
                    <a:cubicBezTo>
                      <a:pt x="1066957" y="247427"/>
                      <a:pt x="1066927" y="247447"/>
                      <a:pt x="1066907" y="247467"/>
                    </a:cubicBezTo>
                    <a:cubicBezTo>
                      <a:pt x="1066745" y="247508"/>
                      <a:pt x="1066604" y="247538"/>
                      <a:pt x="1066443" y="247568"/>
                    </a:cubicBezTo>
                    <a:cubicBezTo>
                      <a:pt x="1066423" y="247578"/>
                      <a:pt x="1066392" y="247598"/>
                      <a:pt x="1066372" y="247608"/>
                    </a:cubicBezTo>
                    <a:cubicBezTo>
                      <a:pt x="1066362" y="247598"/>
                      <a:pt x="1066352" y="247598"/>
                      <a:pt x="1066342" y="247588"/>
                    </a:cubicBezTo>
                    <a:cubicBezTo>
                      <a:pt x="1063559" y="248214"/>
                      <a:pt x="1063095" y="248285"/>
                      <a:pt x="1065253" y="247709"/>
                    </a:cubicBezTo>
                    <a:cubicBezTo>
                      <a:pt x="1065132" y="247255"/>
                      <a:pt x="1065223" y="247043"/>
                      <a:pt x="1065404" y="246943"/>
                    </a:cubicBezTo>
                    <a:cubicBezTo>
                      <a:pt x="1064991" y="246650"/>
                      <a:pt x="1064779" y="246519"/>
                      <a:pt x="1064295" y="246166"/>
                    </a:cubicBezTo>
                    <a:cubicBezTo>
                      <a:pt x="1064910" y="246610"/>
                      <a:pt x="1065243" y="246832"/>
                      <a:pt x="1065404" y="246933"/>
                    </a:cubicBezTo>
                    <a:cubicBezTo>
                      <a:pt x="1065424" y="246922"/>
                      <a:pt x="1065434" y="246902"/>
                      <a:pt x="1065455" y="246892"/>
                    </a:cubicBezTo>
                    <a:cubicBezTo>
                      <a:pt x="1064890" y="246327"/>
                      <a:pt x="1061764" y="243846"/>
                      <a:pt x="1061905" y="244128"/>
                    </a:cubicBezTo>
                    <a:cubicBezTo>
                      <a:pt x="1049592" y="232718"/>
                      <a:pt x="1040466" y="220198"/>
                      <a:pt x="1031763" y="206044"/>
                    </a:cubicBezTo>
                    <a:cubicBezTo>
                      <a:pt x="1011736" y="173489"/>
                      <a:pt x="997084" y="138059"/>
                      <a:pt x="980374" y="103778"/>
                    </a:cubicBezTo>
                    <a:cubicBezTo>
                      <a:pt x="962334" y="66753"/>
                      <a:pt x="937345" y="10006"/>
                      <a:pt x="886016" y="24140"/>
                    </a:cubicBezTo>
                    <a:cubicBezTo>
                      <a:pt x="840466" y="36690"/>
                      <a:pt x="830049" y="93871"/>
                      <a:pt x="816738" y="132258"/>
                    </a:cubicBezTo>
                    <a:cubicBezTo>
                      <a:pt x="809689" y="152566"/>
                      <a:pt x="802650" y="172874"/>
                      <a:pt x="795601" y="193192"/>
                    </a:cubicBezTo>
                    <a:cubicBezTo>
                      <a:pt x="789258" y="211482"/>
                      <a:pt x="784317" y="232072"/>
                      <a:pt x="774536" y="248184"/>
                    </a:cubicBezTo>
                    <a:cubicBezTo>
                      <a:pt x="770582" y="254690"/>
                      <a:pt x="773467" y="250847"/>
                      <a:pt x="770532" y="254257"/>
                    </a:cubicBezTo>
                    <a:cubicBezTo>
                      <a:pt x="769796" y="255114"/>
                      <a:pt x="763130" y="261541"/>
                      <a:pt x="766922" y="257939"/>
                    </a:cubicBezTo>
                    <a:cubicBezTo>
                      <a:pt x="763917" y="260794"/>
                      <a:pt x="764643" y="260582"/>
                      <a:pt x="762394" y="260683"/>
                    </a:cubicBezTo>
                    <a:cubicBezTo>
                      <a:pt x="762374" y="260673"/>
                      <a:pt x="762354" y="260653"/>
                      <a:pt x="762334" y="260643"/>
                    </a:cubicBezTo>
                    <a:cubicBezTo>
                      <a:pt x="762203" y="260653"/>
                      <a:pt x="762061" y="260663"/>
                      <a:pt x="761900" y="260673"/>
                    </a:cubicBezTo>
                    <a:cubicBezTo>
                      <a:pt x="762021" y="260663"/>
                      <a:pt x="762223" y="260643"/>
                      <a:pt x="762313" y="260633"/>
                    </a:cubicBezTo>
                    <a:cubicBezTo>
                      <a:pt x="761739" y="260239"/>
                      <a:pt x="760882" y="259684"/>
                      <a:pt x="759450" y="258847"/>
                    </a:cubicBezTo>
                    <a:cubicBezTo>
                      <a:pt x="758623" y="257717"/>
                      <a:pt x="757423" y="256093"/>
                      <a:pt x="756475" y="254802"/>
                    </a:cubicBezTo>
                    <a:cubicBezTo>
                      <a:pt x="756334" y="254580"/>
                      <a:pt x="755597" y="253490"/>
                      <a:pt x="753581" y="250494"/>
                    </a:cubicBezTo>
                    <a:cubicBezTo>
                      <a:pt x="749506" y="244431"/>
                      <a:pt x="745836" y="238045"/>
                      <a:pt x="742216" y="231699"/>
                    </a:cubicBezTo>
                    <a:cubicBezTo>
                      <a:pt x="722229" y="196612"/>
                      <a:pt x="707113" y="159073"/>
                      <a:pt x="689475" y="122805"/>
                    </a:cubicBezTo>
                    <a:cubicBezTo>
                      <a:pt x="672695" y="88292"/>
                      <a:pt x="652123" y="39323"/>
                      <a:pt x="611413" y="28297"/>
                    </a:cubicBezTo>
                    <a:cubicBezTo>
                      <a:pt x="559450" y="14223"/>
                      <a:pt x="532000" y="63202"/>
                      <a:pt x="515019" y="102739"/>
                    </a:cubicBezTo>
                    <a:cubicBezTo>
                      <a:pt x="501072" y="135183"/>
                      <a:pt x="491492" y="169302"/>
                      <a:pt x="477848" y="201868"/>
                    </a:cubicBezTo>
                    <a:cubicBezTo>
                      <a:pt x="473008" y="213429"/>
                      <a:pt x="465193" y="228340"/>
                      <a:pt x="456389" y="241041"/>
                    </a:cubicBezTo>
                    <a:cubicBezTo>
                      <a:pt x="452023" y="247356"/>
                      <a:pt x="450379" y="249798"/>
                      <a:pt x="444944" y="255104"/>
                    </a:cubicBezTo>
                    <a:cubicBezTo>
                      <a:pt x="444631" y="255407"/>
                      <a:pt x="443804" y="256426"/>
                      <a:pt x="442886" y="257455"/>
                    </a:cubicBezTo>
                    <a:cubicBezTo>
                      <a:pt x="442251" y="257233"/>
                      <a:pt x="441585" y="257112"/>
                      <a:pt x="440950" y="256850"/>
                    </a:cubicBezTo>
                    <a:cubicBezTo>
                      <a:pt x="440214" y="256577"/>
                      <a:pt x="439831" y="256456"/>
                      <a:pt x="439458" y="256345"/>
                    </a:cubicBezTo>
                    <a:cubicBezTo>
                      <a:pt x="438812" y="255951"/>
                      <a:pt x="437905" y="255417"/>
                      <a:pt x="436604" y="254690"/>
                    </a:cubicBezTo>
                    <a:cubicBezTo>
                      <a:pt x="433085" y="252713"/>
                      <a:pt x="429666" y="250574"/>
                      <a:pt x="426338" y="248294"/>
                    </a:cubicBezTo>
                    <a:cubicBezTo>
                      <a:pt x="424846" y="247265"/>
                      <a:pt x="423394" y="246166"/>
                      <a:pt x="421931" y="245076"/>
                    </a:cubicBezTo>
                    <a:cubicBezTo>
                      <a:pt x="421760" y="244774"/>
                      <a:pt x="416093" y="240052"/>
                      <a:pt x="415881" y="239860"/>
                    </a:cubicBezTo>
                    <a:cubicBezTo>
                      <a:pt x="404980" y="229570"/>
                      <a:pt x="395541" y="217939"/>
                      <a:pt x="386526" y="206004"/>
                    </a:cubicBezTo>
                    <a:cubicBezTo>
                      <a:pt x="385749" y="204985"/>
                      <a:pt x="385316" y="204410"/>
                      <a:pt x="384872" y="203845"/>
                    </a:cubicBezTo>
                    <a:cubicBezTo>
                      <a:pt x="384459" y="203219"/>
                      <a:pt x="383884" y="202372"/>
                      <a:pt x="382986" y="201071"/>
                    </a:cubicBezTo>
                    <a:cubicBezTo>
                      <a:pt x="380606" y="197620"/>
                      <a:pt x="378196" y="194190"/>
                      <a:pt x="375826" y="190730"/>
                    </a:cubicBezTo>
                    <a:cubicBezTo>
                      <a:pt x="371853" y="184959"/>
                      <a:pt x="367920" y="179159"/>
                      <a:pt x="363927" y="173398"/>
                    </a:cubicBezTo>
                    <a:cubicBezTo>
                      <a:pt x="353994" y="159073"/>
                      <a:pt x="343940" y="144747"/>
                      <a:pt x="332797" y="131329"/>
                    </a:cubicBezTo>
                    <a:cubicBezTo>
                      <a:pt x="309291" y="103021"/>
                      <a:pt x="271879" y="66622"/>
                      <a:pt x="231794" y="74673"/>
                    </a:cubicBezTo>
                    <a:cubicBezTo>
                      <a:pt x="205383" y="79979"/>
                      <a:pt x="190146" y="101468"/>
                      <a:pt x="178448" y="123753"/>
                    </a:cubicBezTo>
                    <a:cubicBezTo>
                      <a:pt x="167648" y="144333"/>
                      <a:pt x="158270" y="165680"/>
                      <a:pt x="149073" y="187018"/>
                    </a:cubicBezTo>
                    <a:cubicBezTo>
                      <a:pt x="134996" y="219643"/>
                      <a:pt x="121957" y="251301"/>
                      <a:pt x="102182" y="280971"/>
                    </a:cubicBezTo>
                    <a:cubicBezTo>
                      <a:pt x="95919" y="263326"/>
                      <a:pt x="91210" y="244804"/>
                      <a:pt x="86924" y="226806"/>
                    </a:cubicBezTo>
                    <a:cubicBezTo>
                      <a:pt x="75872" y="180410"/>
                      <a:pt x="67996" y="133317"/>
                      <a:pt x="58799" y="86557"/>
                    </a:cubicBezTo>
                    <a:cubicBezTo>
                      <a:pt x="53919" y="61750"/>
                      <a:pt x="13047" y="59036"/>
                      <a:pt x="7562" y="84953"/>
                    </a:cubicBezTo>
                    <a:cubicBezTo>
                      <a:pt x="-2291" y="131481"/>
                      <a:pt x="-1918" y="175849"/>
                      <a:pt x="5232" y="222831"/>
                    </a:cubicBezTo>
                    <a:cubicBezTo>
                      <a:pt x="8560" y="244723"/>
                      <a:pt x="13905" y="266353"/>
                      <a:pt x="20096" y="287599"/>
                    </a:cubicBezTo>
                    <a:cubicBezTo>
                      <a:pt x="25844" y="307312"/>
                      <a:pt x="31360" y="328830"/>
                      <a:pt x="42695" y="346152"/>
                    </a:cubicBezTo>
                    <a:cubicBezTo>
                      <a:pt x="56672" y="367499"/>
                      <a:pt x="78564" y="382208"/>
                      <a:pt x="104874" y="379232"/>
                    </a:cubicBezTo>
                    <a:cubicBezTo>
                      <a:pt x="130922" y="376286"/>
                      <a:pt x="147087" y="358178"/>
                      <a:pt x="162142" y="338485"/>
                    </a:cubicBezTo>
                    <a:cubicBezTo>
                      <a:pt x="187050" y="305919"/>
                      <a:pt x="203548" y="267725"/>
                      <a:pt x="219743" y="230347"/>
                    </a:cubicBezTo>
                    <a:cubicBezTo>
                      <a:pt x="227044" y="213490"/>
                      <a:pt x="233871" y="197025"/>
                      <a:pt x="241495" y="181408"/>
                    </a:cubicBezTo>
                    <a:cubicBezTo>
                      <a:pt x="244238" y="175789"/>
                      <a:pt x="247092" y="170200"/>
                      <a:pt x="250056" y="164672"/>
                    </a:cubicBezTo>
                    <a:cubicBezTo>
                      <a:pt x="251983" y="166407"/>
                      <a:pt x="253939" y="168102"/>
                      <a:pt x="255774" y="169888"/>
                    </a:cubicBezTo>
                    <a:cubicBezTo>
                      <a:pt x="261169" y="175144"/>
                      <a:pt x="266231" y="180712"/>
                      <a:pt x="271082" y="186463"/>
                    </a:cubicBezTo>
                    <a:cubicBezTo>
                      <a:pt x="275690" y="191921"/>
                      <a:pt x="280057" y="197590"/>
                      <a:pt x="284302" y="203330"/>
                    </a:cubicBezTo>
                    <a:cubicBezTo>
                      <a:pt x="285502" y="205035"/>
                      <a:pt x="288759" y="209555"/>
                      <a:pt x="288719" y="209495"/>
                    </a:cubicBezTo>
                    <a:cubicBezTo>
                      <a:pt x="291129" y="212945"/>
                      <a:pt x="293509" y="216405"/>
                      <a:pt x="295889" y="219875"/>
                    </a:cubicBezTo>
                    <a:cubicBezTo>
                      <a:pt x="314827" y="247477"/>
                      <a:pt x="333392" y="276724"/>
                      <a:pt x="358431" y="299301"/>
                    </a:cubicBezTo>
                    <a:cubicBezTo>
                      <a:pt x="389854" y="327650"/>
                      <a:pt x="436170" y="355383"/>
                      <a:pt x="478544" y="332704"/>
                    </a:cubicBezTo>
                    <a:cubicBezTo>
                      <a:pt x="515583" y="312891"/>
                      <a:pt x="537900" y="270035"/>
                      <a:pt x="554055" y="233101"/>
                    </a:cubicBezTo>
                    <a:cubicBezTo>
                      <a:pt x="569191" y="198508"/>
                      <a:pt x="579003" y="161867"/>
                      <a:pt x="594099" y="127264"/>
                    </a:cubicBezTo>
                    <a:cubicBezTo>
                      <a:pt x="594603" y="126094"/>
                      <a:pt x="595329" y="124681"/>
                      <a:pt x="595914" y="123410"/>
                    </a:cubicBezTo>
                    <a:cubicBezTo>
                      <a:pt x="600563" y="131370"/>
                      <a:pt x="605081" y="139410"/>
                      <a:pt x="609296" y="147602"/>
                    </a:cubicBezTo>
                    <a:cubicBezTo>
                      <a:pt x="628577" y="185121"/>
                      <a:pt x="644016" y="224516"/>
                      <a:pt x="664073" y="261651"/>
                    </a:cubicBezTo>
                    <a:cubicBezTo>
                      <a:pt x="684958" y="300310"/>
                      <a:pt x="711257" y="342308"/>
                      <a:pt x="760307" y="343529"/>
                    </a:cubicBezTo>
                    <a:cubicBezTo>
                      <a:pt x="811444" y="344800"/>
                      <a:pt x="843743" y="301541"/>
                      <a:pt x="860271" y="258736"/>
                    </a:cubicBezTo>
                    <a:cubicBezTo>
                      <a:pt x="875861" y="218362"/>
                      <a:pt x="889052" y="176879"/>
                      <a:pt x="903109" y="135920"/>
                    </a:cubicBezTo>
                    <a:cubicBezTo>
                      <a:pt x="906275" y="141509"/>
                      <a:pt x="909371" y="147108"/>
                      <a:pt x="912064" y="152757"/>
                    </a:cubicBezTo>
                    <a:cubicBezTo>
                      <a:pt x="932303" y="195240"/>
                      <a:pt x="951261" y="237691"/>
                      <a:pt x="979507" y="275634"/>
                    </a:cubicBezTo>
                    <a:cubicBezTo>
                      <a:pt x="1009296" y="315655"/>
                      <a:pt x="1058164" y="347010"/>
                      <a:pt x="1107475" y="319620"/>
                    </a:cubicBezTo>
                    <a:cubicBezTo>
                      <a:pt x="1148669" y="296739"/>
                      <a:pt x="1161698" y="245429"/>
                      <a:pt x="1175997" y="204259"/>
                    </a:cubicBezTo>
                    <a:cubicBezTo>
                      <a:pt x="1183046" y="183971"/>
                      <a:pt x="1190095" y="163683"/>
                      <a:pt x="1197134" y="143385"/>
                    </a:cubicBezTo>
                    <a:cubicBezTo>
                      <a:pt x="1197195" y="143546"/>
                      <a:pt x="1197265" y="143728"/>
                      <a:pt x="1197326" y="143889"/>
                    </a:cubicBezTo>
                    <a:cubicBezTo>
                      <a:pt x="1209033" y="176435"/>
                      <a:pt x="1219017" y="209504"/>
                      <a:pt x="1232015" y="241586"/>
                    </a:cubicBezTo>
                    <a:cubicBezTo>
                      <a:pt x="1244489" y="272376"/>
                      <a:pt x="1261320" y="305889"/>
                      <a:pt x="1286399" y="328306"/>
                    </a:cubicBezTo>
                    <a:cubicBezTo>
                      <a:pt x="1304390" y="344387"/>
                      <a:pt x="1327573" y="352901"/>
                      <a:pt x="1351614" y="346556"/>
                    </a:cubicBezTo>
                    <a:cubicBezTo>
                      <a:pt x="1375201" y="340331"/>
                      <a:pt x="1390105" y="320427"/>
                      <a:pt x="1399272" y="299110"/>
                    </a:cubicBezTo>
                    <a:cubicBezTo>
                      <a:pt x="1414751" y="263135"/>
                      <a:pt x="1424271" y="223396"/>
                      <a:pt x="1434264" y="185595"/>
                    </a:cubicBezTo>
                    <a:cubicBezTo>
                      <a:pt x="1437854" y="172016"/>
                      <a:pt x="1441061" y="158336"/>
                      <a:pt x="1444298" y="144666"/>
                    </a:cubicBezTo>
                    <a:cubicBezTo>
                      <a:pt x="1450086" y="157146"/>
                      <a:pt x="1455592" y="169746"/>
                      <a:pt x="1461259" y="182276"/>
                    </a:cubicBezTo>
                    <a:cubicBezTo>
                      <a:pt x="1475125" y="212935"/>
                      <a:pt x="1491240" y="243553"/>
                      <a:pt x="1514857" y="267947"/>
                    </a:cubicBezTo>
                    <a:cubicBezTo>
                      <a:pt x="1530982" y="284603"/>
                      <a:pt x="1550383" y="299523"/>
                      <a:pt x="1574142" y="301965"/>
                    </a:cubicBezTo>
                    <a:cubicBezTo>
                      <a:pt x="1600028" y="304628"/>
                      <a:pt x="1623000" y="292371"/>
                      <a:pt x="1640899" y="274373"/>
                    </a:cubicBezTo>
                    <a:cubicBezTo>
                      <a:pt x="1656973" y="258211"/>
                      <a:pt x="1671848" y="239679"/>
                      <a:pt x="1684503" y="220733"/>
                    </a:cubicBezTo>
                    <a:cubicBezTo>
                      <a:pt x="1697936" y="200617"/>
                      <a:pt x="1705519" y="181186"/>
                      <a:pt x="1710813" y="157690"/>
                    </a:cubicBezTo>
                    <a:cubicBezTo>
                      <a:pt x="1714040" y="143678"/>
                      <a:pt x="1709986" y="129039"/>
                      <a:pt x="1697320" y="12108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51" name="Google Shape;2351;p27"/>
              <p:cNvSpPr/>
              <p:nvPr/>
            </p:nvSpPr>
            <p:spPr>
              <a:xfrm>
                <a:off x="3429711" y="9353209"/>
                <a:ext cx="809" cy="79"/>
              </a:xfrm>
              <a:custGeom>
                <a:rect b="b" l="l" r="r" t="t"/>
                <a:pathLst>
                  <a:path extrusionOk="0" h="79" w="809">
                    <a:moveTo>
                      <a:pt x="0" y="69"/>
                    </a:moveTo>
                    <a:cubicBezTo>
                      <a:pt x="10" y="69"/>
                      <a:pt x="10" y="79"/>
                      <a:pt x="20" y="79"/>
                    </a:cubicBezTo>
                    <a:cubicBezTo>
                      <a:pt x="887" y="9"/>
                      <a:pt x="1250" y="-52"/>
                      <a:pt x="0" y="69"/>
                    </a:cubicBezTo>
                    <a:close/>
                  </a:path>
                </a:pathLst>
              </a:custGeom>
              <a:solidFill>
                <a:srgbClr val="FF9C6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52" name="Google Shape;2352;p27"/>
              <p:cNvSpPr/>
              <p:nvPr/>
            </p:nvSpPr>
            <p:spPr>
              <a:xfrm>
                <a:off x="3732791" y="9339521"/>
                <a:ext cx="1452" cy="713"/>
              </a:xfrm>
              <a:custGeom>
                <a:rect b="b" l="l" r="r" t="t"/>
                <a:pathLst>
                  <a:path extrusionOk="0" h="713" w="1452">
                    <a:moveTo>
                      <a:pt x="0" y="58"/>
                    </a:moveTo>
                    <a:cubicBezTo>
                      <a:pt x="0" y="68"/>
                      <a:pt x="0" y="68"/>
                      <a:pt x="0" y="58"/>
                    </a:cubicBezTo>
                    <a:cubicBezTo>
                      <a:pt x="343" y="310"/>
                      <a:pt x="635" y="512"/>
                      <a:pt x="938" y="713"/>
                    </a:cubicBezTo>
                    <a:cubicBezTo>
                      <a:pt x="968" y="703"/>
                      <a:pt x="1008" y="693"/>
                      <a:pt x="1039" y="693"/>
                    </a:cubicBezTo>
                    <a:cubicBezTo>
                      <a:pt x="1160" y="623"/>
                      <a:pt x="1351" y="512"/>
                      <a:pt x="1452" y="461"/>
                    </a:cubicBezTo>
                    <a:cubicBezTo>
                      <a:pt x="877" y="148"/>
                      <a:pt x="353" y="-63"/>
                      <a:pt x="60" y="17"/>
                    </a:cubicBezTo>
                    <a:cubicBezTo>
                      <a:pt x="161" y="138"/>
                      <a:pt x="151" y="148"/>
                      <a:pt x="0" y="58"/>
                    </a:cubicBezTo>
                    <a:close/>
                  </a:path>
                </a:pathLst>
              </a:custGeom>
              <a:solidFill>
                <a:srgbClr val="FF9C6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353" name="Google Shape;2353;p27"/>
            <p:cNvGrpSpPr/>
            <p:nvPr/>
          </p:nvGrpSpPr>
          <p:grpSpPr>
            <a:xfrm>
              <a:off x="1767008" y="5855990"/>
              <a:ext cx="2907001" cy="192486"/>
              <a:chOff x="1767008" y="5855990"/>
              <a:chExt cx="2907001" cy="192486"/>
            </a:xfrm>
          </p:grpSpPr>
          <p:sp>
            <p:nvSpPr>
              <p:cNvPr id="2354" name="Google Shape;2354;p27"/>
              <p:cNvSpPr/>
              <p:nvPr/>
            </p:nvSpPr>
            <p:spPr>
              <a:xfrm>
                <a:off x="4564858" y="5939280"/>
                <a:ext cx="109151" cy="109196"/>
              </a:xfrm>
              <a:custGeom>
                <a:rect b="b" l="l" r="r" t="t"/>
                <a:pathLst>
                  <a:path extrusionOk="0" h="109196" w="109151">
                    <a:moveTo>
                      <a:pt x="109151" y="54598"/>
                    </a:moveTo>
                    <a:cubicBezTo>
                      <a:pt x="109151" y="84752"/>
                      <a:pt x="84717" y="109197"/>
                      <a:pt x="54576" y="109197"/>
                    </a:cubicBezTo>
                    <a:cubicBezTo>
                      <a:pt x="24435" y="109197"/>
                      <a:pt x="0" y="84752"/>
                      <a:pt x="0" y="54598"/>
                    </a:cubicBezTo>
                    <a:cubicBezTo>
                      <a:pt x="0" y="24445"/>
                      <a:pt x="24435" y="0"/>
                      <a:pt x="54576" y="0"/>
                    </a:cubicBezTo>
                    <a:cubicBezTo>
                      <a:pt x="84717" y="0"/>
                      <a:pt x="109151" y="24445"/>
                      <a:pt x="109151" y="5459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55" name="Google Shape;2355;p27"/>
              <p:cNvSpPr/>
              <p:nvPr/>
            </p:nvSpPr>
            <p:spPr>
              <a:xfrm>
                <a:off x="4331712" y="5932339"/>
                <a:ext cx="109151" cy="109196"/>
              </a:xfrm>
              <a:custGeom>
                <a:rect b="b" l="l" r="r" t="t"/>
                <a:pathLst>
                  <a:path extrusionOk="0" h="109196" w="109151">
                    <a:moveTo>
                      <a:pt x="109151" y="54598"/>
                    </a:moveTo>
                    <a:cubicBezTo>
                      <a:pt x="109151" y="84752"/>
                      <a:pt x="84717" y="109197"/>
                      <a:pt x="54576" y="109197"/>
                    </a:cubicBezTo>
                    <a:cubicBezTo>
                      <a:pt x="24435" y="109197"/>
                      <a:pt x="0" y="84752"/>
                      <a:pt x="0" y="54598"/>
                    </a:cubicBezTo>
                    <a:cubicBezTo>
                      <a:pt x="0" y="24445"/>
                      <a:pt x="24435" y="0"/>
                      <a:pt x="54576" y="0"/>
                    </a:cubicBezTo>
                    <a:cubicBezTo>
                      <a:pt x="84717" y="0"/>
                      <a:pt x="109151" y="24445"/>
                      <a:pt x="109151" y="5459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56" name="Google Shape;2356;p27"/>
              <p:cNvSpPr/>
              <p:nvPr/>
            </p:nvSpPr>
            <p:spPr>
              <a:xfrm>
                <a:off x="4098555" y="5925398"/>
                <a:ext cx="109151" cy="109196"/>
              </a:xfrm>
              <a:custGeom>
                <a:rect b="b" l="l" r="r" t="t"/>
                <a:pathLst>
                  <a:path extrusionOk="0" h="109196" w="109151">
                    <a:moveTo>
                      <a:pt x="109151" y="54598"/>
                    </a:moveTo>
                    <a:cubicBezTo>
                      <a:pt x="109151" y="84752"/>
                      <a:pt x="84717" y="109197"/>
                      <a:pt x="54576" y="109197"/>
                    </a:cubicBezTo>
                    <a:cubicBezTo>
                      <a:pt x="24434" y="109197"/>
                      <a:pt x="0" y="84752"/>
                      <a:pt x="0" y="54598"/>
                    </a:cubicBezTo>
                    <a:cubicBezTo>
                      <a:pt x="0" y="24445"/>
                      <a:pt x="24434" y="0"/>
                      <a:pt x="54576" y="0"/>
                    </a:cubicBezTo>
                    <a:cubicBezTo>
                      <a:pt x="84717" y="0"/>
                      <a:pt x="109151" y="24445"/>
                      <a:pt x="109151" y="5459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57" name="Google Shape;2357;p27"/>
              <p:cNvSpPr/>
              <p:nvPr/>
            </p:nvSpPr>
            <p:spPr>
              <a:xfrm>
                <a:off x="3865398" y="5918457"/>
                <a:ext cx="109151" cy="109196"/>
              </a:xfrm>
              <a:custGeom>
                <a:rect b="b" l="l" r="r" t="t"/>
                <a:pathLst>
                  <a:path extrusionOk="0" h="109196" w="109151">
                    <a:moveTo>
                      <a:pt x="109151" y="54598"/>
                    </a:moveTo>
                    <a:cubicBezTo>
                      <a:pt x="109151" y="84752"/>
                      <a:pt x="84717" y="109197"/>
                      <a:pt x="54576" y="109197"/>
                    </a:cubicBezTo>
                    <a:cubicBezTo>
                      <a:pt x="24434" y="109197"/>
                      <a:pt x="0" y="84752"/>
                      <a:pt x="0" y="54598"/>
                    </a:cubicBezTo>
                    <a:cubicBezTo>
                      <a:pt x="0" y="24445"/>
                      <a:pt x="24434" y="0"/>
                      <a:pt x="54576" y="0"/>
                    </a:cubicBezTo>
                    <a:cubicBezTo>
                      <a:pt x="84717" y="0"/>
                      <a:pt x="109151" y="24445"/>
                      <a:pt x="109151" y="5459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58" name="Google Shape;2358;p27"/>
              <p:cNvSpPr/>
              <p:nvPr/>
            </p:nvSpPr>
            <p:spPr>
              <a:xfrm>
                <a:off x="3632241" y="5911516"/>
                <a:ext cx="109151" cy="109196"/>
              </a:xfrm>
              <a:custGeom>
                <a:rect b="b" l="l" r="r" t="t"/>
                <a:pathLst>
                  <a:path extrusionOk="0" h="109196" w="109151">
                    <a:moveTo>
                      <a:pt x="109151" y="54598"/>
                    </a:moveTo>
                    <a:cubicBezTo>
                      <a:pt x="109151" y="84752"/>
                      <a:pt x="84717" y="109197"/>
                      <a:pt x="54576" y="109197"/>
                    </a:cubicBezTo>
                    <a:cubicBezTo>
                      <a:pt x="24434" y="109197"/>
                      <a:pt x="0" y="84752"/>
                      <a:pt x="0" y="54598"/>
                    </a:cubicBezTo>
                    <a:cubicBezTo>
                      <a:pt x="0" y="24445"/>
                      <a:pt x="24434" y="0"/>
                      <a:pt x="54576" y="0"/>
                    </a:cubicBezTo>
                    <a:cubicBezTo>
                      <a:pt x="84717" y="0"/>
                      <a:pt x="109151" y="24445"/>
                      <a:pt x="109151" y="5459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59" name="Google Shape;2359;p27"/>
              <p:cNvSpPr/>
              <p:nvPr/>
            </p:nvSpPr>
            <p:spPr>
              <a:xfrm>
                <a:off x="3399095" y="5904575"/>
                <a:ext cx="109151" cy="109196"/>
              </a:xfrm>
              <a:custGeom>
                <a:rect b="b" l="l" r="r" t="t"/>
                <a:pathLst>
                  <a:path extrusionOk="0" h="109196" w="109151">
                    <a:moveTo>
                      <a:pt x="109151" y="54598"/>
                    </a:moveTo>
                    <a:cubicBezTo>
                      <a:pt x="109151" y="84752"/>
                      <a:pt x="84717" y="109197"/>
                      <a:pt x="54576" y="109197"/>
                    </a:cubicBezTo>
                    <a:cubicBezTo>
                      <a:pt x="24434" y="109197"/>
                      <a:pt x="0" y="84752"/>
                      <a:pt x="0" y="54598"/>
                    </a:cubicBezTo>
                    <a:cubicBezTo>
                      <a:pt x="0" y="24445"/>
                      <a:pt x="24434" y="0"/>
                      <a:pt x="54576" y="0"/>
                    </a:cubicBezTo>
                    <a:cubicBezTo>
                      <a:pt x="84717" y="0"/>
                      <a:pt x="109151" y="24445"/>
                      <a:pt x="109151" y="5459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60" name="Google Shape;2360;p27"/>
              <p:cNvSpPr/>
              <p:nvPr/>
            </p:nvSpPr>
            <p:spPr>
              <a:xfrm>
                <a:off x="3165938" y="5897635"/>
                <a:ext cx="109151" cy="109196"/>
              </a:xfrm>
              <a:custGeom>
                <a:rect b="b" l="l" r="r" t="t"/>
                <a:pathLst>
                  <a:path extrusionOk="0" h="109196" w="109151">
                    <a:moveTo>
                      <a:pt x="109151" y="54598"/>
                    </a:moveTo>
                    <a:cubicBezTo>
                      <a:pt x="109151" y="84752"/>
                      <a:pt x="84717" y="109197"/>
                      <a:pt x="54576" y="109197"/>
                    </a:cubicBezTo>
                    <a:cubicBezTo>
                      <a:pt x="24434" y="109197"/>
                      <a:pt x="0" y="84752"/>
                      <a:pt x="0" y="54598"/>
                    </a:cubicBezTo>
                    <a:cubicBezTo>
                      <a:pt x="0" y="24445"/>
                      <a:pt x="24434" y="0"/>
                      <a:pt x="54576" y="0"/>
                    </a:cubicBezTo>
                    <a:cubicBezTo>
                      <a:pt x="84717" y="0"/>
                      <a:pt x="109151" y="24445"/>
                      <a:pt x="109151" y="5459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61" name="Google Shape;2361;p27"/>
              <p:cNvSpPr/>
              <p:nvPr/>
            </p:nvSpPr>
            <p:spPr>
              <a:xfrm>
                <a:off x="2932781" y="5890694"/>
                <a:ext cx="109151" cy="109196"/>
              </a:xfrm>
              <a:custGeom>
                <a:rect b="b" l="l" r="r" t="t"/>
                <a:pathLst>
                  <a:path extrusionOk="0" h="109196" w="109151">
                    <a:moveTo>
                      <a:pt x="109151" y="54598"/>
                    </a:moveTo>
                    <a:cubicBezTo>
                      <a:pt x="109151" y="84752"/>
                      <a:pt x="84717" y="109197"/>
                      <a:pt x="54576" y="109197"/>
                    </a:cubicBezTo>
                    <a:cubicBezTo>
                      <a:pt x="24434" y="109197"/>
                      <a:pt x="0" y="84752"/>
                      <a:pt x="0" y="54598"/>
                    </a:cubicBezTo>
                    <a:cubicBezTo>
                      <a:pt x="0" y="24445"/>
                      <a:pt x="24434" y="0"/>
                      <a:pt x="54576" y="0"/>
                    </a:cubicBezTo>
                    <a:cubicBezTo>
                      <a:pt x="84717" y="0"/>
                      <a:pt x="109151" y="24445"/>
                      <a:pt x="109151" y="5459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62" name="Google Shape;2362;p27"/>
              <p:cNvSpPr/>
              <p:nvPr/>
            </p:nvSpPr>
            <p:spPr>
              <a:xfrm>
                <a:off x="2699625" y="5883753"/>
                <a:ext cx="109151" cy="109196"/>
              </a:xfrm>
              <a:custGeom>
                <a:rect b="b" l="l" r="r" t="t"/>
                <a:pathLst>
                  <a:path extrusionOk="0" h="109196" w="109151">
                    <a:moveTo>
                      <a:pt x="109151" y="54598"/>
                    </a:moveTo>
                    <a:cubicBezTo>
                      <a:pt x="109151" y="84752"/>
                      <a:pt x="84717" y="109197"/>
                      <a:pt x="54576" y="109197"/>
                    </a:cubicBezTo>
                    <a:cubicBezTo>
                      <a:pt x="24434" y="109197"/>
                      <a:pt x="0" y="84752"/>
                      <a:pt x="0" y="54598"/>
                    </a:cubicBezTo>
                    <a:cubicBezTo>
                      <a:pt x="0" y="24445"/>
                      <a:pt x="24434" y="0"/>
                      <a:pt x="54576" y="0"/>
                    </a:cubicBezTo>
                    <a:cubicBezTo>
                      <a:pt x="84717" y="0"/>
                      <a:pt x="109151" y="24445"/>
                      <a:pt x="109151" y="5459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63" name="Google Shape;2363;p27"/>
              <p:cNvSpPr/>
              <p:nvPr/>
            </p:nvSpPr>
            <p:spPr>
              <a:xfrm>
                <a:off x="2466468" y="5876812"/>
                <a:ext cx="109151" cy="109196"/>
              </a:xfrm>
              <a:custGeom>
                <a:rect b="b" l="l" r="r" t="t"/>
                <a:pathLst>
                  <a:path extrusionOk="0" h="109196" w="109151">
                    <a:moveTo>
                      <a:pt x="109151" y="54598"/>
                    </a:moveTo>
                    <a:cubicBezTo>
                      <a:pt x="109151" y="84752"/>
                      <a:pt x="84717" y="109197"/>
                      <a:pt x="54576" y="109197"/>
                    </a:cubicBezTo>
                    <a:cubicBezTo>
                      <a:pt x="24434" y="109197"/>
                      <a:pt x="0" y="84752"/>
                      <a:pt x="0" y="54598"/>
                    </a:cubicBezTo>
                    <a:cubicBezTo>
                      <a:pt x="0" y="24445"/>
                      <a:pt x="24434" y="0"/>
                      <a:pt x="54576" y="0"/>
                    </a:cubicBezTo>
                    <a:cubicBezTo>
                      <a:pt x="84717" y="0"/>
                      <a:pt x="109151" y="24445"/>
                      <a:pt x="109151" y="5459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64" name="Google Shape;2364;p27"/>
              <p:cNvSpPr/>
              <p:nvPr/>
            </p:nvSpPr>
            <p:spPr>
              <a:xfrm>
                <a:off x="2233321" y="5869871"/>
                <a:ext cx="109151" cy="109196"/>
              </a:xfrm>
              <a:custGeom>
                <a:rect b="b" l="l" r="r" t="t"/>
                <a:pathLst>
                  <a:path extrusionOk="0" h="109196" w="109151">
                    <a:moveTo>
                      <a:pt x="109151" y="54598"/>
                    </a:moveTo>
                    <a:cubicBezTo>
                      <a:pt x="109151" y="84752"/>
                      <a:pt x="84717" y="109197"/>
                      <a:pt x="54576" y="109197"/>
                    </a:cubicBezTo>
                    <a:cubicBezTo>
                      <a:pt x="24434" y="109197"/>
                      <a:pt x="0" y="84752"/>
                      <a:pt x="0" y="54598"/>
                    </a:cubicBezTo>
                    <a:cubicBezTo>
                      <a:pt x="0" y="24445"/>
                      <a:pt x="24434" y="0"/>
                      <a:pt x="54576" y="0"/>
                    </a:cubicBezTo>
                    <a:cubicBezTo>
                      <a:pt x="84717" y="0"/>
                      <a:pt x="109151" y="24445"/>
                      <a:pt x="109151" y="5459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65" name="Google Shape;2365;p27"/>
              <p:cNvSpPr/>
              <p:nvPr/>
            </p:nvSpPr>
            <p:spPr>
              <a:xfrm>
                <a:off x="2000164" y="5862931"/>
                <a:ext cx="109151" cy="109196"/>
              </a:xfrm>
              <a:custGeom>
                <a:rect b="b" l="l" r="r" t="t"/>
                <a:pathLst>
                  <a:path extrusionOk="0" h="109196" w="109151">
                    <a:moveTo>
                      <a:pt x="109151" y="54598"/>
                    </a:moveTo>
                    <a:cubicBezTo>
                      <a:pt x="109151" y="84752"/>
                      <a:pt x="84717" y="109197"/>
                      <a:pt x="54576" y="109197"/>
                    </a:cubicBezTo>
                    <a:cubicBezTo>
                      <a:pt x="24434" y="109197"/>
                      <a:pt x="0" y="84752"/>
                      <a:pt x="0" y="54598"/>
                    </a:cubicBezTo>
                    <a:cubicBezTo>
                      <a:pt x="0" y="24445"/>
                      <a:pt x="24434" y="0"/>
                      <a:pt x="54576" y="0"/>
                    </a:cubicBezTo>
                    <a:cubicBezTo>
                      <a:pt x="84717" y="0"/>
                      <a:pt x="109151" y="24445"/>
                      <a:pt x="109151" y="5459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66" name="Google Shape;2366;p27"/>
              <p:cNvSpPr/>
              <p:nvPr/>
            </p:nvSpPr>
            <p:spPr>
              <a:xfrm>
                <a:off x="1767008" y="5855990"/>
                <a:ext cx="109151" cy="109196"/>
              </a:xfrm>
              <a:custGeom>
                <a:rect b="b" l="l" r="r" t="t"/>
                <a:pathLst>
                  <a:path extrusionOk="0" h="109196" w="109151">
                    <a:moveTo>
                      <a:pt x="109151" y="54598"/>
                    </a:moveTo>
                    <a:cubicBezTo>
                      <a:pt x="109151" y="84752"/>
                      <a:pt x="84717" y="109197"/>
                      <a:pt x="54576" y="109197"/>
                    </a:cubicBezTo>
                    <a:cubicBezTo>
                      <a:pt x="24434" y="109197"/>
                      <a:pt x="0" y="84752"/>
                      <a:pt x="0" y="54598"/>
                    </a:cubicBezTo>
                    <a:cubicBezTo>
                      <a:pt x="0" y="24445"/>
                      <a:pt x="24434" y="0"/>
                      <a:pt x="54576" y="0"/>
                    </a:cubicBezTo>
                    <a:cubicBezTo>
                      <a:pt x="84717" y="0"/>
                      <a:pt x="109151" y="24445"/>
                      <a:pt x="109151" y="5459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367" name="Google Shape;2367;p27"/>
            <p:cNvGrpSpPr/>
            <p:nvPr/>
          </p:nvGrpSpPr>
          <p:grpSpPr>
            <a:xfrm>
              <a:off x="1634602" y="5531899"/>
              <a:ext cx="3117933" cy="476559"/>
              <a:chOff x="1634602" y="5531899"/>
              <a:chExt cx="3117933" cy="476559"/>
            </a:xfrm>
          </p:grpSpPr>
          <p:sp>
            <p:nvSpPr>
              <p:cNvPr id="2368" name="Google Shape;2368;p27"/>
              <p:cNvSpPr/>
              <p:nvPr/>
            </p:nvSpPr>
            <p:spPr>
              <a:xfrm>
                <a:off x="4433425" y="5611904"/>
                <a:ext cx="319110" cy="396554"/>
              </a:xfrm>
              <a:custGeom>
                <a:rect b="b" l="l" r="r" t="t"/>
                <a:pathLst>
                  <a:path extrusionOk="0" h="396554" w="319110">
                    <a:moveTo>
                      <a:pt x="254037" y="25480"/>
                    </a:moveTo>
                    <a:cubicBezTo>
                      <a:pt x="207327" y="-6046"/>
                      <a:pt x="144855" y="-8145"/>
                      <a:pt x="95543" y="18226"/>
                    </a:cubicBezTo>
                    <a:cubicBezTo>
                      <a:pt x="-5420" y="72230"/>
                      <a:pt x="-27222" y="215354"/>
                      <a:pt x="34221" y="306805"/>
                    </a:cubicBezTo>
                    <a:cubicBezTo>
                      <a:pt x="68447" y="357762"/>
                      <a:pt x="125403" y="392032"/>
                      <a:pt x="186836" y="396502"/>
                    </a:cubicBezTo>
                    <a:cubicBezTo>
                      <a:pt x="200721" y="397510"/>
                      <a:pt x="212580" y="383941"/>
                      <a:pt x="212580" y="370746"/>
                    </a:cubicBezTo>
                    <a:cubicBezTo>
                      <a:pt x="212580" y="355744"/>
                      <a:pt x="200742" y="346281"/>
                      <a:pt x="186836" y="344990"/>
                    </a:cubicBezTo>
                    <a:cubicBezTo>
                      <a:pt x="103611" y="337252"/>
                      <a:pt x="40685" y="259541"/>
                      <a:pt x="52565" y="175908"/>
                    </a:cubicBezTo>
                    <a:cubicBezTo>
                      <a:pt x="62981" y="102566"/>
                      <a:pt x="130062" y="31926"/>
                      <a:pt x="208285" y="62847"/>
                    </a:cubicBezTo>
                    <a:cubicBezTo>
                      <a:pt x="249831" y="79271"/>
                      <a:pt x="273781" y="123771"/>
                      <a:pt x="275173" y="167041"/>
                    </a:cubicBezTo>
                    <a:cubicBezTo>
                      <a:pt x="275899" y="189729"/>
                      <a:pt x="311859" y="196902"/>
                      <a:pt x="316508" y="172640"/>
                    </a:cubicBezTo>
                    <a:cubicBezTo>
                      <a:pt x="327571" y="114773"/>
                      <a:pt x="302723" y="58338"/>
                      <a:pt x="254037" y="2548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69" name="Google Shape;2369;p27"/>
              <p:cNvSpPr/>
              <p:nvPr/>
            </p:nvSpPr>
            <p:spPr>
              <a:xfrm>
                <a:off x="4200188" y="5605235"/>
                <a:ext cx="319110" cy="396554"/>
              </a:xfrm>
              <a:custGeom>
                <a:rect b="b" l="l" r="r" t="t"/>
                <a:pathLst>
                  <a:path extrusionOk="0" h="396554" w="319110">
                    <a:moveTo>
                      <a:pt x="254037" y="25480"/>
                    </a:moveTo>
                    <a:cubicBezTo>
                      <a:pt x="207327" y="-6046"/>
                      <a:pt x="144855" y="-8145"/>
                      <a:pt x="95543" y="18226"/>
                    </a:cubicBezTo>
                    <a:cubicBezTo>
                      <a:pt x="-5420" y="72230"/>
                      <a:pt x="-27222" y="215354"/>
                      <a:pt x="34221" y="306805"/>
                    </a:cubicBezTo>
                    <a:cubicBezTo>
                      <a:pt x="68447" y="357762"/>
                      <a:pt x="125403" y="392032"/>
                      <a:pt x="186836" y="396501"/>
                    </a:cubicBezTo>
                    <a:cubicBezTo>
                      <a:pt x="200721" y="397510"/>
                      <a:pt x="212580" y="383941"/>
                      <a:pt x="212580" y="370746"/>
                    </a:cubicBezTo>
                    <a:cubicBezTo>
                      <a:pt x="212580" y="355744"/>
                      <a:pt x="200742" y="346281"/>
                      <a:pt x="186836" y="344990"/>
                    </a:cubicBezTo>
                    <a:cubicBezTo>
                      <a:pt x="103611" y="337252"/>
                      <a:pt x="40685" y="259541"/>
                      <a:pt x="52565" y="175908"/>
                    </a:cubicBezTo>
                    <a:cubicBezTo>
                      <a:pt x="62981" y="102566"/>
                      <a:pt x="130062" y="31926"/>
                      <a:pt x="208285" y="62847"/>
                    </a:cubicBezTo>
                    <a:cubicBezTo>
                      <a:pt x="249831" y="79271"/>
                      <a:pt x="273781" y="123771"/>
                      <a:pt x="275173" y="167041"/>
                    </a:cubicBezTo>
                    <a:cubicBezTo>
                      <a:pt x="275899" y="189729"/>
                      <a:pt x="311859" y="196902"/>
                      <a:pt x="316508" y="172640"/>
                    </a:cubicBezTo>
                    <a:cubicBezTo>
                      <a:pt x="327571" y="114773"/>
                      <a:pt x="302723" y="58348"/>
                      <a:pt x="254037" y="2548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70" name="Google Shape;2370;p27"/>
              <p:cNvSpPr/>
              <p:nvPr/>
            </p:nvSpPr>
            <p:spPr>
              <a:xfrm>
                <a:off x="3966950" y="5598567"/>
                <a:ext cx="319110" cy="396554"/>
              </a:xfrm>
              <a:custGeom>
                <a:rect b="b" l="l" r="r" t="t"/>
                <a:pathLst>
                  <a:path extrusionOk="0" h="396554" w="319110">
                    <a:moveTo>
                      <a:pt x="254037" y="25480"/>
                    </a:moveTo>
                    <a:cubicBezTo>
                      <a:pt x="207327" y="-6046"/>
                      <a:pt x="144855" y="-8145"/>
                      <a:pt x="95543" y="18226"/>
                    </a:cubicBezTo>
                    <a:cubicBezTo>
                      <a:pt x="-5420" y="72230"/>
                      <a:pt x="-27222" y="215354"/>
                      <a:pt x="34221" y="306805"/>
                    </a:cubicBezTo>
                    <a:cubicBezTo>
                      <a:pt x="68447" y="357762"/>
                      <a:pt x="125403" y="392032"/>
                      <a:pt x="186835" y="396501"/>
                    </a:cubicBezTo>
                    <a:cubicBezTo>
                      <a:pt x="200722" y="397510"/>
                      <a:pt x="212581" y="383941"/>
                      <a:pt x="212581" y="370746"/>
                    </a:cubicBezTo>
                    <a:cubicBezTo>
                      <a:pt x="212581" y="355744"/>
                      <a:pt x="200742" y="346281"/>
                      <a:pt x="186835" y="344990"/>
                    </a:cubicBezTo>
                    <a:cubicBezTo>
                      <a:pt x="103611" y="337252"/>
                      <a:pt x="40685" y="259541"/>
                      <a:pt x="52565" y="175908"/>
                    </a:cubicBezTo>
                    <a:cubicBezTo>
                      <a:pt x="62982" y="102566"/>
                      <a:pt x="130062" y="31926"/>
                      <a:pt x="208285" y="62847"/>
                    </a:cubicBezTo>
                    <a:cubicBezTo>
                      <a:pt x="249832" y="79271"/>
                      <a:pt x="273782" y="123771"/>
                      <a:pt x="275173" y="167041"/>
                    </a:cubicBezTo>
                    <a:cubicBezTo>
                      <a:pt x="275899" y="189729"/>
                      <a:pt x="311859" y="196902"/>
                      <a:pt x="316508" y="172640"/>
                    </a:cubicBezTo>
                    <a:cubicBezTo>
                      <a:pt x="327571" y="114783"/>
                      <a:pt x="302733" y="58348"/>
                      <a:pt x="254037" y="2548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71" name="Google Shape;2371;p27"/>
              <p:cNvSpPr/>
              <p:nvPr/>
            </p:nvSpPr>
            <p:spPr>
              <a:xfrm>
                <a:off x="3733713" y="5591899"/>
                <a:ext cx="319114" cy="396554"/>
              </a:xfrm>
              <a:custGeom>
                <a:rect b="b" l="l" r="r" t="t"/>
                <a:pathLst>
                  <a:path extrusionOk="0" h="396554" w="319114">
                    <a:moveTo>
                      <a:pt x="254037" y="25480"/>
                    </a:moveTo>
                    <a:cubicBezTo>
                      <a:pt x="207327" y="-6046"/>
                      <a:pt x="144855" y="-8145"/>
                      <a:pt x="95543" y="18226"/>
                    </a:cubicBezTo>
                    <a:cubicBezTo>
                      <a:pt x="-5420" y="72230"/>
                      <a:pt x="-27222" y="215354"/>
                      <a:pt x="34221" y="306805"/>
                    </a:cubicBezTo>
                    <a:cubicBezTo>
                      <a:pt x="68447" y="357762"/>
                      <a:pt x="125403" y="392032"/>
                      <a:pt x="186836" y="396501"/>
                    </a:cubicBezTo>
                    <a:cubicBezTo>
                      <a:pt x="200722" y="397510"/>
                      <a:pt x="212581" y="383941"/>
                      <a:pt x="212581" y="370746"/>
                    </a:cubicBezTo>
                    <a:cubicBezTo>
                      <a:pt x="212581" y="355744"/>
                      <a:pt x="200742" y="346281"/>
                      <a:pt x="186836" y="344990"/>
                    </a:cubicBezTo>
                    <a:cubicBezTo>
                      <a:pt x="103611" y="337252"/>
                      <a:pt x="40685" y="259541"/>
                      <a:pt x="52565" y="175908"/>
                    </a:cubicBezTo>
                    <a:cubicBezTo>
                      <a:pt x="62982" y="102566"/>
                      <a:pt x="130062" y="31926"/>
                      <a:pt x="208285" y="62847"/>
                    </a:cubicBezTo>
                    <a:cubicBezTo>
                      <a:pt x="249832" y="79271"/>
                      <a:pt x="273782" y="123771"/>
                      <a:pt x="275173" y="167041"/>
                    </a:cubicBezTo>
                    <a:cubicBezTo>
                      <a:pt x="275899" y="189729"/>
                      <a:pt x="311859" y="196902"/>
                      <a:pt x="316508" y="172640"/>
                    </a:cubicBezTo>
                    <a:cubicBezTo>
                      <a:pt x="327581" y="114783"/>
                      <a:pt x="302733" y="58348"/>
                      <a:pt x="254037" y="2548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72" name="Google Shape;2372;p27"/>
              <p:cNvSpPr/>
              <p:nvPr/>
            </p:nvSpPr>
            <p:spPr>
              <a:xfrm>
                <a:off x="3500486" y="5585230"/>
                <a:ext cx="319110" cy="396554"/>
              </a:xfrm>
              <a:custGeom>
                <a:rect b="b" l="l" r="r" t="t"/>
                <a:pathLst>
                  <a:path extrusionOk="0" h="396554" w="319110">
                    <a:moveTo>
                      <a:pt x="254037" y="25480"/>
                    </a:moveTo>
                    <a:cubicBezTo>
                      <a:pt x="207327" y="-6046"/>
                      <a:pt x="144855" y="-8145"/>
                      <a:pt x="95543" y="18226"/>
                    </a:cubicBezTo>
                    <a:cubicBezTo>
                      <a:pt x="-5420" y="72230"/>
                      <a:pt x="-27222" y="215354"/>
                      <a:pt x="34221" y="306805"/>
                    </a:cubicBezTo>
                    <a:cubicBezTo>
                      <a:pt x="68447" y="357762"/>
                      <a:pt x="125403" y="392032"/>
                      <a:pt x="186836" y="396501"/>
                    </a:cubicBezTo>
                    <a:cubicBezTo>
                      <a:pt x="200722" y="397510"/>
                      <a:pt x="212581" y="383941"/>
                      <a:pt x="212581" y="370746"/>
                    </a:cubicBezTo>
                    <a:cubicBezTo>
                      <a:pt x="212581" y="355744"/>
                      <a:pt x="200742" y="346281"/>
                      <a:pt x="186836" y="344990"/>
                    </a:cubicBezTo>
                    <a:cubicBezTo>
                      <a:pt x="103611" y="337252"/>
                      <a:pt x="40685" y="259541"/>
                      <a:pt x="52565" y="175908"/>
                    </a:cubicBezTo>
                    <a:cubicBezTo>
                      <a:pt x="62982" y="102566"/>
                      <a:pt x="130062" y="31926"/>
                      <a:pt x="208285" y="62847"/>
                    </a:cubicBezTo>
                    <a:cubicBezTo>
                      <a:pt x="249832" y="79271"/>
                      <a:pt x="273782" y="123771"/>
                      <a:pt x="275173" y="167041"/>
                    </a:cubicBezTo>
                    <a:cubicBezTo>
                      <a:pt x="275899" y="189729"/>
                      <a:pt x="311859" y="196902"/>
                      <a:pt x="316508" y="172640"/>
                    </a:cubicBezTo>
                    <a:cubicBezTo>
                      <a:pt x="327571" y="114783"/>
                      <a:pt x="302723" y="58348"/>
                      <a:pt x="254037" y="2548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73" name="Google Shape;2373;p27"/>
              <p:cNvSpPr/>
              <p:nvPr/>
            </p:nvSpPr>
            <p:spPr>
              <a:xfrm>
                <a:off x="3267248" y="5578562"/>
                <a:ext cx="319110" cy="396554"/>
              </a:xfrm>
              <a:custGeom>
                <a:rect b="b" l="l" r="r" t="t"/>
                <a:pathLst>
                  <a:path extrusionOk="0" h="396554" w="319110">
                    <a:moveTo>
                      <a:pt x="254037" y="25480"/>
                    </a:moveTo>
                    <a:cubicBezTo>
                      <a:pt x="207327" y="-6046"/>
                      <a:pt x="144855" y="-8145"/>
                      <a:pt x="95543" y="18226"/>
                    </a:cubicBezTo>
                    <a:cubicBezTo>
                      <a:pt x="-5420" y="72230"/>
                      <a:pt x="-27222" y="215354"/>
                      <a:pt x="34221" y="306805"/>
                    </a:cubicBezTo>
                    <a:cubicBezTo>
                      <a:pt x="68447" y="357762"/>
                      <a:pt x="125403" y="392032"/>
                      <a:pt x="186836" y="396501"/>
                    </a:cubicBezTo>
                    <a:cubicBezTo>
                      <a:pt x="200722" y="397510"/>
                      <a:pt x="212581" y="383941"/>
                      <a:pt x="212581" y="370746"/>
                    </a:cubicBezTo>
                    <a:cubicBezTo>
                      <a:pt x="212581" y="355744"/>
                      <a:pt x="200742" y="346281"/>
                      <a:pt x="186836" y="344990"/>
                    </a:cubicBezTo>
                    <a:cubicBezTo>
                      <a:pt x="103611" y="337252"/>
                      <a:pt x="40685" y="259541"/>
                      <a:pt x="52565" y="175908"/>
                    </a:cubicBezTo>
                    <a:cubicBezTo>
                      <a:pt x="62982" y="102566"/>
                      <a:pt x="130062" y="31926"/>
                      <a:pt x="208285" y="62847"/>
                    </a:cubicBezTo>
                    <a:cubicBezTo>
                      <a:pt x="249832" y="79271"/>
                      <a:pt x="273782" y="123771"/>
                      <a:pt x="275173" y="167041"/>
                    </a:cubicBezTo>
                    <a:cubicBezTo>
                      <a:pt x="275899" y="189729"/>
                      <a:pt x="311859" y="196902"/>
                      <a:pt x="316508" y="172640"/>
                    </a:cubicBezTo>
                    <a:cubicBezTo>
                      <a:pt x="327571" y="114783"/>
                      <a:pt x="302723" y="58348"/>
                      <a:pt x="254037" y="2548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74" name="Google Shape;2374;p27"/>
              <p:cNvSpPr/>
              <p:nvPr/>
            </p:nvSpPr>
            <p:spPr>
              <a:xfrm>
                <a:off x="3034011" y="5571903"/>
                <a:ext cx="319110" cy="396554"/>
              </a:xfrm>
              <a:custGeom>
                <a:rect b="b" l="l" r="r" t="t"/>
                <a:pathLst>
                  <a:path extrusionOk="0" h="396554" w="319110">
                    <a:moveTo>
                      <a:pt x="254037" y="25480"/>
                    </a:moveTo>
                    <a:cubicBezTo>
                      <a:pt x="207327" y="-6046"/>
                      <a:pt x="144855" y="-8145"/>
                      <a:pt x="95543" y="18226"/>
                    </a:cubicBezTo>
                    <a:cubicBezTo>
                      <a:pt x="-5420" y="72230"/>
                      <a:pt x="-27222" y="215354"/>
                      <a:pt x="34221" y="306805"/>
                    </a:cubicBezTo>
                    <a:cubicBezTo>
                      <a:pt x="68447" y="357762"/>
                      <a:pt x="125403" y="392032"/>
                      <a:pt x="186836" y="396502"/>
                    </a:cubicBezTo>
                    <a:cubicBezTo>
                      <a:pt x="200722" y="397510"/>
                      <a:pt x="212581" y="383941"/>
                      <a:pt x="212581" y="370746"/>
                    </a:cubicBezTo>
                    <a:cubicBezTo>
                      <a:pt x="212581" y="355744"/>
                      <a:pt x="200742" y="346281"/>
                      <a:pt x="186836" y="344990"/>
                    </a:cubicBezTo>
                    <a:cubicBezTo>
                      <a:pt x="103611" y="337252"/>
                      <a:pt x="40685" y="259541"/>
                      <a:pt x="52565" y="175908"/>
                    </a:cubicBezTo>
                    <a:cubicBezTo>
                      <a:pt x="62982" y="102566"/>
                      <a:pt x="130062" y="31926"/>
                      <a:pt x="208285" y="62847"/>
                    </a:cubicBezTo>
                    <a:cubicBezTo>
                      <a:pt x="249832" y="79271"/>
                      <a:pt x="273782" y="123771"/>
                      <a:pt x="275173" y="167041"/>
                    </a:cubicBezTo>
                    <a:cubicBezTo>
                      <a:pt x="275899" y="189729"/>
                      <a:pt x="311859" y="196902"/>
                      <a:pt x="316508" y="172640"/>
                    </a:cubicBezTo>
                    <a:cubicBezTo>
                      <a:pt x="327571" y="114773"/>
                      <a:pt x="302723" y="58338"/>
                      <a:pt x="254037" y="2548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75" name="Google Shape;2375;p27"/>
              <p:cNvSpPr/>
              <p:nvPr/>
            </p:nvSpPr>
            <p:spPr>
              <a:xfrm>
                <a:off x="2800774" y="5565235"/>
                <a:ext cx="319114" cy="396554"/>
              </a:xfrm>
              <a:custGeom>
                <a:rect b="b" l="l" r="r" t="t"/>
                <a:pathLst>
                  <a:path extrusionOk="0" h="396554" w="319114">
                    <a:moveTo>
                      <a:pt x="254037" y="25480"/>
                    </a:moveTo>
                    <a:cubicBezTo>
                      <a:pt x="207327" y="-6046"/>
                      <a:pt x="144855" y="-8145"/>
                      <a:pt x="95543" y="18226"/>
                    </a:cubicBezTo>
                    <a:cubicBezTo>
                      <a:pt x="-5420" y="72230"/>
                      <a:pt x="-27222" y="215354"/>
                      <a:pt x="34221" y="306805"/>
                    </a:cubicBezTo>
                    <a:cubicBezTo>
                      <a:pt x="68447" y="357762"/>
                      <a:pt x="125403" y="392032"/>
                      <a:pt x="186836" y="396501"/>
                    </a:cubicBezTo>
                    <a:cubicBezTo>
                      <a:pt x="200722" y="397510"/>
                      <a:pt x="212581" y="383941"/>
                      <a:pt x="212581" y="370746"/>
                    </a:cubicBezTo>
                    <a:cubicBezTo>
                      <a:pt x="212581" y="355744"/>
                      <a:pt x="200742" y="346281"/>
                      <a:pt x="186836" y="344990"/>
                    </a:cubicBezTo>
                    <a:cubicBezTo>
                      <a:pt x="103611" y="337252"/>
                      <a:pt x="40685" y="259541"/>
                      <a:pt x="52565" y="175908"/>
                    </a:cubicBezTo>
                    <a:cubicBezTo>
                      <a:pt x="62982" y="102566"/>
                      <a:pt x="130062" y="31926"/>
                      <a:pt x="208285" y="62847"/>
                    </a:cubicBezTo>
                    <a:cubicBezTo>
                      <a:pt x="249832" y="79271"/>
                      <a:pt x="273782" y="123771"/>
                      <a:pt x="275173" y="167041"/>
                    </a:cubicBezTo>
                    <a:cubicBezTo>
                      <a:pt x="275899" y="189729"/>
                      <a:pt x="311859" y="196902"/>
                      <a:pt x="316508" y="172640"/>
                    </a:cubicBezTo>
                    <a:cubicBezTo>
                      <a:pt x="327581" y="114773"/>
                      <a:pt x="302733" y="58348"/>
                      <a:pt x="254037" y="2548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76" name="Google Shape;2376;p27"/>
              <p:cNvSpPr/>
              <p:nvPr/>
            </p:nvSpPr>
            <p:spPr>
              <a:xfrm>
                <a:off x="2567543" y="5558567"/>
                <a:ext cx="319107" cy="396564"/>
              </a:xfrm>
              <a:custGeom>
                <a:rect b="b" l="l" r="r" t="t"/>
                <a:pathLst>
                  <a:path extrusionOk="0" h="396564" w="319107">
                    <a:moveTo>
                      <a:pt x="254030" y="25480"/>
                    </a:moveTo>
                    <a:cubicBezTo>
                      <a:pt x="207320" y="-6046"/>
                      <a:pt x="144848" y="-8145"/>
                      <a:pt x="95536" y="18226"/>
                    </a:cubicBezTo>
                    <a:cubicBezTo>
                      <a:pt x="-5417" y="72230"/>
                      <a:pt x="-27219" y="215354"/>
                      <a:pt x="34214" y="306816"/>
                    </a:cubicBezTo>
                    <a:cubicBezTo>
                      <a:pt x="68440" y="357772"/>
                      <a:pt x="125396" y="392042"/>
                      <a:pt x="186829" y="396512"/>
                    </a:cubicBezTo>
                    <a:cubicBezTo>
                      <a:pt x="200714" y="397520"/>
                      <a:pt x="212573" y="383952"/>
                      <a:pt x="212573" y="370756"/>
                    </a:cubicBezTo>
                    <a:cubicBezTo>
                      <a:pt x="212573" y="355754"/>
                      <a:pt x="200735" y="346291"/>
                      <a:pt x="186829" y="345000"/>
                    </a:cubicBezTo>
                    <a:cubicBezTo>
                      <a:pt x="103604" y="337262"/>
                      <a:pt x="40678" y="259551"/>
                      <a:pt x="52557" y="175918"/>
                    </a:cubicBezTo>
                    <a:cubicBezTo>
                      <a:pt x="62974" y="102576"/>
                      <a:pt x="130054" y="31937"/>
                      <a:pt x="208278" y="62858"/>
                    </a:cubicBezTo>
                    <a:cubicBezTo>
                      <a:pt x="249825" y="79281"/>
                      <a:pt x="273774" y="123781"/>
                      <a:pt x="275166" y="167051"/>
                    </a:cubicBezTo>
                    <a:cubicBezTo>
                      <a:pt x="275892" y="189740"/>
                      <a:pt x="311852" y="196912"/>
                      <a:pt x="316501" y="172650"/>
                    </a:cubicBezTo>
                    <a:cubicBezTo>
                      <a:pt x="327574" y="114783"/>
                      <a:pt x="302726" y="58348"/>
                      <a:pt x="254030" y="2548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77" name="Google Shape;2377;p27"/>
              <p:cNvSpPr/>
              <p:nvPr/>
            </p:nvSpPr>
            <p:spPr>
              <a:xfrm>
                <a:off x="2334309" y="5551900"/>
                <a:ext cx="319110" cy="396562"/>
              </a:xfrm>
              <a:custGeom>
                <a:rect b="b" l="l" r="r" t="t"/>
                <a:pathLst>
                  <a:path extrusionOk="0" h="396562" w="319110">
                    <a:moveTo>
                      <a:pt x="254037" y="25478"/>
                    </a:moveTo>
                    <a:cubicBezTo>
                      <a:pt x="207327" y="-6048"/>
                      <a:pt x="144855" y="-8146"/>
                      <a:pt x="95543" y="18235"/>
                    </a:cubicBezTo>
                    <a:cubicBezTo>
                      <a:pt x="-5420" y="72238"/>
                      <a:pt x="-27222" y="215362"/>
                      <a:pt x="34221" y="306814"/>
                    </a:cubicBezTo>
                    <a:cubicBezTo>
                      <a:pt x="68447" y="357770"/>
                      <a:pt x="125403" y="392041"/>
                      <a:pt x="186836" y="396510"/>
                    </a:cubicBezTo>
                    <a:cubicBezTo>
                      <a:pt x="200722" y="397519"/>
                      <a:pt x="212581" y="383950"/>
                      <a:pt x="212581" y="370754"/>
                    </a:cubicBezTo>
                    <a:cubicBezTo>
                      <a:pt x="212581" y="355753"/>
                      <a:pt x="200742" y="346290"/>
                      <a:pt x="186836" y="344999"/>
                    </a:cubicBezTo>
                    <a:cubicBezTo>
                      <a:pt x="103611" y="337261"/>
                      <a:pt x="40685" y="259550"/>
                      <a:pt x="52564" y="175917"/>
                    </a:cubicBezTo>
                    <a:cubicBezTo>
                      <a:pt x="62982" y="102574"/>
                      <a:pt x="130062" y="31935"/>
                      <a:pt x="208285" y="62856"/>
                    </a:cubicBezTo>
                    <a:cubicBezTo>
                      <a:pt x="249832" y="79280"/>
                      <a:pt x="273782" y="123780"/>
                      <a:pt x="275173" y="167049"/>
                    </a:cubicBezTo>
                    <a:cubicBezTo>
                      <a:pt x="275899" y="189738"/>
                      <a:pt x="311860" y="196911"/>
                      <a:pt x="316508" y="172648"/>
                    </a:cubicBezTo>
                    <a:cubicBezTo>
                      <a:pt x="327571" y="114781"/>
                      <a:pt x="302723" y="58346"/>
                      <a:pt x="254037" y="2547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78" name="Google Shape;2378;p27"/>
              <p:cNvSpPr/>
              <p:nvPr/>
            </p:nvSpPr>
            <p:spPr>
              <a:xfrm>
                <a:off x="2101071" y="5545230"/>
                <a:ext cx="319110" cy="396554"/>
              </a:xfrm>
              <a:custGeom>
                <a:rect b="b" l="l" r="r" t="t"/>
                <a:pathLst>
                  <a:path extrusionOk="0" h="396554" w="319110">
                    <a:moveTo>
                      <a:pt x="254037" y="25480"/>
                    </a:moveTo>
                    <a:cubicBezTo>
                      <a:pt x="207327" y="-6046"/>
                      <a:pt x="144855" y="-8145"/>
                      <a:pt x="95543" y="18226"/>
                    </a:cubicBezTo>
                    <a:cubicBezTo>
                      <a:pt x="-5420" y="72230"/>
                      <a:pt x="-27222" y="215354"/>
                      <a:pt x="34221" y="306805"/>
                    </a:cubicBezTo>
                    <a:cubicBezTo>
                      <a:pt x="68447" y="357762"/>
                      <a:pt x="125403" y="392032"/>
                      <a:pt x="186836" y="396501"/>
                    </a:cubicBezTo>
                    <a:cubicBezTo>
                      <a:pt x="200722" y="397510"/>
                      <a:pt x="212581" y="383941"/>
                      <a:pt x="212581" y="370746"/>
                    </a:cubicBezTo>
                    <a:cubicBezTo>
                      <a:pt x="212581" y="355744"/>
                      <a:pt x="200742" y="346281"/>
                      <a:pt x="186836" y="344990"/>
                    </a:cubicBezTo>
                    <a:cubicBezTo>
                      <a:pt x="103611" y="337252"/>
                      <a:pt x="40685" y="259541"/>
                      <a:pt x="52565" y="175908"/>
                    </a:cubicBezTo>
                    <a:cubicBezTo>
                      <a:pt x="62981" y="102566"/>
                      <a:pt x="130062" y="31926"/>
                      <a:pt x="208285" y="62847"/>
                    </a:cubicBezTo>
                    <a:cubicBezTo>
                      <a:pt x="249832" y="79271"/>
                      <a:pt x="273782" y="123771"/>
                      <a:pt x="275173" y="167041"/>
                    </a:cubicBezTo>
                    <a:cubicBezTo>
                      <a:pt x="275899" y="189729"/>
                      <a:pt x="311859" y="196902"/>
                      <a:pt x="316508" y="172640"/>
                    </a:cubicBezTo>
                    <a:cubicBezTo>
                      <a:pt x="327571" y="114783"/>
                      <a:pt x="302723" y="58348"/>
                      <a:pt x="254037" y="2548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79" name="Google Shape;2379;p27"/>
              <p:cNvSpPr/>
              <p:nvPr/>
            </p:nvSpPr>
            <p:spPr>
              <a:xfrm>
                <a:off x="1867844" y="5538567"/>
                <a:ext cx="319110" cy="396558"/>
              </a:xfrm>
              <a:custGeom>
                <a:rect b="b" l="l" r="r" t="t"/>
                <a:pathLst>
                  <a:path extrusionOk="0" h="396558" w="319110">
                    <a:moveTo>
                      <a:pt x="254027" y="25474"/>
                    </a:moveTo>
                    <a:cubicBezTo>
                      <a:pt x="207317" y="-6052"/>
                      <a:pt x="144855" y="-8140"/>
                      <a:pt x="95543" y="18231"/>
                    </a:cubicBezTo>
                    <a:cubicBezTo>
                      <a:pt x="-5420" y="72234"/>
                      <a:pt x="-27222" y="215358"/>
                      <a:pt x="34221" y="306810"/>
                    </a:cubicBezTo>
                    <a:cubicBezTo>
                      <a:pt x="68447" y="357766"/>
                      <a:pt x="125403" y="392037"/>
                      <a:pt x="186836" y="396506"/>
                    </a:cubicBezTo>
                    <a:cubicBezTo>
                      <a:pt x="200722" y="397515"/>
                      <a:pt x="212581" y="383946"/>
                      <a:pt x="212581" y="370750"/>
                    </a:cubicBezTo>
                    <a:cubicBezTo>
                      <a:pt x="212581" y="355749"/>
                      <a:pt x="200742" y="346286"/>
                      <a:pt x="186836" y="344995"/>
                    </a:cubicBezTo>
                    <a:cubicBezTo>
                      <a:pt x="103611" y="337257"/>
                      <a:pt x="40685" y="259546"/>
                      <a:pt x="52565" y="175913"/>
                    </a:cubicBezTo>
                    <a:cubicBezTo>
                      <a:pt x="62981" y="102570"/>
                      <a:pt x="130062" y="31931"/>
                      <a:pt x="208285" y="62852"/>
                    </a:cubicBezTo>
                    <a:cubicBezTo>
                      <a:pt x="249832" y="79276"/>
                      <a:pt x="273782" y="123776"/>
                      <a:pt x="275173" y="167045"/>
                    </a:cubicBezTo>
                    <a:cubicBezTo>
                      <a:pt x="275899" y="189734"/>
                      <a:pt x="311859" y="196907"/>
                      <a:pt x="316508" y="172644"/>
                    </a:cubicBezTo>
                    <a:cubicBezTo>
                      <a:pt x="327571" y="114777"/>
                      <a:pt x="302723" y="58342"/>
                      <a:pt x="254027" y="2547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80" name="Google Shape;2380;p27"/>
              <p:cNvSpPr/>
              <p:nvPr/>
            </p:nvSpPr>
            <p:spPr>
              <a:xfrm>
                <a:off x="1634602" y="5531899"/>
                <a:ext cx="319109" cy="396557"/>
              </a:xfrm>
              <a:custGeom>
                <a:rect b="b" l="l" r="r" t="t"/>
                <a:pathLst>
                  <a:path extrusionOk="0" h="396557" w="319109">
                    <a:moveTo>
                      <a:pt x="254032" y="25483"/>
                    </a:moveTo>
                    <a:cubicBezTo>
                      <a:pt x="207322" y="-6053"/>
                      <a:pt x="144860" y="-8141"/>
                      <a:pt x="95548" y="18230"/>
                    </a:cubicBezTo>
                    <a:cubicBezTo>
                      <a:pt x="-5425" y="72233"/>
                      <a:pt x="-27217" y="215357"/>
                      <a:pt x="34216" y="306809"/>
                    </a:cubicBezTo>
                    <a:cubicBezTo>
                      <a:pt x="68442" y="357765"/>
                      <a:pt x="125398" y="392036"/>
                      <a:pt x="186831" y="396505"/>
                    </a:cubicBezTo>
                    <a:cubicBezTo>
                      <a:pt x="200717" y="397514"/>
                      <a:pt x="212576" y="383945"/>
                      <a:pt x="212576" y="370749"/>
                    </a:cubicBezTo>
                    <a:cubicBezTo>
                      <a:pt x="212576" y="355748"/>
                      <a:pt x="200737" y="346285"/>
                      <a:pt x="186831" y="344994"/>
                    </a:cubicBezTo>
                    <a:cubicBezTo>
                      <a:pt x="103606" y="337256"/>
                      <a:pt x="40680" y="259545"/>
                      <a:pt x="52560" y="175912"/>
                    </a:cubicBezTo>
                    <a:cubicBezTo>
                      <a:pt x="62977" y="102569"/>
                      <a:pt x="130057" y="31930"/>
                      <a:pt x="208280" y="62851"/>
                    </a:cubicBezTo>
                    <a:cubicBezTo>
                      <a:pt x="249827" y="79275"/>
                      <a:pt x="273777" y="123775"/>
                      <a:pt x="275168" y="167044"/>
                    </a:cubicBezTo>
                    <a:cubicBezTo>
                      <a:pt x="275894" y="189733"/>
                      <a:pt x="311855" y="196906"/>
                      <a:pt x="316503" y="172643"/>
                    </a:cubicBezTo>
                    <a:cubicBezTo>
                      <a:pt x="327576" y="114776"/>
                      <a:pt x="302728" y="58341"/>
                      <a:pt x="254032" y="2548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1FAEE"/>
        </a:solidFill>
      </p:bgPr>
    </p:bg>
    <p:spTree>
      <p:nvGrpSpPr>
        <p:cNvPr id="2384" name="Shape 2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85" name="Google Shape;2385;p28"/>
          <p:cNvGrpSpPr/>
          <p:nvPr/>
        </p:nvGrpSpPr>
        <p:grpSpPr>
          <a:xfrm rot="838840">
            <a:off x="6012936" y="1293824"/>
            <a:ext cx="3058235" cy="4112326"/>
            <a:chOff x="12025730" y="2585474"/>
            <a:chExt cx="6116328" cy="8224858"/>
          </a:xfrm>
        </p:grpSpPr>
        <p:sp>
          <p:nvSpPr>
            <p:cNvPr id="2386" name="Google Shape;2386;p28"/>
            <p:cNvSpPr/>
            <p:nvPr/>
          </p:nvSpPr>
          <p:spPr>
            <a:xfrm>
              <a:off x="12032270" y="2585474"/>
              <a:ext cx="6109787" cy="8224858"/>
            </a:xfrm>
            <a:custGeom>
              <a:rect b="b" l="l" r="r" t="t"/>
              <a:pathLst>
                <a:path extrusionOk="0" h="8224858" w="6109787">
                  <a:moveTo>
                    <a:pt x="6075525" y="7927095"/>
                  </a:moveTo>
                  <a:cubicBezTo>
                    <a:pt x="6063802" y="7727709"/>
                    <a:pt x="6095435" y="7493317"/>
                    <a:pt x="6082397" y="7250437"/>
                  </a:cubicBezTo>
                  <a:cubicBezTo>
                    <a:pt x="6050385" y="6688006"/>
                    <a:pt x="6068652" y="7096599"/>
                    <a:pt x="6068652" y="6542245"/>
                  </a:cubicBezTo>
                  <a:cubicBezTo>
                    <a:pt x="6069885" y="5917782"/>
                    <a:pt x="5986213" y="5522348"/>
                    <a:pt x="6015891" y="4512995"/>
                  </a:cubicBezTo>
                  <a:cubicBezTo>
                    <a:pt x="6026972" y="4276464"/>
                    <a:pt x="6031346" y="4401466"/>
                    <a:pt x="5999351" y="3837406"/>
                  </a:cubicBezTo>
                  <a:cubicBezTo>
                    <a:pt x="5943877" y="3038197"/>
                    <a:pt x="5938500" y="10286"/>
                    <a:pt x="5879146" y="8822"/>
                  </a:cubicBezTo>
                  <a:cubicBezTo>
                    <a:pt x="5377100" y="-4996"/>
                    <a:pt x="4799192" y="19448"/>
                    <a:pt x="4802316" y="19448"/>
                  </a:cubicBezTo>
                  <a:cubicBezTo>
                    <a:pt x="4235984" y="19448"/>
                    <a:pt x="4760702" y="-36168"/>
                    <a:pt x="4070169" y="40701"/>
                  </a:cubicBezTo>
                  <a:cubicBezTo>
                    <a:pt x="3763253" y="74703"/>
                    <a:pt x="3006444" y="32559"/>
                    <a:pt x="2970848" y="30420"/>
                  </a:cubicBezTo>
                  <a:cubicBezTo>
                    <a:pt x="2942436" y="32542"/>
                    <a:pt x="2304583" y="82500"/>
                    <a:pt x="2238389" y="76825"/>
                  </a:cubicBezTo>
                  <a:cubicBezTo>
                    <a:pt x="1585474" y="21159"/>
                    <a:pt x="330187" y="106895"/>
                    <a:pt x="408153" y="100940"/>
                  </a:cubicBezTo>
                  <a:cubicBezTo>
                    <a:pt x="387864" y="100940"/>
                    <a:pt x="56285" y="94558"/>
                    <a:pt x="59409" y="94919"/>
                  </a:cubicBezTo>
                  <a:cubicBezTo>
                    <a:pt x="57305" y="94919"/>
                    <a:pt x="55661" y="1078907"/>
                    <a:pt x="55661" y="1802151"/>
                  </a:cubicBezTo>
                  <a:cubicBezTo>
                    <a:pt x="55595" y="1803368"/>
                    <a:pt x="16842" y="2390014"/>
                    <a:pt x="13504" y="2654870"/>
                  </a:cubicBezTo>
                  <a:cubicBezTo>
                    <a:pt x="13504" y="2688181"/>
                    <a:pt x="54724" y="3078844"/>
                    <a:pt x="49413" y="3130661"/>
                  </a:cubicBezTo>
                  <a:cubicBezTo>
                    <a:pt x="-20168" y="3820808"/>
                    <a:pt x="87410" y="4501513"/>
                    <a:pt x="23501" y="5877661"/>
                  </a:cubicBezTo>
                  <a:cubicBezTo>
                    <a:pt x="-1770" y="6370477"/>
                    <a:pt x="32182" y="6297145"/>
                    <a:pt x="23813" y="6553250"/>
                  </a:cubicBezTo>
                  <a:cubicBezTo>
                    <a:pt x="-18261" y="7715897"/>
                    <a:pt x="5086" y="7113806"/>
                    <a:pt x="20689" y="7864044"/>
                  </a:cubicBezTo>
                  <a:cubicBezTo>
                    <a:pt x="27529" y="8183858"/>
                    <a:pt x="14474" y="8197758"/>
                    <a:pt x="35043" y="8198120"/>
                  </a:cubicBezTo>
                  <a:cubicBezTo>
                    <a:pt x="1352562" y="8218238"/>
                    <a:pt x="2483122" y="8230608"/>
                    <a:pt x="4195964" y="8200242"/>
                  </a:cubicBezTo>
                  <a:cubicBezTo>
                    <a:pt x="4875662" y="8187132"/>
                    <a:pt x="4885346" y="8230000"/>
                    <a:pt x="4958084" y="8224341"/>
                  </a:cubicBezTo>
                  <a:cubicBezTo>
                    <a:pt x="6341534" y="8118750"/>
                    <a:pt x="6107060" y="8395796"/>
                    <a:pt x="6075525" y="7927095"/>
                  </a:cubicBezTo>
                  <a:close/>
                  <a:moveTo>
                    <a:pt x="331042" y="926024"/>
                  </a:moveTo>
                  <a:cubicBezTo>
                    <a:pt x="273282" y="902649"/>
                    <a:pt x="242684" y="824710"/>
                    <a:pt x="267659" y="761280"/>
                  </a:cubicBezTo>
                  <a:cubicBezTo>
                    <a:pt x="309503" y="653929"/>
                    <a:pt x="453434" y="665280"/>
                    <a:pt x="490888" y="769077"/>
                  </a:cubicBezTo>
                  <a:cubicBezTo>
                    <a:pt x="527733" y="857659"/>
                    <a:pt x="437502" y="969599"/>
                    <a:pt x="331042" y="926024"/>
                  </a:cubicBezTo>
                  <a:close/>
                  <a:moveTo>
                    <a:pt x="320108" y="1599145"/>
                  </a:moveTo>
                  <a:cubicBezTo>
                    <a:pt x="273907" y="1574339"/>
                    <a:pt x="249853" y="1512702"/>
                    <a:pt x="263286" y="1457086"/>
                  </a:cubicBezTo>
                  <a:cubicBezTo>
                    <a:pt x="292947" y="1335572"/>
                    <a:pt x="451559" y="1335210"/>
                    <a:pt x="492137" y="1447874"/>
                  </a:cubicBezTo>
                  <a:cubicBezTo>
                    <a:pt x="531482" y="1542098"/>
                    <a:pt x="427834" y="1657246"/>
                    <a:pt x="320108" y="1599145"/>
                  </a:cubicBezTo>
                  <a:close/>
                  <a:moveTo>
                    <a:pt x="333541" y="2283946"/>
                  </a:moveTo>
                  <a:cubicBezTo>
                    <a:pt x="275781" y="2260571"/>
                    <a:pt x="245184" y="2183340"/>
                    <a:pt x="269846" y="2119564"/>
                  </a:cubicBezTo>
                  <a:cubicBezTo>
                    <a:pt x="311378" y="2011506"/>
                    <a:pt x="456245" y="2023202"/>
                    <a:pt x="493387" y="2126999"/>
                  </a:cubicBezTo>
                  <a:cubicBezTo>
                    <a:pt x="530545" y="2215926"/>
                    <a:pt x="439688" y="2327159"/>
                    <a:pt x="333541" y="2283946"/>
                  </a:cubicBezTo>
                  <a:close/>
                  <a:moveTo>
                    <a:pt x="335103" y="2963071"/>
                  </a:moveTo>
                  <a:cubicBezTo>
                    <a:pt x="277343" y="2939696"/>
                    <a:pt x="246746" y="2862465"/>
                    <a:pt x="271408" y="2799052"/>
                  </a:cubicBezTo>
                  <a:cubicBezTo>
                    <a:pt x="312940" y="2690648"/>
                    <a:pt x="457807" y="2702344"/>
                    <a:pt x="494949" y="2806141"/>
                  </a:cubicBezTo>
                  <a:cubicBezTo>
                    <a:pt x="532419" y="2895759"/>
                    <a:pt x="440313" y="3005939"/>
                    <a:pt x="335103" y="2963071"/>
                  </a:cubicBezTo>
                  <a:close/>
                  <a:moveTo>
                    <a:pt x="267347" y="3494479"/>
                  </a:moveTo>
                  <a:cubicBezTo>
                    <a:pt x="297008" y="3372965"/>
                    <a:pt x="455620" y="3372257"/>
                    <a:pt x="496198" y="3485267"/>
                  </a:cubicBezTo>
                  <a:cubicBezTo>
                    <a:pt x="577995" y="3681183"/>
                    <a:pt x="213024" y="3718030"/>
                    <a:pt x="267347" y="3494479"/>
                  </a:cubicBezTo>
                  <a:close/>
                  <a:moveTo>
                    <a:pt x="268909" y="4173259"/>
                  </a:moveTo>
                  <a:cubicBezTo>
                    <a:pt x="298570" y="4052107"/>
                    <a:pt x="456870" y="4050676"/>
                    <a:pt x="497760" y="4164047"/>
                  </a:cubicBezTo>
                  <a:cubicBezTo>
                    <a:pt x="579870" y="4361016"/>
                    <a:pt x="214898" y="4396810"/>
                    <a:pt x="268909" y="4173259"/>
                  </a:cubicBezTo>
                  <a:close/>
                  <a:moveTo>
                    <a:pt x="339164" y="5000119"/>
                  </a:moveTo>
                  <a:cubicBezTo>
                    <a:pt x="281405" y="4976744"/>
                    <a:pt x="250807" y="4899513"/>
                    <a:pt x="275469" y="4836099"/>
                  </a:cubicBezTo>
                  <a:cubicBezTo>
                    <a:pt x="317001" y="4727696"/>
                    <a:pt x="461868" y="4739392"/>
                    <a:pt x="499010" y="4843189"/>
                  </a:cubicBezTo>
                  <a:cubicBezTo>
                    <a:pt x="536168" y="4932462"/>
                    <a:pt x="444687" y="5042987"/>
                    <a:pt x="339164" y="5000119"/>
                  </a:cubicBezTo>
                  <a:close/>
                  <a:moveTo>
                    <a:pt x="271408" y="5531527"/>
                  </a:moveTo>
                  <a:cubicBezTo>
                    <a:pt x="301069" y="5409650"/>
                    <a:pt x="459681" y="5409650"/>
                    <a:pt x="500259" y="5522315"/>
                  </a:cubicBezTo>
                  <a:cubicBezTo>
                    <a:pt x="582057" y="5718230"/>
                    <a:pt x="217085" y="5755078"/>
                    <a:pt x="271408" y="5531527"/>
                  </a:cubicBezTo>
                  <a:close/>
                  <a:moveTo>
                    <a:pt x="329792" y="6352366"/>
                  </a:moveTo>
                  <a:cubicBezTo>
                    <a:pt x="283591" y="6327560"/>
                    <a:pt x="259537" y="6265923"/>
                    <a:pt x="272970" y="6210306"/>
                  </a:cubicBezTo>
                  <a:cubicBezTo>
                    <a:pt x="302631" y="6088793"/>
                    <a:pt x="461243" y="6088431"/>
                    <a:pt x="501821" y="6201095"/>
                  </a:cubicBezTo>
                  <a:cubicBezTo>
                    <a:pt x="541166" y="6295335"/>
                    <a:pt x="437814" y="6410466"/>
                    <a:pt x="329792" y="6352366"/>
                  </a:cubicBezTo>
                  <a:close/>
                  <a:moveTo>
                    <a:pt x="343209" y="7037167"/>
                  </a:moveTo>
                  <a:cubicBezTo>
                    <a:pt x="285449" y="7013792"/>
                    <a:pt x="254851" y="6936561"/>
                    <a:pt x="279514" y="6873147"/>
                  </a:cubicBezTo>
                  <a:cubicBezTo>
                    <a:pt x="321045" y="6764744"/>
                    <a:pt x="465913" y="6776439"/>
                    <a:pt x="503054" y="6880237"/>
                  </a:cubicBezTo>
                  <a:cubicBezTo>
                    <a:pt x="540229" y="6969509"/>
                    <a:pt x="448748" y="7080035"/>
                    <a:pt x="343209" y="7037167"/>
                  </a:cubicBezTo>
                  <a:close/>
                  <a:moveTo>
                    <a:pt x="344458" y="7716309"/>
                  </a:moveTo>
                  <a:cubicBezTo>
                    <a:pt x="222379" y="7666713"/>
                    <a:pt x="263286" y="7452374"/>
                    <a:pt x="409403" y="7477180"/>
                  </a:cubicBezTo>
                  <a:cubicBezTo>
                    <a:pt x="586430" y="7507990"/>
                    <a:pt x="511505" y="7784328"/>
                    <a:pt x="344458" y="771630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387" name="Google Shape;2387;p28"/>
            <p:cNvGrpSpPr/>
            <p:nvPr/>
          </p:nvGrpSpPr>
          <p:grpSpPr>
            <a:xfrm>
              <a:off x="12025730" y="3014158"/>
              <a:ext cx="6091933" cy="7498410"/>
              <a:chOff x="12025730" y="3014158"/>
              <a:chExt cx="6091933" cy="7498410"/>
            </a:xfrm>
          </p:grpSpPr>
          <p:sp>
            <p:nvSpPr>
              <p:cNvPr id="2388" name="Google Shape;2388;p28"/>
              <p:cNvSpPr/>
              <p:nvPr/>
            </p:nvSpPr>
            <p:spPr>
              <a:xfrm>
                <a:off x="12081161" y="3014158"/>
                <a:ext cx="5868964" cy="59464"/>
              </a:xfrm>
              <a:custGeom>
                <a:rect b="b" l="l" r="r" t="t"/>
                <a:pathLst>
                  <a:path extrusionOk="0" h="59464" w="5868964">
                    <a:moveTo>
                      <a:pt x="5866146" y="59465"/>
                    </a:moveTo>
                    <a:cubicBezTo>
                      <a:pt x="5864568" y="59481"/>
                      <a:pt x="10403" y="39643"/>
                      <a:pt x="8331" y="39627"/>
                    </a:cubicBezTo>
                    <a:cubicBezTo>
                      <a:pt x="8331" y="-20694"/>
                      <a:pt x="-414104" y="213"/>
                      <a:pt x="4757157" y="21910"/>
                    </a:cubicBezTo>
                    <a:cubicBezTo>
                      <a:pt x="5987815" y="26648"/>
                      <a:pt x="5864699" y="8421"/>
                      <a:pt x="5866146" y="5946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89" name="Google Shape;2389;p28"/>
              <p:cNvSpPr/>
              <p:nvPr/>
            </p:nvSpPr>
            <p:spPr>
              <a:xfrm>
                <a:off x="12081548" y="3687773"/>
                <a:ext cx="5885828" cy="62146"/>
              </a:xfrm>
              <a:custGeom>
                <a:rect b="b" l="l" r="r" t="t"/>
                <a:pathLst>
                  <a:path extrusionOk="0" h="62146" w="5885828">
                    <a:moveTo>
                      <a:pt x="5882628" y="62146"/>
                    </a:moveTo>
                    <a:cubicBezTo>
                      <a:pt x="5880754" y="62179"/>
                      <a:pt x="7895" y="42324"/>
                      <a:pt x="6694" y="42308"/>
                    </a:cubicBezTo>
                    <a:cubicBezTo>
                      <a:pt x="8092" y="-20876"/>
                      <a:pt x="-391621" y="-1416"/>
                      <a:pt x="4772685" y="24591"/>
                    </a:cubicBezTo>
                    <a:cubicBezTo>
                      <a:pt x="6002652" y="29312"/>
                      <a:pt x="5882628" y="10478"/>
                      <a:pt x="5882628" y="6214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90" name="Google Shape;2390;p28"/>
              <p:cNvSpPr/>
              <p:nvPr/>
            </p:nvSpPr>
            <p:spPr>
              <a:xfrm>
                <a:off x="12083245" y="4363871"/>
                <a:ext cx="5924940" cy="49200"/>
              </a:xfrm>
              <a:custGeom>
                <a:rect b="b" l="l" r="r" t="t"/>
                <a:pathLst>
                  <a:path extrusionOk="0" h="49200" w="5924940">
                    <a:moveTo>
                      <a:pt x="786485" y="45352"/>
                    </a:moveTo>
                    <a:cubicBezTo>
                      <a:pt x="-109387" y="45352"/>
                      <a:pt x="4701" y="57212"/>
                      <a:pt x="4701" y="0"/>
                    </a:cubicBezTo>
                    <a:cubicBezTo>
                      <a:pt x="7217670" y="41058"/>
                      <a:pt x="8261879" y="57344"/>
                      <a:pt x="786485" y="4535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91" name="Google Shape;2391;p28"/>
              <p:cNvSpPr/>
              <p:nvPr/>
            </p:nvSpPr>
            <p:spPr>
              <a:xfrm>
                <a:off x="12044248" y="5042240"/>
                <a:ext cx="5948397" cy="60288"/>
              </a:xfrm>
              <a:custGeom>
                <a:rect b="b" l="l" r="r" t="t"/>
                <a:pathLst>
                  <a:path extrusionOk="0" h="60288" w="5948397">
                    <a:moveTo>
                      <a:pt x="5945215" y="60289"/>
                    </a:moveTo>
                    <a:cubicBezTo>
                      <a:pt x="5943933" y="60305"/>
                      <a:pt x="8004" y="40105"/>
                      <a:pt x="6211" y="40088"/>
                    </a:cubicBezTo>
                    <a:cubicBezTo>
                      <a:pt x="9122" y="-21187"/>
                      <a:pt x="-394932" y="412"/>
                      <a:pt x="4842145" y="22372"/>
                    </a:cubicBezTo>
                    <a:cubicBezTo>
                      <a:pt x="6064516" y="27093"/>
                      <a:pt x="5945215" y="8850"/>
                      <a:pt x="5945215" y="6028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92" name="Google Shape;2392;p28"/>
              <p:cNvSpPr/>
              <p:nvPr/>
            </p:nvSpPr>
            <p:spPr>
              <a:xfrm>
                <a:off x="12071630" y="5718630"/>
                <a:ext cx="5936262" cy="59849"/>
              </a:xfrm>
              <a:custGeom>
                <a:rect b="b" l="l" r="r" t="t"/>
                <a:pathLst>
                  <a:path extrusionOk="0" h="59849" w="5936262">
                    <a:moveTo>
                      <a:pt x="5933437" y="59849"/>
                    </a:moveTo>
                    <a:cubicBezTo>
                      <a:pt x="5931990" y="59866"/>
                      <a:pt x="6156" y="39665"/>
                      <a:pt x="4429" y="39649"/>
                    </a:cubicBezTo>
                    <a:cubicBezTo>
                      <a:pt x="13522" y="-20952"/>
                      <a:pt x="-396977" y="351"/>
                      <a:pt x="4830992" y="22295"/>
                    </a:cubicBezTo>
                    <a:cubicBezTo>
                      <a:pt x="6054957" y="27015"/>
                      <a:pt x="5931957" y="9201"/>
                      <a:pt x="5933437" y="5984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93" name="Google Shape;2393;p28"/>
              <p:cNvSpPr/>
              <p:nvPr/>
            </p:nvSpPr>
            <p:spPr>
              <a:xfrm>
                <a:off x="12050274" y="6394535"/>
                <a:ext cx="5985560" cy="60240"/>
              </a:xfrm>
              <a:custGeom>
                <a:rect b="b" l="l" r="r" t="t"/>
                <a:pathLst>
                  <a:path extrusionOk="0" h="60240" w="5985560">
                    <a:moveTo>
                      <a:pt x="5983829" y="60240"/>
                    </a:moveTo>
                    <a:cubicBezTo>
                      <a:pt x="5982629" y="60257"/>
                      <a:pt x="146813" y="40649"/>
                      <a:pt x="7996" y="39694"/>
                    </a:cubicBezTo>
                    <a:cubicBezTo>
                      <a:pt x="6648" y="-21284"/>
                      <a:pt x="-405232" y="561"/>
                      <a:pt x="4868280" y="22686"/>
                    </a:cubicBezTo>
                    <a:cubicBezTo>
                      <a:pt x="6105744" y="27423"/>
                      <a:pt x="5979192" y="9197"/>
                      <a:pt x="5983829" y="6024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94" name="Google Shape;2394;p28"/>
              <p:cNvSpPr/>
              <p:nvPr/>
            </p:nvSpPr>
            <p:spPr>
              <a:xfrm>
                <a:off x="12068446" y="7068710"/>
                <a:ext cx="5997940" cy="54842"/>
              </a:xfrm>
              <a:custGeom>
                <a:rect b="b" l="l" r="r" t="t"/>
                <a:pathLst>
                  <a:path extrusionOk="0" h="54842" w="5997940">
                    <a:moveTo>
                      <a:pt x="2191278" y="47836"/>
                    </a:moveTo>
                    <a:cubicBezTo>
                      <a:pt x="-200259" y="38640"/>
                      <a:pt x="5328" y="65815"/>
                      <a:pt x="3881" y="0"/>
                    </a:cubicBezTo>
                    <a:cubicBezTo>
                      <a:pt x="6397513" y="17782"/>
                      <a:pt x="8508324" y="74484"/>
                      <a:pt x="2191278" y="4783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95" name="Google Shape;2395;p28"/>
              <p:cNvSpPr/>
              <p:nvPr/>
            </p:nvSpPr>
            <p:spPr>
              <a:xfrm>
                <a:off x="12067380" y="7745792"/>
                <a:ext cx="5984886" cy="61576"/>
              </a:xfrm>
              <a:custGeom>
                <a:rect b="b" l="l" r="r" t="t"/>
                <a:pathLst>
                  <a:path extrusionOk="0" h="61576" w="5984886">
                    <a:moveTo>
                      <a:pt x="5981717" y="61576"/>
                    </a:moveTo>
                    <a:cubicBezTo>
                      <a:pt x="5980517" y="61592"/>
                      <a:pt x="135247" y="41902"/>
                      <a:pt x="7118" y="41030"/>
                    </a:cubicBezTo>
                    <a:cubicBezTo>
                      <a:pt x="7118" y="-22942"/>
                      <a:pt x="-396920" y="1518"/>
                      <a:pt x="4883333" y="23676"/>
                    </a:cubicBezTo>
                    <a:cubicBezTo>
                      <a:pt x="6100525" y="29565"/>
                      <a:pt x="5981717" y="7983"/>
                      <a:pt x="5981717" y="6157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96" name="Google Shape;2396;p28"/>
              <p:cNvSpPr/>
              <p:nvPr/>
            </p:nvSpPr>
            <p:spPr>
              <a:xfrm>
                <a:off x="12049624" y="8421159"/>
                <a:ext cx="6029863" cy="62504"/>
              </a:xfrm>
              <a:custGeom>
                <a:rect b="b" l="l" r="r" t="t"/>
                <a:pathLst>
                  <a:path extrusionOk="0" h="62504" w="6029863">
                    <a:moveTo>
                      <a:pt x="6028509" y="62504"/>
                    </a:moveTo>
                    <a:cubicBezTo>
                      <a:pt x="6027309" y="62521"/>
                      <a:pt x="112803" y="42649"/>
                      <a:pt x="6146" y="41959"/>
                    </a:cubicBezTo>
                    <a:cubicBezTo>
                      <a:pt x="9221" y="-24251"/>
                      <a:pt x="-398384" y="2298"/>
                      <a:pt x="4917317" y="24604"/>
                    </a:cubicBezTo>
                    <a:cubicBezTo>
                      <a:pt x="6149585" y="29342"/>
                      <a:pt x="6022837" y="11066"/>
                      <a:pt x="6028509" y="6250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97" name="Google Shape;2397;p28"/>
              <p:cNvSpPr/>
              <p:nvPr/>
            </p:nvSpPr>
            <p:spPr>
              <a:xfrm>
                <a:off x="12050816" y="9096908"/>
                <a:ext cx="6066847" cy="55906"/>
              </a:xfrm>
              <a:custGeom>
                <a:rect b="b" l="l" r="r" t="t"/>
                <a:pathLst>
                  <a:path extrusionOk="0" h="55906" w="6066847">
                    <a:moveTo>
                      <a:pt x="2257296" y="48181"/>
                    </a:moveTo>
                    <a:cubicBezTo>
                      <a:pt x="-237264" y="38608"/>
                      <a:pt x="6516" y="68036"/>
                      <a:pt x="6516" y="0"/>
                    </a:cubicBezTo>
                    <a:cubicBezTo>
                      <a:pt x="6361511" y="24494"/>
                      <a:pt x="8664361" y="75224"/>
                      <a:pt x="2257296" y="4818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98" name="Google Shape;2398;p28"/>
              <p:cNvSpPr/>
              <p:nvPr/>
            </p:nvSpPr>
            <p:spPr>
              <a:xfrm>
                <a:off x="12025730" y="9774756"/>
                <a:ext cx="6091223" cy="61154"/>
              </a:xfrm>
              <a:custGeom>
                <a:rect b="b" l="l" r="r" t="t"/>
                <a:pathLst>
                  <a:path extrusionOk="0" h="61154" w="6091223">
                    <a:moveTo>
                      <a:pt x="6088937" y="61155"/>
                    </a:moveTo>
                    <a:cubicBezTo>
                      <a:pt x="6087687" y="61171"/>
                      <a:pt x="258300" y="42024"/>
                      <a:pt x="7564" y="39901"/>
                    </a:cubicBezTo>
                    <a:cubicBezTo>
                      <a:pt x="7564" y="-22048"/>
                      <a:pt x="-410711" y="1015"/>
                      <a:pt x="4973387" y="23600"/>
                    </a:cubicBezTo>
                    <a:cubicBezTo>
                      <a:pt x="6210490" y="28338"/>
                      <a:pt x="6086026" y="10095"/>
                      <a:pt x="6088937" y="6115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99" name="Google Shape;2399;p28"/>
              <p:cNvSpPr/>
              <p:nvPr/>
            </p:nvSpPr>
            <p:spPr>
              <a:xfrm>
                <a:off x="12046113" y="10449356"/>
                <a:ext cx="6063869" cy="63212"/>
              </a:xfrm>
              <a:custGeom>
                <a:rect b="b" l="l" r="r" t="t"/>
                <a:pathLst>
                  <a:path extrusionOk="0" h="63212" w="6063869">
                    <a:moveTo>
                      <a:pt x="6061681" y="63212"/>
                    </a:moveTo>
                    <a:cubicBezTo>
                      <a:pt x="6060498" y="63229"/>
                      <a:pt x="166741" y="42930"/>
                      <a:pt x="7783" y="41597"/>
                    </a:cubicBezTo>
                    <a:cubicBezTo>
                      <a:pt x="6303" y="-20517"/>
                      <a:pt x="-405379" y="-1764"/>
                      <a:pt x="4968920" y="25296"/>
                    </a:cubicBezTo>
                    <a:cubicBezTo>
                      <a:pt x="6181294" y="30033"/>
                      <a:pt x="6058574" y="10409"/>
                      <a:pt x="6061681" y="6321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400" name="Google Shape;2400;p28"/>
            <p:cNvSpPr/>
            <p:nvPr/>
          </p:nvSpPr>
          <p:spPr>
            <a:xfrm>
              <a:off x="12828195" y="2657707"/>
              <a:ext cx="163599" cy="8145724"/>
            </a:xfrm>
            <a:custGeom>
              <a:rect b="b" l="l" r="r" t="t"/>
              <a:pathLst>
                <a:path extrusionOk="0" h="8145724" w="163599">
                  <a:moveTo>
                    <a:pt x="163599" y="8145725"/>
                  </a:moveTo>
                  <a:cubicBezTo>
                    <a:pt x="73301" y="8145725"/>
                    <a:pt x="-68869" y="3440208"/>
                    <a:pt x="38396" y="2"/>
                  </a:cubicBezTo>
                  <a:cubicBezTo>
                    <a:pt x="129811" y="-2778"/>
                    <a:pt x="-90424" y="3173904"/>
                    <a:pt x="163599" y="814572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01" name="Google Shape;2401;p28"/>
          <p:cNvGrpSpPr/>
          <p:nvPr/>
        </p:nvGrpSpPr>
        <p:grpSpPr>
          <a:xfrm>
            <a:off x="676306" y="763188"/>
            <a:ext cx="4744463" cy="3599554"/>
            <a:chOff x="0" y="0"/>
            <a:chExt cx="12651900" cy="9598812"/>
          </a:xfrm>
        </p:grpSpPr>
        <p:sp>
          <p:nvSpPr>
            <p:cNvPr id="2402" name="Google Shape;2402;p28"/>
            <p:cNvSpPr txBox="1"/>
            <p:nvPr/>
          </p:nvSpPr>
          <p:spPr>
            <a:xfrm>
              <a:off x="0" y="8572512"/>
              <a:ext cx="12651900" cy="102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500">
                  <a:solidFill>
                    <a:schemeClr val="dk1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Happy designing! </a:t>
              </a:r>
              <a:endParaRPr b="1" sz="25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403" name="Google Shape;2403;p28"/>
            <p:cNvSpPr txBox="1"/>
            <p:nvPr/>
          </p:nvSpPr>
          <p:spPr>
            <a:xfrm>
              <a:off x="0" y="2759560"/>
              <a:ext cx="12651900" cy="147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This presentation template uses the following free fonts:</a:t>
              </a:r>
              <a:endParaRPr sz="18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2404" name="Google Shape;2404;p28"/>
            <p:cNvSpPr txBox="1"/>
            <p:nvPr/>
          </p:nvSpPr>
          <p:spPr>
            <a:xfrm>
              <a:off x="0" y="7627495"/>
              <a:ext cx="126519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You can find these fonts online too.</a:t>
              </a:r>
              <a:endParaRPr sz="18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2405" name="Google Shape;2405;p28"/>
            <p:cNvSpPr txBox="1"/>
            <p:nvPr/>
          </p:nvSpPr>
          <p:spPr>
            <a:xfrm>
              <a:off x="0" y="5039418"/>
              <a:ext cx="12651900" cy="147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27000" lvl="1" marL="25400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Questrial"/>
                <a:buChar char="•"/>
              </a:pPr>
              <a:r>
                <a:rPr i="0" lang="en" sz="1200" u="none" cap="none" strike="noStrike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Titles: Dosis Extra Bold</a:t>
              </a:r>
              <a:endParaRPr sz="12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  <a:p>
              <a:pPr indent="-165100" lvl="1" marL="25400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Questrial"/>
                <a:buChar char="•"/>
              </a:pPr>
              <a:r>
                <a:rPr i="0" lang="en" sz="1200" u="none" cap="none" strike="noStrike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Headers: Questrial</a:t>
              </a:r>
              <a:endParaRPr sz="12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  <a:p>
              <a:pPr indent="-165100" lvl="1" marL="25400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Questrial"/>
                <a:buChar char="•"/>
              </a:pPr>
              <a:r>
                <a:rPr i="0" lang="en" sz="1200" u="none" cap="none" strike="noStrike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Body Copy: Questrial</a:t>
              </a:r>
              <a:endParaRPr sz="12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2406" name="Google Shape;2406;p28"/>
            <p:cNvSpPr txBox="1"/>
            <p:nvPr/>
          </p:nvSpPr>
          <p:spPr>
            <a:xfrm>
              <a:off x="0" y="0"/>
              <a:ext cx="12651900" cy="1313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200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Fonts In this Presentation</a:t>
              </a:r>
              <a:endParaRPr b="1" sz="32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2407" name="Google Shape;2407;p28"/>
          <p:cNvGrpSpPr/>
          <p:nvPr/>
        </p:nvGrpSpPr>
        <p:grpSpPr>
          <a:xfrm rot="-233235">
            <a:off x="6660076" y="3531906"/>
            <a:ext cx="1381249" cy="1161339"/>
            <a:chOff x="13318652" y="7063422"/>
            <a:chExt cx="2762220" cy="2322444"/>
          </a:xfrm>
        </p:grpSpPr>
        <p:sp>
          <p:nvSpPr>
            <p:cNvPr id="2408" name="Google Shape;2408;p28"/>
            <p:cNvSpPr/>
            <p:nvPr/>
          </p:nvSpPr>
          <p:spPr>
            <a:xfrm>
              <a:off x="14893742" y="8875849"/>
              <a:ext cx="250869" cy="490886"/>
            </a:xfrm>
            <a:custGeom>
              <a:rect b="b" l="l" r="r" t="t"/>
              <a:pathLst>
                <a:path extrusionOk="0" h="490886" w="250869">
                  <a:moveTo>
                    <a:pt x="242129" y="335299"/>
                  </a:moveTo>
                  <a:cubicBezTo>
                    <a:pt x="217059" y="346751"/>
                    <a:pt x="191061" y="353839"/>
                    <a:pt x="164406" y="357198"/>
                  </a:cubicBezTo>
                  <a:cubicBezTo>
                    <a:pt x="184266" y="367495"/>
                    <a:pt x="204148" y="377494"/>
                    <a:pt x="223992" y="388096"/>
                  </a:cubicBezTo>
                  <a:cubicBezTo>
                    <a:pt x="234958" y="393780"/>
                    <a:pt x="230798" y="413762"/>
                    <a:pt x="218440" y="414740"/>
                  </a:cubicBezTo>
                  <a:cubicBezTo>
                    <a:pt x="178576" y="418093"/>
                    <a:pt x="139596" y="413210"/>
                    <a:pt x="102090" y="400448"/>
                  </a:cubicBezTo>
                  <a:cubicBezTo>
                    <a:pt x="108979" y="424894"/>
                    <a:pt x="115868" y="449339"/>
                    <a:pt x="122763" y="473779"/>
                  </a:cubicBezTo>
                  <a:cubicBezTo>
                    <a:pt x="126950" y="488513"/>
                    <a:pt x="106725" y="496617"/>
                    <a:pt x="97626" y="486148"/>
                  </a:cubicBezTo>
                  <a:cubicBezTo>
                    <a:pt x="71126" y="456643"/>
                    <a:pt x="44073" y="426181"/>
                    <a:pt x="26317" y="390223"/>
                  </a:cubicBezTo>
                  <a:cubicBezTo>
                    <a:pt x="7993" y="353612"/>
                    <a:pt x="4269" y="314643"/>
                    <a:pt x="3733" y="274055"/>
                  </a:cubicBezTo>
                  <a:cubicBezTo>
                    <a:pt x="2065" y="188228"/>
                    <a:pt x="-2028" y="101926"/>
                    <a:pt x="1214" y="16137"/>
                  </a:cubicBezTo>
                  <a:cubicBezTo>
                    <a:pt x="8965" y="15142"/>
                    <a:pt x="16429" y="13822"/>
                    <a:pt x="24224" y="12220"/>
                  </a:cubicBezTo>
                  <a:cubicBezTo>
                    <a:pt x="34505" y="10176"/>
                    <a:pt x="45089" y="8154"/>
                    <a:pt x="55370" y="6110"/>
                  </a:cubicBezTo>
                  <a:cubicBezTo>
                    <a:pt x="64408" y="4287"/>
                    <a:pt x="73159" y="2133"/>
                    <a:pt x="82219" y="0"/>
                  </a:cubicBezTo>
                  <a:cubicBezTo>
                    <a:pt x="81688" y="11944"/>
                    <a:pt x="80854" y="23866"/>
                    <a:pt x="80633" y="35831"/>
                  </a:cubicBezTo>
                  <a:cubicBezTo>
                    <a:pt x="79368" y="67077"/>
                    <a:pt x="78401" y="98346"/>
                    <a:pt x="77750" y="129636"/>
                  </a:cubicBezTo>
                  <a:cubicBezTo>
                    <a:pt x="77009" y="162147"/>
                    <a:pt x="76573" y="194680"/>
                    <a:pt x="76462" y="226926"/>
                  </a:cubicBezTo>
                  <a:cubicBezTo>
                    <a:pt x="76678" y="241384"/>
                    <a:pt x="76590" y="255814"/>
                    <a:pt x="76805" y="270265"/>
                  </a:cubicBezTo>
                  <a:cubicBezTo>
                    <a:pt x="76882" y="277950"/>
                    <a:pt x="77567" y="285679"/>
                    <a:pt x="77341" y="293341"/>
                  </a:cubicBezTo>
                  <a:cubicBezTo>
                    <a:pt x="103167" y="292998"/>
                    <a:pt x="129530" y="298224"/>
                    <a:pt x="155230" y="299716"/>
                  </a:cubicBezTo>
                  <a:cubicBezTo>
                    <a:pt x="182133" y="301600"/>
                    <a:pt x="209341" y="303506"/>
                    <a:pt x="236262" y="305086"/>
                  </a:cubicBezTo>
                  <a:cubicBezTo>
                    <a:pt x="251851" y="306180"/>
                    <a:pt x="256730" y="328642"/>
                    <a:pt x="242129" y="3352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9" name="Google Shape;2409;p28"/>
            <p:cNvSpPr/>
            <p:nvPr/>
          </p:nvSpPr>
          <p:spPr>
            <a:xfrm>
              <a:off x="14572484" y="8911271"/>
              <a:ext cx="195421" cy="474595"/>
            </a:xfrm>
            <a:custGeom>
              <a:rect b="b" l="l" r="r" t="t"/>
              <a:pathLst>
                <a:path extrusionOk="0" h="474595" w="195421">
                  <a:moveTo>
                    <a:pt x="188539" y="388515"/>
                  </a:moveTo>
                  <a:cubicBezTo>
                    <a:pt x="179501" y="390338"/>
                    <a:pt x="168889" y="388366"/>
                    <a:pt x="159740" y="387422"/>
                  </a:cubicBezTo>
                  <a:cubicBezTo>
                    <a:pt x="149978" y="386433"/>
                    <a:pt x="140526" y="385460"/>
                    <a:pt x="130742" y="384775"/>
                  </a:cubicBezTo>
                  <a:cubicBezTo>
                    <a:pt x="126179" y="384146"/>
                    <a:pt x="121594" y="383825"/>
                    <a:pt x="117009" y="383505"/>
                  </a:cubicBezTo>
                  <a:cubicBezTo>
                    <a:pt x="121318" y="387803"/>
                    <a:pt x="125931" y="392117"/>
                    <a:pt x="130218" y="396719"/>
                  </a:cubicBezTo>
                  <a:cubicBezTo>
                    <a:pt x="137084" y="403956"/>
                    <a:pt x="144255" y="411221"/>
                    <a:pt x="151122" y="418458"/>
                  </a:cubicBezTo>
                  <a:cubicBezTo>
                    <a:pt x="158536" y="426656"/>
                    <a:pt x="168391" y="435025"/>
                    <a:pt x="170049" y="446511"/>
                  </a:cubicBezTo>
                  <a:cubicBezTo>
                    <a:pt x="171684" y="458300"/>
                    <a:pt x="161933" y="465912"/>
                    <a:pt x="150774" y="462979"/>
                  </a:cubicBezTo>
                  <a:cubicBezTo>
                    <a:pt x="149244" y="462874"/>
                    <a:pt x="147780" y="461846"/>
                    <a:pt x="146294" y="461128"/>
                  </a:cubicBezTo>
                  <a:cubicBezTo>
                    <a:pt x="142670" y="460261"/>
                    <a:pt x="139106" y="458477"/>
                    <a:pt x="135830" y="457013"/>
                  </a:cubicBezTo>
                  <a:cubicBezTo>
                    <a:pt x="130781" y="454510"/>
                    <a:pt x="125737" y="452007"/>
                    <a:pt x="120688" y="449499"/>
                  </a:cubicBezTo>
                  <a:cubicBezTo>
                    <a:pt x="112098" y="444903"/>
                    <a:pt x="103209" y="440290"/>
                    <a:pt x="94972" y="435103"/>
                  </a:cubicBezTo>
                  <a:cubicBezTo>
                    <a:pt x="86448" y="429589"/>
                    <a:pt x="77642" y="423750"/>
                    <a:pt x="69792" y="417364"/>
                  </a:cubicBezTo>
                  <a:cubicBezTo>
                    <a:pt x="66317" y="414353"/>
                    <a:pt x="62533" y="411326"/>
                    <a:pt x="58776" y="407989"/>
                  </a:cubicBezTo>
                  <a:cubicBezTo>
                    <a:pt x="58754" y="408293"/>
                    <a:pt x="58732" y="408602"/>
                    <a:pt x="58406" y="408884"/>
                  </a:cubicBezTo>
                  <a:cubicBezTo>
                    <a:pt x="55793" y="415458"/>
                    <a:pt x="52876" y="422015"/>
                    <a:pt x="50268" y="428590"/>
                  </a:cubicBezTo>
                  <a:cubicBezTo>
                    <a:pt x="47373" y="434838"/>
                    <a:pt x="44766" y="441412"/>
                    <a:pt x="42131" y="448295"/>
                  </a:cubicBezTo>
                  <a:cubicBezTo>
                    <a:pt x="40998" y="451289"/>
                    <a:pt x="39866" y="454278"/>
                    <a:pt x="38407" y="457560"/>
                  </a:cubicBezTo>
                  <a:cubicBezTo>
                    <a:pt x="35794" y="464134"/>
                    <a:pt x="32988" y="469161"/>
                    <a:pt x="26574" y="473011"/>
                  </a:cubicBezTo>
                  <a:cubicBezTo>
                    <a:pt x="19547" y="476823"/>
                    <a:pt x="7493" y="473520"/>
                    <a:pt x="4360" y="465620"/>
                  </a:cubicBezTo>
                  <a:cubicBezTo>
                    <a:pt x="3106" y="461537"/>
                    <a:pt x="2101" y="458394"/>
                    <a:pt x="2686" y="454444"/>
                  </a:cubicBezTo>
                  <a:cubicBezTo>
                    <a:pt x="2731" y="453831"/>
                    <a:pt x="3079" y="453245"/>
                    <a:pt x="3123" y="452632"/>
                  </a:cubicBezTo>
                  <a:cubicBezTo>
                    <a:pt x="-1407" y="429584"/>
                    <a:pt x="40" y="404492"/>
                    <a:pt x="1035" y="381521"/>
                  </a:cubicBezTo>
                  <a:cubicBezTo>
                    <a:pt x="1725" y="358529"/>
                    <a:pt x="3001" y="335884"/>
                    <a:pt x="4283" y="313245"/>
                  </a:cubicBezTo>
                  <a:cubicBezTo>
                    <a:pt x="5277" y="290275"/>
                    <a:pt x="6863" y="267652"/>
                    <a:pt x="8448" y="245030"/>
                  </a:cubicBezTo>
                  <a:cubicBezTo>
                    <a:pt x="9343" y="227887"/>
                    <a:pt x="8415" y="206016"/>
                    <a:pt x="14244" y="188603"/>
                  </a:cubicBezTo>
                  <a:cubicBezTo>
                    <a:pt x="14575" y="175107"/>
                    <a:pt x="14271" y="161876"/>
                    <a:pt x="14603" y="148386"/>
                  </a:cubicBezTo>
                  <a:cubicBezTo>
                    <a:pt x="15238" y="117405"/>
                    <a:pt x="16807" y="86175"/>
                    <a:pt x="18685" y="54973"/>
                  </a:cubicBezTo>
                  <a:cubicBezTo>
                    <a:pt x="19884" y="37853"/>
                    <a:pt x="20011" y="18507"/>
                    <a:pt x="23436" y="315"/>
                  </a:cubicBezTo>
                  <a:cubicBezTo>
                    <a:pt x="33546" y="713"/>
                    <a:pt x="43368" y="790"/>
                    <a:pt x="53500" y="884"/>
                  </a:cubicBezTo>
                  <a:cubicBezTo>
                    <a:pt x="55334" y="1011"/>
                    <a:pt x="57190" y="834"/>
                    <a:pt x="59024" y="961"/>
                  </a:cubicBezTo>
                  <a:cubicBezTo>
                    <a:pt x="69460" y="1077"/>
                    <a:pt x="79918" y="889"/>
                    <a:pt x="90685" y="718"/>
                  </a:cubicBezTo>
                  <a:cubicBezTo>
                    <a:pt x="100203" y="773"/>
                    <a:pt x="110053" y="541"/>
                    <a:pt x="119920" y="0"/>
                  </a:cubicBezTo>
                  <a:cubicBezTo>
                    <a:pt x="119113" y="15921"/>
                    <a:pt x="117368" y="32075"/>
                    <a:pt x="116622" y="47079"/>
                  </a:cubicBezTo>
                  <a:cubicBezTo>
                    <a:pt x="115031" y="78612"/>
                    <a:pt x="112539" y="109770"/>
                    <a:pt x="110026" y="141237"/>
                  </a:cubicBezTo>
                  <a:cubicBezTo>
                    <a:pt x="104872" y="201702"/>
                    <a:pt x="98491" y="262084"/>
                    <a:pt x="91215" y="322090"/>
                  </a:cubicBezTo>
                  <a:cubicBezTo>
                    <a:pt x="91215" y="322090"/>
                    <a:pt x="91519" y="322112"/>
                    <a:pt x="91502" y="322416"/>
                  </a:cubicBezTo>
                  <a:cubicBezTo>
                    <a:pt x="102861" y="326896"/>
                    <a:pt x="114197" y="331686"/>
                    <a:pt x="125538" y="336475"/>
                  </a:cubicBezTo>
                  <a:cubicBezTo>
                    <a:pt x="147907" y="346027"/>
                    <a:pt x="170546" y="356214"/>
                    <a:pt x="191456" y="369047"/>
                  </a:cubicBezTo>
                  <a:cubicBezTo>
                    <a:pt x="194118" y="370462"/>
                    <a:pt x="194538" y="373257"/>
                    <a:pt x="194654" y="376030"/>
                  </a:cubicBezTo>
                  <a:cubicBezTo>
                    <a:pt x="196759" y="380798"/>
                    <a:pt x="194472" y="387085"/>
                    <a:pt x="188539" y="38851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0" name="Google Shape;2410;p28"/>
            <p:cNvSpPr/>
            <p:nvPr/>
          </p:nvSpPr>
          <p:spPr>
            <a:xfrm>
              <a:off x="13318652" y="7063422"/>
              <a:ext cx="2387575" cy="1930712"/>
            </a:xfrm>
            <a:custGeom>
              <a:rect b="b" l="l" r="r" t="t"/>
              <a:pathLst>
                <a:path extrusionOk="0" h="1930712" w="2387575">
                  <a:moveTo>
                    <a:pt x="2370981" y="1079282"/>
                  </a:moveTo>
                  <a:cubicBezTo>
                    <a:pt x="2344011" y="1249429"/>
                    <a:pt x="2277210" y="1400499"/>
                    <a:pt x="2171815" y="1536891"/>
                  </a:cubicBezTo>
                  <a:cubicBezTo>
                    <a:pt x="2071845" y="1665980"/>
                    <a:pt x="1957269" y="1784214"/>
                    <a:pt x="1802988" y="1846524"/>
                  </a:cubicBezTo>
                  <a:cubicBezTo>
                    <a:pt x="1753976" y="1866439"/>
                    <a:pt x="1703124" y="1881924"/>
                    <a:pt x="1651570" y="1894288"/>
                  </a:cubicBezTo>
                  <a:cubicBezTo>
                    <a:pt x="1642510" y="1896415"/>
                    <a:pt x="1633759" y="1898569"/>
                    <a:pt x="1624721" y="1900392"/>
                  </a:cubicBezTo>
                  <a:cubicBezTo>
                    <a:pt x="1614440" y="1902436"/>
                    <a:pt x="1603856" y="1904458"/>
                    <a:pt x="1593575" y="1906502"/>
                  </a:cubicBezTo>
                  <a:cubicBezTo>
                    <a:pt x="1585780" y="1908110"/>
                    <a:pt x="1578316" y="1909430"/>
                    <a:pt x="1570565" y="1910419"/>
                  </a:cubicBezTo>
                  <a:cubicBezTo>
                    <a:pt x="1503422" y="1921689"/>
                    <a:pt x="1435416" y="1927677"/>
                    <a:pt x="1367996" y="1929716"/>
                  </a:cubicBezTo>
                  <a:cubicBezTo>
                    <a:pt x="1358130" y="1930252"/>
                    <a:pt x="1348285" y="1930484"/>
                    <a:pt x="1338761" y="1930434"/>
                  </a:cubicBezTo>
                  <a:cubicBezTo>
                    <a:pt x="1327994" y="1930600"/>
                    <a:pt x="1317536" y="1930793"/>
                    <a:pt x="1307101" y="1930677"/>
                  </a:cubicBezTo>
                  <a:cubicBezTo>
                    <a:pt x="1305266" y="1930550"/>
                    <a:pt x="1303410" y="1930727"/>
                    <a:pt x="1301576" y="1930600"/>
                  </a:cubicBezTo>
                  <a:cubicBezTo>
                    <a:pt x="1291444" y="1930506"/>
                    <a:pt x="1281616" y="1930429"/>
                    <a:pt x="1271512" y="1930031"/>
                  </a:cubicBezTo>
                  <a:cubicBezTo>
                    <a:pt x="1103410" y="1926550"/>
                    <a:pt x="936445" y="1897962"/>
                    <a:pt x="773381" y="1857666"/>
                  </a:cubicBezTo>
                  <a:cubicBezTo>
                    <a:pt x="738937" y="1849419"/>
                    <a:pt x="704840" y="1840580"/>
                    <a:pt x="670793" y="1831127"/>
                  </a:cubicBezTo>
                  <a:cubicBezTo>
                    <a:pt x="589717" y="1808858"/>
                    <a:pt x="509441" y="1783882"/>
                    <a:pt x="430011" y="1755586"/>
                  </a:cubicBezTo>
                  <a:cubicBezTo>
                    <a:pt x="357796" y="1729638"/>
                    <a:pt x="283156" y="1707513"/>
                    <a:pt x="216161" y="1668417"/>
                  </a:cubicBezTo>
                  <a:cubicBezTo>
                    <a:pt x="189876" y="1653368"/>
                    <a:pt x="164961" y="1636259"/>
                    <a:pt x="141377" y="1617714"/>
                  </a:cubicBezTo>
                  <a:cubicBezTo>
                    <a:pt x="120130" y="1600864"/>
                    <a:pt x="98845" y="1584628"/>
                    <a:pt x="93779" y="1556011"/>
                  </a:cubicBezTo>
                  <a:cubicBezTo>
                    <a:pt x="88194" y="1526130"/>
                    <a:pt x="103916" y="1498966"/>
                    <a:pt x="125285" y="1478957"/>
                  </a:cubicBezTo>
                  <a:cubicBezTo>
                    <a:pt x="171314" y="1435795"/>
                    <a:pt x="237640" y="1431839"/>
                    <a:pt x="297359" y="1434485"/>
                  </a:cubicBezTo>
                  <a:cubicBezTo>
                    <a:pt x="311750" y="1435187"/>
                    <a:pt x="326158" y="1435579"/>
                    <a:pt x="340549" y="1436281"/>
                  </a:cubicBezTo>
                  <a:cubicBezTo>
                    <a:pt x="324644" y="1430867"/>
                    <a:pt x="309005" y="1426088"/>
                    <a:pt x="293343" y="1421608"/>
                  </a:cubicBezTo>
                  <a:cubicBezTo>
                    <a:pt x="240005" y="1406814"/>
                    <a:pt x="184772" y="1397107"/>
                    <a:pt x="132218" y="1379910"/>
                  </a:cubicBezTo>
                  <a:cubicBezTo>
                    <a:pt x="85669" y="1364668"/>
                    <a:pt x="36181" y="1338775"/>
                    <a:pt x="12316" y="1293486"/>
                  </a:cubicBezTo>
                  <a:cubicBezTo>
                    <a:pt x="-7760" y="1255522"/>
                    <a:pt x="-3672" y="1210343"/>
                    <a:pt x="27376" y="1179340"/>
                  </a:cubicBezTo>
                  <a:cubicBezTo>
                    <a:pt x="89475" y="1117334"/>
                    <a:pt x="188777" y="1133808"/>
                    <a:pt x="270135" y="1156408"/>
                  </a:cubicBezTo>
                  <a:cubicBezTo>
                    <a:pt x="263544" y="1140890"/>
                    <a:pt x="260417" y="1124085"/>
                    <a:pt x="266770" y="1107943"/>
                  </a:cubicBezTo>
                  <a:cubicBezTo>
                    <a:pt x="290249" y="1049069"/>
                    <a:pt x="368889" y="1092977"/>
                    <a:pt x="406074" y="1110329"/>
                  </a:cubicBezTo>
                  <a:cubicBezTo>
                    <a:pt x="456346" y="1133819"/>
                    <a:pt x="504442" y="1162071"/>
                    <a:pt x="548808" y="1195284"/>
                  </a:cubicBezTo>
                  <a:cubicBezTo>
                    <a:pt x="571017" y="1211586"/>
                    <a:pt x="592501" y="1229369"/>
                    <a:pt x="613030" y="1247705"/>
                  </a:cubicBezTo>
                  <a:cubicBezTo>
                    <a:pt x="615913" y="1250362"/>
                    <a:pt x="618781" y="1253329"/>
                    <a:pt x="621974" y="1256014"/>
                  </a:cubicBezTo>
                  <a:cubicBezTo>
                    <a:pt x="635238" y="1215774"/>
                    <a:pt x="652082" y="1177020"/>
                    <a:pt x="669589" y="1141995"/>
                  </a:cubicBezTo>
                  <a:cubicBezTo>
                    <a:pt x="714287" y="1052041"/>
                    <a:pt x="774680" y="970562"/>
                    <a:pt x="849171" y="902667"/>
                  </a:cubicBezTo>
                  <a:cubicBezTo>
                    <a:pt x="972923" y="789372"/>
                    <a:pt x="1152881" y="698142"/>
                    <a:pt x="1326674" y="694954"/>
                  </a:cubicBezTo>
                  <a:cubicBezTo>
                    <a:pt x="1340799" y="550325"/>
                    <a:pt x="1372366" y="406618"/>
                    <a:pt x="1445769" y="279662"/>
                  </a:cubicBezTo>
                  <a:cubicBezTo>
                    <a:pt x="1524050" y="144446"/>
                    <a:pt x="1658464" y="36814"/>
                    <a:pt x="1814142" y="7170"/>
                  </a:cubicBezTo>
                  <a:cubicBezTo>
                    <a:pt x="1957053" y="-19994"/>
                    <a:pt x="2095683" y="31494"/>
                    <a:pt x="2194299" y="136706"/>
                  </a:cubicBezTo>
                  <a:cubicBezTo>
                    <a:pt x="2304942" y="254437"/>
                    <a:pt x="2349596" y="415159"/>
                    <a:pt x="2368722" y="571942"/>
                  </a:cubicBezTo>
                  <a:cubicBezTo>
                    <a:pt x="2388980" y="738934"/>
                    <a:pt x="2397388" y="912787"/>
                    <a:pt x="2370981" y="107928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1" name="Google Shape;2411;p28"/>
            <p:cNvSpPr/>
            <p:nvPr/>
          </p:nvSpPr>
          <p:spPr>
            <a:xfrm>
              <a:off x="13932773" y="7968103"/>
              <a:ext cx="967127" cy="743703"/>
            </a:xfrm>
            <a:custGeom>
              <a:rect b="b" l="l" r="r" t="t"/>
              <a:pathLst>
                <a:path extrusionOk="0" h="743703" w="967127">
                  <a:moveTo>
                    <a:pt x="965940" y="82028"/>
                  </a:moveTo>
                  <a:cubicBezTo>
                    <a:pt x="965216" y="67598"/>
                    <a:pt x="944041" y="65162"/>
                    <a:pt x="942892" y="80415"/>
                  </a:cubicBezTo>
                  <a:cubicBezTo>
                    <a:pt x="933291" y="208129"/>
                    <a:pt x="919899" y="338996"/>
                    <a:pt x="863142" y="455716"/>
                  </a:cubicBezTo>
                  <a:cubicBezTo>
                    <a:pt x="805997" y="573221"/>
                    <a:pt x="698055" y="673710"/>
                    <a:pt x="568088" y="702315"/>
                  </a:cubicBezTo>
                  <a:cubicBezTo>
                    <a:pt x="506110" y="715955"/>
                    <a:pt x="448418" y="707121"/>
                    <a:pt x="393699" y="682527"/>
                  </a:cubicBezTo>
                  <a:cubicBezTo>
                    <a:pt x="493188" y="660307"/>
                    <a:pt x="581590" y="598788"/>
                    <a:pt x="650247" y="524677"/>
                  </a:cubicBezTo>
                  <a:cubicBezTo>
                    <a:pt x="698089" y="473035"/>
                    <a:pt x="740207" y="414278"/>
                    <a:pt x="773519" y="352211"/>
                  </a:cubicBezTo>
                  <a:cubicBezTo>
                    <a:pt x="780115" y="339930"/>
                    <a:pt x="763895" y="328130"/>
                    <a:pt x="755322" y="339792"/>
                  </a:cubicBezTo>
                  <a:cubicBezTo>
                    <a:pt x="688150" y="431177"/>
                    <a:pt x="623056" y="523694"/>
                    <a:pt x="526865" y="587275"/>
                  </a:cubicBezTo>
                  <a:cubicBezTo>
                    <a:pt x="440060" y="644651"/>
                    <a:pt x="331511" y="675638"/>
                    <a:pt x="229165" y="645629"/>
                  </a:cubicBezTo>
                  <a:cubicBezTo>
                    <a:pt x="190693" y="634348"/>
                    <a:pt x="156972" y="614488"/>
                    <a:pt x="125544" y="590882"/>
                  </a:cubicBezTo>
                  <a:cubicBezTo>
                    <a:pt x="144432" y="590142"/>
                    <a:pt x="163027" y="587960"/>
                    <a:pt x="179517" y="585661"/>
                  </a:cubicBezTo>
                  <a:cubicBezTo>
                    <a:pt x="295469" y="569508"/>
                    <a:pt x="402632" y="510115"/>
                    <a:pt x="486531" y="429779"/>
                  </a:cubicBezTo>
                  <a:cubicBezTo>
                    <a:pt x="534141" y="384192"/>
                    <a:pt x="574635" y="332279"/>
                    <a:pt x="609908" y="276709"/>
                  </a:cubicBezTo>
                  <a:cubicBezTo>
                    <a:pt x="618355" y="263395"/>
                    <a:pt x="599102" y="250318"/>
                    <a:pt x="589733" y="262942"/>
                  </a:cubicBezTo>
                  <a:cubicBezTo>
                    <a:pt x="514468" y="364364"/>
                    <a:pt x="422326" y="457705"/>
                    <a:pt x="306181" y="511038"/>
                  </a:cubicBezTo>
                  <a:cubicBezTo>
                    <a:pt x="248882" y="537345"/>
                    <a:pt x="186207" y="553813"/>
                    <a:pt x="122942" y="554670"/>
                  </a:cubicBezTo>
                  <a:cubicBezTo>
                    <a:pt x="94552" y="555051"/>
                    <a:pt x="53064" y="556078"/>
                    <a:pt x="36418" y="527650"/>
                  </a:cubicBezTo>
                  <a:cubicBezTo>
                    <a:pt x="27607" y="512601"/>
                    <a:pt x="34330" y="496752"/>
                    <a:pt x="40534" y="482162"/>
                  </a:cubicBezTo>
                  <a:cubicBezTo>
                    <a:pt x="46628" y="467820"/>
                    <a:pt x="53859" y="453506"/>
                    <a:pt x="61809" y="439933"/>
                  </a:cubicBezTo>
                  <a:cubicBezTo>
                    <a:pt x="113263" y="415493"/>
                    <a:pt x="164176" y="380949"/>
                    <a:pt x="203212" y="341748"/>
                  </a:cubicBezTo>
                  <a:cubicBezTo>
                    <a:pt x="212316" y="332605"/>
                    <a:pt x="202129" y="313352"/>
                    <a:pt x="189726" y="321484"/>
                  </a:cubicBezTo>
                  <a:cubicBezTo>
                    <a:pt x="161696" y="339864"/>
                    <a:pt x="134306" y="359238"/>
                    <a:pt x="105805" y="376894"/>
                  </a:cubicBezTo>
                  <a:cubicBezTo>
                    <a:pt x="92414" y="385186"/>
                    <a:pt x="78863" y="393185"/>
                    <a:pt x="65029" y="400721"/>
                  </a:cubicBezTo>
                  <a:cubicBezTo>
                    <a:pt x="58466" y="404295"/>
                    <a:pt x="46224" y="412902"/>
                    <a:pt x="35628" y="417874"/>
                  </a:cubicBezTo>
                  <a:cubicBezTo>
                    <a:pt x="36717" y="412847"/>
                    <a:pt x="37844" y="407311"/>
                    <a:pt x="38164" y="405582"/>
                  </a:cubicBezTo>
                  <a:cubicBezTo>
                    <a:pt x="40054" y="395478"/>
                    <a:pt x="42186" y="385429"/>
                    <a:pt x="44539" y="375424"/>
                  </a:cubicBezTo>
                  <a:cubicBezTo>
                    <a:pt x="48931" y="356724"/>
                    <a:pt x="54041" y="338190"/>
                    <a:pt x="59825" y="319876"/>
                  </a:cubicBezTo>
                  <a:cubicBezTo>
                    <a:pt x="71708" y="282244"/>
                    <a:pt x="86398" y="245424"/>
                    <a:pt x="103717" y="209963"/>
                  </a:cubicBezTo>
                  <a:cubicBezTo>
                    <a:pt x="138278" y="139200"/>
                    <a:pt x="184213" y="75211"/>
                    <a:pt x="233082" y="13735"/>
                  </a:cubicBezTo>
                  <a:cubicBezTo>
                    <a:pt x="239441" y="5736"/>
                    <a:pt x="227409" y="-4412"/>
                    <a:pt x="219956" y="2057"/>
                  </a:cubicBezTo>
                  <a:cubicBezTo>
                    <a:pt x="125113" y="84321"/>
                    <a:pt x="60643" y="201836"/>
                    <a:pt x="25160" y="321219"/>
                  </a:cubicBezTo>
                  <a:cubicBezTo>
                    <a:pt x="16232" y="351261"/>
                    <a:pt x="9156" y="381866"/>
                    <a:pt x="3808" y="412747"/>
                  </a:cubicBezTo>
                  <a:cubicBezTo>
                    <a:pt x="1874" y="423918"/>
                    <a:pt x="-1043" y="435784"/>
                    <a:pt x="6084" y="445684"/>
                  </a:cubicBezTo>
                  <a:cubicBezTo>
                    <a:pt x="10940" y="452435"/>
                    <a:pt x="17729" y="454418"/>
                    <a:pt x="24823" y="454070"/>
                  </a:cubicBezTo>
                  <a:cubicBezTo>
                    <a:pt x="1250" y="487708"/>
                    <a:pt x="-14412" y="527296"/>
                    <a:pt x="19923" y="561094"/>
                  </a:cubicBezTo>
                  <a:cubicBezTo>
                    <a:pt x="37181" y="578082"/>
                    <a:pt x="60234" y="585960"/>
                    <a:pt x="84807" y="589203"/>
                  </a:cubicBezTo>
                  <a:cubicBezTo>
                    <a:pt x="138720" y="670677"/>
                    <a:pt x="255826" y="698625"/>
                    <a:pt x="348012" y="689891"/>
                  </a:cubicBezTo>
                  <a:cubicBezTo>
                    <a:pt x="349658" y="689736"/>
                    <a:pt x="351238" y="689310"/>
                    <a:pt x="352885" y="689134"/>
                  </a:cubicBezTo>
                  <a:cubicBezTo>
                    <a:pt x="397301" y="731849"/>
                    <a:pt x="465478" y="746864"/>
                    <a:pt x="525318" y="743163"/>
                  </a:cubicBezTo>
                  <a:cubicBezTo>
                    <a:pt x="597379" y="738704"/>
                    <a:pt x="665577" y="709845"/>
                    <a:pt x="724877" y="669721"/>
                  </a:cubicBezTo>
                  <a:cubicBezTo>
                    <a:pt x="843657" y="589352"/>
                    <a:pt x="914259" y="460346"/>
                    <a:pt x="945649" y="322854"/>
                  </a:cubicBezTo>
                  <a:cubicBezTo>
                    <a:pt x="963680" y="243838"/>
                    <a:pt x="970017" y="162955"/>
                    <a:pt x="965940" y="820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2" name="Google Shape;2412;p28"/>
            <p:cNvSpPr/>
            <p:nvPr/>
          </p:nvSpPr>
          <p:spPr>
            <a:xfrm>
              <a:off x="13425691" y="8192274"/>
              <a:ext cx="393745" cy="136779"/>
            </a:xfrm>
            <a:custGeom>
              <a:rect b="b" l="l" r="r" t="t"/>
              <a:pathLst>
                <a:path extrusionOk="0" h="136779" w="393745">
                  <a:moveTo>
                    <a:pt x="389515" y="116964"/>
                  </a:moveTo>
                  <a:cubicBezTo>
                    <a:pt x="362136" y="97004"/>
                    <a:pt x="330249" y="81850"/>
                    <a:pt x="299876" y="66951"/>
                  </a:cubicBezTo>
                  <a:cubicBezTo>
                    <a:pt x="269000" y="51803"/>
                    <a:pt x="237339" y="38296"/>
                    <a:pt x="204646" y="27556"/>
                  </a:cubicBezTo>
                  <a:cubicBezTo>
                    <a:pt x="142662" y="7193"/>
                    <a:pt x="71607" y="-7800"/>
                    <a:pt x="6502" y="4382"/>
                  </a:cubicBezTo>
                  <a:cubicBezTo>
                    <a:pt x="-2641" y="6094"/>
                    <a:pt x="-2012" y="20712"/>
                    <a:pt x="7573" y="20955"/>
                  </a:cubicBezTo>
                  <a:cubicBezTo>
                    <a:pt x="75435" y="22689"/>
                    <a:pt x="139071" y="29186"/>
                    <a:pt x="203618" y="51886"/>
                  </a:cubicBezTo>
                  <a:cubicBezTo>
                    <a:pt x="233809" y="62498"/>
                    <a:pt x="263276" y="75205"/>
                    <a:pt x="291992" y="89308"/>
                  </a:cubicBezTo>
                  <a:cubicBezTo>
                    <a:pt x="321741" y="103920"/>
                    <a:pt x="349860" y="122029"/>
                    <a:pt x="379963" y="135818"/>
                  </a:cubicBezTo>
                  <a:cubicBezTo>
                    <a:pt x="391294" y="141006"/>
                    <a:pt x="398912" y="123819"/>
                    <a:pt x="389515" y="11696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3" name="Google Shape;2413;p28"/>
            <p:cNvSpPr/>
            <p:nvPr/>
          </p:nvSpPr>
          <p:spPr>
            <a:xfrm>
              <a:off x="13342789" y="8382005"/>
              <a:ext cx="474525" cy="160942"/>
            </a:xfrm>
            <a:custGeom>
              <a:rect b="b" l="l" r="r" t="t"/>
              <a:pathLst>
                <a:path extrusionOk="0" h="160942" w="474525">
                  <a:moveTo>
                    <a:pt x="467095" y="139099"/>
                  </a:moveTo>
                  <a:cubicBezTo>
                    <a:pt x="426563" y="127818"/>
                    <a:pt x="384826" y="122271"/>
                    <a:pt x="343553" y="114382"/>
                  </a:cubicBezTo>
                  <a:cubicBezTo>
                    <a:pt x="300678" y="106184"/>
                    <a:pt x="257947" y="97235"/>
                    <a:pt x="215541" y="86871"/>
                  </a:cubicBezTo>
                  <a:cubicBezTo>
                    <a:pt x="144304" y="69458"/>
                    <a:pt x="71989" y="46725"/>
                    <a:pt x="12977" y="1563"/>
                  </a:cubicBezTo>
                  <a:cubicBezTo>
                    <a:pt x="5553" y="-4116"/>
                    <a:pt x="-4375" y="7004"/>
                    <a:pt x="2089" y="13805"/>
                  </a:cubicBezTo>
                  <a:cubicBezTo>
                    <a:pt x="54908" y="69452"/>
                    <a:pt x="126510" y="95290"/>
                    <a:pt x="199404" y="113852"/>
                  </a:cubicBezTo>
                  <a:cubicBezTo>
                    <a:pt x="240373" y="124288"/>
                    <a:pt x="281707" y="133392"/>
                    <a:pt x="323173" y="141634"/>
                  </a:cubicBezTo>
                  <a:cubicBezTo>
                    <a:pt x="369081" y="150766"/>
                    <a:pt x="415635" y="160439"/>
                    <a:pt x="462571" y="160942"/>
                  </a:cubicBezTo>
                  <a:cubicBezTo>
                    <a:pt x="474564" y="161069"/>
                    <a:pt x="479984" y="142689"/>
                    <a:pt x="467095" y="1390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4" name="Google Shape;2414;p28"/>
            <p:cNvSpPr/>
            <p:nvPr/>
          </p:nvSpPr>
          <p:spPr>
            <a:xfrm>
              <a:off x="13398795" y="8562574"/>
              <a:ext cx="717013" cy="373263"/>
            </a:xfrm>
            <a:custGeom>
              <a:rect b="b" l="l" r="r" t="t"/>
              <a:pathLst>
                <a:path extrusionOk="0" h="373263" w="717013">
                  <a:moveTo>
                    <a:pt x="710855" y="354486"/>
                  </a:moveTo>
                  <a:cubicBezTo>
                    <a:pt x="675990" y="342173"/>
                    <a:pt x="639380" y="334035"/>
                    <a:pt x="603885" y="323644"/>
                  </a:cubicBezTo>
                  <a:cubicBezTo>
                    <a:pt x="571700" y="314225"/>
                    <a:pt x="539581" y="304557"/>
                    <a:pt x="507401" y="295116"/>
                  </a:cubicBezTo>
                  <a:cubicBezTo>
                    <a:pt x="444694" y="276719"/>
                    <a:pt x="382097" y="257710"/>
                    <a:pt x="320781" y="235032"/>
                  </a:cubicBezTo>
                  <a:cubicBezTo>
                    <a:pt x="259096" y="212216"/>
                    <a:pt x="197747" y="185876"/>
                    <a:pt x="140812" y="152779"/>
                  </a:cubicBezTo>
                  <a:cubicBezTo>
                    <a:pt x="89723" y="123080"/>
                    <a:pt x="9480" y="81442"/>
                    <a:pt x="26065" y="10774"/>
                  </a:cubicBezTo>
                  <a:cubicBezTo>
                    <a:pt x="28131" y="1974"/>
                    <a:pt x="17541" y="-4186"/>
                    <a:pt x="11663" y="3476"/>
                  </a:cubicBezTo>
                  <a:cubicBezTo>
                    <a:pt x="-18854" y="43236"/>
                    <a:pt x="16651" y="92894"/>
                    <a:pt x="47914" y="118820"/>
                  </a:cubicBezTo>
                  <a:cubicBezTo>
                    <a:pt x="89662" y="153448"/>
                    <a:pt x="138741" y="181722"/>
                    <a:pt x="187013" y="206150"/>
                  </a:cubicBezTo>
                  <a:cubicBezTo>
                    <a:pt x="287828" y="257179"/>
                    <a:pt x="397112" y="289995"/>
                    <a:pt x="505197" y="321627"/>
                  </a:cubicBezTo>
                  <a:cubicBezTo>
                    <a:pt x="570755" y="340814"/>
                    <a:pt x="638949" y="364928"/>
                    <a:pt x="706971" y="373187"/>
                  </a:cubicBezTo>
                  <a:cubicBezTo>
                    <a:pt x="717898" y="374518"/>
                    <a:pt x="720964" y="358061"/>
                    <a:pt x="710855" y="3544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5" name="Google Shape;2415;p28"/>
            <p:cNvSpPr/>
            <p:nvPr/>
          </p:nvSpPr>
          <p:spPr>
            <a:xfrm>
              <a:off x="13547311" y="8610756"/>
              <a:ext cx="310710" cy="93882"/>
            </a:xfrm>
            <a:custGeom>
              <a:rect b="b" l="l" r="r" t="t"/>
              <a:pathLst>
                <a:path extrusionOk="0" h="93882" w="310710">
                  <a:moveTo>
                    <a:pt x="304410" y="75799"/>
                  </a:moveTo>
                  <a:cubicBezTo>
                    <a:pt x="256342" y="60667"/>
                    <a:pt x="207108" y="49182"/>
                    <a:pt x="158322" y="36597"/>
                  </a:cubicBezTo>
                  <a:cubicBezTo>
                    <a:pt x="109387" y="23968"/>
                    <a:pt x="60474" y="11577"/>
                    <a:pt x="11229" y="252"/>
                  </a:cubicBezTo>
                  <a:cubicBezTo>
                    <a:pt x="882" y="-2129"/>
                    <a:pt x="-4996" y="13063"/>
                    <a:pt x="5616" y="16174"/>
                  </a:cubicBezTo>
                  <a:cubicBezTo>
                    <a:pt x="53999" y="30355"/>
                    <a:pt x="102614" y="43442"/>
                    <a:pt x="151361" y="56336"/>
                  </a:cubicBezTo>
                  <a:cubicBezTo>
                    <a:pt x="200120" y="69235"/>
                    <a:pt x="248735" y="83295"/>
                    <a:pt x="298112" y="93642"/>
                  </a:cubicBezTo>
                  <a:cubicBezTo>
                    <a:pt x="309630" y="96057"/>
                    <a:pt x="316370" y="79566"/>
                    <a:pt x="304410" y="75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6" name="Google Shape;2416;p28"/>
            <p:cNvSpPr/>
            <p:nvPr/>
          </p:nvSpPr>
          <p:spPr>
            <a:xfrm>
              <a:off x="13508820" y="8317470"/>
              <a:ext cx="269959" cy="79135"/>
            </a:xfrm>
            <a:custGeom>
              <a:rect b="b" l="l" r="r" t="t"/>
              <a:pathLst>
                <a:path extrusionOk="0" h="79135" w="269959">
                  <a:moveTo>
                    <a:pt x="263819" y="60336"/>
                  </a:moveTo>
                  <a:cubicBezTo>
                    <a:pt x="223148" y="46006"/>
                    <a:pt x="180196" y="37653"/>
                    <a:pt x="138260" y="27886"/>
                  </a:cubicBezTo>
                  <a:cubicBezTo>
                    <a:pt x="95960" y="18030"/>
                    <a:pt x="53350" y="9804"/>
                    <a:pt x="11011" y="236"/>
                  </a:cubicBezTo>
                  <a:cubicBezTo>
                    <a:pt x="840" y="-2062"/>
                    <a:pt x="-4888" y="13108"/>
                    <a:pt x="5514" y="15820"/>
                  </a:cubicBezTo>
                  <a:cubicBezTo>
                    <a:pt x="48129" y="26930"/>
                    <a:pt x="90369" y="39355"/>
                    <a:pt x="133078" y="50193"/>
                  </a:cubicBezTo>
                  <a:cubicBezTo>
                    <a:pt x="174953" y="60817"/>
                    <a:pt x="217083" y="73048"/>
                    <a:pt x="259935" y="79036"/>
                  </a:cubicBezTo>
                  <a:cubicBezTo>
                    <a:pt x="270868" y="80572"/>
                    <a:pt x="273879" y="63883"/>
                    <a:pt x="263819" y="6033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7" name="Google Shape;2417;p28"/>
            <p:cNvSpPr/>
            <p:nvPr/>
          </p:nvSpPr>
          <p:spPr>
            <a:xfrm>
              <a:off x="15267047" y="8161894"/>
              <a:ext cx="308765" cy="117844"/>
            </a:xfrm>
            <a:custGeom>
              <a:rect b="b" l="l" r="r" t="t"/>
              <a:pathLst>
                <a:path extrusionOk="0" h="117844" w="308765">
                  <a:moveTo>
                    <a:pt x="308451" y="8569"/>
                  </a:moveTo>
                  <a:cubicBezTo>
                    <a:pt x="307534" y="-236"/>
                    <a:pt x="293215" y="-3424"/>
                    <a:pt x="288989" y="4625"/>
                  </a:cubicBezTo>
                  <a:cubicBezTo>
                    <a:pt x="277216" y="27043"/>
                    <a:pt x="270272" y="48533"/>
                    <a:pt x="250434" y="65791"/>
                  </a:cubicBezTo>
                  <a:cubicBezTo>
                    <a:pt x="241136" y="73879"/>
                    <a:pt x="230353" y="80448"/>
                    <a:pt x="218691" y="84547"/>
                  </a:cubicBezTo>
                  <a:cubicBezTo>
                    <a:pt x="212001" y="86895"/>
                    <a:pt x="202858" y="89834"/>
                    <a:pt x="195814" y="87640"/>
                  </a:cubicBezTo>
                  <a:cubicBezTo>
                    <a:pt x="189881" y="85790"/>
                    <a:pt x="184610" y="80193"/>
                    <a:pt x="179644" y="76730"/>
                  </a:cubicBezTo>
                  <a:cubicBezTo>
                    <a:pt x="156298" y="60455"/>
                    <a:pt x="128532" y="67913"/>
                    <a:pt x="103031" y="74183"/>
                  </a:cubicBezTo>
                  <a:cubicBezTo>
                    <a:pt x="71874" y="81845"/>
                    <a:pt x="41202" y="78365"/>
                    <a:pt x="12078" y="65001"/>
                  </a:cubicBezTo>
                  <a:cubicBezTo>
                    <a:pt x="2857" y="60770"/>
                    <a:pt x="-5048" y="76133"/>
                    <a:pt x="3979" y="80995"/>
                  </a:cubicBezTo>
                  <a:cubicBezTo>
                    <a:pt x="33579" y="96938"/>
                    <a:pt x="66769" y="102054"/>
                    <a:pt x="99827" y="95259"/>
                  </a:cubicBezTo>
                  <a:cubicBezTo>
                    <a:pt x="116505" y="91833"/>
                    <a:pt x="138377" y="81066"/>
                    <a:pt x="154397" y="90695"/>
                  </a:cubicBezTo>
                  <a:cubicBezTo>
                    <a:pt x="168363" y="99087"/>
                    <a:pt x="175191" y="112992"/>
                    <a:pt x="192356" y="116677"/>
                  </a:cubicBezTo>
                  <a:cubicBezTo>
                    <a:pt x="220679" y="122754"/>
                    <a:pt x="252931" y="104048"/>
                    <a:pt x="272775" y="85265"/>
                  </a:cubicBezTo>
                  <a:cubicBezTo>
                    <a:pt x="292767" y="66344"/>
                    <a:pt x="311429" y="37147"/>
                    <a:pt x="308451" y="856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8" name="Google Shape;2418;p28"/>
            <p:cNvSpPr/>
            <p:nvPr/>
          </p:nvSpPr>
          <p:spPr>
            <a:xfrm>
              <a:off x="15260713" y="8391157"/>
              <a:ext cx="211745" cy="52616"/>
            </a:xfrm>
            <a:custGeom>
              <a:rect b="b" l="l" r="r" t="t"/>
              <a:pathLst>
                <a:path extrusionOk="0" h="52616" w="211745">
                  <a:moveTo>
                    <a:pt x="198122" y="2173"/>
                  </a:moveTo>
                  <a:cubicBezTo>
                    <a:pt x="185929" y="12454"/>
                    <a:pt x="170781" y="23823"/>
                    <a:pt x="154766" y="26829"/>
                  </a:cubicBezTo>
                  <a:cubicBezTo>
                    <a:pt x="146380" y="28403"/>
                    <a:pt x="139546" y="26088"/>
                    <a:pt x="131436" y="24536"/>
                  </a:cubicBezTo>
                  <a:cubicBezTo>
                    <a:pt x="123448" y="23006"/>
                    <a:pt x="117228" y="25226"/>
                    <a:pt x="109543" y="27221"/>
                  </a:cubicBezTo>
                  <a:cubicBezTo>
                    <a:pt x="78247" y="35342"/>
                    <a:pt x="43278" y="27215"/>
                    <a:pt x="15656" y="11482"/>
                  </a:cubicBezTo>
                  <a:cubicBezTo>
                    <a:pt x="4607" y="5189"/>
                    <a:pt x="-6331" y="20558"/>
                    <a:pt x="4386" y="27994"/>
                  </a:cubicBezTo>
                  <a:cubicBezTo>
                    <a:pt x="35571" y="49639"/>
                    <a:pt x="73557" y="55235"/>
                    <a:pt x="110455" y="47904"/>
                  </a:cubicBezTo>
                  <a:cubicBezTo>
                    <a:pt x="114847" y="47031"/>
                    <a:pt x="118896" y="45385"/>
                    <a:pt x="123310" y="46645"/>
                  </a:cubicBezTo>
                  <a:cubicBezTo>
                    <a:pt x="127746" y="47910"/>
                    <a:pt x="131447" y="50738"/>
                    <a:pt x="136165" y="51694"/>
                  </a:cubicBezTo>
                  <a:cubicBezTo>
                    <a:pt x="144883" y="53456"/>
                    <a:pt x="154169" y="52572"/>
                    <a:pt x="162666" y="50081"/>
                  </a:cubicBezTo>
                  <a:cubicBezTo>
                    <a:pt x="182918" y="44142"/>
                    <a:pt x="195321" y="29635"/>
                    <a:pt x="209203" y="14907"/>
                  </a:cubicBezTo>
                  <a:cubicBezTo>
                    <a:pt x="216507" y="7151"/>
                    <a:pt x="206596" y="-4976"/>
                    <a:pt x="198122" y="217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9" name="Google Shape;2419;p28"/>
            <p:cNvSpPr/>
            <p:nvPr/>
          </p:nvSpPr>
          <p:spPr>
            <a:xfrm>
              <a:off x="15286205" y="7385016"/>
              <a:ext cx="114029" cy="193833"/>
            </a:xfrm>
            <a:custGeom>
              <a:rect b="b" l="l" r="r" t="t"/>
              <a:pathLst>
                <a:path extrusionOk="0" h="193833" w="114029">
                  <a:moveTo>
                    <a:pt x="92122" y="174774"/>
                  </a:moveTo>
                  <a:cubicBezTo>
                    <a:pt x="86421" y="182784"/>
                    <a:pt x="79151" y="189403"/>
                    <a:pt x="69886" y="192314"/>
                  </a:cubicBezTo>
                  <a:cubicBezTo>
                    <a:pt x="50948" y="198264"/>
                    <a:pt x="30138" y="185961"/>
                    <a:pt x="19807" y="169012"/>
                  </a:cubicBezTo>
                  <a:cubicBezTo>
                    <a:pt x="-1810" y="133556"/>
                    <a:pt x="-5329" y="80583"/>
                    <a:pt x="7278" y="41403"/>
                  </a:cubicBezTo>
                  <a:cubicBezTo>
                    <a:pt x="24741" y="-12846"/>
                    <a:pt x="81283" y="-13830"/>
                    <a:pt x="102795" y="38719"/>
                  </a:cubicBezTo>
                  <a:cubicBezTo>
                    <a:pt x="118457" y="76981"/>
                    <a:pt x="117705" y="121640"/>
                    <a:pt x="100779" y="159355"/>
                  </a:cubicBezTo>
                  <a:cubicBezTo>
                    <a:pt x="98392" y="164670"/>
                    <a:pt x="95536" y="169973"/>
                    <a:pt x="92122" y="17477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0" name="Google Shape;2420;p28"/>
            <p:cNvSpPr/>
            <p:nvPr/>
          </p:nvSpPr>
          <p:spPr>
            <a:xfrm>
              <a:off x="15520473" y="7385102"/>
              <a:ext cx="294551" cy="392482"/>
            </a:xfrm>
            <a:custGeom>
              <a:rect b="b" l="l" r="r" t="t"/>
              <a:pathLst>
                <a:path extrusionOk="0" h="392482" w="294551">
                  <a:moveTo>
                    <a:pt x="285078" y="286795"/>
                  </a:moveTo>
                  <a:cubicBezTo>
                    <a:pt x="265401" y="330880"/>
                    <a:pt x="230133" y="373882"/>
                    <a:pt x="182446" y="388046"/>
                  </a:cubicBezTo>
                  <a:cubicBezTo>
                    <a:pt x="132245" y="402962"/>
                    <a:pt x="81736" y="378539"/>
                    <a:pt x="48755" y="340592"/>
                  </a:cubicBezTo>
                  <a:cubicBezTo>
                    <a:pt x="-5219" y="277829"/>
                    <a:pt x="-14367" y="180417"/>
                    <a:pt x="21249" y="106113"/>
                  </a:cubicBezTo>
                  <a:cubicBezTo>
                    <a:pt x="35922" y="58907"/>
                    <a:pt x="75670" y="17761"/>
                    <a:pt x="122351" y="4751"/>
                  </a:cubicBezTo>
                  <a:cubicBezTo>
                    <a:pt x="190031" y="-14164"/>
                    <a:pt x="266527" y="25291"/>
                    <a:pt x="293056" y="89512"/>
                  </a:cubicBezTo>
                  <a:cubicBezTo>
                    <a:pt x="295967" y="96169"/>
                    <a:pt x="294580" y="102826"/>
                    <a:pt x="289305" y="107986"/>
                  </a:cubicBezTo>
                  <a:cubicBezTo>
                    <a:pt x="257583" y="139862"/>
                    <a:pt x="221592" y="166832"/>
                    <a:pt x="182280" y="188659"/>
                  </a:cubicBezTo>
                  <a:cubicBezTo>
                    <a:pt x="207560" y="200570"/>
                    <a:pt x="232530" y="212453"/>
                    <a:pt x="257810" y="224363"/>
                  </a:cubicBezTo>
                  <a:cubicBezTo>
                    <a:pt x="269411" y="229783"/>
                    <a:pt x="281952" y="234965"/>
                    <a:pt x="287819" y="247660"/>
                  </a:cubicBezTo>
                  <a:cubicBezTo>
                    <a:pt x="293995" y="260383"/>
                    <a:pt x="290542" y="274580"/>
                    <a:pt x="285078" y="28679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1" name="Google Shape;2421;p28"/>
            <p:cNvSpPr/>
            <p:nvPr/>
          </p:nvSpPr>
          <p:spPr>
            <a:xfrm>
              <a:off x="15916752" y="7313591"/>
              <a:ext cx="130817" cy="127844"/>
            </a:xfrm>
            <a:custGeom>
              <a:rect b="b" l="l" r="r" t="t"/>
              <a:pathLst>
                <a:path extrusionOk="0" h="127844" w="130817">
                  <a:moveTo>
                    <a:pt x="117488" y="1158"/>
                  </a:moveTo>
                  <a:cubicBezTo>
                    <a:pt x="114306" y="2854"/>
                    <a:pt x="111196" y="3898"/>
                    <a:pt x="108202" y="6069"/>
                  </a:cubicBezTo>
                  <a:cubicBezTo>
                    <a:pt x="105478" y="8042"/>
                    <a:pt x="102821" y="10113"/>
                    <a:pt x="100142" y="12146"/>
                  </a:cubicBezTo>
                  <a:cubicBezTo>
                    <a:pt x="95092" y="15986"/>
                    <a:pt x="90236" y="20074"/>
                    <a:pt x="85441" y="24228"/>
                  </a:cubicBezTo>
                  <a:cubicBezTo>
                    <a:pt x="75293" y="33029"/>
                    <a:pt x="65338" y="42022"/>
                    <a:pt x="55421" y="51088"/>
                  </a:cubicBezTo>
                  <a:cubicBezTo>
                    <a:pt x="45792" y="59888"/>
                    <a:pt x="35937" y="68517"/>
                    <a:pt x="26634" y="77660"/>
                  </a:cubicBezTo>
                  <a:cubicBezTo>
                    <a:pt x="16784" y="87339"/>
                    <a:pt x="4763" y="97824"/>
                    <a:pt x="536" y="111409"/>
                  </a:cubicBezTo>
                  <a:cubicBezTo>
                    <a:pt x="-2049" y="119718"/>
                    <a:pt x="5055" y="130021"/>
                    <a:pt x="14474" y="127441"/>
                  </a:cubicBezTo>
                  <a:cubicBezTo>
                    <a:pt x="28048" y="123723"/>
                    <a:pt x="38240" y="113597"/>
                    <a:pt x="48245" y="104233"/>
                  </a:cubicBezTo>
                  <a:cubicBezTo>
                    <a:pt x="58062" y="95040"/>
                    <a:pt x="67293" y="85173"/>
                    <a:pt x="76707" y="75578"/>
                  </a:cubicBezTo>
                  <a:cubicBezTo>
                    <a:pt x="85889" y="66214"/>
                    <a:pt x="95015" y="56828"/>
                    <a:pt x="103953" y="47232"/>
                  </a:cubicBezTo>
                  <a:cubicBezTo>
                    <a:pt x="108577" y="42265"/>
                    <a:pt x="113179" y="37249"/>
                    <a:pt x="117571" y="32073"/>
                  </a:cubicBezTo>
                  <a:cubicBezTo>
                    <a:pt x="119703" y="29554"/>
                    <a:pt x="121753" y="26952"/>
                    <a:pt x="123830" y="24388"/>
                  </a:cubicBezTo>
                  <a:cubicBezTo>
                    <a:pt x="126338" y="21295"/>
                    <a:pt x="127576" y="18289"/>
                    <a:pt x="129498" y="14975"/>
                  </a:cubicBezTo>
                  <a:cubicBezTo>
                    <a:pt x="133957" y="7263"/>
                    <a:pt x="126399" y="-3582"/>
                    <a:pt x="117488" y="115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2" name="Google Shape;2422;p28"/>
            <p:cNvSpPr/>
            <p:nvPr/>
          </p:nvSpPr>
          <p:spPr>
            <a:xfrm>
              <a:off x="15943352" y="7555853"/>
              <a:ext cx="137520" cy="27466"/>
            </a:xfrm>
            <a:custGeom>
              <a:rect b="b" l="l" r="r" t="t"/>
              <a:pathLst>
                <a:path extrusionOk="0" h="27466" w="137520">
                  <a:moveTo>
                    <a:pt x="129681" y="5213"/>
                  </a:moveTo>
                  <a:cubicBezTo>
                    <a:pt x="119632" y="5025"/>
                    <a:pt x="109738" y="3566"/>
                    <a:pt x="99717" y="2892"/>
                  </a:cubicBezTo>
                  <a:cubicBezTo>
                    <a:pt x="89336" y="2196"/>
                    <a:pt x="78945" y="1600"/>
                    <a:pt x="68548" y="1224"/>
                  </a:cubicBezTo>
                  <a:cubicBezTo>
                    <a:pt x="58532" y="859"/>
                    <a:pt x="48516" y="429"/>
                    <a:pt x="38501" y="130"/>
                  </a:cubicBezTo>
                  <a:cubicBezTo>
                    <a:pt x="27192" y="-201"/>
                    <a:pt x="16696" y="-190"/>
                    <a:pt x="6022" y="3815"/>
                  </a:cubicBezTo>
                  <a:cubicBezTo>
                    <a:pt x="-3325" y="7317"/>
                    <a:pt x="-911" y="20968"/>
                    <a:pt x="7243" y="24079"/>
                  </a:cubicBezTo>
                  <a:cubicBezTo>
                    <a:pt x="17165" y="27863"/>
                    <a:pt x="27286" y="27609"/>
                    <a:pt x="37760" y="27316"/>
                  </a:cubicBezTo>
                  <a:cubicBezTo>
                    <a:pt x="47826" y="27034"/>
                    <a:pt x="57891" y="26669"/>
                    <a:pt x="67951" y="26349"/>
                  </a:cubicBezTo>
                  <a:cubicBezTo>
                    <a:pt x="78033" y="26029"/>
                    <a:pt x="88110" y="25421"/>
                    <a:pt x="98181" y="24846"/>
                  </a:cubicBezTo>
                  <a:cubicBezTo>
                    <a:pt x="108296" y="24266"/>
                    <a:pt x="118328" y="22802"/>
                    <a:pt x="128460" y="22648"/>
                  </a:cubicBezTo>
                  <a:cubicBezTo>
                    <a:pt x="139553" y="22482"/>
                    <a:pt x="141039" y="5428"/>
                    <a:pt x="129681" y="521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3" name="Google Shape;2423;p28"/>
            <p:cNvSpPr/>
            <p:nvPr/>
          </p:nvSpPr>
          <p:spPr>
            <a:xfrm>
              <a:off x="15914839" y="7706775"/>
              <a:ext cx="137632" cy="167685"/>
            </a:xfrm>
            <a:custGeom>
              <a:rect b="b" l="l" r="r" t="t"/>
              <a:pathLst>
                <a:path extrusionOk="0" h="167685" w="137632">
                  <a:moveTo>
                    <a:pt x="136427" y="154393"/>
                  </a:moveTo>
                  <a:cubicBezTo>
                    <a:pt x="132201" y="147383"/>
                    <a:pt x="128333" y="140554"/>
                    <a:pt x="123268" y="133953"/>
                  </a:cubicBezTo>
                  <a:cubicBezTo>
                    <a:pt x="118334" y="127522"/>
                    <a:pt x="113412" y="121092"/>
                    <a:pt x="108418" y="114706"/>
                  </a:cubicBezTo>
                  <a:cubicBezTo>
                    <a:pt x="98176" y="101613"/>
                    <a:pt x="87922" y="88515"/>
                    <a:pt x="77984" y="75190"/>
                  </a:cubicBezTo>
                  <a:cubicBezTo>
                    <a:pt x="68305" y="62207"/>
                    <a:pt x="58588" y="49264"/>
                    <a:pt x="49263" y="36022"/>
                  </a:cubicBezTo>
                  <a:cubicBezTo>
                    <a:pt x="44611" y="29409"/>
                    <a:pt x="40125" y="22669"/>
                    <a:pt x="35302" y="16178"/>
                  </a:cubicBezTo>
                  <a:cubicBezTo>
                    <a:pt x="29960" y="8996"/>
                    <a:pt x="23436" y="179"/>
                    <a:pt x="13630" y="2"/>
                  </a:cubicBezTo>
                  <a:cubicBezTo>
                    <a:pt x="7990" y="-97"/>
                    <a:pt x="3299" y="2930"/>
                    <a:pt x="1200" y="8162"/>
                  </a:cubicBezTo>
                  <a:cubicBezTo>
                    <a:pt x="-2479" y="17310"/>
                    <a:pt x="3034" y="26812"/>
                    <a:pt x="7862" y="34436"/>
                  </a:cubicBezTo>
                  <a:cubicBezTo>
                    <a:pt x="12498" y="41761"/>
                    <a:pt x="17519" y="48800"/>
                    <a:pt x="22613" y="55810"/>
                  </a:cubicBezTo>
                  <a:cubicBezTo>
                    <a:pt x="32363" y="69218"/>
                    <a:pt x="42302" y="82543"/>
                    <a:pt x="52848" y="95343"/>
                  </a:cubicBezTo>
                  <a:cubicBezTo>
                    <a:pt x="63134" y="107828"/>
                    <a:pt x="73631" y="120125"/>
                    <a:pt x="84702" y="131925"/>
                  </a:cubicBezTo>
                  <a:cubicBezTo>
                    <a:pt x="90546" y="138162"/>
                    <a:pt x="96529" y="144212"/>
                    <a:pt x="102700" y="150128"/>
                  </a:cubicBezTo>
                  <a:cubicBezTo>
                    <a:pt x="105623" y="152929"/>
                    <a:pt x="108595" y="155664"/>
                    <a:pt x="111661" y="158310"/>
                  </a:cubicBezTo>
                  <a:cubicBezTo>
                    <a:pt x="115307" y="161453"/>
                    <a:pt x="118992" y="163437"/>
                    <a:pt x="122870" y="166166"/>
                  </a:cubicBezTo>
                  <a:cubicBezTo>
                    <a:pt x="130129" y="171270"/>
                    <a:pt x="141338" y="162542"/>
                    <a:pt x="136427" y="1543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24" name="Google Shape;2424;p28"/>
          <p:cNvGrpSpPr/>
          <p:nvPr/>
        </p:nvGrpSpPr>
        <p:grpSpPr>
          <a:xfrm rot="-479348">
            <a:off x="6925558" y="489518"/>
            <a:ext cx="2258517" cy="1533502"/>
            <a:chOff x="13849619" y="979242"/>
            <a:chExt cx="4516553" cy="3066678"/>
          </a:xfrm>
        </p:grpSpPr>
        <p:sp>
          <p:nvSpPr>
            <p:cNvPr id="2425" name="Google Shape;2425;p28"/>
            <p:cNvSpPr/>
            <p:nvPr/>
          </p:nvSpPr>
          <p:spPr>
            <a:xfrm>
              <a:off x="15756555" y="994345"/>
              <a:ext cx="1066451" cy="916861"/>
            </a:xfrm>
            <a:custGeom>
              <a:rect b="b" l="l" r="r" t="t"/>
              <a:pathLst>
                <a:path extrusionOk="0" h="916861" w="1066451">
                  <a:moveTo>
                    <a:pt x="1031812" y="854649"/>
                  </a:moveTo>
                  <a:cubicBezTo>
                    <a:pt x="998441" y="796723"/>
                    <a:pt x="967820" y="730841"/>
                    <a:pt x="926827" y="677999"/>
                  </a:cubicBezTo>
                  <a:cubicBezTo>
                    <a:pt x="893781" y="635406"/>
                    <a:pt x="871796" y="586769"/>
                    <a:pt x="844226" y="539890"/>
                  </a:cubicBezTo>
                  <a:cubicBezTo>
                    <a:pt x="728380" y="342894"/>
                    <a:pt x="562381" y="166280"/>
                    <a:pt x="349098" y="76065"/>
                  </a:cubicBezTo>
                  <a:cubicBezTo>
                    <a:pt x="330480" y="68190"/>
                    <a:pt x="311563" y="61013"/>
                    <a:pt x="292401" y="54597"/>
                  </a:cubicBezTo>
                  <a:cubicBezTo>
                    <a:pt x="252784" y="41330"/>
                    <a:pt x="212606" y="29639"/>
                    <a:pt x="171884" y="20296"/>
                  </a:cubicBezTo>
                  <a:cubicBezTo>
                    <a:pt x="134639" y="11750"/>
                    <a:pt x="90777" y="-484"/>
                    <a:pt x="52544" y="15"/>
                  </a:cubicBezTo>
                  <a:cubicBezTo>
                    <a:pt x="37492" y="214"/>
                    <a:pt x="21852" y="5108"/>
                    <a:pt x="11841" y="16363"/>
                  </a:cubicBezTo>
                  <a:cubicBezTo>
                    <a:pt x="1667" y="27809"/>
                    <a:pt x="-1301" y="44284"/>
                    <a:pt x="491" y="59499"/>
                  </a:cubicBezTo>
                  <a:cubicBezTo>
                    <a:pt x="3297" y="83369"/>
                    <a:pt x="14602" y="108263"/>
                    <a:pt x="23110" y="130656"/>
                  </a:cubicBezTo>
                  <a:cubicBezTo>
                    <a:pt x="55088" y="214790"/>
                    <a:pt x="100579" y="293605"/>
                    <a:pt x="138675" y="375029"/>
                  </a:cubicBezTo>
                  <a:cubicBezTo>
                    <a:pt x="190041" y="484818"/>
                    <a:pt x="234012" y="597199"/>
                    <a:pt x="279820" y="709309"/>
                  </a:cubicBezTo>
                  <a:cubicBezTo>
                    <a:pt x="307055" y="777611"/>
                    <a:pt x="330326" y="847762"/>
                    <a:pt x="355443" y="916861"/>
                  </a:cubicBezTo>
                  <a:lnTo>
                    <a:pt x="374106" y="916861"/>
                  </a:lnTo>
                  <a:lnTo>
                    <a:pt x="402509" y="916861"/>
                  </a:lnTo>
                  <a:lnTo>
                    <a:pt x="404365" y="916861"/>
                  </a:lnTo>
                  <a:lnTo>
                    <a:pt x="410682" y="916861"/>
                  </a:lnTo>
                  <a:lnTo>
                    <a:pt x="1066451" y="916861"/>
                  </a:lnTo>
                  <a:cubicBezTo>
                    <a:pt x="1055608" y="895683"/>
                    <a:pt x="1043715" y="875293"/>
                    <a:pt x="1031812" y="854649"/>
                  </a:cubicBezTo>
                  <a:close/>
                </a:path>
              </a:pathLst>
            </a:custGeom>
            <a:solidFill>
              <a:srgbClr val="A8DAD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6" name="Google Shape;2426;p28"/>
            <p:cNvSpPr/>
            <p:nvPr/>
          </p:nvSpPr>
          <p:spPr>
            <a:xfrm>
              <a:off x="14418750" y="1149111"/>
              <a:ext cx="437638" cy="711060"/>
            </a:xfrm>
            <a:custGeom>
              <a:rect b="b" l="l" r="r" t="t"/>
              <a:pathLst>
                <a:path extrusionOk="0" h="711060" w="437638">
                  <a:moveTo>
                    <a:pt x="422430" y="203978"/>
                  </a:moveTo>
                  <a:cubicBezTo>
                    <a:pt x="449358" y="262838"/>
                    <a:pt x="433165" y="328249"/>
                    <a:pt x="429074" y="390008"/>
                  </a:cubicBezTo>
                  <a:cubicBezTo>
                    <a:pt x="421046" y="461174"/>
                    <a:pt x="407233" y="531443"/>
                    <a:pt x="396788" y="602283"/>
                  </a:cubicBezTo>
                  <a:cubicBezTo>
                    <a:pt x="391656" y="634417"/>
                    <a:pt x="383112" y="665891"/>
                    <a:pt x="376848" y="697744"/>
                  </a:cubicBezTo>
                  <a:cubicBezTo>
                    <a:pt x="375518" y="706018"/>
                    <a:pt x="367779" y="712099"/>
                    <a:pt x="359515" y="710912"/>
                  </a:cubicBezTo>
                  <a:cubicBezTo>
                    <a:pt x="333873" y="704922"/>
                    <a:pt x="353008" y="671074"/>
                    <a:pt x="352347" y="653294"/>
                  </a:cubicBezTo>
                  <a:cubicBezTo>
                    <a:pt x="284589" y="657046"/>
                    <a:pt x="217212" y="649397"/>
                    <a:pt x="149546" y="649778"/>
                  </a:cubicBezTo>
                  <a:cubicBezTo>
                    <a:pt x="102343" y="648781"/>
                    <a:pt x="45086" y="657291"/>
                    <a:pt x="5812" y="626098"/>
                  </a:cubicBezTo>
                  <a:cubicBezTo>
                    <a:pt x="-1076" y="617634"/>
                    <a:pt x="-270" y="604938"/>
                    <a:pt x="490" y="594290"/>
                  </a:cubicBezTo>
                  <a:cubicBezTo>
                    <a:pt x="1585" y="560062"/>
                    <a:pt x="3006" y="525833"/>
                    <a:pt x="10275" y="492267"/>
                  </a:cubicBezTo>
                  <a:cubicBezTo>
                    <a:pt x="24856" y="414295"/>
                    <a:pt x="36867" y="335617"/>
                    <a:pt x="54055" y="258171"/>
                  </a:cubicBezTo>
                  <a:cubicBezTo>
                    <a:pt x="63315" y="219284"/>
                    <a:pt x="75136" y="181105"/>
                    <a:pt x="84630" y="142310"/>
                  </a:cubicBezTo>
                  <a:cubicBezTo>
                    <a:pt x="100397" y="71089"/>
                    <a:pt x="124990" y="-38347"/>
                    <a:pt x="221385" y="13471"/>
                  </a:cubicBezTo>
                  <a:cubicBezTo>
                    <a:pt x="265211" y="38855"/>
                    <a:pt x="302294" y="73989"/>
                    <a:pt x="339241" y="108172"/>
                  </a:cubicBezTo>
                  <a:cubicBezTo>
                    <a:pt x="370051" y="137090"/>
                    <a:pt x="403912" y="165092"/>
                    <a:pt x="422430" y="20397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7" name="Google Shape;2427;p28"/>
            <p:cNvSpPr/>
            <p:nvPr/>
          </p:nvSpPr>
          <p:spPr>
            <a:xfrm>
              <a:off x="13849619" y="992624"/>
              <a:ext cx="4516553" cy="2007111"/>
            </a:xfrm>
            <a:custGeom>
              <a:rect b="b" l="l" r="r" t="t"/>
              <a:pathLst>
                <a:path extrusionOk="0" h="2007111" w="4516553">
                  <a:moveTo>
                    <a:pt x="4440587" y="1828415"/>
                  </a:moveTo>
                  <a:cubicBezTo>
                    <a:pt x="4368259" y="1907891"/>
                    <a:pt x="4258250" y="1943551"/>
                    <a:pt x="4156750" y="1967403"/>
                  </a:cubicBezTo>
                  <a:cubicBezTo>
                    <a:pt x="3910593" y="2025211"/>
                    <a:pt x="3647303" y="2005501"/>
                    <a:pt x="3395679" y="1996366"/>
                  </a:cubicBezTo>
                  <a:cubicBezTo>
                    <a:pt x="2614307" y="1968010"/>
                    <a:pt x="1826852" y="1865407"/>
                    <a:pt x="1071366" y="1660455"/>
                  </a:cubicBezTo>
                  <a:cubicBezTo>
                    <a:pt x="842225" y="1598506"/>
                    <a:pt x="624761" y="1536683"/>
                    <a:pt x="449720" y="1368723"/>
                  </a:cubicBezTo>
                  <a:cubicBezTo>
                    <a:pt x="234563" y="1162312"/>
                    <a:pt x="144975" y="875700"/>
                    <a:pt x="74592" y="593945"/>
                  </a:cubicBezTo>
                  <a:cubicBezTo>
                    <a:pt x="41655" y="462017"/>
                    <a:pt x="18801" y="327044"/>
                    <a:pt x="3115" y="192197"/>
                  </a:cubicBezTo>
                  <a:cubicBezTo>
                    <a:pt x="-38702" y="-165862"/>
                    <a:pt x="351867" y="68905"/>
                    <a:pt x="493238" y="160914"/>
                  </a:cubicBezTo>
                  <a:cubicBezTo>
                    <a:pt x="638374" y="255606"/>
                    <a:pt x="754827" y="382541"/>
                    <a:pt x="833355" y="537478"/>
                  </a:cubicBezTo>
                  <a:cubicBezTo>
                    <a:pt x="872501" y="614761"/>
                    <a:pt x="895718" y="718823"/>
                    <a:pt x="966462" y="772979"/>
                  </a:cubicBezTo>
                  <a:cubicBezTo>
                    <a:pt x="1042311" y="830914"/>
                    <a:pt x="1161316" y="832011"/>
                    <a:pt x="1251883" y="835418"/>
                  </a:cubicBezTo>
                  <a:cubicBezTo>
                    <a:pt x="1960683" y="862804"/>
                    <a:pt x="2671076" y="845885"/>
                    <a:pt x="3379143" y="887635"/>
                  </a:cubicBezTo>
                  <a:cubicBezTo>
                    <a:pt x="3460947" y="893480"/>
                    <a:pt x="3542761" y="900657"/>
                    <a:pt x="3624322" y="909665"/>
                  </a:cubicBezTo>
                  <a:cubicBezTo>
                    <a:pt x="3887006" y="938266"/>
                    <a:pt x="4149934" y="1037579"/>
                    <a:pt x="4333973" y="1233650"/>
                  </a:cubicBezTo>
                  <a:cubicBezTo>
                    <a:pt x="4337258" y="1237057"/>
                    <a:pt x="4340417" y="1240592"/>
                    <a:pt x="4343694" y="1244235"/>
                  </a:cubicBezTo>
                  <a:cubicBezTo>
                    <a:pt x="4397784" y="1304236"/>
                    <a:pt x="4449448" y="1381401"/>
                    <a:pt x="4482023" y="1463668"/>
                  </a:cubicBezTo>
                  <a:cubicBezTo>
                    <a:pt x="4531153" y="1587676"/>
                    <a:pt x="4536503" y="1723266"/>
                    <a:pt x="4440587" y="182841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8" name="Google Shape;2428;p28"/>
            <p:cNvSpPr/>
            <p:nvPr/>
          </p:nvSpPr>
          <p:spPr>
            <a:xfrm>
              <a:off x="14041827" y="2106733"/>
              <a:ext cx="649122" cy="670007"/>
            </a:xfrm>
            <a:custGeom>
              <a:rect b="b" l="l" r="r" t="t"/>
              <a:pathLst>
                <a:path extrusionOk="0" h="670007" w="649122">
                  <a:moveTo>
                    <a:pt x="636288" y="1460"/>
                  </a:moveTo>
                  <a:cubicBezTo>
                    <a:pt x="669768" y="18578"/>
                    <a:pt x="627834" y="64497"/>
                    <a:pt x="622041" y="89028"/>
                  </a:cubicBezTo>
                  <a:cubicBezTo>
                    <a:pt x="594643" y="153733"/>
                    <a:pt x="572893" y="220667"/>
                    <a:pt x="544499" y="284945"/>
                  </a:cubicBezTo>
                  <a:cubicBezTo>
                    <a:pt x="515870" y="349604"/>
                    <a:pt x="485386" y="413303"/>
                    <a:pt x="452955" y="476114"/>
                  </a:cubicBezTo>
                  <a:cubicBezTo>
                    <a:pt x="432011" y="517002"/>
                    <a:pt x="407564" y="558127"/>
                    <a:pt x="369530" y="585223"/>
                  </a:cubicBezTo>
                  <a:cubicBezTo>
                    <a:pt x="285246" y="643647"/>
                    <a:pt x="181636" y="667472"/>
                    <a:pt x="80498" y="669992"/>
                  </a:cubicBezTo>
                  <a:cubicBezTo>
                    <a:pt x="2242" y="671088"/>
                    <a:pt x="-10150" y="614512"/>
                    <a:pt x="6423" y="549137"/>
                  </a:cubicBezTo>
                  <a:cubicBezTo>
                    <a:pt x="22851" y="474546"/>
                    <a:pt x="48919" y="402093"/>
                    <a:pt x="74796" y="330256"/>
                  </a:cubicBezTo>
                  <a:cubicBezTo>
                    <a:pt x="110032" y="251143"/>
                    <a:pt x="130443" y="166429"/>
                    <a:pt x="164774" y="86890"/>
                  </a:cubicBezTo>
                  <a:cubicBezTo>
                    <a:pt x="176459" y="63971"/>
                    <a:pt x="180297" y="27459"/>
                    <a:pt x="210646" y="23182"/>
                  </a:cubicBezTo>
                  <a:cubicBezTo>
                    <a:pt x="288902" y="7921"/>
                    <a:pt x="370236" y="16150"/>
                    <a:pt x="449253" y="10105"/>
                  </a:cubicBezTo>
                  <a:cubicBezTo>
                    <a:pt x="505525" y="7731"/>
                    <a:pt x="562547" y="2882"/>
                    <a:pt x="618393" y="2312"/>
                  </a:cubicBezTo>
                  <a:cubicBezTo>
                    <a:pt x="623897" y="-344"/>
                    <a:pt x="630549" y="-824"/>
                    <a:pt x="636288" y="1460"/>
                  </a:cubicBezTo>
                  <a:close/>
                </a:path>
              </a:pathLst>
            </a:custGeom>
            <a:solidFill>
              <a:srgbClr val="A8DAD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9" name="Google Shape;2429;p28"/>
            <p:cNvSpPr/>
            <p:nvPr/>
          </p:nvSpPr>
          <p:spPr>
            <a:xfrm>
              <a:off x="15815523" y="2540910"/>
              <a:ext cx="1074551" cy="1489648"/>
            </a:xfrm>
            <a:custGeom>
              <a:rect b="b" l="l" r="r" t="t"/>
              <a:pathLst>
                <a:path extrusionOk="0" h="1489648" w="1074551">
                  <a:moveTo>
                    <a:pt x="1030509" y="42698"/>
                  </a:moveTo>
                  <a:cubicBezTo>
                    <a:pt x="1098673" y="49114"/>
                    <a:pt x="1148455" y="-59969"/>
                    <a:pt x="693614" y="1055142"/>
                  </a:cubicBezTo>
                  <a:cubicBezTo>
                    <a:pt x="626535" y="1163880"/>
                    <a:pt x="597843" y="1280394"/>
                    <a:pt x="507340" y="1362072"/>
                  </a:cubicBezTo>
                  <a:cubicBezTo>
                    <a:pt x="412040" y="1445508"/>
                    <a:pt x="203491" y="1504748"/>
                    <a:pt x="78611" y="1486252"/>
                  </a:cubicBezTo>
                  <a:cubicBezTo>
                    <a:pt x="-48784" y="1473338"/>
                    <a:pt x="1866" y="1390101"/>
                    <a:pt x="68257" y="1157265"/>
                  </a:cubicBezTo>
                  <a:cubicBezTo>
                    <a:pt x="128682" y="912566"/>
                    <a:pt x="415262" y="1999"/>
                    <a:pt x="422955" y="1192"/>
                  </a:cubicBezTo>
                  <a:cubicBezTo>
                    <a:pt x="496306" y="-7118"/>
                    <a:pt x="931524" y="30292"/>
                    <a:pt x="1030509" y="42698"/>
                  </a:cubicBezTo>
                  <a:close/>
                </a:path>
              </a:pathLst>
            </a:custGeom>
            <a:solidFill>
              <a:srgbClr val="A8DAD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0" name="Google Shape;2430;p28"/>
            <p:cNvSpPr/>
            <p:nvPr/>
          </p:nvSpPr>
          <p:spPr>
            <a:xfrm>
              <a:off x="14215148" y="2103817"/>
              <a:ext cx="472912" cy="58821"/>
            </a:xfrm>
            <a:custGeom>
              <a:rect b="b" l="l" r="r" t="t"/>
              <a:pathLst>
                <a:path extrusionOk="0" h="58821" w="472912">
                  <a:moveTo>
                    <a:pt x="13807" y="57951"/>
                  </a:moveTo>
                  <a:cubicBezTo>
                    <a:pt x="-3354" y="52459"/>
                    <a:pt x="-5082" y="26061"/>
                    <a:pt x="11807" y="19056"/>
                  </a:cubicBezTo>
                  <a:cubicBezTo>
                    <a:pt x="52909" y="10972"/>
                    <a:pt x="95893" y="11670"/>
                    <a:pt x="137691" y="7030"/>
                  </a:cubicBezTo>
                  <a:cubicBezTo>
                    <a:pt x="202579" y="2381"/>
                    <a:pt x="267748" y="-691"/>
                    <a:pt x="332844" y="134"/>
                  </a:cubicBezTo>
                  <a:cubicBezTo>
                    <a:pt x="375919" y="1321"/>
                    <a:pt x="420686" y="-1470"/>
                    <a:pt x="462231" y="11453"/>
                  </a:cubicBezTo>
                  <a:cubicBezTo>
                    <a:pt x="479818" y="17715"/>
                    <a:pt x="474405" y="44929"/>
                    <a:pt x="455343" y="43306"/>
                  </a:cubicBezTo>
                  <a:cubicBezTo>
                    <a:pt x="347462" y="33148"/>
                    <a:pt x="238440" y="41666"/>
                    <a:pt x="130604" y="49877"/>
                  </a:cubicBezTo>
                  <a:cubicBezTo>
                    <a:pt x="91856" y="51354"/>
                    <a:pt x="52284" y="61875"/>
                    <a:pt x="13807" y="57951"/>
                  </a:cubicBezTo>
                  <a:close/>
                </a:path>
              </a:pathLst>
            </a:custGeom>
            <a:solidFill>
              <a:srgbClr val="457B9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1" name="Google Shape;2431;p28"/>
            <p:cNvSpPr/>
            <p:nvPr/>
          </p:nvSpPr>
          <p:spPr>
            <a:xfrm>
              <a:off x="14241141" y="2244161"/>
              <a:ext cx="417724" cy="529089"/>
            </a:xfrm>
            <a:custGeom>
              <a:rect b="b" l="l" r="r" t="t"/>
              <a:pathLst>
                <a:path extrusionOk="0" h="529089" w="417724">
                  <a:moveTo>
                    <a:pt x="869" y="519613"/>
                  </a:moveTo>
                  <a:cubicBezTo>
                    <a:pt x="-7450" y="496495"/>
                    <a:pt x="46342" y="489572"/>
                    <a:pt x="61412" y="480962"/>
                  </a:cubicBezTo>
                  <a:cubicBezTo>
                    <a:pt x="87787" y="471302"/>
                    <a:pt x="114588" y="461977"/>
                    <a:pt x="138963" y="447785"/>
                  </a:cubicBezTo>
                  <a:cubicBezTo>
                    <a:pt x="197877" y="412307"/>
                    <a:pt x="231493" y="348518"/>
                    <a:pt x="262693" y="289468"/>
                  </a:cubicBezTo>
                  <a:cubicBezTo>
                    <a:pt x="305577" y="211125"/>
                    <a:pt x="342298" y="129347"/>
                    <a:pt x="376557" y="46862"/>
                  </a:cubicBezTo>
                  <a:cubicBezTo>
                    <a:pt x="382133" y="33613"/>
                    <a:pt x="387998" y="20382"/>
                    <a:pt x="393655" y="7169"/>
                  </a:cubicBezTo>
                  <a:cubicBezTo>
                    <a:pt x="396026" y="1370"/>
                    <a:pt x="403385" y="-1295"/>
                    <a:pt x="409087" y="608"/>
                  </a:cubicBezTo>
                  <a:cubicBezTo>
                    <a:pt x="415731" y="2792"/>
                    <a:pt x="419152" y="10024"/>
                    <a:pt x="417161" y="16630"/>
                  </a:cubicBezTo>
                  <a:cubicBezTo>
                    <a:pt x="387192" y="106084"/>
                    <a:pt x="347059" y="192012"/>
                    <a:pt x="304908" y="276300"/>
                  </a:cubicBezTo>
                  <a:cubicBezTo>
                    <a:pt x="261082" y="357453"/>
                    <a:pt x="216224" y="450749"/>
                    <a:pt x="127079" y="489572"/>
                  </a:cubicBezTo>
                  <a:cubicBezTo>
                    <a:pt x="91625" y="504950"/>
                    <a:pt x="54977" y="518734"/>
                    <a:pt x="17631" y="528748"/>
                  </a:cubicBezTo>
                  <a:cubicBezTo>
                    <a:pt x="10743" y="530316"/>
                    <a:pt x="3312" y="526364"/>
                    <a:pt x="869" y="51961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2" name="Google Shape;2432;p28"/>
            <p:cNvSpPr/>
            <p:nvPr/>
          </p:nvSpPr>
          <p:spPr>
            <a:xfrm>
              <a:off x="16028395" y="2651034"/>
              <a:ext cx="849998" cy="1394886"/>
            </a:xfrm>
            <a:custGeom>
              <a:rect b="b" l="l" r="r" t="t"/>
              <a:pathLst>
                <a:path extrusionOk="0" h="1394886" w="849998">
                  <a:moveTo>
                    <a:pt x="15381" y="1394886"/>
                  </a:moveTo>
                  <a:cubicBezTo>
                    <a:pt x="1017" y="1393563"/>
                    <a:pt x="-5527" y="1375049"/>
                    <a:pt x="5642" y="1365361"/>
                  </a:cubicBezTo>
                  <a:cubicBezTo>
                    <a:pt x="27338" y="1351550"/>
                    <a:pt x="54790" y="1347672"/>
                    <a:pt x="78296" y="1336698"/>
                  </a:cubicBezTo>
                  <a:cubicBezTo>
                    <a:pt x="135771" y="1315591"/>
                    <a:pt x="192984" y="1292873"/>
                    <a:pt x="243626" y="1257783"/>
                  </a:cubicBezTo>
                  <a:cubicBezTo>
                    <a:pt x="299852" y="1217964"/>
                    <a:pt x="330463" y="1157002"/>
                    <a:pt x="360250" y="1096892"/>
                  </a:cubicBezTo>
                  <a:cubicBezTo>
                    <a:pt x="391251" y="1040044"/>
                    <a:pt x="420622" y="982381"/>
                    <a:pt x="448527" y="923884"/>
                  </a:cubicBezTo>
                  <a:cubicBezTo>
                    <a:pt x="553847" y="711882"/>
                    <a:pt x="639227" y="490998"/>
                    <a:pt x="725123" y="270668"/>
                  </a:cubicBezTo>
                  <a:cubicBezTo>
                    <a:pt x="747977" y="195107"/>
                    <a:pt x="779747" y="123207"/>
                    <a:pt x="809634" y="50310"/>
                  </a:cubicBezTo>
                  <a:cubicBezTo>
                    <a:pt x="818531" y="34406"/>
                    <a:pt x="820857" y="-9410"/>
                    <a:pt x="844970" y="1818"/>
                  </a:cubicBezTo>
                  <a:cubicBezTo>
                    <a:pt x="862276" y="12375"/>
                    <a:pt x="829764" y="85616"/>
                    <a:pt x="824786" y="103705"/>
                  </a:cubicBezTo>
                  <a:cubicBezTo>
                    <a:pt x="797596" y="164830"/>
                    <a:pt x="777683" y="228429"/>
                    <a:pt x="755978" y="291584"/>
                  </a:cubicBezTo>
                  <a:cubicBezTo>
                    <a:pt x="663095" y="531144"/>
                    <a:pt x="568392" y="770134"/>
                    <a:pt x="451849" y="999382"/>
                  </a:cubicBezTo>
                  <a:cubicBezTo>
                    <a:pt x="431149" y="1043724"/>
                    <a:pt x="406403" y="1085954"/>
                    <a:pt x="384272" y="1129598"/>
                  </a:cubicBezTo>
                  <a:cubicBezTo>
                    <a:pt x="355363" y="1190324"/>
                    <a:pt x="319891" y="1248295"/>
                    <a:pt x="264045" y="1287816"/>
                  </a:cubicBezTo>
                  <a:cubicBezTo>
                    <a:pt x="210299" y="1324916"/>
                    <a:pt x="151149" y="1348759"/>
                    <a:pt x="90968" y="1370735"/>
                  </a:cubicBezTo>
                  <a:cubicBezTo>
                    <a:pt x="66005" y="1378746"/>
                    <a:pt x="41494" y="1392729"/>
                    <a:pt x="15381" y="139488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3" name="Google Shape;2433;p28"/>
            <p:cNvSpPr/>
            <p:nvPr/>
          </p:nvSpPr>
          <p:spPr>
            <a:xfrm>
              <a:off x="14711230" y="2579470"/>
              <a:ext cx="1265403" cy="275680"/>
            </a:xfrm>
            <a:custGeom>
              <a:rect b="b" l="l" r="r" t="t"/>
              <a:pathLst>
                <a:path extrusionOk="0" h="275680" w="1265403">
                  <a:moveTo>
                    <a:pt x="1239557" y="274401"/>
                  </a:moveTo>
                  <a:cubicBezTo>
                    <a:pt x="973877" y="243653"/>
                    <a:pt x="712288" y="188672"/>
                    <a:pt x="450663" y="134399"/>
                  </a:cubicBezTo>
                  <a:cubicBezTo>
                    <a:pt x="303961" y="103224"/>
                    <a:pt x="159766" y="61284"/>
                    <a:pt x="12204" y="35276"/>
                  </a:cubicBezTo>
                  <a:cubicBezTo>
                    <a:pt x="-8414" y="28624"/>
                    <a:pt x="-1155" y="-3601"/>
                    <a:pt x="20893" y="332"/>
                  </a:cubicBezTo>
                  <a:cubicBezTo>
                    <a:pt x="113976" y="16462"/>
                    <a:pt x="209177" y="39064"/>
                    <a:pt x="300051" y="62472"/>
                  </a:cubicBezTo>
                  <a:cubicBezTo>
                    <a:pt x="499720" y="109795"/>
                    <a:pt x="701273" y="149487"/>
                    <a:pt x="902762" y="188120"/>
                  </a:cubicBezTo>
                  <a:cubicBezTo>
                    <a:pt x="1019821" y="210159"/>
                    <a:pt x="1137767" y="227377"/>
                    <a:pt x="1254799" y="249163"/>
                  </a:cubicBezTo>
                  <a:cubicBezTo>
                    <a:pt x="1268421" y="251592"/>
                    <a:pt x="1269299" y="272217"/>
                    <a:pt x="1255225" y="275172"/>
                  </a:cubicBezTo>
                  <a:cubicBezTo>
                    <a:pt x="1250147" y="276459"/>
                    <a:pt x="1244517" y="274963"/>
                    <a:pt x="1239557" y="27440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4" name="Google Shape;2434;p28"/>
            <p:cNvSpPr/>
            <p:nvPr/>
          </p:nvSpPr>
          <p:spPr>
            <a:xfrm>
              <a:off x="15796006" y="979242"/>
              <a:ext cx="888363" cy="695273"/>
            </a:xfrm>
            <a:custGeom>
              <a:rect b="b" l="l" r="r" t="t"/>
              <a:pathLst>
                <a:path extrusionOk="0" h="695273" w="888363">
                  <a:moveTo>
                    <a:pt x="857469" y="690020"/>
                  </a:moveTo>
                  <a:cubicBezTo>
                    <a:pt x="793902" y="585912"/>
                    <a:pt x="719528" y="488393"/>
                    <a:pt x="647544" y="389796"/>
                  </a:cubicBezTo>
                  <a:cubicBezTo>
                    <a:pt x="605383" y="337480"/>
                    <a:pt x="575487" y="274388"/>
                    <a:pt x="523986" y="230427"/>
                  </a:cubicBezTo>
                  <a:cubicBezTo>
                    <a:pt x="468855" y="181681"/>
                    <a:pt x="409298" y="143158"/>
                    <a:pt x="339749" y="121843"/>
                  </a:cubicBezTo>
                  <a:cubicBezTo>
                    <a:pt x="275186" y="100420"/>
                    <a:pt x="210733" y="77755"/>
                    <a:pt x="144451" y="61661"/>
                  </a:cubicBezTo>
                  <a:cubicBezTo>
                    <a:pt x="100589" y="50478"/>
                    <a:pt x="56781" y="39168"/>
                    <a:pt x="13018" y="27750"/>
                  </a:cubicBezTo>
                  <a:cubicBezTo>
                    <a:pt x="2021" y="27179"/>
                    <a:pt x="-4604" y="12924"/>
                    <a:pt x="3804" y="4895"/>
                  </a:cubicBezTo>
                  <a:cubicBezTo>
                    <a:pt x="15163" y="-5128"/>
                    <a:pt x="35927" y="3128"/>
                    <a:pt x="48436" y="4469"/>
                  </a:cubicBezTo>
                  <a:cubicBezTo>
                    <a:pt x="61361" y="6807"/>
                    <a:pt x="78332" y="10695"/>
                    <a:pt x="90270" y="13078"/>
                  </a:cubicBezTo>
                  <a:cubicBezTo>
                    <a:pt x="178139" y="30061"/>
                    <a:pt x="264044" y="57592"/>
                    <a:pt x="348456" y="86528"/>
                  </a:cubicBezTo>
                  <a:cubicBezTo>
                    <a:pt x="417960" y="107461"/>
                    <a:pt x="480576" y="145224"/>
                    <a:pt x="535481" y="192357"/>
                  </a:cubicBezTo>
                  <a:cubicBezTo>
                    <a:pt x="603356" y="246159"/>
                    <a:pt x="640430" y="325744"/>
                    <a:pt x="694076" y="391273"/>
                  </a:cubicBezTo>
                  <a:cubicBezTo>
                    <a:pt x="748067" y="465692"/>
                    <a:pt x="802609" y="540519"/>
                    <a:pt x="854192" y="616334"/>
                  </a:cubicBezTo>
                  <a:cubicBezTo>
                    <a:pt x="865470" y="634015"/>
                    <a:pt x="875725" y="652348"/>
                    <a:pt x="886767" y="670146"/>
                  </a:cubicBezTo>
                  <a:cubicBezTo>
                    <a:pt x="894760" y="687328"/>
                    <a:pt x="870819" y="704084"/>
                    <a:pt x="857469" y="69002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5" name="Google Shape;2435;p28"/>
            <p:cNvSpPr/>
            <p:nvPr/>
          </p:nvSpPr>
          <p:spPr>
            <a:xfrm>
              <a:off x="14069027" y="1013710"/>
              <a:ext cx="839881" cy="821277"/>
            </a:xfrm>
            <a:custGeom>
              <a:rect b="b" l="l" r="r" t="t"/>
              <a:pathLst>
                <a:path extrusionOk="0" h="821277" w="839881">
                  <a:moveTo>
                    <a:pt x="818748" y="820639"/>
                  </a:moveTo>
                  <a:cubicBezTo>
                    <a:pt x="789866" y="812012"/>
                    <a:pt x="756802" y="810589"/>
                    <a:pt x="737831" y="783656"/>
                  </a:cubicBezTo>
                  <a:cubicBezTo>
                    <a:pt x="698494" y="731349"/>
                    <a:pt x="676364" y="667605"/>
                    <a:pt x="641200" y="612316"/>
                  </a:cubicBezTo>
                  <a:cubicBezTo>
                    <a:pt x="417029" y="236341"/>
                    <a:pt x="450165" y="234601"/>
                    <a:pt x="44906" y="41294"/>
                  </a:cubicBezTo>
                  <a:cubicBezTo>
                    <a:pt x="32597" y="35694"/>
                    <a:pt x="20604" y="29169"/>
                    <a:pt x="7914" y="24556"/>
                  </a:cubicBezTo>
                  <a:cubicBezTo>
                    <a:pt x="1977" y="22508"/>
                    <a:pt x="-1110" y="15476"/>
                    <a:pt x="365" y="9631"/>
                  </a:cubicBezTo>
                  <a:cubicBezTo>
                    <a:pt x="1977" y="3115"/>
                    <a:pt x="9100" y="-1498"/>
                    <a:pt x="15753" y="451"/>
                  </a:cubicBezTo>
                  <a:cubicBezTo>
                    <a:pt x="84207" y="24937"/>
                    <a:pt x="148181" y="62264"/>
                    <a:pt x="213892" y="92922"/>
                  </a:cubicBezTo>
                  <a:cubicBezTo>
                    <a:pt x="298666" y="136520"/>
                    <a:pt x="387839" y="181904"/>
                    <a:pt x="451369" y="254747"/>
                  </a:cubicBezTo>
                  <a:cubicBezTo>
                    <a:pt x="511315" y="328450"/>
                    <a:pt x="557159" y="411723"/>
                    <a:pt x="605402" y="493220"/>
                  </a:cubicBezTo>
                  <a:cubicBezTo>
                    <a:pt x="656442" y="576520"/>
                    <a:pt x="703572" y="661859"/>
                    <a:pt x="750367" y="747507"/>
                  </a:cubicBezTo>
                  <a:cubicBezTo>
                    <a:pt x="766966" y="779207"/>
                    <a:pt x="799397" y="778672"/>
                    <a:pt x="829438" y="788024"/>
                  </a:cubicBezTo>
                  <a:cubicBezTo>
                    <a:pt x="848645" y="795392"/>
                    <a:pt x="839168" y="826058"/>
                    <a:pt x="818748" y="82063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6" name="Google Shape;2436;p28"/>
            <p:cNvSpPr/>
            <p:nvPr/>
          </p:nvSpPr>
          <p:spPr>
            <a:xfrm>
              <a:off x="17429708" y="2231421"/>
              <a:ext cx="901952" cy="230523"/>
            </a:xfrm>
            <a:custGeom>
              <a:rect b="b" l="l" r="r" t="t"/>
              <a:pathLst>
                <a:path extrusionOk="0" h="230523" w="901952">
                  <a:moveTo>
                    <a:pt x="901952" y="224862"/>
                  </a:moveTo>
                  <a:cubicBezTo>
                    <a:pt x="788052" y="220847"/>
                    <a:pt x="673789" y="224980"/>
                    <a:pt x="559889" y="228025"/>
                  </a:cubicBezTo>
                  <a:cubicBezTo>
                    <a:pt x="467096" y="230508"/>
                    <a:pt x="374185" y="232130"/>
                    <a:pt x="281410" y="227979"/>
                  </a:cubicBezTo>
                  <a:cubicBezTo>
                    <a:pt x="194836" y="224110"/>
                    <a:pt x="104070" y="221781"/>
                    <a:pt x="30828" y="169292"/>
                  </a:cubicBezTo>
                  <a:cubicBezTo>
                    <a:pt x="-8762" y="140918"/>
                    <a:pt x="-11505" y="68982"/>
                    <a:pt x="30085" y="40671"/>
                  </a:cubicBezTo>
                  <a:cubicBezTo>
                    <a:pt x="85271" y="3099"/>
                    <a:pt x="174742" y="1160"/>
                    <a:pt x="238725" y="381"/>
                  </a:cubicBezTo>
                  <a:cubicBezTo>
                    <a:pt x="340705" y="-861"/>
                    <a:pt x="442540" y="1269"/>
                    <a:pt x="544203" y="2012"/>
                  </a:cubicBezTo>
                  <a:cubicBezTo>
                    <a:pt x="617382" y="2501"/>
                    <a:pt x="690434" y="2981"/>
                    <a:pt x="763614" y="5419"/>
                  </a:cubicBezTo>
                  <a:cubicBezTo>
                    <a:pt x="817713" y="65430"/>
                    <a:pt x="869377" y="142595"/>
                    <a:pt x="901952" y="22486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437" name="Google Shape;2437;p28"/>
            <p:cNvGrpSpPr/>
            <p:nvPr/>
          </p:nvGrpSpPr>
          <p:grpSpPr>
            <a:xfrm>
              <a:off x="15158153" y="2202512"/>
              <a:ext cx="2128256" cy="188087"/>
              <a:chOff x="15158153" y="2202512"/>
              <a:chExt cx="2128256" cy="188087"/>
            </a:xfrm>
          </p:grpSpPr>
          <p:sp>
            <p:nvSpPr>
              <p:cNvPr id="2438" name="Google Shape;2438;p28"/>
              <p:cNvSpPr/>
              <p:nvPr/>
            </p:nvSpPr>
            <p:spPr>
              <a:xfrm>
                <a:off x="17145156" y="2249174"/>
                <a:ext cx="141253" cy="141425"/>
              </a:xfrm>
              <a:custGeom>
                <a:rect b="b" l="l" r="r" t="t"/>
                <a:pathLst>
                  <a:path extrusionOk="0" h="141425" w="141253">
                    <a:moveTo>
                      <a:pt x="141253" y="70713"/>
                    </a:moveTo>
                    <a:cubicBezTo>
                      <a:pt x="141253" y="109766"/>
                      <a:pt x="109632" y="141426"/>
                      <a:pt x="70626" y="141426"/>
                    </a:cubicBezTo>
                    <a:cubicBezTo>
                      <a:pt x="31620" y="141426"/>
                      <a:pt x="0" y="109766"/>
                      <a:pt x="0" y="70713"/>
                    </a:cubicBezTo>
                    <a:cubicBezTo>
                      <a:pt x="0" y="31659"/>
                      <a:pt x="31620" y="0"/>
                      <a:pt x="70626" y="0"/>
                    </a:cubicBezTo>
                    <a:cubicBezTo>
                      <a:pt x="109632" y="0"/>
                      <a:pt x="141253" y="31659"/>
                      <a:pt x="141253" y="7071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39" name="Google Shape;2439;p28"/>
              <p:cNvSpPr/>
              <p:nvPr/>
            </p:nvSpPr>
            <p:spPr>
              <a:xfrm>
                <a:off x="16813991" y="2241398"/>
                <a:ext cx="141253" cy="141425"/>
              </a:xfrm>
              <a:custGeom>
                <a:rect b="b" l="l" r="r" t="t"/>
                <a:pathLst>
                  <a:path extrusionOk="0" h="141425" w="141253">
                    <a:moveTo>
                      <a:pt x="141253" y="70713"/>
                    </a:moveTo>
                    <a:cubicBezTo>
                      <a:pt x="141253" y="109766"/>
                      <a:pt x="109633" y="141425"/>
                      <a:pt x="70627" y="141425"/>
                    </a:cubicBezTo>
                    <a:cubicBezTo>
                      <a:pt x="31621" y="141425"/>
                      <a:pt x="0" y="109766"/>
                      <a:pt x="0" y="70713"/>
                    </a:cubicBezTo>
                    <a:cubicBezTo>
                      <a:pt x="0" y="31659"/>
                      <a:pt x="31621" y="0"/>
                      <a:pt x="70627" y="0"/>
                    </a:cubicBezTo>
                    <a:cubicBezTo>
                      <a:pt x="109633" y="0"/>
                      <a:pt x="141253" y="31659"/>
                      <a:pt x="141253" y="7071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40" name="Google Shape;2440;p28"/>
              <p:cNvSpPr/>
              <p:nvPr/>
            </p:nvSpPr>
            <p:spPr>
              <a:xfrm>
                <a:off x="16482825" y="2233623"/>
                <a:ext cx="141253" cy="141425"/>
              </a:xfrm>
              <a:custGeom>
                <a:rect b="b" l="l" r="r" t="t"/>
                <a:pathLst>
                  <a:path extrusionOk="0" h="141425" w="141253">
                    <a:moveTo>
                      <a:pt x="141253" y="70713"/>
                    </a:moveTo>
                    <a:cubicBezTo>
                      <a:pt x="141253" y="109766"/>
                      <a:pt x="109632" y="141425"/>
                      <a:pt x="70626" y="141425"/>
                    </a:cubicBezTo>
                    <a:cubicBezTo>
                      <a:pt x="31620" y="141425"/>
                      <a:pt x="0" y="109766"/>
                      <a:pt x="0" y="70713"/>
                    </a:cubicBezTo>
                    <a:cubicBezTo>
                      <a:pt x="0" y="31659"/>
                      <a:pt x="31620" y="0"/>
                      <a:pt x="70626" y="0"/>
                    </a:cubicBezTo>
                    <a:cubicBezTo>
                      <a:pt x="109632" y="0"/>
                      <a:pt x="141253" y="31659"/>
                      <a:pt x="141253" y="7071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41" name="Google Shape;2441;p28"/>
              <p:cNvSpPr/>
              <p:nvPr/>
            </p:nvSpPr>
            <p:spPr>
              <a:xfrm>
                <a:off x="16151659" y="2225848"/>
                <a:ext cx="141253" cy="141425"/>
              </a:xfrm>
              <a:custGeom>
                <a:rect b="b" l="l" r="r" t="t"/>
                <a:pathLst>
                  <a:path extrusionOk="0" h="141425" w="141253">
                    <a:moveTo>
                      <a:pt x="141253" y="70713"/>
                    </a:moveTo>
                    <a:cubicBezTo>
                      <a:pt x="141253" y="109766"/>
                      <a:pt x="109633" y="141426"/>
                      <a:pt x="70627" y="141426"/>
                    </a:cubicBezTo>
                    <a:cubicBezTo>
                      <a:pt x="31621" y="141426"/>
                      <a:pt x="0" y="109766"/>
                      <a:pt x="0" y="70713"/>
                    </a:cubicBezTo>
                    <a:cubicBezTo>
                      <a:pt x="0" y="31659"/>
                      <a:pt x="31621" y="0"/>
                      <a:pt x="70627" y="0"/>
                    </a:cubicBezTo>
                    <a:cubicBezTo>
                      <a:pt x="109633" y="0"/>
                      <a:pt x="141253" y="31659"/>
                      <a:pt x="141253" y="7071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42" name="Google Shape;2442;p28"/>
              <p:cNvSpPr/>
              <p:nvPr/>
            </p:nvSpPr>
            <p:spPr>
              <a:xfrm>
                <a:off x="15820484" y="2218072"/>
                <a:ext cx="141253" cy="141425"/>
              </a:xfrm>
              <a:custGeom>
                <a:rect b="b" l="l" r="r" t="t"/>
                <a:pathLst>
                  <a:path extrusionOk="0" h="141425" w="141253">
                    <a:moveTo>
                      <a:pt x="141253" y="70713"/>
                    </a:moveTo>
                    <a:cubicBezTo>
                      <a:pt x="141253" y="109766"/>
                      <a:pt x="109633" y="141426"/>
                      <a:pt x="70627" y="141426"/>
                    </a:cubicBezTo>
                    <a:cubicBezTo>
                      <a:pt x="31621" y="141426"/>
                      <a:pt x="0" y="109766"/>
                      <a:pt x="0" y="70713"/>
                    </a:cubicBezTo>
                    <a:cubicBezTo>
                      <a:pt x="0" y="31659"/>
                      <a:pt x="31621" y="0"/>
                      <a:pt x="70627" y="0"/>
                    </a:cubicBezTo>
                    <a:cubicBezTo>
                      <a:pt x="109633" y="0"/>
                      <a:pt x="141253" y="31659"/>
                      <a:pt x="141253" y="7071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43" name="Google Shape;2443;p28"/>
              <p:cNvSpPr/>
              <p:nvPr/>
            </p:nvSpPr>
            <p:spPr>
              <a:xfrm>
                <a:off x="15489319" y="2210288"/>
                <a:ext cx="141253" cy="141425"/>
              </a:xfrm>
              <a:custGeom>
                <a:rect b="b" l="l" r="r" t="t"/>
                <a:pathLst>
                  <a:path extrusionOk="0" h="141425" w="141253">
                    <a:moveTo>
                      <a:pt x="141253" y="70713"/>
                    </a:moveTo>
                    <a:cubicBezTo>
                      <a:pt x="141253" y="109766"/>
                      <a:pt x="109633" y="141426"/>
                      <a:pt x="70627" y="141426"/>
                    </a:cubicBezTo>
                    <a:cubicBezTo>
                      <a:pt x="31621" y="141426"/>
                      <a:pt x="0" y="109766"/>
                      <a:pt x="0" y="70713"/>
                    </a:cubicBezTo>
                    <a:cubicBezTo>
                      <a:pt x="0" y="31659"/>
                      <a:pt x="31621" y="0"/>
                      <a:pt x="70627" y="0"/>
                    </a:cubicBezTo>
                    <a:cubicBezTo>
                      <a:pt x="109633" y="0"/>
                      <a:pt x="141253" y="31659"/>
                      <a:pt x="141253" y="7071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44" name="Google Shape;2444;p28"/>
              <p:cNvSpPr/>
              <p:nvPr/>
            </p:nvSpPr>
            <p:spPr>
              <a:xfrm>
                <a:off x="15158153" y="2202512"/>
                <a:ext cx="141253" cy="141425"/>
              </a:xfrm>
              <a:custGeom>
                <a:rect b="b" l="l" r="r" t="t"/>
                <a:pathLst>
                  <a:path extrusionOk="0" h="141425" w="141253">
                    <a:moveTo>
                      <a:pt x="141253" y="70713"/>
                    </a:moveTo>
                    <a:cubicBezTo>
                      <a:pt x="141253" y="109766"/>
                      <a:pt x="109633" y="141425"/>
                      <a:pt x="70627" y="141425"/>
                    </a:cubicBezTo>
                    <a:cubicBezTo>
                      <a:pt x="31621" y="141425"/>
                      <a:pt x="0" y="109766"/>
                      <a:pt x="0" y="70713"/>
                    </a:cubicBezTo>
                    <a:cubicBezTo>
                      <a:pt x="0" y="31659"/>
                      <a:pt x="31621" y="0"/>
                      <a:pt x="70627" y="0"/>
                    </a:cubicBezTo>
                    <a:cubicBezTo>
                      <a:pt x="109633" y="0"/>
                      <a:pt x="141253" y="31659"/>
                      <a:pt x="141253" y="7071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445" name="Google Shape;2445;p28"/>
          <p:cNvGrpSpPr/>
          <p:nvPr/>
        </p:nvGrpSpPr>
        <p:grpSpPr>
          <a:xfrm rot="-395521">
            <a:off x="8114758" y="2368872"/>
            <a:ext cx="915209" cy="698305"/>
            <a:chOff x="16228666" y="4735587"/>
            <a:chExt cx="1830398" cy="1396563"/>
          </a:xfrm>
        </p:grpSpPr>
        <p:sp>
          <p:nvSpPr>
            <p:cNvPr id="2446" name="Google Shape;2446;p28"/>
            <p:cNvSpPr/>
            <p:nvPr/>
          </p:nvSpPr>
          <p:spPr>
            <a:xfrm>
              <a:off x="16228666" y="4735587"/>
              <a:ext cx="1830398" cy="628633"/>
            </a:xfrm>
            <a:custGeom>
              <a:rect b="b" l="l" r="r" t="t"/>
              <a:pathLst>
                <a:path extrusionOk="0" h="628633" w="1830398">
                  <a:moveTo>
                    <a:pt x="1771112" y="321767"/>
                  </a:moveTo>
                  <a:cubicBezTo>
                    <a:pt x="1282755" y="-107787"/>
                    <a:pt x="546748" y="-107173"/>
                    <a:pt x="59086" y="323117"/>
                  </a:cubicBezTo>
                  <a:cubicBezTo>
                    <a:pt x="-13262" y="386951"/>
                    <a:pt x="-20119" y="497302"/>
                    <a:pt x="43762" y="569586"/>
                  </a:cubicBezTo>
                  <a:cubicBezTo>
                    <a:pt x="107643" y="641889"/>
                    <a:pt x="218089" y="648741"/>
                    <a:pt x="290405" y="584892"/>
                  </a:cubicBezTo>
                  <a:cubicBezTo>
                    <a:pt x="646417" y="270799"/>
                    <a:pt x="1183705" y="270356"/>
                    <a:pt x="1540197" y="583908"/>
                  </a:cubicBezTo>
                  <a:cubicBezTo>
                    <a:pt x="1573444" y="613144"/>
                    <a:pt x="1614668" y="627487"/>
                    <a:pt x="1655724" y="627454"/>
                  </a:cubicBezTo>
                  <a:cubicBezTo>
                    <a:pt x="1704138" y="627418"/>
                    <a:pt x="1752311" y="607375"/>
                    <a:pt x="1786821" y="568215"/>
                  </a:cubicBezTo>
                  <a:cubicBezTo>
                    <a:pt x="1850585" y="495824"/>
                    <a:pt x="1843552" y="385484"/>
                    <a:pt x="1771112" y="32176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7" name="Google Shape;2447;p28"/>
            <p:cNvSpPr/>
            <p:nvPr/>
          </p:nvSpPr>
          <p:spPr>
            <a:xfrm>
              <a:off x="16645355" y="5249101"/>
              <a:ext cx="997584" cy="471457"/>
            </a:xfrm>
            <a:custGeom>
              <a:rect b="b" l="l" r="r" t="t"/>
              <a:pathLst>
                <a:path extrusionOk="0" h="471457" w="997584">
                  <a:moveTo>
                    <a:pt x="938290" y="165249"/>
                  </a:moveTo>
                  <a:cubicBezTo>
                    <a:pt x="687511" y="-55346"/>
                    <a:pt x="309534" y="-55050"/>
                    <a:pt x="59088" y="165941"/>
                  </a:cubicBezTo>
                  <a:cubicBezTo>
                    <a:pt x="-13260" y="229775"/>
                    <a:pt x="-20117" y="340107"/>
                    <a:pt x="43753" y="412410"/>
                  </a:cubicBezTo>
                  <a:cubicBezTo>
                    <a:pt x="107648" y="484731"/>
                    <a:pt x="218091" y="491550"/>
                    <a:pt x="290403" y="427716"/>
                  </a:cubicBezTo>
                  <a:cubicBezTo>
                    <a:pt x="409210" y="322921"/>
                    <a:pt x="588450" y="322797"/>
                    <a:pt x="707389" y="427386"/>
                  </a:cubicBezTo>
                  <a:cubicBezTo>
                    <a:pt x="740629" y="456622"/>
                    <a:pt x="781854" y="470966"/>
                    <a:pt x="822909" y="470933"/>
                  </a:cubicBezTo>
                  <a:cubicBezTo>
                    <a:pt x="871331" y="470896"/>
                    <a:pt x="919507" y="450853"/>
                    <a:pt x="954006" y="411693"/>
                  </a:cubicBezTo>
                  <a:cubicBezTo>
                    <a:pt x="1017774" y="339288"/>
                    <a:pt x="1010738" y="228966"/>
                    <a:pt x="938290" y="16524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8" name="Google Shape;2448;p28"/>
            <p:cNvSpPr/>
            <p:nvPr/>
          </p:nvSpPr>
          <p:spPr>
            <a:xfrm rot="-798371">
              <a:off x="16979338" y="5769015"/>
              <a:ext cx="329842" cy="329601"/>
            </a:xfrm>
            <a:custGeom>
              <a:rect b="b" l="l" r="r" t="t"/>
              <a:pathLst>
                <a:path extrusionOk="0" h="329823" w="330064">
                  <a:moveTo>
                    <a:pt x="330065" y="164912"/>
                  </a:moveTo>
                  <a:cubicBezTo>
                    <a:pt x="330065" y="255990"/>
                    <a:pt x="256177" y="329823"/>
                    <a:pt x="165032" y="329823"/>
                  </a:cubicBezTo>
                  <a:cubicBezTo>
                    <a:pt x="73888" y="329823"/>
                    <a:pt x="0" y="255990"/>
                    <a:pt x="0" y="164912"/>
                  </a:cubicBezTo>
                  <a:cubicBezTo>
                    <a:pt x="0" y="73833"/>
                    <a:pt x="73888" y="0"/>
                    <a:pt x="165032" y="0"/>
                  </a:cubicBezTo>
                  <a:cubicBezTo>
                    <a:pt x="256177" y="0"/>
                    <a:pt x="330065" y="73833"/>
                    <a:pt x="330065" y="16491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1FAEE"/>
        </a:solidFill>
      </p:bgPr>
    </p:bg>
    <p:spTree>
      <p:nvGrpSpPr>
        <p:cNvPr id="2452" name="Shape 2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53" name="Google Shape;2453;p29"/>
          <p:cNvCxnSpPr/>
          <p:nvPr/>
        </p:nvCxnSpPr>
        <p:spPr>
          <a:xfrm rot="5400000">
            <a:off x="-1183565" y="2905225"/>
            <a:ext cx="4617300" cy="0"/>
          </a:xfrm>
          <a:prstGeom prst="straightConnector1">
            <a:avLst/>
          </a:pr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454" name="Google Shape;2454;p29"/>
          <p:cNvSpPr/>
          <p:nvPr/>
        </p:nvSpPr>
        <p:spPr>
          <a:xfrm>
            <a:off x="1042895" y="514350"/>
            <a:ext cx="158042" cy="15875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5" name="Google Shape;2455;p29"/>
          <p:cNvSpPr/>
          <p:nvPr/>
        </p:nvSpPr>
        <p:spPr>
          <a:xfrm>
            <a:off x="1042895" y="1601787"/>
            <a:ext cx="158042" cy="15875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6" name="Google Shape;2456;p29"/>
          <p:cNvSpPr/>
          <p:nvPr/>
        </p:nvSpPr>
        <p:spPr>
          <a:xfrm>
            <a:off x="1042895" y="2689224"/>
            <a:ext cx="158042" cy="15875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7" name="Google Shape;2457;p29"/>
          <p:cNvSpPr/>
          <p:nvPr/>
        </p:nvSpPr>
        <p:spPr>
          <a:xfrm>
            <a:off x="1042895" y="3776661"/>
            <a:ext cx="158042" cy="15875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458" name="Google Shape;2458;p29"/>
          <p:cNvGrpSpPr/>
          <p:nvPr/>
        </p:nvGrpSpPr>
        <p:grpSpPr>
          <a:xfrm rot="443276">
            <a:off x="5152714" y="-74533"/>
            <a:ext cx="4927366" cy="4995312"/>
            <a:chOff x="10304226" y="-148773"/>
            <a:chExt cx="9853721" cy="9989599"/>
          </a:xfrm>
        </p:grpSpPr>
        <p:sp>
          <p:nvSpPr>
            <p:cNvPr id="2459" name="Google Shape;2459;p29"/>
            <p:cNvSpPr/>
            <p:nvPr/>
          </p:nvSpPr>
          <p:spPr>
            <a:xfrm>
              <a:off x="10304226" y="-148773"/>
              <a:ext cx="9853721" cy="9989599"/>
            </a:xfrm>
            <a:custGeom>
              <a:rect b="b" l="l" r="r" t="t"/>
              <a:pathLst>
                <a:path extrusionOk="0" h="9989599" w="9853721">
                  <a:moveTo>
                    <a:pt x="2" y="162959"/>
                  </a:moveTo>
                  <a:cubicBezTo>
                    <a:pt x="-497" y="71914"/>
                    <a:pt x="74025" y="-1669"/>
                    <a:pt x="165000" y="29"/>
                  </a:cubicBezTo>
                  <a:cubicBezTo>
                    <a:pt x="10012565" y="184097"/>
                    <a:pt x="9844873" y="11337"/>
                    <a:pt x="9846450" y="294103"/>
                  </a:cubicBezTo>
                  <a:cubicBezTo>
                    <a:pt x="9848727" y="705775"/>
                    <a:pt x="9853719" y="9825394"/>
                    <a:pt x="9853719" y="9824055"/>
                  </a:cubicBezTo>
                  <a:cubicBezTo>
                    <a:pt x="9854218" y="9914261"/>
                    <a:pt x="9781014" y="9987505"/>
                    <a:pt x="9690858" y="9987005"/>
                  </a:cubicBezTo>
                  <a:cubicBezTo>
                    <a:pt x="-151536" y="9932702"/>
                    <a:pt x="8848" y="10104344"/>
                    <a:pt x="7271" y="9818621"/>
                  </a:cubicBezTo>
                  <a:cubicBezTo>
                    <a:pt x="4975" y="9401195"/>
                    <a:pt x="2" y="161641"/>
                    <a:pt x="2" y="16295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0" name="Google Shape;2460;p29"/>
            <p:cNvSpPr/>
            <p:nvPr/>
          </p:nvSpPr>
          <p:spPr>
            <a:xfrm>
              <a:off x="10985384" y="654675"/>
              <a:ext cx="8534865" cy="8592072"/>
            </a:xfrm>
            <a:custGeom>
              <a:rect b="b" l="l" r="r" t="t"/>
              <a:pathLst>
                <a:path extrusionOk="0" h="8592072" w="8534865">
                  <a:moveTo>
                    <a:pt x="2467506" y="1020643"/>
                  </a:moveTo>
                  <a:cubicBezTo>
                    <a:pt x="2469483" y="1077184"/>
                    <a:pt x="2396360" y="1120859"/>
                    <a:pt x="2343064" y="1071250"/>
                  </a:cubicBezTo>
                  <a:cubicBezTo>
                    <a:pt x="2299913" y="1031072"/>
                    <a:pt x="2326910" y="946960"/>
                    <a:pt x="2395301" y="947419"/>
                  </a:cubicBezTo>
                  <a:cubicBezTo>
                    <a:pt x="2431024" y="947659"/>
                    <a:pt x="2465929" y="974691"/>
                    <a:pt x="2467506" y="1020643"/>
                  </a:cubicBezTo>
                  <a:close/>
                  <a:moveTo>
                    <a:pt x="2401432" y="15029"/>
                  </a:moveTo>
                  <a:cubicBezTo>
                    <a:pt x="2333180" y="14569"/>
                    <a:pt x="2305964" y="98622"/>
                    <a:pt x="2349195" y="138860"/>
                  </a:cubicBezTo>
                  <a:cubicBezTo>
                    <a:pt x="2402530" y="188488"/>
                    <a:pt x="2475573" y="144734"/>
                    <a:pt x="2473657" y="88232"/>
                  </a:cubicBezTo>
                  <a:cubicBezTo>
                    <a:pt x="2472059" y="42300"/>
                    <a:pt x="2437174" y="15248"/>
                    <a:pt x="2401432" y="15029"/>
                  </a:cubicBezTo>
                  <a:close/>
                  <a:moveTo>
                    <a:pt x="2389131" y="1879810"/>
                  </a:moveTo>
                  <a:cubicBezTo>
                    <a:pt x="2320940" y="1879370"/>
                    <a:pt x="2293623" y="1963363"/>
                    <a:pt x="2336914" y="2003661"/>
                  </a:cubicBezTo>
                  <a:cubicBezTo>
                    <a:pt x="2390229" y="2053289"/>
                    <a:pt x="2463333" y="2009495"/>
                    <a:pt x="2461356" y="1953054"/>
                  </a:cubicBezTo>
                  <a:cubicBezTo>
                    <a:pt x="2459778" y="1907161"/>
                    <a:pt x="2424954" y="1880049"/>
                    <a:pt x="2389131" y="1879810"/>
                  </a:cubicBezTo>
                  <a:close/>
                  <a:moveTo>
                    <a:pt x="2382981" y="2812200"/>
                  </a:moveTo>
                  <a:cubicBezTo>
                    <a:pt x="2314750" y="2811741"/>
                    <a:pt x="2287493" y="2895774"/>
                    <a:pt x="2330744" y="2936032"/>
                  </a:cubicBezTo>
                  <a:cubicBezTo>
                    <a:pt x="2384059" y="2985660"/>
                    <a:pt x="2457163" y="2941926"/>
                    <a:pt x="2455186" y="2885424"/>
                  </a:cubicBezTo>
                  <a:cubicBezTo>
                    <a:pt x="2453628" y="2839472"/>
                    <a:pt x="2418724" y="2812440"/>
                    <a:pt x="2382981" y="2812200"/>
                  </a:cubicBezTo>
                  <a:close/>
                  <a:moveTo>
                    <a:pt x="3103732" y="8411579"/>
                  </a:moveTo>
                  <a:cubicBezTo>
                    <a:pt x="3035621" y="8411119"/>
                    <a:pt x="3008164" y="8495092"/>
                    <a:pt x="3051495" y="8535410"/>
                  </a:cubicBezTo>
                  <a:cubicBezTo>
                    <a:pt x="3104830" y="8585038"/>
                    <a:pt x="3177874" y="8541284"/>
                    <a:pt x="3175957" y="8484783"/>
                  </a:cubicBezTo>
                  <a:cubicBezTo>
                    <a:pt x="3174360" y="8438850"/>
                    <a:pt x="3139475" y="8411819"/>
                    <a:pt x="3103732" y="8411579"/>
                  </a:cubicBezTo>
                  <a:close/>
                  <a:moveTo>
                    <a:pt x="3116033" y="6546798"/>
                  </a:moveTo>
                  <a:cubicBezTo>
                    <a:pt x="3047821" y="6546338"/>
                    <a:pt x="3020525" y="6630351"/>
                    <a:pt x="3063816" y="6670629"/>
                  </a:cubicBezTo>
                  <a:cubicBezTo>
                    <a:pt x="3117111" y="6720238"/>
                    <a:pt x="3190195" y="6676563"/>
                    <a:pt x="3188258" y="6620021"/>
                  </a:cubicBezTo>
                  <a:cubicBezTo>
                    <a:pt x="3186680" y="6574070"/>
                    <a:pt x="3151776" y="6547038"/>
                    <a:pt x="3116033" y="6546798"/>
                  </a:cubicBezTo>
                  <a:close/>
                  <a:moveTo>
                    <a:pt x="3109883" y="7479189"/>
                  </a:moveTo>
                  <a:cubicBezTo>
                    <a:pt x="3041691" y="7478729"/>
                    <a:pt x="3014375" y="7562741"/>
                    <a:pt x="3057666" y="7603020"/>
                  </a:cubicBezTo>
                  <a:cubicBezTo>
                    <a:pt x="3110961" y="7652628"/>
                    <a:pt x="3184044" y="7608954"/>
                    <a:pt x="3182107" y="7552393"/>
                  </a:cubicBezTo>
                  <a:cubicBezTo>
                    <a:pt x="3180530" y="7506460"/>
                    <a:pt x="3145625" y="7479428"/>
                    <a:pt x="3109883" y="7479189"/>
                  </a:cubicBezTo>
                  <a:close/>
                  <a:moveTo>
                    <a:pt x="2364530" y="5609393"/>
                  </a:moveTo>
                  <a:cubicBezTo>
                    <a:pt x="2296319" y="5608933"/>
                    <a:pt x="2269023" y="5692946"/>
                    <a:pt x="2312314" y="5733224"/>
                  </a:cubicBezTo>
                  <a:cubicBezTo>
                    <a:pt x="2365329" y="5782572"/>
                    <a:pt x="2438712" y="5739457"/>
                    <a:pt x="2436775" y="5682617"/>
                  </a:cubicBezTo>
                  <a:cubicBezTo>
                    <a:pt x="2435158" y="5636644"/>
                    <a:pt x="2400273" y="5609632"/>
                    <a:pt x="2364530" y="5609393"/>
                  </a:cubicBezTo>
                  <a:close/>
                  <a:moveTo>
                    <a:pt x="2346060" y="8406584"/>
                  </a:moveTo>
                  <a:cubicBezTo>
                    <a:pt x="2277868" y="8406124"/>
                    <a:pt x="2250552" y="8490157"/>
                    <a:pt x="2293843" y="8530415"/>
                  </a:cubicBezTo>
                  <a:cubicBezTo>
                    <a:pt x="2347138" y="8580024"/>
                    <a:pt x="2420221" y="8536349"/>
                    <a:pt x="2418285" y="8479788"/>
                  </a:cubicBezTo>
                  <a:cubicBezTo>
                    <a:pt x="2416707" y="8433856"/>
                    <a:pt x="2381803" y="8406824"/>
                    <a:pt x="2346060" y="8406584"/>
                  </a:cubicBezTo>
                  <a:close/>
                  <a:moveTo>
                    <a:pt x="2352210" y="7474174"/>
                  </a:moveTo>
                  <a:cubicBezTo>
                    <a:pt x="2283999" y="7473714"/>
                    <a:pt x="2256702" y="7557727"/>
                    <a:pt x="2299993" y="7598005"/>
                  </a:cubicBezTo>
                  <a:cubicBezTo>
                    <a:pt x="2353288" y="7647613"/>
                    <a:pt x="2426372" y="7603939"/>
                    <a:pt x="2424435" y="7547398"/>
                  </a:cubicBezTo>
                  <a:cubicBezTo>
                    <a:pt x="2422857" y="7501465"/>
                    <a:pt x="2387953" y="7474413"/>
                    <a:pt x="2352210" y="7474174"/>
                  </a:cubicBezTo>
                  <a:close/>
                  <a:moveTo>
                    <a:pt x="1637629" y="942404"/>
                  </a:moveTo>
                  <a:cubicBezTo>
                    <a:pt x="1569497" y="941945"/>
                    <a:pt x="1542081" y="1025918"/>
                    <a:pt x="1585392" y="1066236"/>
                  </a:cubicBezTo>
                  <a:cubicBezTo>
                    <a:pt x="1638727" y="1115864"/>
                    <a:pt x="1711771" y="1072110"/>
                    <a:pt x="1709854" y="1015608"/>
                  </a:cubicBezTo>
                  <a:cubicBezTo>
                    <a:pt x="1708256" y="969676"/>
                    <a:pt x="1673352" y="942644"/>
                    <a:pt x="1637629" y="942404"/>
                  </a:cubicBezTo>
                  <a:close/>
                  <a:moveTo>
                    <a:pt x="3122183" y="5614407"/>
                  </a:moveTo>
                  <a:cubicBezTo>
                    <a:pt x="3053972" y="5613948"/>
                    <a:pt x="3026695" y="5697980"/>
                    <a:pt x="3069966" y="5738239"/>
                  </a:cubicBezTo>
                  <a:cubicBezTo>
                    <a:pt x="3123321" y="5787887"/>
                    <a:pt x="3196385" y="5743993"/>
                    <a:pt x="3194408" y="5687611"/>
                  </a:cubicBezTo>
                  <a:cubicBezTo>
                    <a:pt x="3192830" y="5641679"/>
                    <a:pt x="3157926" y="5614627"/>
                    <a:pt x="3122183" y="5614407"/>
                  </a:cubicBezTo>
                  <a:close/>
                  <a:moveTo>
                    <a:pt x="2370681" y="4677002"/>
                  </a:moveTo>
                  <a:cubicBezTo>
                    <a:pt x="2302509" y="4676542"/>
                    <a:pt x="2275153" y="4760555"/>
                    <a:pt x="2318464" y="4800833"/>
                  </a:cubicBezTo>
                  <a:cubicBezTo>
                    <a:pt x="2371799" y="4850501"/>
                    <a:pt x="2444842" y="4806627"/>
                    <a:pt x="2442905" y="4750206"/>
                  </a:cubicBezTo>
                  <a:cubicBezTo>
                    <a:pt x="2441328" y="4704273"/>
                    <a:pt x="2406424" y="4677242"/>
                    <a:pt x="2370681" y="4677002"/>
                  </a:cubicBezTo>
                  <a:close/>
                  <a:moveTo>
                    <a:pt x="2358380" y="6541783"/>
                  </a:moveTo>
                  <a:cubicBezTo>
                    <a:pt x="2290169" y="6541323"/>
                    <a:pt x="2262872" y="6625336"/>
                    <a:pt x="2306163" y="6665614"/>
                  </a:cubicBezTo>
                  <a:cubicBezTo>
                    <a:pt x="2359518" y="6715262"/>
                    <a:pt x="2432582" y="6671368"/>
                    <a:pt x="2430605" y="6614987"/>
                  </a:cubicBezTo>
                  <a:cubicBezTo>
                    <a:pt x="2429008" y="6569055"/>
                    <a:pt x="2394103" y="6542023"/>
                    <a:pt x="2358380" y="6541783"/>
                  </a:cubicBezTo>
                  <a:close/>
                  <a:moveTo>
                    <a:pt x="2376831" y="3744611"/>
                  </a:moveTo>
                  <a:cubicBezTo>
                    <a:pt x="2308639" y="3744151"/>
                    <a:pt x="2281323" y="3828184"/>
                    <a:pt x="2324614" y="3868442"/>
                  </a:cubicBezTo>
                  <a:cubicBezTo>
                    <a:pt x="2377909" y="3918051"/>
                    <a:pt x="2450992" y="3874376"/>
                    <a:pt x="2449056" y="3817815"/>
                  </a:cubicBezTo>
                  <a:cubicBezTo>
                    <a:pt x="2447478" y="3771863"/>
                    <a:pt x="2412574" y="3744831"/>
                    <a:pt x="2376831" y="3744611"/>
                  </a:cubicBezTo>
                  <a:close/>
                  <a:moveTo>
                    <a:pt x="1643779" y="10014"/>
                  </a:moveTo>
                  <a:cubicBezTo>
                    <a:pt x="1575588" y="9554"/>
                    <a:pt x="1548251" y="93567"/>
                    <a:pt x="1591562" y="133845"/>
                  </a:cubicBezTo>
                  <a:cubicBezTo>
                    <a:pt x="1644518" y="183134"/>
                    <a:pt x="1717961" y="140138"/>
                    <a:pt x="1716004" y="83238"/>
                  </a:cubicBezTo>
                  <a:cubicBezTo>
                    <a:pt x="1714406" y="37285"/>
                    <a:pt x="1679502" y="10253"/>
                    <a:pt x="1643779" y="10014"/>
                  </a:cubicBezTo>
                  <a:close/>
                  <a:moveTo>
                    <a:pt x="3879855" y="5619402"/>
                  </a:moveTo>
                  <a:cubicBezTo>
                    <a:pt x="3811644" y="5618943"/>
                    <a:pt x="3784348" y="5702955"/>
                    <a:pt x="3827619" y="5743233"/>
                  </a:cubicBezTo>
                  <a:cubicBezTo>
                    <a:pt x="3880914" y="5792842"/>
                    <a:pt x="3954037" y="5749147"/>
                    <a:pt x="3952060" y="5692626"/>
                  </a:cubicBezTo>
                  <a:cubicBezTo>
                    <a:pt x="3950503" y="5646674"/>
                    <a:pt x="3915598" y="5619642"/>
                    <a:pt x="3879855" y="5619402"/>
                  </a:cubicBezTo>
                  <a:close/>
                  <a:moveTo>
                    <a:pt x="3867555" y="7484183"/>
                  </a:moveTo>
                  <a:cubicBezTo>
                    <a:pt x="3799443" y="7483724"/>
                    <a:pt x="3771987" y="7567696"/>
                    <a:pt x="3815318" y="7608015"/>
                  </a:cubicBezTo>
                  <a:cubicBezTo>
                    <a:pt x="3868653" y="7657643"/>
                    <a:pt x="3941697" y="7613888"/>
                    <a:pt x="3939780" y="7557407"/>
                  </a:cubicBezTo>
                  <a:cubicBezTo>
                    <a:pt x="3938183" y="7511455"/>
                    <a:pt x="3903298" y="7484423"/>
                    <a:pt x="3867555" y="7484183"/>
                  </a:cubicBezTo>
                  <a:close/>
                  <a:moveTo>
                    <a:pt x="3886006" y="4687012"/>
                  </a:moveTo>
                  <a:cubicBezTo>
                    <a:pt x="3817794" y="4686552"/>
                    <a:pt x="3790518" y="4770584"/>
                    <a:pt x="3833789" y="4810843"/>
                  </a:cubicBezTo>
                  <a:cubicBezTo>
                    <a:pt x="3887144" y="4860491"/>
                    <a:pt x="3960207" y="4816597"/>
                    <a:pt x="3958231" y="4760235"/>
                  </a:cubicBezTo>
                  <a:cubicBezTo>
                    <a:pt x="3956653" y="4714283"/>
                    <a:pt x="3921748" y="4687251"/>
                    <a:pt x="3886006" y="4687012"/>
                  </a:cubicBezTo>
                  <a:close/>
                  <a:moveTo>
                    <a:pt x="3873705" y="6551793"/>
                  </a:moveTo>
                  <a:cubicBezTo>
                    <a:pt x="3805514" y="6551333"/>
                    <a:pt x="3778197" y="6635346"/>
                    <a:pt x="3821488" y="6675624"/>
                  </a:cubicBezTo>
                  <a:cubicBezTo>
                    <a:pt x="3874784" y="6725233"/>
                    <a:pt x="3947867" y="6681558"/>
                    <a:pt x="3945930" y="6624997"/>
                  </a:cubicBezTo>
                  <a:cubicBezTo>
                    <a:pt x="3944353" y="6579064"/>
                    <a:pt x="3909448" y="6552032"/>
                    <a:pt x="3873705" y="6551793"/>
                  </a:cubicBezTo>
                  <a:close/>
                  <a:moveTo>
                    <a:pt x="3910606" y="957429"/>
                  </a:moveTo>
                  <a:cubicBezTo>
                    <a:pt x="3842275" y="956969"/>
                    <a:pt x="3815198" y="1041062"/>
                    <a:pt x="3858390" y="1081260"/>
                  </a:cubicBezTo>
                  <a:cubicBezTo>
                    <a:pt x="3911705" y="1130888"/>
                    <a:pt x="3984808" y="1087094"/>
                    <a:pt x="3982831" y="1030633"/>
                  </a:cubicBezTo>
                  <a:cubicBezTo>
                    <a:pt x="3981254" y="984700"/>
                    <a:pt x="3946349" y="957669"/>
                    <a:pt x="3910606" y="957429"/>
                  </a:cubicBezTo>
                  <a:close/>
                  <a:moveTo>
                    <a:pt x="3898306" y="2822210"/>
                  </a:moveTo>
                  <a:cubicBezTo>
                    <a:pt x="3830055" y="2821751"/>
                    <a:pt x="3802818" y="2905803"/>
                    <a:pt x="3846089" y="2946041"/>
                  </a:cubicBezTo>
                  <a:cubicBezTo>
                    <a:pt x="3899384" y="2995650"/>
                    <a:pt x="3972468" y="2951975"/>
                    <a:pt x="3970531" y="2895434"/>
                  </a:cubicBezTo>
                  <a:cubicBezTo>
                    <a:pt x="3968954" y="2849482"/>
                    <a:pt x="3934049" y="2822450"/>
                    <a:pt x="3898306" y="2822210"/>
                  </a:cubicBezTo>
                  <a:close/>
                  <a:moveTo>
                    <a:pt x="3892156" y="3754621"/>
                  </a:moveTo>
                  <a:cubicBezTo>
                    <a:pt x="3824064" y="3754161"/>
                    <a:pt x="3796568" y="3838094"/>
                    <a:pt x="3839919" y="3878452"/>
                  </a:cubicBezTo>
                  <a:cubicBezTo>
                    <a:pt x="3892935" y="3927801"/>
                    <a:pt x="3966318" y="3884685"/>
                    <a:pt x="3964381" y="3827825"/>
                  </a:cubicBezTo>
                  <a:cubicBezTo>
                    <a:pt x="3962783" y="3781792"/>
                    <a:pt x="3927599" y="3754840"/>
                    <a:pt x="3892156" y="3754621"/>
                  </a:cubicBezTo>
                  <a:close/>
                  <a:moveTo>
                    <a:pt x="3159104" y="20023"/>
                  </a:moveTo>
                  <a:cubicBezTo>
                    <a:pt x="3090913" y="19564"/>
                    <a:pt x="3063596" y="103576"/>
                    <a:pt x="3106867" y="143855"/>
                  </a:cubicBezTo>
                  <a:cubicBezTo>
                    <a:pt x="3160142" y="193443"/>
                    <a:pt x="3233286" y="149808"/>
                    <a:pt x="3231309" y="93247"/>
                  </a:cubicBezTo>
                  <a:cubicBezTo>
                    <a:pt x="3229751" y="47295"/>
                    <a:pt x="3194847" y="20263"/>
                    <a:pt x="3159104" y="20023"/>
                  </a:cubicBezTo>
                  <a:close/>
                  <a:moveTo>
                    <a:pt x="3140654" y="2817215"/>
                  </a:moveTo>
                  <a:cubicBezTo>
                    <a:pt x="3072462" y="2816756"/>
                    <a:pt x="3045146" y="2900789"/>
                    <a:pt x="3088437" y="2941047"/>
                  </a:cubicBezTo>
                  <a:cubicBezTo>
                    <a:pt x="3141732" y="2990655"/>
                    <a:pt x="3214815" y="2946980"/>
                    <a:pt x="3212878" y="2890419"/>
                  </a:cubicBezTo>
                  <a:cubicBezTo>
                    <a:pt x="3211281" y="2844487"/>
                    <a:pt x="3176377" y="2817455"/>
                    <a:pt x="3140654" y="2817215"/>
                  </a:cubicBezTo>
                  <a:close/>
                  <a:moveTo>
                    <a:pt x="3861405" y="8416593"/>
                  </a:moveTo>
                  <a:cubicBezTo>
                    <a:pt x="3793194" y="8416134"/>
                    <a:pt x="3765897" y="8500147"/>
                    <a:pt x="3809168" y="8540425"/>
                  </a:cubicBezTo>
                  <a:cubicBezTo>
                    <a:pt x="3862463" y="8590033"/>
                    <a:pt x="3935587" y="8546359"/>
                    <a:pt x="3933610" y="8489797"/>
                  </a:cubicBezTo>
                  <a:cubicBezTo>
                    <a:pt x="3932032" y="8443865"/>
                    <a:pt x="3897128" y="8416834"/>
                    <a:pt x="3861405" y="8416593"/>
                  </a:cubicBezTo>
                  <a:close/>
                  <a:moveTo>
                    <a:pt x="3146804" y="1884805"/>
                  </a:moveTo>
                  <a:cubicBezTo>
                    <a:pt x="3078612" y="1884365"/>
                    <a:pt x="3051296" y="1968358"/>
                    <a:pt x="3094587" y="2008656"/>
                  </a:cubicBezTo>
                  <a:cubicBezTo>
                    <a:pt x="3147902" y="2058284"/>
                    <a:pt x="3221006" y="2014490"/>
                    <a:pt x="3219029" y="1958049"/>
                  </a:cubicBezTo>
                  <a:cubicBezTo>
                    <a:pt x="3217431" y="1912096"/>
                    <a:pt x="3182527" y="1885044"/>
                    <a:pt x="3146804" y="1884805"/>
                  </a:cubicBezTo>
                  <a:close/>
                  <a:moveTo>
                    <a:pt x="3134503" y="3749606"/>
                  </a:moveTo>
                  <a:cubicBezTo>
                    <a:pt x="3066332" y="3749146"/>
                    <a:pt x="3038975" y="3833159"/>
                    <a:pt x="3082266" y="3873437"/>
                  </a:cubicBezTo>
                  <a:cubicBezTo>
                    <a:pt x="3135562" y="3923046"/>
                    <a:pt x="3208645" y="3879371"/>
                    <a:pt x="3206708" y="3822810"/>
                  </a:cubicBezTo>
                  <a:cubicBezTo>
                    <a:pt x="3205131" y="3776877"/>
                    <a:pt x="3170226" y="3749846"/>
                    <a:pt x="3134503" y="3749606"/>
                  </a:cubicBezTo>
                  <a:close/>
                  <a:moveTo>
                    <a:pt x="3128333" y="4681997"/>
                  </a:moveTo>
                  <a:cubicBezTo>
                    <a:pt x="3060222" y="4681537"/>
                    <a:pt x="3032765" y="4765490"/>
                    <a:pt x="3076096" y="4805828"/>
                  </a:cubicBezTo>
                  <a:cubicBezTo>
                    <a:pt x="3129112" y="4855177"/>
                    <a:pt x="3202495" y="4812061"/>
                    <a:pt x="3200558" y="4755201"/>
                  </a:cubicBezTo>
                  <a:cubicBezTo>
                    <a:pt x="3198980" y="4709268"/>
                    <a:pt x="3164076" y="4682236"/>
                    <a:pt x="3128333" y="4681997"/>
                  </a:cubicBezTo>
                  <a:close/>
                  <a:moveTo>
                    <a:pt x="3152954" y="952414"/>
                  </a:moveTo>
                  <a:cubicBezTo>
                    <a:pt x="3084583" y="951954"/>
                    <a:pt x="3057566" y="1036087"/>
                    <a:pt x="3100737" y="1076245"/>
                  </a:cubicBezTo>
                  <a:cubicBezTo>
                    <a:pt x="3154052" y="1125874"/>
                    <a:pt x="3227156" y="1082079"/>
                    <a:pt x="3225179" y="1025618"/>
                  </a:cubicBezTo>
                  <a:cubicBezTo>
                    <a:pt x="3223601" y="979765"/>
                    <a:pt x="3188777" y="952654"/>
                    <a:pt x="3152954" y="952414"/>
                  </a:cubicBezTo>
                  <a:close/>
                  <a:moveTo>
                    <a:pt x="3904456" y="1889819"/>
                  </a:moveTo>
                  <a:cubicBezTo>
                    <a:pt x="3836305" y="1889380"/>
                    <a:pt x="3808908" y="1973352"/>
                    <a:pt x="3852239" y="2013651"/>
                  </a:cubicBezTo>
                  <a:cubicBezTo>
                    <a:pt x="3905554" y="2063279"/>
                    <a:pt x="3978658" y="2019505"/>
                    <a:pt x="3976681" y="1963023"/>
                  </a:cubicBezTo>
                  <a:cubicBezTo>
                    <a:pt x="3975104" y="1917091"/>
                    <a:pt x="3940199" y="1890059"/>
                    <a:pt x="3904456" y="1889819"/>
                  </a:cubicBezTo>
                  <a:close/>
                  <a:moveTo>
                    <a:pt x="116134" y="1864805"/>
                  </a:moveTo>
                  <a:cubicBezTo>
                    <a:pt x="47922" y="1864346"/>
                    <a:pt x="20626" y="1948378"/>
                    <a:pt x="63917" y="1988637"/>
                  </a:cubicBezTo>
                  <a:cubicBezTo>
                    <a:pt x="117212" y="2038245"/>
                    <a:pt x="190295" y="1994571"/>
                    <a:pt x="188358" y="1938029"/>
                  </a:cubicBezTo>
                  <a:cubicBezTo>
                    <a:pt x="186761" y="1892077"/>
                    <a:pt x="151877" y="1865025"/>
                    <a:pt x="116134" y="1864805"/>
                  </a:cubicBezTo>
                  <a:close/>
                  <a:moveTo>
                    <a:pt x="843035" y="6531773"/>
                  </a:moveTo>
                  <a:cubicBezTo>
                    <a:pt x="774944" y="6531314"/>
                    <a:pt x="747447" y="6615247"/>
                    <a:pt x="790798" y="6655605"/>
                  </a:cubicBezTo>
                  <a:cubicBezTo>
                    <a:pt x="843814" y="6704953"/>
                    <a:pt x="917197" y="6661838"/>
                    <a:pt x="915260" y="6604977"/>
                  </a:cubicBezTo>
                  <a:cubicBezTo>
                    <a:pt x="913662" y="6559045"/>
                    <a:pt x="878778" y="6532013"/>
                    <a:pt x="843035" y="6531773"/>
                  </a:cubicBezTo>
                  <a:close/>
                  <a:moveTo>
                    <a:pt x="122284" y="932395"/>
                  </a:moveTo>
                  <a:cubicBezTo>
                    <a:pt x="53953" y="931935"/>
                    <a:pt x="26876" y="1016028"/>
                    <a:pt x="70067" y="1056226"/>
                  </a:cubicBezTo>
                  <a:cubicBezTo>
                    <a:pt x="123362" y="1105835"/>
                    <a:pt x="196446" y="1062160"/>
                    <a:pt x="194509" y="1005599"/>
                  </a:cubicBezTo>
                  <a:cubicBezTo>
                    <a:pt x="192931" y="959666"/>
                    <a:pt x="158027" y="932634"/>
                    <a:pt x="122284" y="932395"/>
                  </a:cubicBezTo>
                  <a:close/>
                  <a:moveTo>
                    <a:pt x="109983" y="2797196"/>
                  </a:moveTo>
                  <a:cubicBezTo>
                    <a:pt x="42072" y="2796757"/>
                    <a:pt x="14276" y="2880569"/>
                    <a:pt x="57747" y="2921027"/>
                  </a:cubicBezTo>
                  <a:cubicBezTo>
                    <a:pt x="111042" y="2970636"/>
                    <a:pt x="184145" y="2926961"/>
                    <a:pt x="182208" y="2870420"/>
                  </a:cubicBezTo>
                  <a:cubicBezTo>
                    <a:pt x="180611" y="2824368"/>
                    <a:pt x="145427" y="2797436"/>
                    <a:pt x="109983" y="2797196"/>
                  </a:cubicBezTo>
                  <a:close/>
                  <a:moveTo>
                    <a:pt x="836885" y="7464164"/>
                  </a:moveTo>
                  <a:cubicBezTo>
                    <a:pt x="768554" y="7463704"/>
                    <a:pt x="741477" y="7547797"/>
                    <a:pt x="784668" y="7587995"/>
                  </a:cubicBezTo>
                  <a:cubicBezTo>
                    <a:pt x="838023" y="7637644"/>
                    <a:pt x="911087" y="7593749"/>
                    <a:pt x="909110" y="7537368"/>
                  </a:cubicBezTo>
                  <a:cubicBezTo>
                    <a:pt x="907532" y="7491435"/>
                    <a:pt x="872628" y="7464404"/>
                    <a:pt x="836885" y="7464164"/>
                  </a:cubicBezTo>
                  <a:close/>
                  <a:moveTo>
                    <a:pt x="830735" y="8396574"/>
                  </a:moveTo>
                  <a:cubicBezTo>
                    <a:pt x="762364" y="8396115"/>
                    <a:pt x="735347" y="8480247"/>
                    <a:pt x="778518" y="8520406"/>
                  </a:cubicBezTo>
                  <a:cubicBezTo>
                    <a:pt x="831833" y="8570034"/>
                    <a:pt x="904936" y="8526299"/>
                    <a:pt x="902960" y="8469778"/>
                  </a:cubicBezTo>
                  <a:cubicBezTo>
                    <a:pt x="901382" y="8423846"/>
                    <a:pt x="866478" y="8396814"/>
                    <a:pt x="830735" y="8396574"/>
                  </a:cubicBezTo>
                  <a:close/>
                  <a:moveTo>
                    <a:pt x="76896" y="20962"/>
                  </a:moveTo>
                  <a:cubicBezTo>
                    <a:pt x="32846" y="61360"/>
                    <a:pt x="59663" y="145033"/>
                    <a:pt x="127475" y="145473"/>
                  </a:cubicBezTo>
                  <a:cubicBezTo>
                    <a:pt x="195826" y="145932"/>
                    <a:pt x="222863" y="61820"/>
                    <a:pt x="179692" y="21642"/>
                  </a:cubicBezTo>
                  <a:cubicBezTo>
                    <a:pt x="146765" y="-9006"/>
                    <a:pt x="103354" y="-5150"/>
                    <a:pt x="76896" y="20962"/>
                  </a:cubicBezTo>
                  <a:close/>
                  <a:moveTo>
                    <a:pt x="103833" y="3729587"/>
                  </a:moveTo>
                  <a:cubicBezTo>
                    <a:pt x="35622" y="3729127"/>
                    <a:pt x="8325" y="3813140"/>
                    <a:pt x="51616" y="3853418"/>
                  </a:cubicBezTo>
                  <a:cubicBezTo>
                    <a:pt x="104931" y="3903046"/>
                    <a:pt x="178035" y="3859252"/>
                    <a:pt x="176058" y="3802790"/>
                  </a:cubicBezTo>
                  <a:cubicBezTo>
                    <a:pt x="174481" y="3756938"/>
                    <a:pt x="139656" y="3729826"/>
                    <a:pt x="103833" y="3729587"/>
                  </a:cubicBezTo>
                  <a:close/>
                  <a:moveTo>
                    <a:pt x="79212" y="7459169"/>
                  </a:moveTo>
                  <a:cubicBezTo>
                    <a:pt x="11101" y="7458709"/>
                    <a:pt x="-16355" y="7542663"/>
                    <a:pt x="26996" y="7583000"/>
                  </a:cubicBezTo>
                  <a:cubicBezTo>
                    <a:pt x="80011" y="7632349"/>
                    <a:pt x="153394" y="7589234"/>
                    <a:pt x="151457" y="7532393"/>
                  </a:cubicBezTo>
                  <a:cubicBezTo>
                    <a:pt x="149860" y="7486421"/>
                    <a:pt x="114975" y="7459409"/>
                    <a:pt x="79212" y="7459169"/>
                  </a:cubicBezTo>
                  <a:close/>
                  <a:moveTo>
                    <a:pt x="97683" y="4661977"/>
                  </a:moveTo>
                  <a:cubicBezTo>
                    <a:pt x="29452" y="4661518"/>
                    <a:pt x="2195" y="4745551"/>
                    <a:pt x="45446" y="4785808"/>
                  </a:cubicBezTo>
                  <a:cubicBezTo>
                    <a:pt x="98801" y="4835457"/>
                    <a:pt x="171865" y="4791562"/>
                    <a:pt x="169888" y="4735201"/>
                  </a:cubicBezTo>
                  <a:cubicBezTo>
                    <a:pt x="168330" y="4689249"/>
                    <a:pt x="133406" y="4662217"/>
                    <a:pt x="97683" y="4661977"/>
                  </a:cubicBezTo>
                  <a:close/>
                  <a:moveTo>
                    <a:pt x="8461793" y="200556"/>
                  </a:moveTo>
                  <a:cubicBezTo>
                    <a:pt x="8530064" y="200995"/>
                    <a:pt x="8557241" y="116943"/>
                    <a:pt x="8514030" y="76724"/>
                  </a:cubicBezTo>
                  <a:cubicBezTo>
                    <a:pt x="8460974" y="27356"/>
                    <a:pt x="8387811" y="70351"/>
                    <a:pt x="8389568" y="127352"/>
                  </a:cubicBezTo>
                  <a:cubicBezTo>
                    <a:pt x="8391325" y="173464"/>
                    <a:pt x="8426289" y="200316"/>
                    <a:pt x="8461793" y="200556"/>
                  </a:cubicBezTo>
                  <a:close/>
                  <a:moveTo>
                    <a:pt x="73062" y="8391560"/>
                  </a:moveTo>
                  <a:cubicBezTo>
                    <a:pt x="4731" y="8391100"/>
                    <a:pt x="-22346" y="8475193"/>
                    <a:pt x="20845" y="8515391"/>
                  </a:cubicBezTo>
                  <a:cubicBezTo>
                    <a:pt x="73861" y="8564739"/>
                    <a:pt x="147064" y="8521764"/>
                    <a:pt x="145287" y="8464763"/>
                  </a:cubicBezTo>
                  <a:cubicBezTo>
                    <a:pt x="143530" y="8418652"/>
                    <a:pt x="108566" y="8391799"/>
                    <a:pt x="73062" y="8391560"/>
                  </a:cubicBezTo>
                  <a:close/>
                  <a:moveTo>
                    <a:pt x="1631479" y="1874815"/>
                  </a:moveTo>
                  <a:cubicBezTo>
                    <a:pt x="1563267" y="1874356"/>
                    <a:pt x="1535971" y="1958368"/>
                    <a:pt x="1579242" y="1998646"/>
                  </a:cubicBezTo>
                  <a:cubicBezTo>
                    <a:pt x="1632537" y="2048255"/>
                    <a:pt x="1705660" y="2004580"/>
                    <a:pt x="1703683" y="1948019"/>
                  </a:cubicBezTo>
                  <a:cubicBezTo>
                    <a:pt x="1702106" y="1902087"/>
                    <a:pt x="1667202" y="1875035"/>
                    <a:pt x="1631479" y="1874815"/>
                  </a:cubicBezTo>
                  <a:close/>
                  <a:moveTo>
                    <a:pt x="91533" y="5594388"/>
                  </a:moveTo>
                  <a:cubicBezTo>
                    <a:pt x="23341" y="5593928"/>
                    <a:pt x="-3995" y="5677941"/>
                    <a:pt x="39316" y="5718219"/>
                  </a:cubicBezTo>
                  <a:cubicBezTo>
                    <a:pt x="92611" y="5767828"/>
                    <a:pt x="165695" y="5724153"/>
                    <a:pt x="163758" y="5667592"/>
                  </a:cubicBezTo>
                  <a:cubicBezTo>
                    <a:pt x="162160" y="5621659"/>
                    <a:pt x="127256" y="5594607"/>
                    <a:pt x="91533" y="5594388"/>
                  </a:cubicBezTo>
                  <a:close/>
                  <a:moveTo>
                    <a:pt x="85383" y="6526779"/>
                  </a:moveTo>
                  <a:cubicBezTo>
                    <a:pt x="17131" y="6526319"/>
                    <a:pt x="-10105" y="6610371"/>
                    <a:pt x="33166" y="6650610"/>
                  </a:cubicBezTo>
                  <a:cubicBezTo>
                    <a:pt x="86461" y="6700218"/>
                    <a:pt x="159544" y="6656544"/>
                    <a:pt x="157607" y="6600003"/>
                  </a:cubicBezTo>
                  <a:cubicBezTo>
                    <a:pt x="156010" y="6554050"/>
                    <a:pt x="121106" y="6527018"/>
                    <a:pt x="85383" y="6526779"/>
                  </a:cubicBezTo>
                  <a:close/>
                  <a:moveTo>
                    <a:pt x="1588407" y="8401569"/>
                  </a:moveTo>
                  <a:cubicBezTo>
                    <a:pt x="1520196" y="8401110"/>
                    <a:pt x="1492919" y="8485142"/>
                    <a:pt x="1536190" y="8525400"/>
                  </a:cubicBezTo>
                  <a:cubicBezTo>
                    <a:pt x="1589485" y="8575009"/>
                    <a:pt x="1662569" y="8531334"/>
                    <a:pt x="1660632" y="8474793"/>
                  </a:cubicBezTo>
                  <a:cubicBezTo>
                    <a:pt x="1659035" y="8428841"/>
                    <a:pt x="1624130" y="8401809"/>
                    <a:pt x="1588407" y="8401569"/>
                  </a:cubicBezTo>
                  <a:close/>
                  <a:moveTo>
                    <a:pt x="1606858" y="5604378"/>
                  </a:moveTo>
                  <a:cubicBezTo>
                    <a:pt x="1538766" y="5603938"/>
                    <a:pt x="1511270" y="5687851"/>
                    <a:pt x="1554621" y="5728209"/>
                  </a:cubicBezTo>
                  <a:cubicBezTo>
                    <a:pt x="1607916" y="5777817"/>
                    <a:pt x="1681020" y="5734143"/>
                    <a:pt x="1679083" y="5677582"/>
                  </a:cubicBezTo>
                  <a:cubicBezTo>
                    <a:pt x="1677485" y="5631669"/>
                    <a:pt x="1642601" y="5604617"/>
                    <a:pt x="1606858" y="5604378"/>
                  </a:cubicBezTo>
                  <a:close/>
                  <a:moveTo>
                    <a:pt x="1594557" y="7469179"/>
                  </a:moveTo>
                  <a:cubicBezTo>
                    <a:pt x="1526346" y="7468719"/>
                    <a:pt x="1499050" y="7552732"/>
                    <a:pt x="1542321" y="7593010"/>
                  </a:cubicBezTo>
                  <a:cubicBezTo>
                    <a:pt x="1595636" y="7642639"/>
                    <a:pt x="1668739" y="7598904"/>
                    <a:pt x="1666762" y="7542383"/>
                  </a:cubicBezTo>
                  <a:cubicBezTo>
                    <a:pt x="1665205" y="7496450"/>
                    <a:pt x="1630280" y="7469419"/>
                    <a:pt x="1594557" y="7469179"/>
                  </a:cubicBezTo>
                  <a:close/>
                  <a:moveTo>
                    <a:pt x="1600708" y="6536788"/>
                  </a:moveTo>
                  <a:cubicBezTo>
                    <a:pt x="1532337" y="6536329"/>
                    <a:pt x="1505320" y="6620461"/>
                    <a:pt x="1548491" y="6660620"/>
                  </a:cubicBezTo>
                  <a:cubicBezTo>
                    <a:pt x="1601846" y="6710268"/>
                    <a:pt x="1674909" y="6666373"/>
                    <a:pt x="1672932" y="6610012"/>
                  </a:cubicBezTo>
                  <a:cubicBezTo>
                    <a:pt x="1671355" y="6564140"/>
                    <a:pt x="1636531" y="6537028"/>
                    <a:pt x="1600708" y="6536788"/>
                  </a:cubicBezTo>
                  <a:close/>
                  <a:moveTo>
                    <a:pt x="1625308" y="2807206"/>
                  </a:moveTo>
                  <a:cubicBezTo>
                    <a:pt x="1557097" y="2806746"/>
                    <a:pt x="1529801" y="2890759"/>
                    <a:pt x="1573092" y="2931037"/>
                  </a:cubicBezTo>
                  <a:cubicBezTo>
                    <a:pt x="1626447" y="2980685"/>
                    <a:pt x="1699510" y="2936791"/>
                    <a:pt x="1697533" y="2880410"/>
                  </a:cubicBezTo>
                  <a:cubicBezTo>
                    <a:pt x="1695956" y="2834557"/>
                    <a:pt x="1661131" y="2807445"/>
                    <a:pt x="1625308" y="2807206"/>
                  </a:cubicBezTo>
                  <a:close/>
                  <a:moveTo>
                    <a:pt x="1619158" y="3739596"/>
                  </a:moveTo>
                  <a:cubicBezTo>
                    <a:pt x="1550967" y="3739137"/>
                    <a:pt x="1523650" y="3823150"/>
                    <a:pt x="1566941" y="3863428"/>
                  </a:cubicBezTo>
                  <a:cubicBezTo>
                    <a:pt x="1620256" y="3913056"/>
                    <a:pt x="1693360" y="3869321"/>
                    <a:pt x="1691383" y="3812820"/>
                  </a:cubicBezTo>
                  <a:cubicBezTo>
                    <a:pt x="1689806" y="3766868"/>
                    <a:pt x="1654901" y="3739836"/>
                    <a:pt x="1619158" y="3739596"/>
                  </a:cubicBezTo>
                  <a:close/>
                  <a:moveTo>
                    <a:pt x="1613008" y="4671987"/>
                  </a:moveTo>
                  <a:cubicBezTo>
                    <a:pt x="1544817" y="4671527"/>
                    <a:pt x="1517500" y="4755560"/>
                    <a:pt x="1560791" y="4795818"/>
                  </a:cubicBezTo>
                  <a:cubicBezTo>
                    <a:pt x="1614086" y="4845427"/>
                    <a:pt x="1687170" y="4801752"/>
                    <a:pt x="1685233" y="4745211"/>
                  </a:cubicBezTo>
                  <a:cubicBezTo>
                    <a:pt x="1683655" y="4699258"/>
                    <a:pt x="1648751" y="4672227"/>
                    <a:pt x="1613008" y="4671987"/>
                  </a:cubicBezTo>
                  <a:close/>
                  <a:moveTo>
                    <a:pt x="849185" y="5599383"/>
                  </a:moveTo>
                  <a:cubicBezTo>
                    <a:pt x="780994" y="5598923"/>
                    <a:pt x="753678" y="5682956"/>
                    <a:pt x="796949" y="5723214"/>
                  </a:cubicBezTo>
                  <a:cubicBezTo>
                    <a:pt x="850244" y="5772822"/>
                    <a:pt x="923327" y="5729148"/>
                    <a:pt x="921390" y="5672607"/>
                  </a:cubicBezTo>
                  <a:cubicBezTo>
                    <a:pt x="919833" y="5626654"/>
                    <a:pt x="884928" y="5599622"/>
                    <a:pt x="849185" y="5599383"/>
                  </a:cubicBezTo>
                  <a:close/>
                  <a:moveTo>
                    <a:pt x="861486" y="3734601"/>
                  </a:moveTo>
                  <a:cubicBezTo>
                    <a:pt x="793115" y="3734142"/>
                    <a:pt x="766098" y="3818275"/>
                    <a:pt x="809269" y="3858433"/>
                  </a:cubicBezTo>
                  <a:cubicBezTo>
                    <a:pt x="862624" y="3908081"/>
                    <a:pt x="935687" y="3864187"/>
                    <a:pt x="933711" y="3807805"/>
                  </a:cubicBezTo>
                  <a:cubicBezTo>
                    <a:pt x="932133" y="3761873"/>
                    <a:pt x="897229" y="3734821"/>
                    <a:pt x="861486" y="3734601"/>
                  </a:cubicBezTo>
                  <a:close/>
                  <a:moveTo>
                    <a:pt x="855335" y="4666992"/>
                  </a:moveTo>
                  <a:cubicBezTo>
                    <a:pt x="787144" y="4666532"/>
                    <a:pt x="759828" y="4750545"/>
                    <a:pt x="803119" y="4790823"/>
                  </a:cubicBezTo>
                  <a:cubicBezTo>
                    <a:pt x="856434" y="4840452"/>
                    <a:pt x="929537" y="4796718"/>
                    <a:pt x="927560" y="4740196"/>
                  </a:cubicBezTo>
                  <a:cubicBezTo>
                    <a:pt x="925983" y="4694264"/>
                    <a:pt x="891079" y="4667232"/>
                    <a:pt x="855335" y="4666992"/>
                  </a:cubicBezTo>
                  <a:close/>
                  <a:moveTo>
                    <a:pt x="867656" y="2802191"/>
                  </a:moveTo>
                  <a:cubicBezTo>
                    <a:pt x="799285" y="2801731"/>
                    <a:pt x="772268" y="2885864"/>
                    <a:pt x="815439" y="2926022"/>
                  </a:cubicBezTo>
                  <a:cubicBezTo>
                    <a:pt x="868794" y="2975670"/>
                    <a:pt x="941858" y="2931776"/>
                    <a:pt x="939881" y="2875395"/>
                  </a:cubicBezTo>
                  <a:cubicBezTo>
                    <a:pt x="938283" y="2829542"/>
                    <a:pt x="903459" y="2802431"/>
                    <a:pt x="867656" y="2802191"/>
                  </a:cubicBezTo>
                  <a:close/>
                  <a:moveTo>
                    <a:pt x="873806" y="1869800"/>
                  </a:moveTo>
                  <a:cubicBezTo>
                    <a:pt x="805615" y="1869341"/>
                    <a:pt x="778298" y="1953353"/>
                    <a:pt x="821569" y="1993631"/>
                  </a:cubicBezTo>
                  <a:cubicBezTo>
                    <a:pt x="874904" y="2043260"/>
                    <a:pt x="947948" y="1999505"/>
                    <a:pt x="946031" y="1943004"/>
                  </a:cubicBezTo>
                  <a:cubicBezTo>
                    <a:pt x="944433" y="1897072"/>
                    <a:pt x="909529" y="1870040"/>
                    <a:pt x="873806" y="1869800"/>
                  </a:cubicBezTo>
                  <a:close/>
                  <a:moveTo>
                    <a:pt x="886106" y="5019"/>
                  </a:moveTo>
                  <a:cubicBezTo>
                    <a:pt x="817895" y="4559"/>
                    <a:pt x="790599" y="88572"/>
                    <a:pt x="833890" y="128850"/>
                  </a:cubicBezTo>
                  <a:cubicBezTo>
                    <a:pt x="887185" y="178459"/>
                    <a:pt x="960268" y="134784"/>
                    <a:pt x="958331" y="78223"/>
                  </a:cubicBezTo>
                  <a:cubicBezTo>
                    <a:pt x="956754" y="32291"/>
                    <a:pt x="921849" y="5239"/>
                    <a:pt x="886106" y="5019"/>
                  </a:cubicBezTo>
                  <a:close/>
                  <a:moveTo>
                    <a:pt x="879956" y="937410"/>
                  </a:moveTo>
                  <a:cubicBezTo>
                    <a:pt x="811765" y="936950"/>
                    <a:pt x="784429" y="1020963"/>
                    <a:pt x="827740" y="1061241"/>
                  </a:cubicBezTo>
                  <a:cubicBezTo>
                    <a:pt x="881035" y="1110849"/>
                    <a:pt x="954118" y="1067175"/>
                    <a:pt x="952181" y="1010633"/>
                  </a:cubicBezTo>
                  <a:cubicBezTo>
                    <a:pt x="950604" y="964681"/>
                    <a:pt x="915699" y="937649"/>
                    <a:pt x="879956" y="937410"/>
                  </a:cubicBezTo>
                  <a:close/>
                  <a:moveTo>
                    <a:pt x="7674348" y="4712025"/>
                  </a:moveTo>
                  <a:cubicBezTo>
                    <a:pt x="7606437" y="4711586"/>
                    <a:pt x="7578641" y="4795399"/>
                    <a:pt x="7622112" y="4835857"/>
                  </a:cubicBezTo>
                  <a:cubicBezTo>
                    <a:pt x="7675406" y="4885465"/>
                    <a:pt x="7748530" y="4841790"/>
                    <a:pt x="7746553" y="4785229"/>
                  </a:cubicBezTo>
                  <a:cubicBezTo>
                    <a:pt x="7744976" y="4739297"/>
                    <a:pt x="7710071" y="4712265"/>
                    <a:pt x="7674348" y="4712025"/>
                  </a:cubicBezTo>
                  <a:close/>
                  <a:moveTo>
                    <a:pt x="6941277" y="977448"/>
                  </a:moveTo>
                  <a:cubicBezTo>
                    <a:pt x="6873025" y="977008"/>
                    <a:pt x="6845809" y="1061021"/>
                    <a:pt x="6889060" y="1101279"/>
                  </a:cubicBezTo>
                  <a:cubicBezTo>
                    <a:pt x="6942075" y="1150628"/>
                    <a:pt x="7015458" y="1107513"/>
                    <a:pt x="7013521" y="1050672"/>
                  </a:cubicBezTo>
                  <a:cubicBezTo>
                    <a:pt x="7011904" y="1004700"/>
                    <a:pt x="6977020" y="977688"/>
                    <a:pt x="6941277" y="977448"/>
                  </a:cubicBezTo>
                  <a:close/>
                  <a:moveTo>
                    <a:pt x="6947426" y="45057"/>
                  </a:moveTo>
                  <a:cubicBezTo>
                    <a:pt x="6879195" y="44598"/>
                    <a:pt x="6851939" y="128650"/>
                    <a:pt x="6895210" y="168889"/>
                  </a:cubicBezTo>
                  <a:cubicBezTo>
                    <a:pt x="6948505" y="218497"/>
                    <a:pt x="7021589" y="174822"/>
                    <a:pt x="7019651" y="118281"/>
                  </a:cubicBezTo>
                  <a:cubicBezTo>
                    <a:pt x="7018074" y="72329"/>
                    <a:pt x="6983170" y="45277"/>
                    <a:pt x="6947426" y="45057"/>
                  </a:cubicBezTo>
                  <a:close/>
                  <a:moveTo>
                    <a:pt x="6935126" y="1909838"/>
                  </a:moveTo>
                  <a:cubicBezTo>
                    <a:pt x="6866915" y="1909379"/>
                    <a:pt x="6839618" y="1993392"/>
                    <a:pt x="6882909" y="2033670"/>
                  </a:cubicBezTo>
                  <a:cubicBezTo>
                    <a:pt x="6936205" y="2083278"/>
                    <a:pt x="7009328" y="2039564"/>
                    <a:pt x="7007351" y="1983042"/>
                  </a:cubicBezTo>
                  <a:cubicBezTo>
                    <a:pt x="7005774" y="1937110"/>
                    <a:pt x="6970869" y="1910078"/>
                    <a:pt x="6935126" y="1909838"/>
                  </a:cubicBezTo>
                  <a:close/>
                  <a:moveTo>
                    <a:pt x="6928976" y="2842229"/>
                  </a:moveTo>
                  <a:cubicBezTo>
                    <a:pt x="6860605" y="2841770"/>
                    <a:pt x="6833588" y="2925902"/>
                    <a:pt x="6876759" y="2966061"/>
                  </a:cubicBezTo>
                  <a:cubicBezTo>
                    <a:pt x="6930074" y="3015689"/>
                    <a:pt x="7003178" y="2971954"/>
                    <a:pt x="7001201" y="2915453"/>
                  </a:cubicBezTo>
                  <a:cubicBezTo>
                    <a:pt x="6999623" y="2869501"/>
                    <a:pt x="6964719" y="2842469"/>
                    <a:pt x="6928976" y="2842229"/>
                  </a:cubicBezTo>
                  <a:close/>
                  <a:moveTo>
                    <a:pt x="7662028" y="6576827"/>
                  </a:moveTo>
                  <a:cubicBezTo>
                    <a:pt x="7593816" y="6576367"/>
                    <a:pt x="7566540" y="6660399"/>
                    <a:pt x="7609811" y="6700658"/>
                  </a:cubicBezTo>
                  <a:cubicBezTo>
                    <a:pt x="7663126" y="6750286"/>
                    <a:pt x="7736230" y="6706552"/>
                    <a:pt x="7734253" y="6650031"/>
                  </a:cubicBezTo>
                  <a:cubicBezTo>
                    <a:pt x="7732675" y="6604098"/>
                    <a:pt x="7697771" y="6577066"/>
                    <a:pt x="7662028" y="6576827"/>
                  </a:cubicBezTo>
                  <a:close/>
                  <a:moveTo>
                    <a:pt x="7649728" y="8441608"/>
                  </a:moveTo>
                  <a:cubicBezTo>
                    <a:pt x="7581556" y="8441148"/>
                    <a:pt x="7554200" y="8525161"/>
                    <a:pt x="7597510" y="8565439"/>
                  </a:cubicBezTo>
                  <a:cubicBezTo>
                    <a:pt x="7650866" y="8615127"/>
                    <a:pt x="7723889" y="8571193"/>
                    <a:pt x="7721953" y="8514832"/>
                  </a:cubicBezTo>
                  <a:cubicBezTo>
                    <a:pt x="7720375" y="8468879"/>
                    <a:pt x="7685470" y="8441847"/>
                    <a:pt x="7649728" y="8441608"/>
                  </a:cubicBezTo>
                  <a:close/>
                  <a:moveTo>
                    <a:pt x="7655877" y="7509217"/>
                  </a:moveTo>
                  <a:cubicBezTo>
                    <a:pt x="7587666" y="7508758"/>
                    <a:pt x="7560370" y="7592790"/>
                    <a:pt x="7603661" y="7633048"/>
                  </a:cubicBezTo>
                  <a:cubicBezTo>
                    <a:pt x="7656956" y="7682657"/>
                    <a:pt x="7730040" y="7638982"/>
                    <a:pt x="7728102" y="7582421"/>
                  </a:cubicBezTo>
                  <a:cubicBezTo>
                    <a:pt x="7726525" y="7536489"/>
                    <a:pt x="7691621" y="7509457"/>
                    <a:pt x="7655877" y="7509217"/>
                  </a:cubicBezTo>
                  <a:close/>
                  <a:moveTo>
                    <a:pt x="6904355" y="6571812"/>
                  </a:moveTo>
                  <a:cubicBezTo>
                    <a:pt x="6836024" y="6571352"/>
                    <a:pt x="6808947" y="6655445"/>
                    <a:pt x="6852139" y="6695643"/>
                  </a:cubicBezTo>
                  <a:cubicBezTo>
                    <a:pt x="6905494" y="6745292"/>
                    <a:pt x="6978557" y="6701397"/>
                    <a:pt x="6976580" y="6645016"/>
                  </a:cubicBezTo>
                  <a:cubicBezTo>
                    <a:pt x="6975003" y="6599164"/>
                    <a:pt x="6940178" y="6572051"/>
                    <a:pt x="6904355" y="6571812"/>
                  </a:cubicBezTo>
                  <a:close/>
                  <a:moveTo>
                    <a:pt x="7668178" y="5644436"/>
                  </a:moveTo>
                  <a:cubicBezTo>
                    <a:pt x="7599987" y="5643976"/>
                    <a:pt x="7572670" y="5727989"/>
                    <a:pt x="7615961" y="5768267"/>
                  </a:cubicBezTo>
                  <a:cubicBezTo>
                    <a:pt x="7669316" y="5817915"/>
                    <a:pt x="7742380" y="5774021"/>
                    <a:pt x="7740403" y="5717640"/>
                  </a:cubicBezTo>
                  <a:cubicBezTo>
                    <a:pt x="7738826" y="5671767"/>
                    <a:pt x="7704001" y="5644656"/>
                    <a:pt x="7668178" y="5644436"/>
                  </a:cubicBezTo>
                  <a:close/>
                  <a:moveTo>
                    <a:pt x="6898205" y="7504202"/>
                  </a:moveTo>
                  <a:cubicBezTo>
                    <a:pt x="6829994" y="7503743"/>
                    <a:pt x="6802697" y="7587776"/>
                    <a:pt x="6845988" y="7628034"/>
                  </a:cubicBezTo>
                  <a:cubicBezTo>
                    <a:pt x="6899304" y="7677662"/>
                    <a:pt x="6972407" y="7633928"/>
                    <a:pt x="6970430" y="7577426"/>
                  </a:cubicBezTo>
                  <a:cubicBezTo>
                    <a:pt x="6968852" y="7531494"/>
                    <a:pt x="6933948" y="7504442"/>
                    <a:pt x="6898205" y="7504202"/>
                  </a:cubicBezTo>
                  <a:close/>
                  <a:moveTo>
                    <a:pt x="6892055" y="8436613"/>
                  </a:moveTo>
                  <a:cubicBezTo>
                    <a:pt x="6823843" y="8436153"/>
                    <a:pt x="6796547" y="8520186"/>
                    <a:pt x="6839838" y="8560444"/>
                  </a:cubicBezTo>
                  <a:cubicBezTo>
                    <a:pt x="6893133" y="8610052"/>
                    <a:pt x="6966217" y="8566378"/>
                    <a:pt x="6964280" y="8509817"/>
                  </a:cubicBezTo>
                  <a:cubicBezTo>
                    <a:pt x="6962702" y="8463884"/>
                    <a:pt x="6927798" y="8436852"/>
                    <a:pt x="6892055" y="8436613"/>
                  </a:cubicBezTo>
                  <a:close/>
                  <a:moveTo>
                    <a:pt x="6922826" y="3774640"/>
                  </a:moveTo>
                  <a:cubicBezTo>
                    <a:pt x="6854635" y="3774180"/>
                    <a:pt x="6827318" y="3858193"/>
                    <a:pt x="6870609" y="3898471"/>
                  </a:cubicBezTo>
                  <a:cubicBezTo>
                    <a:pt x="6923904" y="3948079"/>
                    <a:pt x="6996988" y="3904405"/>
                    <a:pt x="6995051" y="3847844"/>
                  </a:cubicBezTo>
                  <a:cubicBezTo>
                    <a:pt x="6993473" y="3801912"/>
                    <a:pt x="6958549" y="3774860"/>
                    <a:pt x="6922826" y="3774640"/>
                  </a:cubicBezTo>
                  <a:close/>
                  <a:moveTo>
                    <a:pt x="6910525" y="5639421"/>
                  </a:moveTo>
                  <a:cubicBezTo>
                    <a:pt x="6842314" y="5638961"/>
                    <a:pt x="6814998" y="5722974"/>
                    <a:pt x="6858289" y="5763252"/>
                  </a:cubicBezTo>
                  <a:cubicBezTo>
                    <a:pt x="6911584" y="5812861"/>
                    <a:pt x="6984707" y="5769186"/>
                    <a:pt x="6982730" y="5712645"/>
                  </a:cubicBezTo>
                  <a:cubicBezTo>
                    <a:pt x="6981153" y="5666693"/>
                    <a:pt x="6946248" y="5639661"/>
                    <a:pt x="6910525" y="5639421"/>
                  </a:cubicBezTo>
                  <a:close/>
                  <a:moveTo>
                    <a:pt x="6916676" y="4707031"/>
                  </a:moveTo>
                  <a:cubicBezTo>
                    <a:pt x="6848564" y="4706591"/>
                    <a:pt x="6821108" y="4790544"/>
                    <a:pt x="6864439" y="4830862"/>
                  </a:cubicBezTo>
                  <a:cubicBezTo>
                    <a:pt x="6917774" y="4880490"/>
                    <a:pt x="6990817" y="4836736"/>
                    <a:pt x="6988901" y="4780255"/>
                  </a:cubicBezTo>
                  <a:cubicBezTo>
                    <a:pt x="6987303" y="4734203"/>
                    <a:pt x="6952099" y="4707251"/>
                    <a:pt x="6916676" y="4707031"/>
                  </a:cubicBezTo>
                  <a:close/>
                  <a:moveTo>
                    <a:pt x="7705099" y="50052"/>
                  </a:moveTo>
                  <a:cubicBezTo>
                    <a:pt x="7637008" y="49593"/>
                    <a:pt x="7609511" y="133525"/>
                    <a:pt x="7652862" y="173883"/>
                  </a:cubicBezTo>
                  <a:cubicBezTo>
                    <a:pt x="7706157" y="223492"/>
                    <a:pt x="7779261" y="179817"/>
                    <a:pt x="7777324" y="123256"/>
                  </a:cubicBezTo>
                  <a:cubicBezTo>
                    <a:pt x="7775727" y="77324"/>
                    <a:pt x="7740842" y="50292"/>
                    <a:pt x="7705099" y="50052"/>
                  </a:cubicBezTo>
                  <a:close/>
                  <a:moveTo>
                    <a:pt x="8432000" y="4717040"/>
                  </a:moveTo>
                  <a:cubicBezTo>
                    <a:pt x="8363629" y="4716581"/>
                    <a:pt x="8336613" y="4800713"/>
                    <a:pt x="8379784" y="4840871"/>
                  </a:cubicBezTo>
                  <a:cubicBezTo>
                    <a:pt x="8433139" y="4890520"/>
                    <a:pt x="8506202" y="4846625"/>
                    <a:pt x="8504225" y="4790264"/>
                  </a:cubicBezTo>
                  <a:cubicBezTo>
                    <a:pt x="8502648" y="4744392"/>
                    <a:pt x="8467824" y="4717280"/>
                    <a:pt x="8432000" y="4717040"/>
                  </a:cubicBezTo>
                  <a:close/>
                  <a:moveTo>
                    <a:pt x="8438150" y="3784650"/>
                  </a:moveTo>
                  <a:cubicBezTo>
                    <a:pt x="8369940" y="3784190"/>
                    <a:pt x="8342643" y="3868203"/>
                    <a:pt x="8385914" y="3908481"/>
                  </a:cubicBezTo>
                  <a:cubicBezTo>
                    <a:pt x="8439249" y="3958109"/>
                    <a:pt x="8512292" y="3914354"/>
                    <a:pt x="8510375" y="3857853"/>
                  </a:cubicBezTo>
                  <a:cubicBezTo>
                    <a:pt x="8508778" y="3811921"/>
                    <a:pt x="8473894" y="3784869"/>
                    <a:pt x="8438150" y="3784650"/>
                  </a:cubicBezTo>
                  <a:close/>
                  <a:moveTo>
                    <a:pt x="8425850" y="5649431"/>
                  </a:moveTo>
                  <a:cubicBezTo>
                    <a:pt x="8357639" y="5648971"/>
                    <a:pt x="8330343" y="5732984"/>
                    <a:pt x="8373634" y="5773262"/>
                  </a:cubicBezTo>
                  <a:cubicBezTo>
                    <a:pt x="8426988" y="5822910"/>
                    <a:pt x="8500052" y="5779016"/>
                    <a:pt x="8498075" y="5722635"/>
                  </a:cubicBezTo>
                  <a:cubicBezTo>
                    <a:pt x="8496498" y="5676702"/>
                    <a:pt x="8461593" y="5649670"/>
                    <a:pt x="8425850" y="5649431"/>
                  </a:cubicBezTo>
                  <a:close/>
                  <a:moveTo>
                    <a:pt x="8419700" y="6581821"/>
                  </a:moveTo>
                  <a:cubicBezTo>
                    <a:pt x="8351509" y="6581362"/>
                    <a:pt x="8324192" y="6665375"/>
                    <a:pt x="8367484" y="6705653"/>
                  </a:cubicBezTo>
                  <a:cubicBezTo>
                    <a:pt x="8420778" y="6755261"/>
                    <a:pt x="8493862" y="6711586"/>
                    <a:pt x="8491925" y="6655046"/>
                  </a:cubicBezTo>
                  <a:cubicBezTo>
                    <a:pt x="8490347" y="6609093"/>
                    <a:pt x="8455423" y="6582061"/>
                    <a:pt x="8419700" y="6581821"/>
                  </a:cubicBezTo>
                  <a:close/>
                  <a:moveTo>
                    <a:pt x="8456601" y="987458"/>
                  </a:moveTo>
                  <a:cubicBezTo>
                    <a:pt x="8388390" y="986998"/>
                    <a:pt x="8361094" y="1071011"/>
                    <a:pt x="8404385" y="1111289"/>
                  </a:cubicBezTo>
                  <a:cubicBezTo>
                    <a:pt x="8457699" y="1160917"/>
                    <a:pt x="8530803" y="1117183"/>
                    <a:pt x="8528826" y="1060661"/>
                  </a:cubicBezTo>
                  <a:cubicBezTo>
                    <a:pt x="8527248" y="1014729"/>
                    <a:pt x="8492344" y="987697"/>
                    <a:pt x="8456601" y="987458"/>
                  </a:cubicBezTo>
                  <a:close/>
                  <a:moveTo>
                    <a:pt x="8444301" y="2852239"/>
                  </a:moveTo>
                  <a:cubicBezTo>
                    <a:pt x="8376110" y="2851779"/>
                    <a:pt x="8348793" y="2935812"/>
                    <a:pt x="8392084" y="2976070"/>
                  </a:cubicBezTo>
                  <a:cubicBezTo>
                    <a:pt x="8445379" y="3025678"/>
                    <a:pt x="8518462" y="2982004"/>
                    <a:pt x="8516526" y="2925463"/>
                  </a:cubicBezTo>
                  <a:cubicBezTo>
                    <a:pt x="8514948" y="2879511"/>
                    <a:pt x="8480044" y="2852478"/>
                    <a:pt x="8444301" y="2852239"/>
                  </a:cubicBezTo>
                  <a:close/>
                  <a:moveTo>
                    <a:pt x="8450451" y="1919848"/>
                  </a:moveTo>
                  <a:cubicBezTo>
                    <a:pt x="8382120" y="1919389"/>
                    <a:pt x="8355043" y="2003481"/>
                    <a:pt x="8398214" y="2043679"/>
                  </a:cubicBezTo>
                  <a:cubicBezTo>
                    <a:pt x="8451509" y="2093288"/>
                    <a:pt x="8524593" y="2049613"/>
                    <a:pt x="8522656" y="1993052"/>
                  </a:cubicBezTo>
                  <a:cubicBezTo>
                    <a:pt x="8521099" y="1947120"/>
                    <a:pt x="8486194" y="1920088"/>
                    <a:pt x="8450451" y="1919848"/>
                  </a:cubicBezTo>
                  <a:close/>
                  <a:moveTo>
                    <a:pt x="7692799" y="1914853"/>
                  </a:moveTo>
                  <a:cubicBezTo>
                    <a:pt x="7624468" y="1914394"/>
                    <a:pt x="7597391" y="1998486"/>
                    <a:pt x="7640582" y="2038685"/>
                  </a:cubicBezTo>
                  <a:cubicBezTo>
                    <a:pt x="7693937" y="2088353"/>
                    <a:pt x="7767000" y="2044479"/>
                    <a:pt x="7765024" y="1988057"/>
                  </a:cubicBezTo>
                  <a:cubicBezTo>
                    <a:pt x="7763426" y="1942125"/>
                    <a:pt x="7728522" y="1915073"/>
                    <a:pt x="7692799" y="1914853"/>
                  </a:cubicBezTo>
                  <a:close/>
                  <a:moveTo>
                    <a:pt x="8413550" y="7514212"/>
                  </a:moveTo>
                  <a:cubicBezTo>
                    <a:pt x="8345319" y="7513752"/>
                    <a:pt x="8318062" y="7597805"/>
                    <a:pt x="8361333" y="7638043"/>
                  </a:cubicBezTo>
                  <a:cubicBezTo>
                    <a:pt x="8414628" y="7687652"/>
                    <a:pt x="8487712" y="7643977"/>
                    <a:pt x="8485775" y="7587436"/>
                  </a:cubicBezTo>
                  <a:cubicBezTo>
                    <a:pt x="8484197" y="7541484"/>
                    <a:pt x="8449273" y="7514452"/>
                    <a:pt x="8413550" y="7514212"/>
                  </a:cubicBezTo>
                  <a:close/>
                  <a:moveTo>
                    <a:pt x="7686649" y="2847244"/>
                  </a:moveTo>
                  <a:cubicBezTo>
                    <a:pt x="7618437" y="2846785"/>
                    <a:pt x="7591161" y="2930817"/>
                    <a:pt x="7634431" y="2971075"/>
                  </a:cubicBezTo>
                  <a:cubicBezTo>
                    <a:pt x="7687727" y="3020684"/>
                    <a:pt x="7760810" y="2977009"/>
                    <a:pt x="7758874" y="2920448"/>
                  </a:cubicBezTo>
                  <a:cubicBezTo>
                    <a:pt x="7757276" y="2874516"/>
                    <a:pt x="7722372" y="2847484"/>
                    <a:pt x="7686649" y="2847244"/>
                  </a:cubicBezTo>
                  <a:close/>
                  <a:moveTo>
                    <a:pt x="7698949" y="982443"/>
                  </a:moveTo>
                  <a:cubicBezTo>
                    <a:pt x="7630737" y="982003"/>
                    <a:pt x="7603441" y="1065996"/>
                    <a:pt x="7646712" y="1106274"/>
                  </a:cubicBezTo>
                  <a:cubicBezTo>
                    <a:pt x="7700067" y="1155922"/>
                    <a:pt x="7773131" y="1112028"/>
                    <a:pt x="7771154" y="1055647"/>
                  </a:cubicBezTo>
                  <a:cubicBezTo>
                    <a:pt x="7769596" y="1009794"/>
                    <a:pt x="7734752" y="982683"/>
                    <a:pt x="7698949" y="982443"/>
                  </a:cubicBezTo>
                  <a:close/>
                  <a:moveTo>
                    <a:pt x="7680498" y="3779635"/>
                  </a:moveTo>
                  <a:cubicBezTo>
                    <a:pt x="7612327" y="3779175"/>
                    <a:pt x="7584971" y="3863188"/>
                    <a:pt x="7628262" y="3903466"/>
                  </a:cubicBezTo>
                  <a:cubicBezTo>
                    <a:pt x="7681596" y="3953094"/>
                    <a:pt x="7754640" y="3909340"/>
                    <a:pt x="7752723" y="3852859"/>
                  </a:cubicBezTo>
                  <a:cubicBezTo>
                    <a:pt x="7751106" y="3806826"/>
                    <a:pt x="7715922" y="3779875"/>
                    <a:pt x="7680498" y="3779635"/>
                  </a:cubicBezTo>
                  <a:close/>
                  <a:moveTo>
                    <a:pt x="8407380" y="8446623"/>
                  </a:moveTo>
                  <a:cubicBezTo>
                    <a:pt x="8339149" y="8446163"/>
                    <a:pt x="8311892" y="8530195"/>
                    <a:pt x="8355163" y="8570454"/>
                  </a:cubicBezTo>
                  <a:cubicBezTo>
                    <a:pt x="8408179" y="8619802"/>
                    <a:pt x="8481362" y="8576867"/>
                    <a:pt x="8479625" y="8519826"/>
                  </a:cubicBezTo>
                  <a:cubicBezTo>
                    <a:pt x="8477847" y="8473694"/>
                    <a:pt x="8442903" y="8446842"/>
                    <a:pt x="8407380" y="8446623"/>
                  </a:cubicBezTo>
                  <a:close/>
                  <a:moveTo>
                    <a:pt x="6189774" y="40042"/>
                  </a:moveTo>
                  <a:cubicBezTo>
                    <a:pt x="6121583" y="39583"/>
                    <a:pt x="6094246" y="123616"/>
                    <a:pt x="6137557" y="163874"/>
                  </a:cubicBezTo>
                  <a:cubicBezTo>
                    <a:pt x="6190853" y="213482"/>
                    <a:pt x="6263936" y="169808"/>
                    <a:pt x="6261999" y="113246"/>
                  </a:cubicBezTo>
                  <a:cubicBezTo>
                    <a:pt x="6260402" y="67314"/>
                    <a:pt x="6225497" y="40282"/>
                    <a:pt x="6189774" y="40042"/>
                  </a:cubicBezTo>
                  <a:close/>
                  <a:moveTo>
                    <a:pt x="5407481" y="3764630"/>
                  </a:moveTo>
                  <a:cubicBezTo>
                    <a:pt x="5339270" y="3764171"/>
                    <a:pt x="5311973" y="3848183"/>
                    <a:pt x="5355264" y="3888462"/>
                  </a:cubicBezTo>
                  <a:cubicBezTo>
                    <a:pt x="5408559" y="3938070"/>
                    <a:pt x="5481683" y="3894375"/>
                    <a:pt x="5479706" y="3837834"/>
                  </a:cubicBezTo>
                  <a:cubicBezTo>
                    <a:pt x="5478128" y="3791882"/>
                    <a:pt x="5443224" y="3764850"/>
                    <a:pt x="5407481" y="3764630"/>
                  </a:cubicBezTo>
                  <a:close/>
                  <a:moveTo>
                    <a:pt x="4674429" y="30033"/>
                  </a:moveTo>
                  <a:cubicBezTo>
                    <a:pt x="4606098" y="29573"/>
                    <a:pt x="4579021" y="113666"/>
                    <a:pt x="4622212" y="153864"/>
                  </a:cubicBezTo>
                  <a:cubicBezTo>
                    <a:pt x="4675567" y="203513"/>
                    <a:pt x="4748631" y="159618"/>
                    <a:pt x="4746654" y="103257"/>
                  </a:cubicBezTo>
                  <a:cubicBezTo>
                    <a:pt x="4745076" y="57305"/>
                    <a:pt x="4710172" y="30273"/>
                    <a:pt x="4674429" y="30033"/>
                  </a:cubicBezTo>
                  <a:close/>
                  <a:moveTo>
                    <a:pt x="6183624" y="972433"/>
                  </a:moveTo>
                  <a:cubicBezTo>
                    <a:pt x="6115373" y="971994"/>
                    <a:pt x="6088156" y="1056026"/>
                    <a:pt x="6131407" y="1096284"/>
                  </a:cubicBezTo>
                  <a:cubicBezTo>
                    <a:pt x="6184682" y="1145893"/>
                    <a:pt x="6257786" y="1102238"/>
                    <a:pt x="6255849" y="1045657"/>
                  </a:cubicBezTo>
                  <a:cubicBezTo>
                    <a:pt x="6254251" y="999705"/>
                    <a:pt x="6219347" y="972673"/>
                    <a:pt x="6183624" y="972433"/>
                  </a:cubicBezTo>
                  <a:close/>
                  <a:moveTo>
                    <a:pt x="5395180" y="5629411"/>
                  </a:moveTo>
                  <a:cubicBezTo>
                    <a:pt x="5326989" y="5628952"/>
                    <a:pt x="5299653" y="5712965"/>
                    <a:pt x="5342964" y="5753243"/>
                  </a:cubicBezTo>
                  <a:cubicBezTo>
                    <a:pt x="5396259" y="5802851"/>
                    <a:pt x="5469343" y="5759176"/>
                    <a:pt x="5467405" y="5702615"/>
                  </a:cubicBezTo>
                  <a:cubicBezTo>
                    <a:pt x="5465828" y="5656683"/>
                    <a:pt x="5430924" y="5629652"/>
                    <a:pt x="5395180" y="5629411"/>
                  </a:cubicBezTo>
                  <a:close/>
                  <a:moveTo>
                    <a:pt x="5389031" y="6561802"/>
                  </a:moveTo>
                  <a:cubicBezTo>
                    <a:pt x="5320839" y="6561343"/>
                    <a:pt x="5293522" y="6645355"/>
                    <a:pt x="5336794" y="6685633"/>
                  </a:cubicBezTo>
                  <a:cubicBezTo>
                    <a:pt x="5390129" y="6735262"/>
                    <a:pt x="5463172" y="6691507"/>
                    <a:pt x="5461255" y="6635006"/>
                  </a:cubicBezTo>
                  <a:cubicBezTo>
                    <a:pt x="5459658" y="6588994"/>
                    <a:pt x="5424474" y="6562042"/>
                    <a:pt x="5389031" y="6561802"/>
                  </a:cubicBezTo>
                  <a:close/>
                  <a:moveTo>
                    <a:pt x="5376730" y="8426603"/>
                  </a:moveTo>
                  <a:cubicBezTo>
                    <a:pt x="5308519" y="8426144"/>
                    <a:pt x="5281222" y="8510156"/>
                    <a:pt x="5324513" y="8550434"/>
                  </a:cubicBezTo>
                  <a:cubicBezTo>
                    <a:pt x="5377828" y="8600063"/>
                    <a:pt x="5450931" y="8556268"/>
                    <a:pt x="5448955" y="8499807"/>
                  </a:cubicBezTo>
                  <a:cubicBezTo>
                    <a:pt x="5447377" y="8453875"/>
                    <a:pt x="5412473" y="8426843"/>
                    <a:pt x="5376730" y="8426603"/>
                  </a:cubicBezTo>
                  <a:close/>
                  <a:moveTo>
                    <a:pt x="4655979" y="2827225"/>
                  </a:moveTo>
                  <a:cubicBezTo>
                    <a:pt x="4587887" y="2826765"/>
                    <a:pt x="4560391" y="2910698"/>
                    <a:pt x="4603742" y="2951056"/>
                  </a:cubicBezTo>
                  <a:cubicBezTo>
                    <a:pt x="4657037" y="3000665"/>
                    <a:pt x="4730120" y="2956990"/>
                    <a:pt x="4728203" y="2900429"/>
                  </a:cubicBezTo>
                  <a:cubicBezTo>
                    <a:pt x="4726606" y="2854497"/>
                    <a:pt x="4691721" y="2827464"/>
                    <a:pt x="4655979" y="2827225"/>
                  </a:cubicBezTo>
                  <a:close/>
                  <a:moveTo>
                    <a:pt x="5382880" y="7494193"/>
                  </a:moveTo>
                  <a:cubicBezTo>
                    <a:pt x="5314669" y="7493733"/>
                    <a:pt x="5287372" y="7577746"/>
                    <a:pt x="5330663" y="7618024"/>
                  </a:cubicBezTo>
                  <a:cubicBezTo>
                    <a:pt x="5383978" y="7667652"/>
                    <a:pt x="5457082" y="7623858"/>
                    <a:pt x="5455105" y="7567397"/>
                  </a:cubicBezTo>
                  <a:cubicBezTo>
                    <a:pt x="5453527" y="7521545"/>
                    <a:pt x="5418703" y="7494433"/>
                    <a:pt x="5382880" y="7494193"/>
                  </a:cubicBezTo>
                  <a:close/>
                  <a:moveTo>
                    <a:pt x="4662129" y="1894834"/>
                  </a:moveTo>
                  <a:cubicBezTo>
                    <a:pt x="4593918" y="1894375"/>
                    <a:pt x="4566621" y="1978407"/>
                    <a:pt x="4609912" y="2018665"/>
                  </a:cubicBezTo>
                  <a:cubicBezTo>
                    <a:pt x="4663207" y="2068274"/>
                    <a:pt x="4736290" y="2024599"/>
                    <a:pt x="4734354" y="1968058"/>
                  </a:cubicBezTo>
                  <a:cubicBezTo>
                    <a:pt x="4732776" y="1922106"/>
                    <a:pt x="4697872" y="1895054"/>
                    <a:pt x="4662129" y="1894834"/>
                  </a:cubicBezTo>
                  <a:close/>
                  <a:moveTo>
                    <a:pt x="4625228" y="7489198"/>
                  </a:moveTo>
                  <a:cubicBezTo>
                    <a:pt x="4557036" y="7488739"/>
                    <a:pt x="4529700" y="7572751"/>
                    <a:pt x="4572991" y="7613029"/>
                  </a:cubicBezTo>
                  <a:cubicBezTo>
                    <a:pt x="4626286" y="7662637"/>
                    <a:pt x="4699409" y="7618963"/>
                    <a:pt x="4697433" y="7562402"/>
                  </a:cubicBezTo>
                  <a:cubicBezTo>
                    <a:pt x="4695855" y="7516470"/>
                    <a:pt x="4660951" y="7489438"/>
                    <a:pt x="4625228" y="7489198"/>
                  </a:cubicBezTo>
                  <a:close/>
                  <a:moveTo>
                    <a:pt x="4649828" y="3759615"/>
                  </a:moveTo>
                  <a:cubicBezTo>
                    <a:pt x="4581617" y="3759156"/>
                    <a:pt x="4554321" y="3843169"/>
                    <a:pt x="4597612" y="3883447"/>
                  </a:cubicBezTo>
                  <a:cubicBezTo>
                    <a:pt x="4650926" y="3933075"/>
                    <a:pt x="4724030" y="3889281"/>
                    <a:pt x="4722053" y="3832839"/>
                  </a:cubicBezTo>
                  <a:cubicBezTo>
                    <a:pt x="4720476" y="3786967"/>
                    <a:pt x="4685651" y="3759855"/>
                    <a:pt x="4649828" y="3759615"/>
                  </a:cubicBezTo>
                  <a:close/>
                  <a:moveTo>
                    <a:pt x="4619058" y="8421588"/>
                  </a:moveTo>
                  <a:cubicBezTo>
                    <a:pt x="4550846" y="8421129"/>
                    <a:pt x="4523549" y="8505141"/>
                    <a:pt x="4566840" y="8545419"/>
                  </a:cubicBezTo>
                  <a:cubicBezTo>
                    <a:pt x="4620156" y="8595048"/>
                    <a:pt x="4693259" y="8551254"/>
                    <a:pt x="4691282" y="8494812"/>
                  </a:cubicBezTo>
                  <a:cubicBezTo>
                    <a:pt x="4689705" y="8448940"/>
                    <a:pt x="4654880" y="8421828"/>
                    <a:pt x="4619058" y="8421588"/>
                  </a:cubicBezTo>
                  <a:close/>
                  <a:moveTo>
                    <a:pt x="4631378" y="6556807"/>
                  </a:moveTo>
                  <a:cubicBezTo>
                    <a:pt x="4563187" y="6556348"/>
                    <a:pt x="4535850" y="6640360"/>
                    <a:pt x="4579161" y="6680638"/>
                  </a:cubicBezTo>
                  <a:cubicBezTo>
                    <a:pt x="4632456" y="6730247"/>
                    <a:pt x="4705540" y="6686573"/>
                    <a:pt x="4703603" y="6630031"/>
                  </a:cubicBezTo>
                  <a:cubicBezTo>
                    <a:pt x="4701985" y="6583979"/>
                    <a:pt x="4666801" y="6557027"/>
                    <a:pt x="4631378" y="6556807"/>
                  </a:cubicBezTo>
                  <a:close/>
                  <a:moveTo>
                    <a:pt x="4643678" y="4692006"/>
                  </a:moveTo>
                  <a:cubicBezTo>
                    <a:pt x="4575467" y="4691547"/>
                    <a:pt x="4548170" y="4775559"/>
                    <a:pt x="4591461" y="4815838"/>
                  </a:cubicBezTo>
                  <a:cubicBezTo>
                    <a:pt x="4644756" y="4865446"/>
                    <a:pt x="4717880" y="4821751"/>
                    <a:pt x="4715903" y="4765230"/>
                  </a:cubicBezTo>
                  <a:cubicBezTo>
                    <a:pt x="4714306" y="4719278"/>
                    <a:pt x="4679401" y="4692246"/>
                    <a:pt x="4643678" y="4692006"/>
                  </a:cubicBezTo>
                  <a:close/>
                  <a:moveTo>
                    <a:pt x="4637528" y="5624417"/>
                  </a:moveTo>
                  <a:cubicBezTo>
                    <a:pt x="4569197" y="5623957"/>
                    <a:pt x="4542120" y="5708050"/>
                    <a:pt x="4585311" y="5748248"/>
                  </a:cubicBezTo>
                  <a:cubicBezTo>
                    <a:pt x="4638606" y="5797856"/>
                    <a:pt x="4711690" y="5754182"/>
                    <a:pt x="4709753" y="5697621"/>
                  </a:cubicBezTo>
                  <a:cubicBezTo>
                    <a:pt x="4708155" y="5651669"/>
                    <a:pt x="4673251" y="5624637"/>
                    <a:pt x="4637528" y="5624417"/>
                  </a:cubicBezTo>
                  <a:close/>
                  <a:moveTo>
                    <a:pt x="4668279" y="962424"/>
                  </a:moveTo>
                  <a:cubicBezTo>
                    <a:pt x="4600088" y="961964"/>
                    <a:pt x="4572771" y="1045977"/>
                    <a:pt x="4616042" y="1086255"/>
                  </a:cubicBezTo>
                  <a:cubicBezTo>
                    <a:pt x="4669357" y="1135863"/>
                    <a:pt x="4742461" y="1092149"/>
                    <a:pt x="4740484" y="1035647"/>
                  </a:cubicBezTo>
                  <a:cubicBezTo>
                    <a:pt x="4738926" y="989695"/>
                    <a:pt x="4704022" y="962663"/>
                    <a:pt x="4668279" y="962424"/>
                  </a:cubicBezTo>
                  <a:close/>
                  <a:moveTo>
                    <a:pt x="6159003" y="4702016"/>
                  </a:moveTo>
                  <a:cubicBezTo>
                    <a:pt x="6090812" y="4701556"/>
                    <a:pt x="6063476" y="4785569"/>
                    <a:pt x="6106786" y="4825847"/>
                  </a:cubicBezTo>
                  <a:cubicBezTo>
                    <a:pt x="6160081" y="4875455"/>
                    <a:pt x="6233165" y="4831781"/>
                    <a:pt x="6231228" y="4775220"/>
                  </a:cubicBezTo>
                  <a:cubicBezTo>
                    <a:pt x="6229651" y="4729288"/>
                    <a:pt x="6194746" y="4702256"/>
                    <a:pt x="6159003" y="4702016"/>
                  </a:cubicBezTo>
                  <a:close/>
                  <a:moveTo>
                    <a:pt x="6152853" y="5634406"/>
                  </a:moveTo>
                  <a:cubicBezTo>
                    <a:pt x="6084661" y="5633947"/>
                    <a:pt x="6057345" y="5717959"/>
                    <a:pt x="6100616" y="5758237"/>
                  </a:cubicBezTo>
                  <a:cubicBezTo>
                    <a:pt x="6153951" y="5807866"/>
                    <a:pt x="6226995" y="5764111"/>
                    <a:pt x="6225078" y="5707630"/>
                  </a:cubicBezTo>
                  <a:cubicBezTo>
                    <a:pt x="6223481" y="5661598"/>
                    <a:pt x="6188296" y="5634646"/>
                    <a:pt x="6152853" y="5634406"/>
                  </a:cubicBezTo>
                  <a:close/>
                  <a:moveTo>
                    <a:pt x="6140553" y="7499208"/>
                  </a:moveTo>
                  <a:cubicBezTo>
                    <a:pt x="6072221" y="7498748"/>
                    <a:pt x="6045145" y="7582841"/>
                    <a:pt x="6088336" y="7623039"/>
                  </a:cubicBezTo>
                  <a:cubicBezTo>
                    <a:pt x="6141691" y="7672687"/>
                    <a:pt x="6214754" y="7628793"/>
                    <a:pt x="6212778" y="7572411"/>
                  </a:cubicBezTo>
                  <a:cubicBezTo>
                    <a:pt x="6211180" y="7526479"/>
                    <a:pt x="6176276" y="7499447"/>
                    <a:pt x="6140553" y="7499208"/>
                  </a:cubicBezTo>
                  <a:close/>
                  <a:moveTo>
                    <a:pt x="6146703" y="6566817"/>
                  </a:moveTo>
                  <a:cubicBezTo>
                    <a:pt x="6078491" y="6566357"/>
                    <a:pt x="6051195" y="6650370"/>
                    <a:pt x="6094466" y="6690648"/>
                  </a:cubicBezTo>
                  <a:cubicBezTo>
                    <a:pt x="6147781" y="6740277"/>
                    <a:pt x="6220885" y="6696482"/>
                    <a:pt x="6218908" y="6640041"/>
                  </a:cubicBezTo>
                  <a:cubicBezTo>
                    <a:pt x="6217330" y="6594088"/>
                    <a:pt x="6182446" y="6567057"/>
                    <a:pt x="6146703" y="6566817"/>
                  </a:cubicBezTo>
                  <a:close/>
                  <a:moveTo>
                    <a:pt x="6177454" y="1904844"/>
                  </a:moveTo>
                  <a:cubicBezTo>
                    <a:pt x="6109343" y="1904384"/>
                    <a:pt x="6081886" y="1988337"/>
                    <a:pt x="6125237" y="2028675"/>
                  </a:cubicBezTo>
                  <a:cubicBezTo>
                    <a:pt x="6178252" y="2078024"/>
                    <a:pt x="6251635" y="2034909"/>
                    <a:pt x="6249699" y="1978068"/>
                  </a:cubicBezTo>
                  <a:cubicBezTo>
                    <a:pt x="6248101" y="1932096"/>
                    <a:pt x="6213197" y="1905063"/>
                    <a:pt x="6177454" y="1904844"/>
                  </a:cubicBezTo>
                  <a:close/>
                  <a:moveTo>
                    <a:pt x="5401331" y="4697021"/>
                  </a:moveTo>
                  <a:cubicBezTo>
                    <a:pt x="5333000" y="4696562"/>
                    <a:pt x="5305923" y="4780654"/>
                    <a:pt x="5349114" y="4820852"/>
                  </a:cubicBezTo>
                  <a:cubicBezTo>
                    <a:pt x="5402409" y="4870460"/>
                    <a:pt x="5475492" y="4826786"/>
                    <a:pt x="5473556" y="4770225"/>
                  </a:cubicBezTo>
                  <a:cubicBezTo>
                    <a:pt x="5471978" y="4724293"/>
                    <a:pt x="5437073" y="4697261"/>
                    <a:pt x="5401331" y="4697021"/>
                  </a:cubicBezTo>
                  <a:close/>
                  <a:moveTo>
                    <a:pt x="6165153" y="3769625"/>
                  </a:moveTo>
                  <a:cubicBezTo>
                    <a:pt x="6096783" y="3769165"/>
                    <a:pt x="6069766" y="3853298"/>
                    <a:pt x="6112917" y="3893456"/>
                  </a:cubicBezTo>
                  <a:cubicBezTo>
                    <a:pt x="6166212" y="3943065"/>
                    <a:pt x="6239295" y="3899390"/>
                    <a:pt x="6237358" y="3842849"/>
                  </a:cubicBezTo>
                  <a:cubicBezTo>
                    <a:pt x="6235801" y="3796897"/>
                    <a:pt x="6200896" y="3769865"/>
                    <a:pt x="6165153" y="3769625"/>
                  </a:cubicBezTo>
                  <a:close/>
                  <a:moveTo>
                    <a:pt x="6171304" y="2837235"/>
                  </a:moveTo>
                  <a:cubicBezTo>
                    <a:pt x="6102973" y="2836775"/>
                    <a:pt x="6075895" y="2920867"/>
                    <a:pt x="6119087" y="2961066"/>
                  </a:cubicBezTo>
                  <a:cubicBezTo>
                    <a:pt x="6172442" y="3010714"/>
                    <a:pt x="6245506" y="2966820"/>
                    <a:pt x="6243529" y="2910438"/>
                  </a:cubicBezTo>
                  <a:cubicBezTo>
                    <a:pt x="6241951" y="2864506"/>
                    <a:pt x="6207047" y="2837474"/>
                    <a:pt x="6171304" y="2837235"/>
                  </a:cubicBezTo>
                  <a:close/>
                  <a:moveTo>
                    <a:pt x="5413651" y="2832220"/>
                  </a:moveTo>
                  <a:cubicBezTo>
                    <a:pt x="5345440" y="2831760"/>
                    <a:pt x="5318143" y="2915773"/>
                    <a:pt x="5361414" y="2956051"/>
                  </a:cubicBezTo>
                  <a:cubicBezTo>
                    <a:pt x="5414430" y="3005400"/>
                    <a:pt x="5487813" y="2962284"/>
                    <a:pt x="5485876" y="2905443"/>
                  </a:cubicBezTo>
                  <a:cubicBezTo>
                    <a:pt x="5484279" y="2859491"/>
                    <a:pt x="5449394" y="2832459"/>
                    <a:pt x="5413651" y="2832220"/>
                  </a:cubicBezTo>
                  <a:close/>
                  <a:moveTo>
                    <a:pt x="6134403" y="8431598"/>
                  </a:moveTo>
                  <a:cubicBezTo>
                    <a:pt x="6066211" y="8431139"/>
                    <a:pt x="6038894" y="8515151"/>
                    <a:pt x="6082185" y="8555429"/>
                  </a:cubicBezTo>
                  <a:cubicBezTo>
                    <a:pt x="6135501" y="8605058"/>
                    <a:pt x="6208604" y="8561323"/>
                    <a:pt x="6206627" y="8504822"/>
                  </a:cubicBezTo>
                  <a:cubicBezTo>
                    <a:pt x="6205030" y="8458869"/>
                    <a:pt x="6170125" y="8431837"/>
                    <a:pt x="6134403" y="8431598"/>
                  </a:cubicBezTo>
                  <a:close/>
                  <a:moveTo>
                    <a:pt x="5419801" y="1899829"/>
                  </a:moveTo>
                  <a:cubicBezTo>
                    <a:pt x="5351690" y="1899370"/>
                    <a:pt x="5324214" y="1983322"/>
                    <a:pt x="5367564" y="2023660"/>
                  </a:cubicBezTo>
                  <a:cubicBezTo>
                    <a:pt x="5420899" y="2073329"/>
                    <a:pt x="5493943" y="2029454"/>
                    <a:pt x="5492006" y="1973033"/>
                  </a:cubicBezTo>
                  <a:cubicBezTo>
                    <a:pt x="5490429" y="1927001"/>
                    <a:pt x="5455465" y="1900069"/>
                    <a:pt x="5419801" y="1899829"/>
                  </a:cubicBezTo>
                  <a:close/>
                  <a:moveTo>
                    <a:pt x="3916777" y="25038"/>
                  </a:moveTo>
                  <a:cubicBezTo>
                    <a:pt x="3848445" y="24579"/>
                    <a:pt x="3821369" y="108671"/>
                    <a:pt x="3864560" y="148869"/>
                  </a:cubicBezTo>
                  <a:cubicBezTo>
                    <a:pt x="3917915" y="198518"/>
                    <a:pt x="3990978" y="154623"/>
                    <a:pt x="3989002" y="98242"/>
                  </a:cubicBezTo>
                  <a:cubicBezTo>
                    <a:pt x="3987404" y="52370"/>
                    <a:pt x="3952579" y="25258"/>
                    <a:pt x="3916777" y="25038"/>
                  </a:cubicBezTo>
                  <a:close/>
                  <a:moveTo>
                    <a:pt x="5432102" y="35048"/>
                  </a:moveTo>
                  <a:cubicBezTo>
                    <a:pt x="5363770" y="34588"/>
                    <a:pt x="5336694" y="118681"/>
                    <a:pt x="5379885" y="158879"/>
                  </a:cubicBezTo>
                  <a:cubicBezTo>
                    <a:pt x="5433200" y="208507"/>
                    <a:pt x="5506303" y="164773"/>
                    <a:pt x="5504327" y="108252"/>
                  </a:cubicBezTo>
                  <a:cubicBezTo>
                    <a:pt x="5502749" y="62319"/>
                    <a:pt x="5467845" y="35267"/>
                    <a:pt x="5432102" y="35048"/>
                  </a:cubicBezTo>
                  <a:close/>
                  <a:moveTo>
                    <a:pt x="5425952" y="967438"/>
                  </a:moveTo>
                  <a:cubicBezTo>
                    <a:pt x="5357800" y="966999"/>
                    <a:pt x="5330404" y="1050972"/>
                    <a:pt x="5373734" y="1091290"/>
                  </a:cubicBezTo>
                  <a:cubicBezTo>
                    <a:pt x="5427030" y="1140898"/>
                    <a:pt x="5500113" y="1097224"/>
                    <a:pt x="5498177" y="1040662"/>
                  </a:cubicBezTo>
                  <a:cubicBezTo>
                    <a:pt x="5496599" y="994710"/>
                    <a:pt x="5461675" y="967678"/>
                    <a:pt x="5425952" y="9674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61" name="Google Shape;2461;p29"/>
          <p:cNvSpPr txBox="1"/>
          <p:nvPr/>
        </p:nvSpPr>
        <p:spPr>
          <a:xfrm>
            <a:off x="5789071" y="514350"/>
            <a:ext cx="2840700" cy="985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2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Add a Social Media Timeline</a:t>
            </a:r>
            <a:endParaRPr b="1" sz="32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pSp>
        <p:nvGrpSpPr>
          <p:cNvPr id="2462" name="Google Shape;2462;p29"/>
          <p:cNvGrpSpPr/>
          <p:nvPr/>
        </p:nvGrpSpPr>
        <p:grpSpPr>
          <a:xfrm>
            <a:off x="1464436" y="481013"/>
            <a:ext cx="2246175" cy="708966"/>
            <a:chOff x="0" y="-38100"/>
            <a:chExt cx="5989800" cy="1890575"/>
          </a:xfrm>
        </p:grpSpPr>
        <p:sp>
          <p:nvSpPr>
            <p:cNvPr id="2463" name="Google Shape;2463;p29"/>
            <p:cNvSpPr txBox="1"/>
            <p:nvPr/>
          </p:nvSpPr>
          <p:spPr>
            <a:xfrm>
              <a:off x="0" y="867275"/>
              <a:ext cx="59898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Briefly elaborate on what you want to discuss. </a:t>
              </a:r>
              <a:endParaRPr sz="12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2464" name="Google Shape;2464;p29"/>
            <p:cNvSpPr txBox="1"/>
            <p:nvPr/>
          </p:nvSpPr>
          <p:spPr>
            <a:xfrm>
              <a:off x="0" y="-38100"/>
              <a:ext cx="59898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Add a main point</a:t>
              </a:r>
              <a:endParaRPr sz="15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</p:grpSp>
      <p:grpSp>
        <p:nvGrpSpPr>
          <p:cNvPr id="2465" name="Google Shape;2465;p29"/>
          <p:cNvGrpSpPr/>
          <p:nvPr/>
        </p:nvGrpSpPr>
        <p:grpSpPr>
          <a:xfrm rot="-332580">
            <a:off x="6455060" y="4343728"/>
            <a:ext cx="1509936" cy="802727"/>
            <a:chOff x="12908898" y="8687228"/>
            <a:chExt cx="3019642" cy="1605331"/>
          </a:xfrm>
        </p:grpSpPr>
        <p:sp>
          <p:nvSpPr>
            <p:cNvPr id="2466" name="Google Shape;2466;p29"/>
            <p:cNvSpPr/>
            <p:nvPr/>
          </p:nvSpPr>
          <p:spPr>
            <a:xfrm>
              <a:off x="12908898" y="8687228"/>
              <a:ext cx="3019642" cy="1605331"/>
            </a:xfrm>
            <a:custGeom>
              <a:rect b="b" l="l" r="r" t="t"/>
              <a:pathLst>
                <a:path extrusionOk="0" h="1605331" w="3019642">
                  <a:moveTo>
                    <a:pt x="101835" y="1489898"/>
                  </a:moveTo>
                  <a:cubicBezTo>
                    <a:pt x="165833" y="1554006"/>
                    <a:pt x="254605" y="1592591"/>
                    <a:pt x="345750" y="1592591"/>
                  </a:cubicBezTo>
                  <a:cubicBezTo>
                    <a:pt x="346390" y="1592591"/>
                    <a:pt x="667209" y="1592591"/>
                    <a:pt x="669474" y="1592585"/>
                  </a:cubicBezTo>
                  <a:cubicBezTo>
                    <a:pt x="669474" y="1592585"/>
                    <a:pt x="836877" y="1591332"/>
                    <a:pt x="836877" y="1591326"/>
                  </a:cubicBezTo>
                  <a:cubicBezTo>
                    <a:pt x="870679" y="1591326"/>
                    <a:pt x="903913" y="1586614"/>
                    <a:pt x="935692" y="1577430"/>
                  </a:cubicBezTo>
                  <a:cubicBezTo>
                    <a:pt x="968926" y="1588066"/>
                    <a:pt x="1004383" y="1593867"/>
                    <a:pt x="1041005" y="1593867"/>
                  </a:cubicBezTo>
                  <a:lnTo>
                    <a:pt x="1307604" y="1593867"/>
                  </a:lnTo>
                  <a:cubicBezTo>
                    <a:pt x="1334533" y="1593867"/>
                    <a:pt x="1360575" y="1590770"/>
                    <a:pt x="1385432" y="1585035"/>
                  </a:cubicBezTo>
                  <a:cubicBezTo>
                    <a:pt x="1410296" y="1590770"/>
                    <a:pt x="1436331" y="1593867"/>
                    <a:pt x="1463261" y="1593867"/>
                  </a:cubicBezTo>
                  <a:lnTo>
                    <a:pt x="1640574" y="1593867"/>
                  </a:lnTo>
                  <a:cubicBezTo>
                    <a:pt x="1690404" y="1593867"/>
                    <a:pt x="1738157" y="1583317"/>
                    <a:pt x="1781435" y="1564169"/>
                  </a:cubicBezTo>
                  <a:cubicBezTo>
                    <a:pt x="1816294" y="1579614"/>
                    <a:pt x="1854377" y="1589542"/>
                    <a:pt x="1894249" y="1591713"/>
                  </a:cubicBezTo>
                  <a:cubicBezTo>
                    <a:pt x="1927562" y="1594260"/>
                    <a:pt x="1965090" y="1593764"/>
                    <a:pt x="2106162" y="1592597"/>
                  </a:cubicBezTo>
                  <a:cubicBezTo>
                    <a:pt x="2151468" y="1592597"/>
                    <a:pt x="2197119" y="1583891"/>
                    <a:pt x="2240367" y="1565936"/>
                  </a:cubicBezTo>
                  <a:cubicBezTo>
                    <a:pt x="2244504" y="1564218"/>
                    <a:pt x="2248604" y="1562421"/>
                    <a:pt x="2252669" y="1560546"/>
                  </a:cubicBezTo>
                  <a:cubicBezTo>
                    <a:pt x="2320394" y="1588398"/>
                    <a:pt x="2396102" y="1605331"/>
                    <a:pt x="2474885" y="1605331"/>
                  </a:cubicBezTo>
                  <a:cubicBezTo>
                    <a:pt x="2560999" y="1605331"/>
                    <a:pt x="2681978" y="1593994"/>
                    <a:pt x="2795161" y="1523921"/>
                  </a:cubicBezTo>
                  <a:cubicBezTo>
                    <a:pt x="2874432" y="1474846"/>
                    <a:pt x="2935719" y="1405638"/>
                    <a:pt x="2977366" y="1322201"/>
                  </a:cubicBezTo>
                  <a:cubicBezTo>
                    <a:pt x="2988829" y="1299237"/>
                    <a:pt x="3014520" y="1243151"/>
                    <a:pt x="3014520" y="1166979"/>
                  </a:cubicBezTo>
                  <a:cubicBezTo>
                    <a:pt x="3014520" y="1133107"/>
                    <a:pt x="3009507" y="1101129"/>
                    <a:pt x="3000847" y="1071498"/>
                  </a:cubicBezTo>
                  <a:cubicBezTo>
                    <a:pt x="3009640" y="1045829"/>
                    <a:pt x="3015504" y="1018333"/>
                    <a:pt x="3017268" y="989440"/>
                  </a:cubicBezTo>
                  <a:cubicBezTo>
                    <a:pt x="3019786" y="959615"/>
                    <a:pt x="3019641" y="933469"/>
                    <a:pt x="3019641" y="921648"/>
                  </a:cubicBezTo>
                  <a:cubicBezTo>
                    <a:pt x="3019641" y="771683"/>
                    <a:pt x="2983822" y="617272"/>
                    <a:pt x="2884832" y="493992"/>
                  </a:cubicBezTo>
                  <a:cubicBezTo>
                    <a:pt x="2836669" y="434010"/>
                    <a:pt x="2776409" y="385461"/>
                    <a:pt x="2706522" y="351928"/>
                  </a:cubicBezTo>
                  <a:cubicBezTo>
                    <a:pt x="2631834" y="316090"/>
                    <a:pt x="2552937" y="300603"/>
                    <a:pt x="2476153" y="300603"/>
                  </a:cubicBezTo>
                  <a:cubicBezTo>
                    <a:pt x="2378709" y="300603"/>
                    <a:pt x="2289804" y="325231"/>
                    <a:pt x="2212779" y="366864"/>
                  </a:cubicBezTo>
                  <a:cubicBezTo>
                    <a:pt x="2193979" y="355140"/>
                    <a:pt x="2173778" y="345043"/>
                    <a:pt x="2152332" y="336919"/>
                  </a:cubicBezTo>
                  <a:cubicBezTo>
                    <a:pt x="2113197" y="322091"/>
                    <a:pt x="2070494" y="314081"/>
                    <a:pt x="2026225" y="314632"/>
                  </a:cubicBezTo>
                  <a:cubicBezTo>
                    <a:pt x="2001120" y="314414"/>
                    <a:pt x="1885280" y="313404"/>
                    <a:pt x="1882925" y="313392"/>
                  </a:cubicBezTo>
                  <a:cubicBezTo>
                    <a:pt x="1879803" y="313392"/>
                    <a:pt x="1876680" y="313434"/>
                    <a:pt x="1873564" y="313519"/>
                  </a:cubicBezTo>
                  <a:cubicBezTo>
                    <a:pt x="1852384" y="259798"/>
                    <a:pt x="1818939" y="213100"/>
                    <a:pt x="1776730" y="176530"/>
                  </a:cubicBezTo>
                  <a:cubicBezTo>
                    <a:pt x="1716156" y="124043"/>
                    <a:pt x="1645720" y="99028"/>
                    <a:pt x="1579771" y="92398"/>
                  </a:cubicBezTo>
                  <a:lnTo>
                    <a:pt x="1578974" y="92325"/>
                  </a:lnTo>
                  <a:cubicBezTo>
                    <a:pt x="1574112" y="91877"/>
                    <a:pt x="1569232" y="91551"/>
                    <a:pt x="1564352" y="91339"/>
                  </a:cubicBezTo>
                  <a:cubicBezTo>
                    <a:pt x="1526444" y="89706"/>
                    <a:pt x="1506466" y="89736"/>
                    <a:pt x="1458163" y="89736"/>
                  </a:cubicBezTo>
                  <a:cubicBezTo>
                    <a:pt x="1437811" y="89736"/>
                    <a:pt x="1417869" y="91527"/>
                    <a:pt x="1398519" y="94914"/>
                  </a:cubicBezTo>
                  <a:cubicBezTo>
                    <a:pt x="1336846" y="44297"/>
                    <a:pt x="1260099" y="10703"/>
                    <a:pt x="1174812" y="2131"/>
                  </a:cubicBezTo>
                  <a:cubicBezTo>
                    <a:pt x="1008918" y="-14542"/>
                    <a:pt x="855919" y="67999"/>
                    <a:pt x="774546" y="201648"/>
                  </a:cubicBezTo>
                  <a:cubicBezTo>
                    <a:pt x="771538" y="198394"/>
                    <a:pt x="768476" y="195206"/>
                    <a:pt x="765360" y="192090"/>
                  </a:cubicBezTo>
                  <a:cubicBezTo>
                    <a:pt x="704731" y="131357"/>
                    <a:pt x="617965" y="89736"/>
                    <a:pt x="519228" y="89736"/>
                  </a:cubicBezTo>
                  <a:cubicBezTo>
                    <a:pt x="456927" y="89736"/>
                    <a:pt x="419018" y="90311"/>
                    <a:pt x="392651" y="90710"/>
                  </a:cubicBezTo>
                  <a:cubicBezTo>
                    <a:pt x="377873" y="90934"/>
                    <a:pt x="369484" y="91055"/>
                    <a:pt x="362327" y="91055"/>
                  </a:cubicBezTo>
                  <a:cubicBezTo>
                    <a:pt x="314714" y="91055"/>
                    <a:pt x="268730" y="100861"/>
                    <a:pt x="226818" y="118738"/>
                  </a:cubicBezTo>
                  <a:cubicBezTo>
                    <a:pt x="182604" y="137595"/>
                    <a:pt x="144067" y="164921"/>
                    <a:pt x="112633" y="197680"/>
                  </a:cubicBezTo>
                  <a:cubicBezTo>
                    <a:pt x="51853" y="261038"/>
                    <a:pt x="15304" y="347221"/>
                    <a:pt x="15304" y="439968"/>
                  </a:cubicBezTo>
                  <a:cubicBezTo>
                    <a:pt x="15304" y="522341"/>
                    <a:pt x="43743" y="598506"/>
                    <a:pt x="92003" y="658349"/>
                  </a:cubicBezTo>
                  <a:cubicBezTo>
                    <a:pt x="92619" y="691059"/>
                    <a:pt x="93500" y="731229"/>
                    <a:pt x="94763" y="780945"/>
                  </a:cubicBezTo>
                  <a:cubicBezTo>
                    <a:pt x="95572" y="797588"/>
                    <a:pt x="99232" y="907008"/>
                    <a:pt x="101490" y="996881"/>
                  </a:cubicBezTo>
                  <a:cubicBezTo>
                    <a:pt x="101466" y="996906"/>
                    <a:pt x="101442" y="996930"/>
                    <a:pt x="101418" y="996954"/>
                  </a:cubicBezTo>
                  <a:cubicBezTo>
                    <a:pt x="14283" y="1084238"/>
                    <a:pt x="0" y="1189224"/>
                    <a:pt x="0" y="1242413"/>
                  </a:cubicBezTo>
                  <a:cubicBezTo>
                    <a:pt x="0" y="1343411"/>
                    <a:pt x="41834" y="1429788"/>
                    <a:pt x="101835" y="148989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467" name="Google Shape;2467;p29"/>
            <p:cNvGrpSpPr/>
            <p:nvPr/>
          </p:nvGrpSpPr>
          <p:grpSpPr>
            <a:xfrm>
              <a:off x="13212559" y="8994081"/>
              <a:ext cx="2412316" cy="994289"/>
              <a:chOff x="13212559" y="8994081"/>
              <a:chExt cx="2412316" cy="994289"/>
            </a:xfrm>
          </p:grpSpPr>
          <p:sp>
            <p:nvSpPr>
              <p:cNvPr id="2468" name="Google Shape;2468;p29"/>
              <p:cNvSpPr/>
              <p:nvPr/>
            </p:nvSpPr>
            <p:spPr>
              <a:xfrm>
                <a:off x="13212559" y="9081159"/>
                <a:ext cx="580703" cy="894477"/>
              </a:xfrm>
              <a:custGeom>
                <a:rect b="b" l="l" r="r" t="t"/>
                <a:pathLst>
                  <a:path extrusionOk="0" h="894477" w="580703">
                    <a:moveTo>
                      <a:pt x="580382" y="765384"/>
                    </a:moveTo>
                    <a:cubicBezTo>
                      <a:pt x="580382" y="789697"/>
                      <a:pt x="577834" y="816503"/>
                      <a:pt x="577834" y="851023"/>
                    </a:cubicBezTo>
                    <a:cubicBezTo>
                      <a:pt x="577834" y="865082"/>
                      <a:pt x="567633" y="893207"/>
                      <a:pt x="533191" y="893207"/>
                    </a:cubicBezTo>
                    <a:lnTo>
                      <a:pt x="363541" y="894478"/>
                    </a:lnTo>
                    <a:lnTo>
                      <a:pt x="42088" y="894478"/>
                    </a:lnTo>
                    <a:cubicBezTo>
                      <a:pt x="29333" y="894478"/>
                      <a:pt x="0" y="881682"/>
                      <a:pt x="0" y="848488"/>
                    </a:cubicBezTo>
                    <a:cubicBezTo>
                      <a:pt x="0" y="838234"/>
                      <a:pt x="6371" y="806304"/>
                      <a:pt x="44642" y="806304"/>
                    </a:cubicBezTo>
                    <a:lnTo>
                      <a:pt x="103308" y="806304"/>
                    </a:lnTo>
                    <a:lnTo>
                      <a:pt x="103308" y="705335"/>
                    </a:lnTo>
                    <a:cubicBezTo>
                      <a:pt x="103308" y="629956"/>
                      <a:pt x="95656" y="397414"/>
                      <a:pt x="94376" y="371830"/>
                    </a:cubicBezTo>
                    <a:cubicBezTo>
                      <a:pt x="90547" y="217261"/>
                      <a:pt x="90547" y="159747"/>
                      <a:pt x="90547" y="131622"/>
                    </a:cubicBezTo>
                    <a:cubicBezTo>
                      <a:pt x="90547" y="117563"/>
                      <a:pt x="91827" y="103497"/>
                      <a:pt x="91827" y="89438"/>
                    </a:cubicBezTo>
                    <a:lnTo>
                      <a:pt x="58660" y="89438"/>
                    </a:lnTo>
                    <a:cubicBezTo>
                      <a:pt x="38253" y="89438"/>
                      <a:pt x="15298" y="74108"/>
                      <a:pt x="15298" y="46038"/>
                    </a:cubicBezTo>
                    <a:cubicBezTo>
                      <a:pt x="15298" y="21724"/>
                      <a:pt x="34430" y="1319"/>
                      <a:pt x="58660" y="1319"/>
                    </a:cubicBezTo>
                    <a:cubicBezTo>
                      <a:pt x="86718" y="1319"/>
                      <a:pt x="122447" y="0"/>
                      <a:pt x="215561" y="0"/>
                    </a:cubicBezTo>
                    <a:cubicBezTo>
                      <a:pt x="239796" y="0"/>
                      <a:pt x="260203" y="20460"/>
                      <a:pt x="260203" y="44719"/>
                    </a:cubicBezTo>
                    <a:cubicBezTo>
                      <a:pt x="260203" y="66443"/>
                      <a:pt x="241071" y="88174"/>
                      <a:pt x="215561" y="88174"/>
                    </a:cubicBezTo>
                    <a:lnTo>
                      <a:pt x="179850" y="88174"/>
                    </a:lnTo>
                    <a:cubicBezTo>
                      <a:pt x="179850" y="106093"/>
                      <a:pt x="181118" y="112487"/>
                      <a:pt x="179850" y="130358"/>
                    </a:cubicBezTo>
                    <a:cubicBezTo>
                      <a:pt x="178570" y="182742"/>
                      <a:pt x="178570" y="208277"/>
                      <a:pt x="183679" y="370565"/>
                    </a:cubicBezTo>
                    <a:cubicBezTo>
                      <a:pt x="184947" y="392290"/>
                      <a:pt x="191331" y="696406"/>
                      <a:pt x="191331" y="706612"/>
                    </a:cubicBezTo>
                    <a:lnTo>
                      <a:pt x="191331" y="806310"/>
                    </a:lnTo>
                    <a:lnTo>
                      <a:pt x="366084" y="806310"/>
                    </a:lnTo>
                    <a:lnTo>
                      <a:pt x="478330" y="806310"/>
                    </a:lnTo>
                    <a:lnTo>
                      <a:pt x="489823" y="806310"/>
                    </a:lnTo>
                    <a:lnTo>
                      <a:pt x="491091" y="766715"/>
                    </a:lnTo>
                    <a:cubicBezTo>
                      <a:pt x="492372" y="724531"/>
                      <a:pt x="491091" y="693871"/>
                      <a:pt x="491091" y="646557"/>
                    </a:cubicBezTo>
                    <a:cubicBezTo>
                      <a:pt x="491091" y="617167"/>
                      <a:pt x="516607" y="601838"/>
                      <a:pt x="535734" y="601838"/>
                    </a:cubicBezTo>
                    <a:cubicBezTo>
                      <a:pt x="556140" y="601838"/>
                      <a:pt x="577834" y="621027"/>
                      <a:pt x="579114" y="645292"/>
                    </a:cubicBezTo>
                    <a:cubicBezTo>
                      <a:pt x="581663" y="704065"/>
                      <a:pt x="580382" y="738584"/>
                      <a:pt x="580382" y="765384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69" name="Google Shape;2469;p29"/>
              <p:cNvSpPr/>
              <p:nvPr/>
            </p:nvSpPr>
            <p:spPr>
              <a:xfrm>
                <a:off x="13906541" y="8994081"/>
                <a:ext cx="354603" cy="982819"/>
              </a:xfrm>
              <a:custGeom>
                <a:rect b="b" l="l" r="r" t="t"/>
                <a:pathLst>
                  <a:path extrusionOk="0" h="982819" w="354603">
                    <a:moveTo>
                      <a:pt x="354603" y="938100"/>
                    </a:moveTo>
                    <a:cubicBezTo>
                      <a:pt x="354603" y="962365"/>
                      <a:pt x="334196" y="982819"/>
                      <a:pt x="309961" y="982819"/>
                    </a:cubicBezTo>
                    <a:lnTo>
                      <a:pt x="43362" y="982819"/>
                    </a:lnTo>
                    <a:cubicBezTo>
                      <a:pt x="19126" y="982819"/>
                      <a:pt x="0" y="962359"/>
                      <a:pt x="0" y="939365"/>
                    </a:cubicBezTo>
                    <a:cubicBezTo>
                      <a:pt x="0" y="913835"/>
                      <a:pt x="20407" y="893375"/>
                      <a:pt x="44642" y="893375"/>
                    </a:cubicBezTo>
                    <a:lnTo>
                      <a:pt x="127562" y="893375"/>
                    </a:lnTo>
                    <a:lnTo>
                      <a:pt x="130111" y="549664"/>
                    </a:lnTo>
                    <a:cubicBezTo>
                      <a:pt x="130111" y="443571"/>
                      <a:pt x="127562" y="415501"/>
                      <a:pt x="126288" y="401442"/>
                    </a:cubicBezTo>
                    <a:cubicBezTo>
                      <a:pt x="107155" y="401442"/>
                      <a:pt x="73993" y="401442"/>
                      <a:pt x="49758" y="400171"/>
                    </a:cubicBezTo>
                    <a:cubicBezTo>
                      <a:pt x="25522" y="398852"/>
                      <a:pt x="6377" y="379711"/>
                      <a:pt x="6377" y="355452"/>
                    </a:cubicBezTo>
                    <a:cubicBezTo>
                      <a:pt x="6377" y="329868"/>
                      <a:pt x="26784" y="310733"/>
                      <a:pt x="51020" y="310733"/>
                    </a:cubicBezTo>
                    <a:lnTo>
                      <a:pt x="168382" y="310733"/>
                    </a:lnTo>
                    <a:cubicBezTo>
                      <a:pt x="192617" y="310733"/>
                      <a:pt x="211744" y="329868"/>
                      <a:pt x="213024" y="352863"/>
                    </a:cubicBezTo>
                    <a:lnTo>
                      <a:pt x="215573" y="382252"/>
                    </a:lnTo>
                    <a:cubicBezTo>
                      <a:pt x="216853" y="400171"/>
                      <a:pt x="219395" y="414182"/>
                      <a:pt x="219395" y="548345"/>
                    </a:cubicBezTo>
                    <a:lnTo>
                      <a:pt x="216847" y="893375"/>
                    </a:lnTo>
                    <a:lnTo>
                      <a:pt x="309961" y="893375"/>
                    </a:lnTo>
                    <a:cubicBezTo>
                      <a:pt x="334196" y="893381"/>
                      <a:pt x="354603" y="912516"/>
                      <a:pt x="354603" y="938100"/>
                    </a:cubicBezTo>
                    <a:close/>
                    <a:moveTo>
                      <a:pt x="21681" y="130526"/>
                    </a:moveTo>
                    <a:cubicBezTo>
                      <a:pt x="12749" y="69207"/>
                      <a:pt x="56117" y="11693"/>
                      <a:pt x="118624" y="1487"/>
                    </a:cubicBezTo>
                    <a:cubicBezTo>
                      <a:pt x="181131" y="-8713"/>
                      <a:pt x="239802" y="34681"/>
                      <a:pt x="250009" y="97325"/>
                    </a:cubicBezTo>
                    <a:cubicBezTo>
                      <a:pt x="258929" y="158645"/>
                      <a:pt x="216841" y="217429"/>
                      <a:pt x="155614" y="227629"/>
                    </a:cubicBezTo>
                    <a:cubicBezTo>
                      <a:pt x="124995" y="232759"/>
                      <a:pt x="95650" y="227629"/>
                      <a:pt x="72695" y="211029"/>
                    </a:cubicBezTo>
                    <a:cubicBezTo>
                      <a:pt x="45917" y="193170"/>
                      <a:pt x="28053" y="163775"/>
                      <a:pt x="21681" y="130526"/>
                    </a:cubicBezTo>
                    <a:close/>
                    <a:moveTo>
                      <a:pt x="94388" y="119056"/>
                    </a:moveTo>
                    <a:cubicBezTo>
                      <a:pt x="98211" y="142051"/>
                      <a:pt x="117343" y="156110"/>
                      <a:pt x="140311" y="152250"/>
                    </a:cubicBezTo>
                    <a:cubicBezTo>
                      <a:pt x="164547" y="148445"/>
                      <a:pt x="178570" y="130526"/>
                      <a:pt x="176021" y="107531"/>
                    </a:cubicBezTo>
                    <a:cubicBezTo>
                      <a:pt x="172198" y="85807"/>
                      <a:pt x="153054" y="74337"/>
                      <a:pt x="128818" y="78142"/>
                    </a:cubicBezTo>
                    <a:cubicBezTo>
                      <a:pt x="105863" y="80731"/>
                      <a:pt x="91827" y="98596"/>
                      <a:pt x="94388" y="11905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70" name="Google Shape;2470;p29"/>
              <p:cNvSpPr/>
              <p:nvPr/>
            </p:nvSpPr>
            <p:spPr>
              <a:xfrm>
                <a:off x="14322430" y="9081159"/>
                <a:ext cx="737276" cy="895741"/>
              </a:xfrm>
              <a:custGeom>
                <a:rect b="b" l="l" r="r" t="t"/>
                <a:pathLst>
                  <a:path extrusionOk="0" h="895741" w="737276">
                    <a:moveTo>
                      <a:pt x="737277" y="849752"/>
                    </a:moveTo>
                    <a:cubicBezTo>
                      <a:pt x="737277" y="875282"/>
                      <a:pt x="718144" y="894471"/>
                      <a:pt x="692635" y="894471"/>
                    </a:cubicBezTo>
                    <a:cubicBezTo>
                      <a:pt x="538288" y="895742"/>
                      <a:pt x="520430" y="895742"/>
                      <a:pt x="503846" y="894471"/>
                    </a:cubicBezTo>
                    <a:cubicBezTo>
                      <a:pt x="480891" y="893201"/>
                      <a:pt x="461746" y="872747"/>
                      <a:pt x="461746" y="849752"/>
                    </a:cubicBezTo>
                    <a:cubicBezTo>
                      <a:pt x="461746" y="825439"/>
                      <a:pt x="482153" y="805033"/>
                      <a:pt x="506389" y="805033"/>
                    </a:cubicBezTo>
                    <a:lnTo>
                      <a:pt x="530637" y="805033"/>
                    </a:lnTo>
                    <a:cubicBezTo>
                      <a:pt x="528076" y="802444"/>
                      <a:pt x="525533" y="798639"/>
                      <a:pt x="522973" y="794779"/>
                    </a:cubicBezTo>
                    <a:cubicBezTo>
                      <a:pt x="497469" y="756455"/>
                      <a:pt x="471959" y="716860"/>
                      <a:pt x="447723" y="686200"/>
                    </a:cubicBezTo>
                    <a:cubicBezTo>
                      <a:pt x="429859" y="661886"/>
                      <a:pt x="406904" y="626151"/>
                      <a:pt x="373736" y="590361"/>
                    </a:cubicBezTo>
                    <a:cubicBezTo>
                      <a:pt x="349500" y="600561"/>
                      <a:pt x="323984" y="608226"/>
                      <a:pt x="295925" y="614627"/>
                    </a:cubicBezTo>
                    <a:cubicBezTo>
                      <a:pt x="262758" y="621021"/>
                      <a:pt x="227047" y="626151"/>
                      <a:pt x="190051" y="628686"/>
                    </a:cubicBezTo>
                    <a:lnTo>
                      <a:pt x="187502" y="806304"/>
                    </a:lnTo>
                    <a:lnTo>
                      <a:pt x="227041" y="806304"/>
                    </a:lnTo>
                    <a:cubicBezTo>
                      <a:pt x="252557" y="806304"/>
                      <a:pt x="271684" y="826764"/>
                      <a:pt x="271684" y="851023"/>
                    </a:cubicBezTo>
                    <a:cubicBezTo>
                      <a:pt x="271684" y="875288"/>
                      <a:pt x="252551" y="895742"/>
                      <a:pt x="227041" y="895742"/>
                    </a:cubicBezTo>
                    <a:lnTo>
                      <a:pt x="49728" y="895742"/>
                    </a:lnTo>
                    <a:cubicBezTo>
                      <a:pt x="25492" y="895742"/>
                      <a:pt x="5085" y="875282"/>
                      <a:pt x="5085" y="851023"/>
                    </a:cubicBezTo>
                    <a:cubicBezTo>
                      <a:pt x="5085" y="826758"/>
                      <a:pt x="25492" y="806304"/>
                      <a:pt x="49728" y="806304"/>
                    </a:cubicBezTo>
                    <a:lnTo>
                      <a:pt x="98199" y="806304"/>
                    </a:lnTo>
                    <a:cubicBezTo>
                      <a:pt x="99479" y="539248"/>
                      <a:pt x="100760" y="499653"/>
                      <a:pt x="102028" y="454928"/>
                    </a:cubicBezTo>
                    <a:cubicBezTo>
                      <a:pt x="103308" y="403808"/>
                      <a:pt x="103308" y="352695"/>
                      <a:pt x="103308" y="301575"/>
                    </a:cubicBezTo>
                    <a:cubicBezTo>
                      <a:pt x="102028" y="204466"/>
                      <a:pt x="99479" y="141876"/>
                      <a:pt x="95656" y="89438"/>
                    </a:cubicBezTo>
                    <a:lnTo>
                      <a:pt x="44642" y="89438"/>
                    </a:lnTo>
                    <a:cubicBezTo>
                      <a:pt x="20395" y="89438"/>
                      <a:pt x="0" y="70303"/>
                      <a:pt x="0" y="44719"/>
                    </a:cubicBezTo>
                    <a:cubicBezTo>
                      <a:pt x="0" y="20454"/>
                      <a:pt x="20395" y="0"/>
                      <a:pt x="44642" y="0"/>
                    </a:cubicBezTo>
                    <a:cubicBezTo>
                      <a:pt x="93114" y="0"/>
                      <a:pt x="107137" y="0"/>
                      <a:pt x="137756" y="1319"/>
                    </a:cubicBezTo>
                    <a:cubicBezTo>
                      <a:pt x="153060" y="2589"/>
                      <a:pt x="173467" y="12789"/>
                      <a:pt x="179844" y="38373"/>
                    </a:cubicBezTo>
                    <a:lnTo>
                      <a:pt x="183667" y="74108"/>
                    </a:lnTo>
                    <a:cubicBezTo>
                      <a:pt x="184947" y="90757"/>
                      <a:pt x="186228" y="111162"/>
                      <a:pt x="187508" y="140558"/>
                    </a:cubicBezTo>
                    <a:lnTo>
                      <a:pt x="192599" y="301575"/>
                    </a:lnTo>
                    <a:cubicBezTo>
                      <a:pt x="192599" y="353959"/>
                      <a:pt x="192599" y="405079"/>
                      <a:pt x="191331" y="456198"/>
                    </a:cubicBezTo>
                    <a:lnTo>
                      <a:pt x="190051" y="539242"/>
                    </a:lnTo>
                    <a:cubicBezTo>
                      <a:pt x="253825" y="534112"/>
                      <a:pt x="330368" y="520052"/>
                      <a:pt x="389039" y="481728"/>
                    </a:cubicBezTo>
                    <a:cubicBezTo>
                      <a:pt x="424750" y="458733"/>
                      <a:pt x="450266" y="420409"/>
                      <a:pt x="468130" y="365484"/>
                    </a:cubicBezTo>
                    <a:cubicBezTo>
                      <a:pt x="474501" y="348835"/>
                      <a:pt x="478330" y="330964"/>
                      <a:pt x="483433" y="313100"/>
                    </a:cubicBezTo>
                    <a:lnTo>
                      <a:pt x="470678" y="313100"/>
                    </a:lnTo>
                    <a:cubicBezTo>
                      <a:pt x="446443" y="313100"/>
                      <a:pt x="426036" y="293910"/>
                      <a:pt x="424756" y="269645"/>
                    </a:cubicBezTo>
                    <a:cubicBezTo>
                      <a:pt x="424756" y="244061"/>
                      <a:pt x="443900" y="223656"/>
                      <a:pt x="469398" y="223656"/>
                    </a:cubicBezTo>
                    <a:lnTo>
                      <a:pt x="614824" y="224926"/>
                    </a:lnTo>
                    <a:cubicBezTo>
                      <a:pt x="639060" y="223656"/>
                      <a:pt x="659467" y="244061"/>
                      <a:pt x="659467" y="268381"/>
                    </a:cubicBezTo>
                    <a:cubicBezTo>
                      <a:pt x="660747" y="292646"/>
                      <a:pt x="640334" y="313100"/>
                      <a:pt x="616105" y="314370"/>
                    </a:cubicBezTo>
                    <a:cubicBezTo>
                      <a:pt x="608441" y="314370"/>
                      <a:pt x="593137" y="314370"/>
                      <a:pt x="575285" y="313100"/>
                    </a:cubicBezTo>
                    <a:cubicBezTo>
                      <a:pt x="568902" y="339900"/>
                      <a:pt x="561250" y="366754"/>
                      <a:pt x="553598" y="393554"/>
                    </a:cubicBezTo>
                    <a:cubicBezTo>
                      <a:pt x="530643" y="462593"/>
                      <a:pt x="496195" y="512387"/>
                      <a:pt x="451552" y="546907"/>
                    </a:cubicBezTo>
                    <a:cubicBezTo>
                      <a:pt x="474507" y="575032"/>
                      <a:pt x="502566" y="608226"/>
                      <a:pt x="520430" y="632546"/>
                    </a:cubicBezTo>
                    <a:cubicBezTo>
                      <a:pt x="544666" y="665740"/>
                      <a:pt x="571462" y="705335"/>
                      <a:pt x="596960" y="744985"/>
                    </a:cubicBezTo>
                    <a:lnTo>
                      <a:pt x="639060" y="806304"/>
                    </a:lnTo>
                    <a:cubicBezTo>
                      <a:pt x="654364" y="806304"/>
                      <a:pt x="673496" y="806304"/>
                      <a:pt x="692635" y="805033"/>
                    </a:cubicBezTo>
                    <a:cubicBezTo>
                      <a:pt x="718151" y="805033"/>
                      <a:pt x="737277" y="825439"/>
                      <a:pt x="737277" y="84975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71" name="Google Shape;2471;p29"/>
              <p:cNvSpPr/>
              <p:nvPr/>
            </p:nvSpPr>
            <p:spPr>
              <a:xfrm>
                <a:off x="15096783" y="9292025"/>
                <a:ext cx="528093" cy="696345"/>
              </a:xfrm>
              <a:custGeom>
                <a:rect b="b" l="l" r="r" t="t"/>
                <a:pathLst>
                  <a:path extrusionOk="0" h="696345" w="528093">
                    <a:moveTo>
                      <a:pt x="528094" y="316851"/>
                    </a:moveTo>
                    <a:cubicBezTo>
                      <a:pt x="528094" y="329646"/>
                      <a:pt x="528094" y="343705"/>
                      <a:pt x="526802" y="359035"/>
                    </a:cubicBezTo>
                    <a:cubicBezTo>
                      <a:pt x="525533" y="379495"/>
                      <a:pt x="506407" y="398630"/>
                      <a:pt x="485982" y="399949"/>
                    </a:cubicBezTo>
                    <a:cubicBezTo>
                      <a:pt x="419677" y="401219"/>
                      <a:pt x="312522" y="402483"/>
                      <a:pt x="248722" y="402483"/>
                    </a:cubicBezTo>
                    <a:lnTo>
                      <a:pt x="91833" y="402483"/>
                    </a:lnTo>
                    <a:cubicBezTo>
                      <a:pt x="94394" y="526447"/>
                      <a:pt x="182417" y="609490"/>
                      <a:pt x="287012" y="609490"/>
                    </a:cubicBezTo>
                    <a:cubicBezTo>
                      <a:pt x="395429" y="609490"/>
                      <a:pt x="426036" y="574971"/>
                      <a:pt x="440077" y="544311"/>
                    </a:cubicBezTo>
                    <a:cubicBezTo>
                      <a:pt x="446461" y="528982"/>
                      <a:pt x="463033" y="518782"/>
                      <a:pt x="479629" y="518782"/>
                    </a:cubicBezTo>
                    <a:cubicBezTo>
                      <a:pt x="505145" y="518782"/>
                      <a:pt x="522979" y="543047"/>
                      <a:pt x="522979" y="562182"/>
                    </a:cubicBezTo>
                    <a:cubicBezTo>
                      <a:pt x="522979" y="569847"/>
                      <a:pt x="520448" y="576242"/>
                      <a:pt x="517888" y="581372"/>
                    </a:cubicBezTo>
                    <a:cubicBezTo>
                      <a:pt x="473245" y="670816"/>
                      <a:pt x="391606" y="696345"/>
                      <a:pt x="287012" y="696345"/>
                    </a:cubicBezTo>
                    <a:cubicBezTo>
                      <a:pt x="204080" y="696345"/>
                      <a:pt x="116087" y="654216"/>
                      <a:pt x="63787" y="589037"/>
                    </a:cubicBezTo>
                    <a:cubicBezTo>
                      <a:pt x="35710" y="553247"/>
                      <a:pt x="0" y="481728"/>
                      <a:pt x="0" y="360305"/>
                    </a:cubicBezTo>
                    <a:cubicBezTo>
                      <a:pt x="0" y="169947"/>
                      <a:pt x="113527" y="0"/>
                      <a:pt x="288280" y="0"/>
                    </a:cubicBezTo>
                    <a:cubicBezTo>
                      <a:pt x="427328" y="-6"/>
                      <a:pt x="528094" y="107309"/>
                      <a:pt x="528094" y="316851"/>
                    </a:cubicBezTo>
                    <a:close/>
                    <a:moveTo>
                      <a:pt x="89273" y="314316"/>
                    </a:moveTo>
                    <a:lnTo>
                      <a:pt x="438803" y="314316"/>
                    </a:lnTo>
                    <a:cubicBezTo>
                      <a:pt x="440071" y="181423"/>
                      <a:pt x="394161" y="88174"/>
                      <a:pt x="290834" y="88174"/>
                    </a:cubicBezTo>
                    <a:cubicBezTo>
                      <a:pt x="177296" y="88174"/>
                      <a:pt x="100778" y="187818"/>
                      <a:pt x="89273" y="31431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472" name="Google Shape;2472;p29"/>
          <p:cNvGrpSpPr/>
          <p:nvPr/>
        </p:nvGrpSpPr>
        <p:grpSpPr>
          <a:xfrm>
            <a:off x="8049657" y="2205244"/>
            <a:ext cx="1301363" cy="1306263"/>
            <a:chOff x="16099314" y="4410488"/>
            <a:chExt cx="2602727" cy="2612526"/>
          </a:xfrm>
        </p:grpSpPr>
        <p:sp>
          <p:nvSpPr>
            <p:cNvPr id="2473" name="Google Shape;2473;p29"/>
            <p:cNvSpPr/>
            <p:nvPr/>
          </p:nvSpPr>
          <p:spPr>
            <a:xfrm>
              <a:off x="16099319" y="4410488"/>
              <a:ext cx="2602722" cy="2612526"/>
            </a:xfrm>
            <a:custGeom>
              <a:rect b="b" l="l" r="r" t="t"/>
              <a:pathLst>
                <a:path extrusionOk="0" h="2612526" w="2602722">
                  <a:moveTo>
                    <a:pt x="2600034" y="1218176"/>
                  </a:moveTo>
                  <a:cubicBezTo>
                    <a:pt x="2599360" y="1207652"/>
                    <a:pt x="2598503" y="1197134"/>
                    <a:pt x="2597526" y="1186674"/>
                  </a:cubicBezTo>
                  <a:cubicBezTo>
                    <a:pt x="2597035" y="1181475"/>
                    <a:pt x="2596486" y="1176213"/>
                    <a:pt x="2595937" y="1170952"/>
                  </a:cubicBezTo>
                  <a:cubicBezTo>
                    <a:pt x="2586454" y="1081400"/>
                    <a:pt x="2566944" y="993746"/>
                    <a:pt x="2538744" y="909273"/>
                  </a:cubicBezTo>
                  <a:cubicBezTo>
                    <a:pt x="2538561" y="908844"/>
                    <a:pt x="2538436" y="908479"/>
                    <a:pt x="2538316" y="908050"/>
                  </a:cubicBezTo>
                  <a:cubicBezTo>
                    <a:pt x="2533483" y="893493"/>
                    <a:pt x="2528346" y="879057"/>
                    <a:pt x="2522902" y="864683"/>
                  </a:cubicBezTo>
                  <a:cubicBezTo>
                    <a:pt x="2516966" y="848960"/>
                    <a:pt x="2510790" y="833427"/>
                    <a:pt x="2504306" y="817950"/>
                  </a:cubicBezTo>
                  <a:cubicBezTo>
                    <a:pt x="2500638" y="809266"/>
                    <a:pt x="2496902" y="800640"/>
                    <a:pt x="2493052" y="792076"/>
                  </a:cubicBezTo>
                  <a:cubicBezTo>
                    <a:pt x="2493052" y="792013"/>
                    <a:pt x="2492989" y="791956"/>
                    <a:pt x="2492989" y="791893"/>
                  </a:cubicBezTo>
                  <a:cubicBezTo>
                    <a:pt x="2286110" y="328471"/>
                    <a:pt x="1811621" y="-12670"/>
                    <a:pt x="1285081" y="361"/>
                  </a:cubicBezTo>
                  <a:cubicBezTo>
                    <a:pt x="1202688" y="-313"/>
                    <a:pt x="1120843" y="7702"/>
                    <a:pt x="1040833" y="23665"/>
                  </a:cubicBezTo>
                  <a:cubicBezTo>
                    <a:pt x="1032269" y="25378"/>
                    <a:pt x="1023705" y="27150"/>
                    <a:pt x="1015204" y="29046"/>
                  </a:cubicBezTo>
                  <a:cubicBezTo>
                    <a:pt x="993609" y="33817"/>
                    <a:pt x="972139" y="39141"/>
                    <a:pt x="950853" y="45071"/>
                  </a:cubicBezTo>
                  <a:cubicBezTo>
                    <a:pt x="946939" y="46174"/>
                    <a:pt x="943083" y="47334"/>
                    <a:pt x="939170" y="48436"/>
                  </a:cubicBezTo>
                  <a:cubicBezTo>
                    <a:pt x="685438" y="121477"/>
                    <a:pt x="455689" y="274094"/>
                    <a:pt x="289983" y="479745"/>
                  </a:cubicBezTo>
                  <a:cubicBezTo>
                    <a:pt x="285150" y="485739"/>
                    <a:pt x="280379" y="491737"/>
                    <a:pt x="275729" y="497793"/>
                  </a:cubicBezTo>
                  <a:cubicBezTo>
                    <a:pt x="271387" y="503300"/>
                    <a:pt x="267165" y="508864"/>
                    <a:pt x="263006" y="514429"/>
                  </a:cubicBezTo>
                  <a:cubicBezTo>
                    <a:pt x="261538" y="516326"/>
                    <a:pt x="260132" y="518222"/>
                    <a:pt x="258784" y="520119"/>
                  </a:cubicBezTo>
                  <a:cubicBezTo>
                    <a:pt x="255727" y="524158"/>
                    <a:pt x="252791" y="528254"/>
                    <a:pt x="249855" y="532293"/>
                  </a:cubicBezTo>
                  <a:cubicBezTo>
                    <a:pt x="248324" y="534373"/>
                    <a:pt x="246798" y="536453"/>
                    <a:pt x="245387" y="538532"/>
                  </a:cubicBezTo>
                  <a:cubicBezTo>
                    <a:pt x="242268" y="542874"/>
                    <a:pt x="239148" y="547279"/>
                    <a:pt x="236092" y="551683"/>
                  </a:cubicBezTo>
                  <a:cubicBezTo>
                    <a:pt x="235726" y="552232"/>
                    <a:pt x="235298" y="552786"/>
                    <a:pt x="234932" y="553397"/>
                  </a:cubicBezTo>
                  <a:cubicBezTo>
                    <a:pt x="188502" y="620502"/>
                    <a:pt x="148620" y="692435"/>
                    <a:pt x="116450" y="768286"/>
                  </a:cubicBezTo>
                  <a:cubicBezTo>
                    <a:pt x="-148349" y="1338445"/>
                    <a:pt x="57908" y="2018094"/>
                    <a:pt x="538333" y="2369267"/>
                  </a:cubicBezTo>
                  <a:cubicBezTo>
                    <a:pt x="538824" y="2369632"/>
                    <a:pt x="539310" y="2370003"/>
                    <a:pt x="539801" y="2370369"/>
                  </a:cubicBezTo>
                  <a:cubicBezTo>
                    <a:pt x="547205" y="2375814"/>
                    <a:pt x="554724" y="2381133"/>
                    <a:pt x="562248" y="2386337"/>
                  </a:cubicBezTo>
                  <a:cubicBezTo>
                    <a:pt x="566041" y="2388965"/>
                    <a:pt x="569834" y="2391536"/>
                    <a:pt x="573622" y="2394164"/>
                  </a:cubicBezTo>
                  <a:cubicBezTo>
                    <a:pt x="577416" y="2396735"/>
                    <a:pt x="581209" y="2399300"/>
                    <a:pt x="585060" y="2401808"/>
                  </a:cubicBezTo>
                  <a:cubicBezTo>
                    <a:pt x="591482" y="2406030"/>
                    <a:pt x="597903" y="2410252"/>
                    <a:pt x="604387" y="2414411"/>
                  </a:cubicBezTo>
                  <a:cubicBezTo>
                    <a:pt x="608243" y="2416799"/>
                    <a:pt x="612094" y="2419244"/>
                    <a:pt x="615950" y="2421626"/>
                  </a:cubicBezTo>
                  <a:cubicBezTo>
                    <a:pt x="620355" y="2424380"/>
                    <a:pt x="624822" y="2427071"/>
                    <a:pt x="629284" y="2429762"/>
                  </a:cubicBezTo>
                  <a:cubicBezTo>
                    <a:pt x="633809" y="2432453"/>
                    <a:pt x="638277" y="2435144"/>
                    <a:pt x="642802" y="2437777"/>
                  </a:cubicBezTo>
                  <a:cubicBezTo>
                    <a:pt x="754800" y="2503414"/>
                    <a:pt x="879035" y="2552226"/>
                    <a:pt x="1013427" y="2579814"/>
                  </a:cubicBezTo>
                  <a:cubicBezTo>
                    <a:pt x="1055635" y="2589600"/>
                    <a:pt x="1097843" y="2597124"/>
                    <a:pt x="1139862" y="2602449"/>
                  </a:cubicBezTo>
                  <a:cubicBezTo>
                    <a:pt x="1145369" y="2603185"/>
                    <a:pt x="1150934" y="2603854"/>
                    <a:pt x="1156441" y="2604465"/>
                  </a:cubicBezTo>
                  <a:cubicBezTo>
                    <a:pt x="1162314" y="2605202"/>
                    <a:pt x="1168124" y="2605813"/>
                    <a:pt x="1173935" y="2606362"/>
                  </a:cubicBezTo>
                  <a:cubicBezTo>
                    <a:pt x="1174363" y="2606362"/>
                    <a:pt x="1174791" y="2606425"/>
                    <a:pt x="1175157" y="2606425"/>
                  </a:cubicBezTo>
                  <a:cubicBezTo>
                    <a:pt x="1179990" y="2606973"/>
                    <a:pt x="1184823" y="2607402"/>
                    <a:pt x="1189594" y="2607773"/>
                  </a:cubicBezTo>
                  <a:cubicBezTo>
                    <a:pt x="1194610" y="2608264"/>
                    <a:pt x="1199563" y="2608630"/>
                    <a:pt x="1204522" y="2608995"/>
                  </a:cubicBezTo>
                  <a:cubicBezTo>
                    <a:pt x="1207458" y="2609241"/>
                    <a:pt x="1210457" y="2609487"/>
                    <a:pt x="1213394" y="2609669"/>
                  </a:cubicBezTo>
                  <a:cubicBezTo>
                    <a:pt x="1218164" y="2609978"/>
                    <a:pt x="1222877" y="2610281"/>
                    <a:pt x="1227585" y="2610526"/>
                  </a:cubicBezTo>
                  <a:cubicBezTo>
                    <a:pt x="1230767" y="2610709"/>
                    <a:pt x="1233949" y="2610892"/>
                    <a:pt x="1237068" y="2611018"/>
                  </a:cubicBezTo>
                  <a:cubicBezTo>
                    <a:pt x="1245324" y="2611446"/>
                    <a:pt x="1253647" y="2611754"/>
                    <a:pt x="1261903" y="2611995"/>
                  </a:cubicBezTo>
                  <a:cubicBezTo>
                    <a:pt x="1688556" y="2624414"/>
                    <a:pt x="2090375" y="2418272"/>
                    <a:pt x="2340434" y="2088877"/>
                  </a:cubicBezTo>
                  <a:cubicBezTo>
                    <a:pt x="2343250" y="2085209"/>
                    <a:pt x="2345999" y="2081473"/>
                    <a:pt x="2348815" y="2077742"/>
                  </a:cubicBezTo>
                  <a:cubicBezTo>
                    <a:pt x="2351631" y="2074074"/>
                    <a:pt x="2354322" y="2070338"/>
                    <a:pt x="2357013" y="2066550"/>
                  </a:cubicBezTo>
                  <a:cubicBezTo>
                    <a:pt x="2359767" y="2062820"/>
                    <a:pt x="2362458" y="2059026"/>
                    <a:pt x="2365149" y="2055233"/>
                  </a:cubicBezTo>
                  <a:cubicBezTo>
                    <a:pt x="2367839" y="2051440"/>
                    <a:pt x="2370530" y="2047646"/>
                    <a:pt x="2373164" y="2043858"/>
                  </a:cubicBezTo>
                  <a:cubicBezTo>
                    <a:pt x="2383807" y="2028627"/>
                    <a:pt x="2394022" y="2013151"/>
                    <a:pt x="2403934" y="1997429"/>
                  </a:cubicBezTo>
                  <a:cubicBezTo>
                    <a:pt x="2515509" y="1821137"/>
                    <a:pt x="2585790" y="1615919"/>
                    <a:pt x="2598816" y="1393872"/>
                  </a:cubicBezTo>
                  <a:cubicBezTo>
                    <a:pt x="2599856" y="1380903"/>
                    <a:pt x="2600713" y="1367935"/>
                    <a:pt x="2601324" y="1354966"/>
                  </a:cubicBezTo>
                  <a:cubicBezTo>
                    <a:pt x="2601570" y="1350196"/>
                    <a:pt x="2601753" y="1345426"/>
                    <a:pt x="2601936" y="1340592"/>
                  </a:cubicBezTo>
                  <a:cubicBezTo>
                    <a:pt x="2602119" y="1335822"/>
                    <a:pt x="2602244" y="1331052"/>
                    <a:pt x="2602364" y="1326281"/>
                  </a:cubicBezTo>
                  <a:cubicBezTo>
                    <a:pt x="2602427" y="1323345"/>
                    <a:pt x="2602484" y="1320408"/>
                    <a:pt x="2602547" y="1317472"/>
                  </a:cubicBezTo>
                  <a:cubicBezTo>
                    <a:pt x="2602610" y="1314901"/>
                    <a:pt x="2602667" y="1312336"/>
                    <a:pt x="2602667" y="1309828"/>
                  </a:cubicBezTo>
                  <a:cubicBezTo>
                    <a:pt x="2602965" y="1279099"/>
                    <a:pt x="2602051" y="1248580"/>
                    <a:pt x="2600034" y="121817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4" name="Google Shape;2474;p29"/>
            <p:cNvSpPr/>
            <p:nvPr/>
          </p:nvSpPr>
          <p:spPr>
            <a:xfrm>
              <a:off x="16099314" y="4890223"/>
              <a:ext cx="767532" cy="1958026"/>
            </a:xfrm>
            <a:custGeom>
              <a:rect b="b" l="l" r="r" t="t"/>
              <a:pathLst>
                <a:path extrusionOk="0" h="1958026" w="767532">
                  <a:moveTo>
                    <a:pt x="767532" y="1079827"/>
                  </a:moveTo>
                  <a:cubicBezTo>
                    <a:pt x="766858" y="1118607"/>
                    <a:pt x="763864" y="1158856"/>
                    <a:pt x="763065" y="1198984"/>
                  </a:cubicBezTo>
                  <a:cubicBezTo>
                    <a:pt x="709237" y="1220516"/>
                    <a:pt x="634791" y="1223327"/>
                    <a:pt x="589526" y="1244065"/>
                  </a:cubicBezTo>
                  <a:cubicBezTo>
                    <a:pt x="558087" y="1293551"/>
                    <a:pt x="557288" y="1359736"/>
                    <a:pt x="552335" y="1414113"/>
                  </a:cubicBezTo>
                  <a:cubicBezTo>
                    <a:pt x="586224" y="1454790"/>
                    <a:pt x="644028" y="1466964"/>
                    <a:pt x="675285" y="1509657"/>
                  </a:cubicBezTo>
                  <a:cubicBezTo>
                    <a:pt x="709905" y="1574923"/>
                    <a:pt x="682688" y="1654631"/>
                    <a:pt x="676690" y="1724301"/>
                  </a:cubicBezTo>
                  <a:cubicBezTo>
                    <a:pt x="664824" y="1802107"/>
                    <a:pt x="651364" y="1879730"/>
                    <a:pt x="642801" y="1958026"/>
                  </a:cubicBezTo>
                  <a:cubicBezTo>
                    <a:pt x="638276" y="1955398"/>
                    <a:pt x="633808" y="1952707"/>
                    <a:pt x="629283" y="1950011"/>
                  </a:cubicBezTo>
                  <a:cubicBezTo>
                    <a:pt x="624816" y="1947320"/>
                    <a:pt x="620354" y="1944629"/>
                    <a:pt x="615949" y="1941876"/>
                  </a:cubicBezTo>
                  <a:cubicBezTo>
                    <a:pt x="612093" y="1939488"/>
                    <a:pt x="608242" y="1937043"/>
                    <a:pt x="604386" y="1934660"/>
                  </a:cubicBezTo>
                  <a:cubicBezTo>
                    <a:pt x="597902" y="1930501"/>
                    <a:pt x="591481" y="1926279"/>
                    <a:pt x="585059" y="1922057"/>
                  </a:cubicBezTo>
                  <a:cubicBezTo>
                    <a:pt x="581203" y="1919549"/>
                    <a:pt x="577415" y="1916979"/>
                    <a:pt x="573621" y="1914413"/>
                  </a:cubicBezTo>
                  <a:cubicBezTo>
                    <a:pt x="569828" y="1911785"/>
                    <a:pt x="566035" y="1909214"/>
                    <a:pt x="562247" y="1906586"/>
                  </a:cubicBezTo>
                  <a:cubicBezTo>
                    <a:pt x="554723" y="1901387"/>
                    <a:pt x="547199" y="1896063"/>
                    <a:pt x="539800" y="1890618"/>
                  </a:cubicBezTo>
                  <a:cubicBezTo>
                    <a:pt x="539309" y="1890253"/>
                    <a:pt x="538823" y="1889887"/>
                    <a:pt x="538332" y="1889516"/>
                  </a:cubicBezTo>
                  <a:cubicBezTo>
                    <a:pt x="57913" y="1538348"/>
                    <a:pt x="-148350" y="858699"/>
                    <a:pt x="116449" y="288541"/>
                  </a:cubicBezTo>
                  <a:cubicBezTo>
                    <a:pt x="148624" y="212689"/>
                    <a:pt x="188507" y="140757"/>
                    <a:pt x="234931" y="73652"/>
                  </a:cubicBezTo>
                  <a:cubicBezTo>
                    <a:pt x="235297" y="73040"/>
                    <a:pt x="235725" y="72492"/>
                    <a:pt x="236091" y="71938"/>
                  </a:cubicBezTo>
                  <a:cubicBezTo>
                    <a:pt x="239148" y="67533"/>
                    <a:pt x="242267" y="63129"/>
                    <a:pt x="245386" y="58787"/>
                  </a:cubicBezTo>
                  <a:cubicBezTo>
                    <a:pt x="246792" y="56707"/>
                    <a:pt x="248323" y="54627"/>
                    <a:pt x="249854" y="52548"/>
                  </a:cubicBezTo>
                  <a:cubicBezTo>
                    <a:pt x="252790" y="48509"/>
                    <a:pt x="255726" y="44413"/>
                    <a:pt x="258783" y="40374"/>
                  </a:cubicBezTo>
                  <a:cubicBezTo>
                    <a:pt x="260131" y="38477"/>
                    <a:pt x="261537" y="36580"/>
                    <a:pt x="263005" y="34684"/>
                  </a:cubicBezTo>
                  <a:cubicBezTo>
                    <a:pt x="267164" y="29119"/>
                    <a:pt x="271386" y="23549"/>
                    <a:pt x="275728" y="18047"/>
                  </a:cubicBezTo>
                  <a:cubicBezTo>
                    <a:pt x="280378" y="11991"/>
                    <a:pt x="285149" y="5998"/>
                    <a:pt x="289982" y="0"/>
                  </a:cubicBezTo>
                  <a:cubicBezTo>
                    <a:pt x="300625" y="7158"/>
                    <a:pt x="310229" y="16579"/>
                    <a:pt x="319769" y="24343"/>
                  </a:cubicBezTo>
                  <a:cubicBezTo>
                    <a:pt x="352311" y="53217"/>
                    <a:pt x="386320" y="80188"/>
                    <a:pt x="419536" y="108267"/>
                  </a:cubicBezTo>
                  <a:cubicBezTo>
                    <a:pt x="437092" y="141300"/>
                    <a:pt x="454219" y="174944"/>
                    <a:pt x="464863" y="210850"/>
                  </a:cubicBezTo>
                  <a:cubicBezTo>
                    <a:pt x="486087" y="296546"/>
                    <a:pt x="452385" y="382737"/>
                    <a:pt x="444125" y="467821"/>
                  </a:cubicBezTo>
                  <a:cubicBezTo>
                    <a:pt x="446450" y="486783"/>
                    <a:pt x="454037" y="505259"/>
                    <a:pt x="450672" y="524649"/>
                  </a:cubicBezTo>
                  <a:cubicBezTo>
                    <a:pt x="438989" y="591383"/>
                    <a:pt x="398740" y="666440"/>
                    <a:pt x="448164" y="727546"/>
                  </a:cubicBezTo>
                  <a:cubicBezTo>
                    <a:pt x="479545" y="767857"/>
                    <a:pt x="524073" y="795137"/>
                    <a:pt x="565606" y="823885"/>
                  </a:cubicBezTo>
                  <a:cubicBezTo>
                    <a:pt x="591298" y="843766"/>
                    <a:pt x="633197" y="852633"/>
                    <a:pt x="640846" y="888236"/>
                  </a:cubicBezTo>
                  <a:cubicBezTo>
                    <a:pt x="645742" y="930381"/>
                    <a:pt x="657791" y="973080"/>
                    <a:pt x="692658" y="1000663"/>
                  </a:cubicBezTo>
                  <a:cubicBezTo>
                    <a:pt x="717252" y="1026793"/>
                    <a:pt x="762150" y="1040493"/>
                    <a:pt x="767532" y="107982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5" name="Google Shape;2475;p29"/>
            <p:cNvSpPr/>
            <p:nvPr/>
          </p:nvSpPr>
          <p:spPr>
            <a:xfrm>
              <a:off x="17164288" y="5581450"/>
              <a:ext cx="1537751" cy="1441548"/>
            </a:xfrm>
            <a:custGeom>
              <a:rect b="b" l="l" r="r" t="t"/>
              <a:pathLst>
                <a:path extrusionOk="0" h="1441548" w="1537751">
                  <a:moveTo>
                    <a:pt x="1535065" y="47213"/>
                  </a:moveTo>
                  <a:cubicBezTo>
                    <a:pt x="1537082" y="77612"/>
                    <a:pt x="1538002" y="108137"/>
                    <a:pt x="1537693" y="138844"/>
                  </a:cubicBezTo>
                  <a:cubicBezTo>
                    <a:pt x="1537693" y="141352"/>
                    <a:pt x="1537631" y="143923"/>
                    <a:pt x="1537573" y="146489"/>
                  </a:cubicBezTo>
                  <a:cubicBezTo>
                    <a:pt x="1537511" y="149425"/>
                    <a:pt x="1537453" y="152361"/>
                    <a:pt x="1537390" y="155298"/>
                  </a:cubicBezTo>
                  <a:cubicBezTo>
                    <a:pt x="1537270" y="160068"/>
                    <a:pt x="1537145" y="164839"/>
                    <a:pt x="1536962" y="169609"/>
                  </a:cubicBezTo>
                  <a:cubicBezTo>
                    <a:pt x="1536779" y="174442"/>
                    <a:pt x="1536596" y="179213"/>
                    <a:pt x="1536351" y="183983"/>
                  </a:cubicBezTo>
                  <a:cubicBezTo>
                    <a:pt x="1535739" y="196952"/>
                    <a:pt x="1534882" y="209920"/>
                    <a:pt x="1533843" y="222889"/>
                  </a:cubicBezTo>
                  <a:cubicBezTo>
                    <a:pt x="1520811" y="444931"/>
                    <a:pt x="1450530" y="650153"/>
                    <a:pt x="1338960" y="826446"/>
                  </a:cubicBezTo>
                  <a:cubicBezTo>
                    <a:pt x="1329048" y="842167"/>
                    <a:pt x="1318833" y="857644"/>
                    <a:pt x="1308190" y="872875"/>
                  </a:cubicBezTo>
                  <a:cubicBezTo>
                    <a:pt x="1305562" y="876668"/>
                    <a:pt x="1302871" y="880462"/>
                    <a:pt x="1300175" y="884255"/>
                  </a:cubicBezTo>
                  <a:cubicBezTo>
                    <a:pt x="1297479" y="888048"/>
                    <a:pt x="1294793" y="891842"/>
                    <a:pt x="1292039" y="895572"/>
                  </a:cubicBezTo>
                  <a:cubicBezTo>
                    <a:pt x="1289349" y="899366"/>
                    <a:pt x="1286658" y="903096"/>
                    <a:pt x="1283841" y="906764"/>
                  </a:cubicBezTo>
                  <a:cubicBezTo>
                    <a:pt x="1281025" y="910495"/>
                    <a:pt x="1278277" y="914226"/>
                    <a:pt x="1275460" y="917899"/>
                  </a:cubicBezTo>
                  <a:cubicBezTo>
                    <a:pt x="1025402" y="1247294"/>
                    <a:pt x="623583" y="1453436"/>
                    <a:pt x="196929" y="1441017"/>
                  </a:cubicBezTo>
                  <a:cubicBezTo>
                    <a:pt x="188674" y="1440771"/>
                    <a:pt x="180350" y="1440468"/>
                    <a:pt x="172095" y="1440040"/>
                  </a:cubicBezTo>
                  <a:cubicBezTo>
                    <a:pt x="168975" y="1439919"/>
                    <a:pt x="165793" y="1439731"/>
                    <a:pt x="162611" y="1439548"/>
                  </a:cubicBezTo>
                  <a:cubicBezTo>
                    <a:pt x="157904" y="1439303"/>
                    <a:pt x="153191" y="1439000"/>
                    <a:pt x="148420" y="1438692"/>
                  </a:cubicBezTo>
                  <a:cubicBezTo>
                    <a:pt x="145484" y="1438509"/>
                    <a:pt x="142485" y="1438263"/>
                    <a:pt x="139548" y="1438018"/>
                  </a:cubicBezTo>
                  <a:cubicBezTo>
                    <a:pt x="134595" y="1437652"/>
                    <a:pt x="129636" y="1437281"/>
                    <a:pt x="124620" y="1436795"/>
                  </a:cubicBezTo>
                  <a:cubicBezTo>
                    <a:pt x="119850" y="1436429"/>
                    <a:pt x="115017" y="1436001"/>
                    <a:pt x="110183" y="1435447"/>
                  </a:cubicBezTo>
                  <a:cubicBezTo>
                    <a:pt x="109818" y="1435447"/>
                    <a:pt x="109389" y="1435384"/>
                    <a:pt x="108961" y="1435384"/>
                  </a:cubicBezTo>
                  <a:cubicBezTo>
                    <a:pt x="103151" y="1434835"/>
                    <a:pt x="97340" y="1434224"/>
                    <a:pt x="91468" y="1433487"/>
                  </a:cubicBezTo>
                  <a:cubicBezTo>
                    <a:pt x="85960" y="1432876"/>
                    <a:pt x="80396" y="1432202"/>
                    <a:pt x="74889" y="1431470"/>
                  </a:cubicBezTo>
                  <a:cubicBezTo>
                    <a:pt x="61429" y="1392748"/>
                    <a:pt x="47426" y="1354339"/>
                    <a:pt x="31824" y="1316410"/>
                  </a:cubicBezTo>
                  <a:cubicBezTo>
                    <a:pt x="19895" y="1283932"/>
                    <a:pt x="-2980" y="1252122"/>
                    <a:pt x="322" y="1216216"/>
                  </a:cubicBezTo>
                  <a:cubicBezTo>
                    <a:pt x="17142" y="1134434"/>
                    <a:pt x="157590" y="1038090"/>
                    <a:pt x="139606" y="954594"/>
                  </a:cubicBezTo>
                  <a:cubicBezTo>
                    <a:pt x="109692" y="877886"/>
                    <a:pt x="51888" y="814825"/>
                    <a:pt x="25951" y="736037"/>
                  </a:cubicBezTo>
                  <a:cubicBezTo>
                    <a:pt x="-414" y="665019"/>
                    <a:pt x="11149" y="582014"/>
                    <a:pt x="69502" y="530386"/>
                  </a:cubicBezTo>
                  <a:cubicBezTo>
                    <a:pt x="123821" y="474844"/>
                    <a:pt x="176426" y="416183"/>
                    <a:pt x="240777" y="371958"/>
                  </a:cubicBezTo>
                  <a:cubicBezTo>
                    <a:pt x="381038" y="273477"/>
                    <a:pt x="362442" y="421627"/>
                    <a:pt x="451016" y="417714"/>
                  </a:cubicBezTo>
                  <a:cubicBezTo>
                    <a:pt x="559712" y="412943"/>
                    <a:pt x="668654" y="403031"/>
                    <a:pt x="776561" y="394102"/>
                  </a:cubicBezTo>
                  <a:cubicBezTo>
                    <a:pt x="838890" y="409333"/>
                    <a:pt x="852898" y="486041"/>
                    <a:pt x="884525" y="533505"/>
                  </a:cubicBezTo>
                  <a:cubicBezTo>
                    <a:pt x="940616" y="537361"/>
                    <a:pt x="994997" y="552650"/>
                    <a:pt x="1049682" y="564704"/>
                  </a:cubicBezTo>
                  <a:cubicBezTo>
                    <a:pt x="1075254" y="569537"/>
                    <a:pt x="1102596" y="572348"/>
                    <a:pt x="1123146" y="590029"/>
                  </a:cubicBezTo>
                  <a:cubicBezTo>
                    <a:pt x="1144678" y="609785"/>
                    <a:pt x="1148164" y="640555"/>
                    <a:pt x="1154893" y="668143"/>
                  </a:cubicBezTo>
                  <a:cubicBezTo>
                    <a:pt x="1223466" y="605814"/>
                    <a:pt x="1303169" y="554980"/>
                    <a:pt x="1363053" y="484087"/>
                  </a:cubicBezTo>
                  <a:cubicBezTo>
                    <a:pt x="1346719" y="407379"/>
                    <a:pt x="1327026" y="323334"/>
                    <a:pt x="1344702" y="245711"/>
                  </a:cubicBezTo>
                  <a:cubicBezTo>
                    <a:pt x="1401587" y="170900"/>
                    <a:pt x="1463859" y="103372"/>
                    <a:pt x="1510717" y="22447"/>
                  </a:cubicBezTo>
                  <a:cubicBezTo>
                    <a:pt x="1515367" y="11866"/>
                    <a:pt x="1522583" y="4462"/>
                    <a:pt x="1530964" y="0"/>
                  </a:cubicBezTo>
                  <a:cubicBezTo>
                    <a:pt x="1531512" y="5262"/>
                    <a:pt x="1532066" y="10523"/>
                    <a:pt x="1532552" y="15722"/>
                  </a:cubicBezTo>
                  <a:cubicBezTo>
                    <a:pt x="1533534" y="26172"/>
                    <a:pt x="1534391" y="36695"/>
                    <a:pt x="1535065" y="4721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6" name="Google Shape;2476;p29"/>
            <p:cNvSpPr/>
            <p:nvPr/>
          </p:nvSpPr>
          <p:spPr>
            <a:xfrm>
              <a:off x="16819156" y="4410493"/>
              <a:ext cx="1818900" cy="1268450"/>
            </a:xfrm>
            <a:custGeom>
              <a:rect b="b" l="l" r="r" t="t"/>
              <a:pathLst>
                <a:path extrusionOk="0" h="1268450" w="1818900">
                  <a:moveTo>
                    <a:pt x="1818472" y="908045"/>
                  </a:moveTo>
                  <a:cubicBezTo>
                    <a:pt x="1818592" y="908473"/>
                    <a:pt x="1818718" y="908839"/>
                    <a:pt x="1818901" y="909268"/>
                  </a:cubicBezTo>
                  <a:cubicBezTo>
                    <a:pt x="1730509" y="911467"/>
                    <a:pt x="1642980" y="857702"/>
                    <a:pt x="1552571" y="868466"/>
                  </a:cubicBezTo>
                  <a:cubicBezTo>
                    <a:pt x="1571042" y="915872"/>
                    <a:pt x="1561684" y="979978"/>
                    <a:pt x="1508775" y="999305"/>
                  </a:cubicBezTo>
                  <a:cubicBezTo>
                    <a:pt x="1476725" y="1017901"/>
                    <a:pt x="1447361" y="1040959"/>
                    <a:pt x="1413962" y="1057538"/>
                  </a:cubicBezTo>
                  <a:cubicBezTo>
                    <a:pt x="1397874" y="1166359"/>
                    <a:pt x="1405278" y="1305825"/>
                    <a:pt x="1250027" y="1259213"/>
                  </a:cubicBezTo>
                  <a:cubicBezTo>
                    <a:pt x="1209351" y="1250221"/>
                    <a:pt x="1186659" y="1213640"/>
                    <a:pt x="1164207" y="1181956"/>
                  </a:cubicBezTo>
                  <a:cubicBezTo>
                    <a:pt x="1127198" y="1137365"/>
                    <a:pt x="1109584" y="1071666"/>
                    <a:pt x="1061687" y="1038331"/>
                  </a:cubicBezTo>
                  <a:cubicBezTo>
                    <a:pt x="1060464" y="1038268"/>
                    <a:pt x="1059299" y="1038210"/>
                    <a:pt x="1058076" y="1038148"/>
                  </a:cubicBezTo>
                  <a:cubicBezTo>
                    <a:pt x="1057465" y="997163"/>
                    <a:pt x="1083642" y="959177"/>
                    <a:pt x="1079117" y="917952"/>
                  </a:cubicBezTo>
                  <a:cubicBezTo>
                    <a:pt x="1069576" y="868100"/>
                    <a:pt x="1053306" y="819528"/>
                    <a:pt x="1047736" y="768945"/>
                  </a:cubicBezTo>
                  <a:cubicBezTo>
                    <a:pt x="1088841" y="703737"/>
                    <a:pt x="1189036" y="624954"/>
                    <a:pt x="1158391" y="538825"/>
                  </a:cubicBezTo>
                  <a:cubicBezTo>
                    <a:pt x="1148176" y="511911"/>
                    <a:pt x="1133066" y="469886"/>
                    <a:pt x="1097159" y="475942"/>
                  </a:cubicBezTo>
                  <a:cubicBezTo>
                    <a:pt x="1030974" y="491664"/>
                    <a:pt x="973964" y="531421"/>
                    <a:pt x="909555" y="551365"/>
                  </a:cubicBezTo>
                  <a:cubicBezTo>
                    <a:pt x="874689" y="563111"/>
                    <a:pt x="839760" y="553382"/>
                    <a:pt x="805264" y="546960"/>
                  </a:cubicBezTo>
                  <a:cubicBezTo>
                    <a:pt x="794804" y="546040"/>
                    <a:pt x="785017" y="550079"/>
                    <a:pt x="776333" y="555404"/>
                  </a:cubicBezTo>
                  <a:cubicBezTo>
                    <a:pt x="718283" y="586968"/>
                    <a:pt x="671796" y="634803"/>
                    <a:pt x="634542" y="688877"/>
                  </a:cubicBezTo>
                  <a:cubicBezTo>
                    <a:pt x="620414" y="707775"/>
                    <a:pt x="609462" y="728879"/>
                    <a:pt x="597659" y="749372"/>
                  </a:cubicBezTo>
                  <a:cubicBezTo>
                    <a:pt x="573190" y="760689"/>
                    <a:pt x="548293" y="768945"/>
                    <a:pt x="522847" y="758730"/>
                  </a:cubicBezTo>
                  <a:cubicBezTo>
                    <a:pt x="496544" y="746190"/>
                    <a:pt x="477274" y="723743"/>
                    <a:pt x="453177" y="707958"/>
                  </a:cubicBezTo>
                  <a:cubicBezTo>
                    <a:pt x="410723" y="694075"/>
                    <a:pt x="361363" y="708690"/>
                    <a:pt x="319949" y="688077"/>
                  </a:cubicBezTo>
                  <a:cubicBezTo>
                    <a:pt x="285631" y="685506"/>
                    <a:pt x="258660" y="666545"/>
                    <a:pt x="231929" y="646726"/>
                  </a:cubicBezTo>
                  <a:cubicBezTo>
                    <a:pt x="172776" y="613511"/>
                    <a:pt x="102740" y="610575"/>
                    <a:pt x="36801" y="616019"/>
                  </a:cubicBezTo>
                  <a:cubicBezTo>
                    <a:pt x="-328" y="611980"/>
                    <a:pt x="1751" y="567510"/>
                    <a:pt x="2180" y="539311"/>
                  </a:cubicBezTo>
                  <a:cubicBezTo>
                    <a:pt x="2974" y="519983"/>
                    <a:pt x="-1488" y="503895"/>
                    <a:pt x="529" y="485848"/>
                  </a:cubicBezTo>
                  <a:cubicBezTo>
                    <a:pt x="14474" y="434894"/>
                    <a:pt x="115834" y="435871"/>
                    <a:pt x="159322" y="419726"/>
                  </a:cubicBezTo>
                  <a:cubicBezTo>
                    <a:pt x="233825" y="405106"/>
                    <a:pt x="225873" y="356231"/>
                    <a:pt x="241104" y="297450"/>
                  </a:cubicBezTo>
                  <a:cubicBezTo>
                    <a:pt x="250707" y="271456"/>
                    <a:pt x="274136" y="256162"/>
                    <a:pt x="295972" y="240565"/>
                  </a:cubicBezTo>
                  <a:cubicBezTo>
                    <a:pt x="240550" y="197992"/>
                    <a:pt x="211865" y="132909"/>
                    <a:pt x="218715" y="59445"/>
                  </a:cubicBezTo>
                  <a:cubicBezTo>
                    <a:pt x="219080" y="55835"/>
                    <a:pt x="219263" y="52167"/>
                    <a:pt x="219326" y="48436"/>
                  </a:cubicBezTo>
                  <a:cubicBezTo>
                    <a:pt x="223239" y="47334"/>
                    <a:pt x="227095" y="46174"/>
                    <a:pt x="231009" y="45071"/>
                  </a:cubicBezTo>
                  <a:cubicBezTo>
                    <a:pt x="252296" y="39136"/>
                    <a:pt x="273765" y="33817"/>
                    <a:pt x="295360" y="29046"/>
                  </a:cubicBezTo>
                  <a:cubicBezTo>
                    <a:pt x="303861" y="27150"/>
                    <a:pt x="312425" y="25378"/>
                    <a:pt x="320989" y="23665"/>
                  </a:cubicBezTo>
                  <a:cubicBezTo>
                    <a:pt x="401000" y="7697"/>
                    <a:pt x="482844" y="-313"/>
                    <a:pt x="565237" y="361"/>
                  </a:cubicBezTo>
                  <a:cubicBezTo>
                    <a:pt x="1091783" y="-12670"/>
                    <a:pt x="1566271" y="328471"/>
                    <a:pt x="1773145" y="791888"/>
                  </a:cubicBezTo>
                  <a:cubicBezTo>
                    <a:pt x="1773145" y="791950"/>
                    <a:pt x="1773208" y="792008"/>
                    <a:pt x="1773208" y="792071"/>
                  </a:cubicBezTo>
                  <a:cubicBezTo>
                    <a:pt x="1777064" y="800634"/>
                    <a:pt x="1780795" y="809261"/>
                    <a:pt x="1784463" y="817945"/>
                  </a:cubicBezTo>
                  <a:cubicBezTo>
                    <a:pt x="1790947" y="833421"/>
                    <a:pt x="1797123" y="848955"/>
                    <a:pt x="1803058" y="864677"/>
                  </a:cubicBezTo>
                  <a:cubicBezTo>
                    <a:pt x="1808503" y="879051"/>
                    <a:pt x="1813639" y="893488"/>
                    <a:pt x="1818472" y="90804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77" name="Google Shape;2477;p29"/>
          <p:cNvGrpSpPr/>
          <p:nvPr/>
        </p:nvGrpSpPr>
        <p:grpSpPr>
          <a:xfrm rot="-906382">
            <a:off x="4320446" y="3059239"/>
            <a:ext cx="1840125" cy="851812"/>
            <a:chOff x="8640311" y="6117599"/>
            <a:chExt cx="3680416" cy="1703612"/>
          </a:xfrm>
        </p:grpSpPr>
        <p:sp>
          <p:nvSpPr>
            <p:cNvPr id="2478" name="Google Shape;2478;p29"/>
            <p:cNvSpPr/>
            <p:nvPr/>
          </p:nvSpPr>
          <p:spPr>
            <a:xfrm>
              <a:off x="11115740" y="6117599"/>
              <a:ext cx="1115933" cy="690366"/>
            </a:xfrm>
            <a:custGeom>
              <a:rect b="b" l="l" r="r" t="t"/>
              <a:pathLst>
                <a:path extrusionOk="0" h="690366" w="1115933">
                  <a:moveTo>
                    <a:pt x="1111545" y="628191"/>
                  </a:moveTo>
                  <a:cubicBezTo>
                    <a:pt x="1111854" y="635560"/>
                    <a:pt x="1111235" y="643232"/>
                    <a:pt x="1109086" y="650601"/>
                  </a:cubicBezTo>
                  <a:cubicBezTo>
                    <a:pt x="1096484" y="694202"/>
                    <a:pt x="1048860" y="698497"/>
                    <a:pt x="1013521" y="680080"/>
                  </a:cubicBezTo>
                  <a:cubicBezTo>
                    <a:pt x="990173" y="667798"/>
                    <a:pt x="970195" y="648454"/>
                    <a:pt x="949916" y="631876"/>
                  </a:cubicBezTo>
                  <a:cubicBezTo>
                    <a:pt x="926259" y="612223"/>
                    <a:pt x="902594" y="592879"/>
                    <a:pt x="878936" y="573234"/>
                  </a:cubicBezTo>
                  <a:cubicBezTo>
                    <a:pt x="834080" y="535775"/>
                    <a:pt x="788296" y="498934"/>
                    <a:pt x="742813" y="461783"/>
                  </a:cubicBezTo>
                  <a:cubicBezTo>
                    <a:pt x="659850" y="393926"/>
                    <a:pt x="576585" y="326385"/>
                    <a:pt x="493312" y="258836"/>
                  </a:cubicBezTo>
                  <a:cubicBezTo>
                    <a:pt x="452445" y="225680"/>
                    <a:pt x="412807" y="190060"/>
                    <a:pt x="370100" y="159360"/>
                  </a:cubicBezTo>
                  <a:cubicBezTo>
                    <a:pt x="324316" y="126814"/>
                    <a:pt x="278230" y="144929"/>
                    <a:pt x="233057" y="169186"/>
                  </a:cubicBezTo>
                  <a:cubicBezTo>
                    <a:pt x="189731" y="192215"/>
                    <a:pt x="147325" y="220458"/>
                    <a:pt x="101850" y="239191"/>
                  </a:cubicBezTo>
                  <a:cubicBezTo>
                    <a:pt x="67741" y="253622"/>
                    <a:pt x="21964" y="251165"/>
                    <a:pt x="4445" y="212787"/>
                  </a:cubicBezTo>
                  <a:cubicBezTo>
                    <a:pt x="-14295" y="171952"/>
                    <a:pt x="30561" y="140634"/>
                    <a:pt x="58216" y="119143"/>
                  </a:cubicBezTo>
                  <a:cubicBezTo>
                    <a:pt x="93857" y="91201"/>
                    <a:pt x="132574" y="66334"/>
                    <a:pt x="173442" y="46681"/>
                  </a:cubicBezTo>
                  <a:cubicBezTo>
                    <a:pt x="213690" y="27028"/>
                    <a:pt x="258245" y="7994"/>
                    <a:pt x="302800" y="1242"/>
                  </a:cubicBezTo>
                  <a:cubicBezTo>
                    <a:pt x="351963" y="-6128"/>
                    <a:pt x="386382" y="20585"/>
                    <a:pt x="424481" y="47600"/>
                  </a:cubicBezTo>
                  <a:cubicBezTo>
                    <a:pt x="504368" y="104712"/>
                    <a:pt x="584262" y="162125"/>
                    <a:pt x="661999" y="222297"/>
                  </a:cubicBezTo>
                  <a:cubicBezTo>
                    <a:pt x="803959" y="331600"/>
                    <a:pt x="941003" y="447963"/>
                    <a:pt x="1070361" y="572006"/>
                  </a:cubicBezTo>
                  <a:cubicBezTo>
                    <a:pt x="1087872" y="577529"/>
                    <a:pt x="1100474" y="590732"/>
                    <a:pt x="1106620" y="606699"/>
                  </a:cubicBezTo>
                  <a:cubicBezTo>
                    <a:pt x="1108770" y="608538"/>
                    <a:pt x="1110617" y="610384"/>
                    <a:pt x="1112766" y="612223"/>
                  </a:cubicBezTo>
                  <a:cubicBezTo>
                    <a:pt x="1118000" y="617754"/>
                    <a:pt x="1116152" y="624506"/>
                    <a:pt x="1111545" y="628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9" name="Google Shape;2479;p29"/>
            <p:cNvSpPr/>
            <p:nvPr/>
          </p:nvSpPr>
          <p:spPr>
            <a:xfrm>
              <a:off x="8640311" y="6164674"/>
              <a:ext cx="784701" cy="723273"/>
            </a:xfrm>
            <a:custGeom>
              <a:rect b="b" l="l" r="r" t="t"/>
              <a:pathLst>
                <a:path extrusionOk="0" h="723273" w="784701">
                  <a:moveTo>
                    <a:pt x="781829" y="593553"/>
                  </a:moveTo>
                  <a:cubicBezTo>
                    <a:pt x="788895" y="640221"/>
                    <a:pt x="766776" y="691191"/>
                    <a:pt x="725909" y="719743"/>
                  </a:cubicBezTo>
                  <a:cubicBezTo>
                    <a:pt x="717003" y="725885"/>
                    <a:pt x="700404" y="723737"/>
                    <a:pt x="693338" y="715448"/>
                  </a:cubicBezTo>
                  <a:cubicBezTo>
                    <a:pt x="574115" y="574820"/>
                    <a:pt x="453354" y="435428"/>
                    <a:pt x="333211" y="295425"/>
                  </a:cubicBezTo>
                  <a:cubicBezTo>
                    <a:pt x="307706" y="265336"/>
                    <a:pt x="282819" y="234327"/>
                    <a:pt x="255783" y="205775"/>
                  </a:cubicBezTo>
                  <a:cubicBezTo>
                    <a:pt x="234275" y="182746"/>
                    <a:pt x="201085" y="150200"/>
                    <a:pt x="168212" y="171390"/>
                  </a:cubicBezTo>
                  <a:cubicBezTo>
                    <a:pt x="146092" y="185820"/>
                    <a:pt x="134102" y="212225"/>
                    <a:pt x="111364" y="226655"/>
                  </a:cubicBezTo>
                  <a:cubicBezTo>
                    <a:pt x="93544" y="238019"/>
                    <a:pt x="72036" y="243543"/>
                    <a:pt x="51138" y="241704"/>
                  </a:cubicBezTo>
                  <a:cubicBezTo>
                    <a:pt x="-3862" y="236791"/>
                    <a:pt x="-11855" y="178149"/>
                    <a:pt x="14570" y="138542"/>
                  </a:cubicBezTo>
                  <a:cubicBezTo>
                    <a:pt x="48680" y="88183"/>
                    <a:pt x="99999" y="37212"/>
                    <a:pt x="156530" y="13264"/>
                  </a:cubicBezTo>
                  <a:cubicBezTo>
                    <a:pt x="298490" y="-46297"/>
                    <a:pt x="388520" y="108747"/>
                    <a:pt x="467487" y="200244"/>
                  </a:cubicBezTo>
                  <a:cubicBezTo>
                    <a:pt x="564892" y="312922"/>
                    <a:pt x="665374" y="424071"/>
                    <a:pt x="758164" y="540744"/>
                  </a:cubicBezTo>
                  <a:cubicBezTo>
                    <a:pt x="759393" y="542281"/>
                    <a:pt x="760623" y="543811"/>
                    <a:pt x="761852" y="545039"/>
                  </a:cubicBezTo>
                  <a:cubicBezTo>
                    <a:pt x="767689" y="552718"/>
                    <a:pt x="773835" y="559779"/>
                    <a:pt x="779672" y="567458"/>
                  </a:cubicBezTo>
                  <a:cubicBezTo>
                    <a:pt x="786128" y="576048"/>
                    <a:pt x="785826" y="585875"/>
                    <a:pt x="781829" y="59355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0" name="Google Shape;2480;p29"/>
            <p:cNvSpPr/>
            <p:nvPr/>
          </p:nvSpPr>
          <p:spPr>
            <a:xfrm>
              <a:off x="9315172" y="6676895"/>
              <a:ext cx="1309204" cy="1105517"/>
            </a:xfrm>
            <a:custGeom>
              <a:rect b="b" l="l" r="r" t="t"/>
              <a:pathLst>
                <a:path extrusionOk="0" h="1105517" w="1309204">
                  <a:moveTo>
                    <a:pt x="1308771" y="483342"/>
                  </a:moveTo>
                  <a:lnTo>
                    <a:pt x="1308771" y="479591"/>
                  </a:lnTo>
                  <a:cubicBezTo>
                    <a:pt x="1307976" y="414801"/>
                    <a:pt x="1302426" y="345149"/>
                    <a:pt x="1291319" y="260500"/>
                  </a:cubicBezTo>
                  <a:cubicBezTo>
                    <a:pt x="1285665" y="216576"/>
                    <a:pt x="1278629" y="161913"/>
                    <a:pt x="1250223" y="115231"/>
                  </a:cubicBezTo>
                  <a:cubicBezTo>
                    <a:pt x="1220037" y="65577"/>
                    <a:pt x="1159561" y="31215"/>
                    <a:pt x="1084348" y="20962"/>
                  </a:cubicBezTo>
                  <a:cubicBezTo>
                    <a:pt x="998933" y="9208"/>
                    <a:pt x="912157" y="5281"/>
                    <a:pt x="830533" y="2251"/>
                  </a:cubicBezTo>
                  <a:cubicBezTo>
                    <a:pt x="788525" y="750"/>
                    <a:pt x="745973" y="0"/>
                    <a:pt x="704068" y="0"/>
                  </a:cubicBezTo>
                  <a:cubicBezTo>
                    <a:pt x="581113" y="0"/>
                    <a:pt x="457518" y="6480"/>
                    <a:pt x="336676" y="19307"/>
                  </a:cubicBezTo>
                  <a:cubicBezTo>
                    <a:pt x="242392" y="29383"/>
                    <a:pt x="66903" y="48183"/>
                    <a:pt x="21811" y="209853"/>
                  </a:cubicBezTo>
                  <a:cubicBezTo>
                    <a:pt x="-12770" y="334315"/>
                    <a:pt x="943" y="470471"/>
                    <a:pt x="14251" y="562070"/>
                  </a:cubicBezTo>
                  <a:cubicBezTo>
                    <a:pt x="33367" y="693637"/>
                    <a:pt x="71997" y="805448"/>
                    <a:pt x="129087" y="894436"/>
                  </a:cubicBezTo>
                  <a:cubicBezTo>
                    <a:pt x="251092" y="1084953"/>
                    <a:pt x="533157" y="1105518"/>
                    <a:pt x="648773" y="1105518"/>
                  </a:cubicBezTo>
                  <a:cubicBezTo>
                    <a:pt x="675162" y="1105518"/>
                    <a:pt x="701484" y="1104496"/>
                    <a:pt x="727004" y="1102547"/>
                  </a:cubicBezTo>
                  <a:cubicBezTo>
                    <a:pt x="936875" y="1086417"/>
                    <a:pt x="1078548" y="1030975"/>
                    <a:pt x="1172803" y="928166"/>
                  </a:cubicBezTo>
                  <a:cubicBezTo>
                    <a:pt x="1213898" y="883669"/>
                    <a:pt x="1245704" y="830124"/>
                    <a:pt x="1267057" y="769857"/>
                  </a:cubicBezTo>
                  <a:cubicBezTo>
                    <a:pt x="1268920" y="765032"/>
                    <a:pt x="1270760" y="759810"/>
                    <a:pt x="1271769" y="756125"/>
                  </a:cubicBezTo>
                  <a:cubicBezTo>
                    <a:pt x="1295411" y="687282"/>
                    <a:pt x="1307630" y="607980"/>
                    <a:pt x="1309066" y="514072"/>
                  </a:cubicBezTo>
                  <a:cubicBezTo>
                    <a:pt x="1309389" y="503613"/>
                    <a:pt x="1309088" y="492816"/>
                    <a:pt x="1308771" y="48334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1" name="Google Shape;2481;p29"/>
            <p:cNvSpPr/>
            <p:nvPr/>
          </p:nvSpPr>
          <p:spPr>
            <a:xfrm>
              <a:off x="10984872" y="6676895"/>
              <a:ext cx="1309204" cy="1105517"/>
            </a:xfrm>
            <a:custGeom>
              <a:rect b="b" l="l" r="r" t="t"/>
              <a:pathLst>
                <a:path extrusionOk="0" h="1105517" w="1309204">
                  <a:moveTo>
                    <a:pt x="434" y="483342"/>
                  </a:moveTo>
                  <a:lnTo>
                    <a:pt x="434" y="479591"/>
                  </a:lnTo>
                  <a:cubicBezTo>
                    <a:pt x="1229" y="414801"/>
                    <a:pt x="6779" y="345149"/>
                    <a:pt x="17886" y="260500"/>
                  </a:cubicBezTo>
                  <a:cubicBezTo>
                    <a:pt x="23539" y="216576"/>
                    <a:pt x="30576" y="161913"/>
                    <a:pt x="58981" y="115231"/>
                  </a:cubicBezTo>
                  <a:cubicBezTo>
                    <a:pt x="89168" y="65577"/>
                    <a:pt x="149644" y="31215"/>
                    <a:pt x="224857" y="20962"/>
                  </a:cubicBezTo>
                  <a:cubicBezTo>
                    <a:pt x="310271" y="9208"/>
                    <a:pt x="397047" y="5281"/>
                    <a:pt x="478671" y="2251"/>
                  </a:cubicBezTo>
                  <a:cubicBezTo>
                    <a:pt x="520679" y="750"/>
                    <a:pt x="563232" y="0"/>
                    <a:pt x="605137" y="0"/>
                  </a:cubicBezTo>
                  <a:cubicBezTo>
                    <a:pt x="728092" y="0"/>
                    <a:pt x="851687" y="6480"/>
                    <a:pt x="972529" y="19307"/>
                  </a:cubicBezTo>
                  <a:cubicBezTo>
                    <a:pt x="1066813" y="29383"/>
                    <a:pt x="1242302" y="48183"/>
                    <a:pt x="1287394" y="209853"/>
                  </a:cubicBezTo>
                  <a:cubicBezTo>
                    <a:pt x="1321975" y="334315"/>
                    <a:pt x="1308262" y="470471"/>
                    <a:pt x="1294953" y="562070"/>
                  </a:cubicBezTo>
                  <a:cubicBezTo>
                    <a:pt x="1275837" y="693637"/>
                    <a:pt x="1237208" y="805448"/>
                    <a:pt x="1180118" y="894436"/>
                  </a:cubicBezTo>
                  <a:cubicBezTo>
                    <a:pt x="1058112" y="1084953"/>
                    <a:pt x="776047" y="1105518"/>
                    <a:pt x="660431" y="1105518"/>
                  </a:cubicBezTo>
                  <a:cubicBezTo>
                    <a:pt x="634043" y="1105518"/>
                    <a:pt x="607721" y="1104496"/>
                    <a:pt x="582201" y="1102547"/>
                  </a:cubicBezTo>
                  <a:cubicBezTo>
                    <a:pt x="372330" y="1086417"/>
                    <a:pt x="230657" y="1030975"/>
                    <a:pt x="136402" y="928166"/>
                  </a:cubicBezTo>
                  <a:cubicBezTo>
                    <a:pt x="95307" y="883669"/>
                    <a:pt x="63501" y="830124"/>
                    <a:pt x="42147" y="769857"/>
                  </a:cubicBezTo>
                  <a:cubicBezTo>
                    <a:pt x="40285" y="765032"/>
                    <a:pt x="38445" y="759810"/>
                    <a:pt x="37436" y="756125"/>
                  </a:cubicBezTo>
                  <a:cubicBezTo>
                    <a:pt x="13793" y="687282"/>
                    <a:pt x="1574" y="607980"/>
                    <a:pt x="139" y="514072"/>
                  </a:cubicBezTo>
                  <a:cubicBezTo>
                    <a:pt x="-185" y="503613"/>
                    <a:pt x="117" y="492816"/>
                    <a:pt x="434" y="48334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2" name="Google Shape;2482;p29"/>
            <p:cNvSpPr/>
            <p:nvPr/>
          </p:nvSpPr>
          <p:spPr>
            <a:xfrm>
              <a:off x="9288541" y="6612038"/>
              <a:ext cx="3032186" cy="1209173"/>
            </a:xfrm>
            <a:custGeom>
              <a:rect b="b" l="l" r="r" t="t"/>
              <a:pathLst>
                <a:path extrusionOk="0" h="1209173" w="3032186">
                  <a:moveTo>
                    <a:pt x="1516080" y="314288"/>
                  </a:moveTo>
                  <a:cubicBezTo>
                    <a:pt x="1477207" y="314442"/>
                    <a:pt x="1438342" y="324423"/>
                    <a:pt x="1407309" y="343759"/>
                  </a:cubicBezTo>
                  <a:cubicBezTo>
                    <a:pt x="1398704" y="349283"/>
                    <a:pt x="1389179" y="355424"/>
                    <a:pt x="1380884" y="362794"/>
                  </a:cubicBezTo>
                  <a:cubicBezTo>
                    <a:pt x="1379345" y="336081"/>
                    <a:pt x="1377196" y="309375"/>
                    <a:pt x="1374737" y="282661"/>
                  </a:cubicBezTo>
                  <a:cubicBezTo>
                    <a:pt x="1367362" y="205294"/>
                    <a:pt x="1351080" y="135289"/>
                    <a:pt x="1282868" y="91379"/>
                  </a:cubicBezTo>
                  <a:cubicBezTo>
                    <a:pt x="1223260" y="53310"/>
                    <a:pt x="1151051" y="38261"/>
                    <a:pt x="1081911" y="27516"/>
                  </a:cubicBezTo>
                  <a:cubicBezTo>
                    <a:pt x="836708" y="-10554"/>
                    <a:pt x="585367" y="-9024"/>
                    <a:pt x="340775" y="31509"/>
                  </a:cubicBezTo>
                  <a:cubicBezTo>
                    <a:pt x="237842" y="48705"/>
                    <a:pt x="117390" y="54229"/>
                    <a:pt x="55014" y="148491"/>
                  </a:cubicBezTo>
                  <a:cubicBezTo>
                    <a:pt x="6463" y="221872"/>
                    <a:pt x="4313" y="317053"/>
                    <a:pt x="1244" y="402099"/>
                  </a:cubicBezTo>
                  <a:cubicBezTo>
                    <a:pt x="-6132" y="600133"/>
                    <a:pt x="16915" y="817202"/>
                    <a:pt x="134908" y="983308"/>
                  </a:cubicBezTo>
                  <a:cubicBezTo>
                    <a:pt x="238151" y="1128223"/>
                    <a:pt x="411762" y="1181959"/>
                    <a:pt x="580140" y="1201604"/>
                  </a:cubicBezTo>
                  <a:cubicBezTo>
                    <a:pt x="773413" y="1224023"/>
                    <a:pt x="960237" y="1198537"/>
                    <a:pt x="1130772" y="1099671"/>
                  </a:cubicBezTo>
                  <a:cubicBezTo>
                    <a:pt x="1221420" y="1047171"/>
                    <a:pt x="1285326" y="989449"/>
                    <a:pt x="1326502" y="891811"/>
                  </a:cubicBezTo>
                  <a:cubicBezTo>
                    <a:pt x="1365529" y="799395"/>
                    <a:pt x="1377505" y="697153"/>
                    <a:pt x="1382120" y="597677"/>
                  </a:cubicBezTo>
                  <a:cubicBezTo>
                    <a:pt x="1383659" y="564822"/>
                    <a:pt x="1384270" y="531974"/>
                    <a:pt x="1384888" y="498818"/>
                  </a:cubicBezTo>
                  <a:cubicBezTo>
                    <a:pt x="1391954" y="495743"/>
                    <a:pt x="1397181" y="489602"/>
                    <a:pt x="1402709" y="484696"/>
                  </a:cubicBezTo>
                  <a:cubicBezTo>
                    <a:pt x="1408237" y="480092"/>
                    <a:pt x="1413772" y="475797"/>
                    <a:pt x="1419609" y="472104"/>
                  </a:cubicBezTo>
                  <a:cubicBezTo>
                    <a:pt x="1448493" y="453070"/>
                    <a:pt x="1482293" y="443861"/>
                    <a:pt x="1516094" y="444163"/>
                  </a:cubicBezTo>
                  <a:cubicBezTo>
                    <a:pt x="1549895" y="443854"/>
                    <a:pt x="1583696" y="453062"/>
                    <a:pt x="1612579" y="472104"/>
                  </a:cubicBezTo>
                  <a:cubicBezTo>
                    <a:pt x="1618416" y="475789"/>
                    <a:pt x="1623944" y="480085"/>
                    <a:pt x="1629480" y="484696"/>
                  </a:cubicBezTo>
                  <a:cubicBezTo>
                    <a:pt x="1635008" y="489609"/>
                    <a:pt x="1640234" y="495751"/>
                    <a:pt x="1647300" y="498818"/>
                  </a:cubicBezTo>
                  <a:cubicBezTo>
                    <a:pt x="1647911" y="531974"/>
                    <a:pt x="1648529" y="564829"/>
                    <a:pt x="1650068" y="597677"/>
                  </a:cubicBezTo>
                  <a:cubicBezTo>
                    <a:pt x="1654676" y="697153"/>
                    <a:pt x="1666659" y="799395"/>
                    <a:pt x="1705686" y="891811"/>
                  </a:cubicBezTo>
                  <a:cubicBezTo>
                    <a:pt x="1746862" y="989449"/>
                    <a:pt x="1810768" y="1047171"/>
                    <a:pt x="1901417" y="1099671"/>
                  </a:cubicBezTo>
                  <a:cubicBezTo>
                    <a:pt x="2071951" y="1198537"/>
                    <a:pt x="2258768" y="1224023"/>
                    <a:pt x="2452048" y="1201604"/>
                  </a:cubicBezTo>
                  <a:cubicBezTo>
                    <a:pt x="2620433" y="1181959"/>
                    <a:pt x="2794037" y="1128223"/>
                    <a:pt x="2897280" y="983308"/>
                  </a:cubicBezTo>
                  <a:cubicBezTo>
                    <a:pt x="3015273" y="817209"/>
                    <a:pt x="3038312" y="600133"/>
                    <a:pt x="3030944" y="402099"/>
                  </a:cubicBezTo>
                  <a:cubicBezTo>
                    <a:pt x="3027875" y="317053"/>
                    <a:pt x="3025718" y="221872"/>
                    <a:pt x="2977174" y="148491"/>
                  </a:cubicBezTo>
                  <a:cubicBezTo>
                    <a:pt x="2914798" y="54236"/>
                    <a:pt x="2794347" y="48705"/>
                    <a:pt x="2691413" y="31509"/>
                  </a:cubicBezTo>
                  <a:cubicBezTo>
                    <a:pt x="2446829" y="-9017"/>
                    <a:pt x="2195480" y="-10554"/>
                    <a:pt x="1950277" y="27516"/>
                  </a:cubicBezTo>
                  <a:cubicBezTo>
                    <a:pt x="1881145" y="38261"/>
                    <a:pt x="1808936" y="53310"/>
                    <a:pt x="1749321" y="91379"/>
                  </a:cubicBezTo>
                  <a:cubicBezTo>
                    <a:pt x="1681108" y="135281"/>
                    <a:pt x="1664819" y="205286"/>
                    <a:pt x="1657451" y="282661"/>
                  </a:cubicBezTo>
                  <a:cubicBezTo>
                    <a:pt x="1654992" y="309375"/>
                    <a:pt x="1652843" y="336081"/>
                    <a:pt x="1651305" y="362794"/>
                  </a:cubicBezTo>
                  <a:cubicBezTo>
                    <a:pt x="1643009" y="355424"/>
                    <a:pt x="1633484" y="349283"/>
                    <a:pt x="1624879" y="343759"/>
                  </a:cubicBezTo>
                  <a:cubicBezTo>
                    <a:pt x="1593824" y="324416"/>
                    <a:pt x="1554952" y="314442"/>
                    <a:pt x="1516080" y="314288"/>
                  </a:cubicBezTo>
                  <a:close/>
                  <a:moveTo>
                    <a:pt x="1269346" y="811060"/>
                  </a:moveTo>
                  <a:cubicBezTo>
                    <a:pt x="1268117" y="815356"/>
                    <a:pt x="1266578" y="819658"/>
                    <a:pt x="1265047" y="823645"/>
                  </a:cubicBezTo>
                  <a:cubicBezTo>
                    <a:pt x="1245688" y="878300"/>
                    <a:pt x="1217114" y="928652"/>
                    <a:pt x="1176858" y="972246"/>
                  </a:cubicBezTo>
                  <a:cubicBezTo>
                    <a:pt x="1069618" y="1089227"/>
                    <a:pt x="903389" y="1125149"/>
                    <a:pt x="751286" y="1136814"/>
                  </a:cubicBezTo>
                  <a:cubicBezTo>
                    <a:pt x="563851" y="1151245"/>
                    <a:pt x="291921" y="1115014"/>
                    <a:pt x="181605" y="942774"/>
                  </a:cubicBezTo>
                  <a:cubicBezTo>
                    <a:pt x="120150" y="846982"/>
                    <a:pt x="87579" y="734612"/>
                    <a:pt x="71297" y="622544"/>
                  </a:cubicBezTo>
                  <a:cubicBezTo>
                    <a:pt x="55316" y="512631"/>
                    <a:pt x="47948" y="391354"/>
                    <a:pt x="78061" y="282970"/>
                  </a:cubicBezTo>
                  <a:cubicBezTo>
                    <a:pt x="114629" y="151867"/>
                    <a:pt x="246137" y="127610"/>
                    <a:pt x="366589" y="114717"/>
                  </a:cubicBezTo>
                  <a:cubicBezTo>
                    <a:pt x="528828" y="97521"/>
                    <a:pt x="692599" y="91997"/>
                    <a:pt x="856067" y="97830"/>
                  </a:cubicBezTo>
                  <a:cubicBezTo>
                    <a:pt x="939340" y="100897"/>
                    <a:pt x="1024143" y="104890"/>
                    <a:pt x="1106798" y="116254"/>
                  </a:cubicBezTo>
                  <a:cubicBezTo>
                    <a:pt x="1160877" y="123624"/>
                    <a:pt x="1221103" y="147572"/>
                    <a:pt x="1250598" y="196078"/>
                  </a:cubicBezTo>
                  <a:cubicBezTo>
                    <a:pt x="1274874" y="235994"/>
                    <a:pt x="1281631" y="283889"/>
                    <a:pt x="1287468" y="329329"/>
                  </a:cubicBezTo>
                  <a:cubicBezTo>
                    <a:pt x="1296382" y="397186"/>
                    <a:pt x="1303758" y="470560"/>
                    <a:pt x="1304678" y="544860"/>
                  </a:cubicBezTo>
                  <a:lnTo>
                    <a:pt x="1304678" y="548236"/>
                  </a:lnTo>
                  <a:cubicBezTo>
                    <a:pt x="1304987" y="558063"/>
                    <a:pt x="1305296" y="568190"/>
                    <a:pt x="1304987" y="578017"/>
                  </a:cubicBezTo>
                  <a:cubicBezTo>
                    <a:pt x="1303758" y="657855"/>
                    <a:pt x="1294542" y="737679"/>
                    <a:pt x="1269346" y="811060"/>
                  </a:cubicBezTo>
                  <a:close/>
                  <a:moveTo>
                    <a:pt x="1727179" y="578024"/>
                  </a:moveTo>
                  <a:cubicBezTo>
                    <a:pt x="1726870" y="568198"/>
                    <a:pt x="1727179" y="558070"/>
                    <a:pt x="1727489" y="548244"/>
                  </a:cubicBezTo>
                  <a:lnTo>
                    <a:pt x="1727489" y="544868"/>
                  </a:lnTo>
                  <a:cubicBezTo>
                    <a:pt x="1728409" y="470567"/>
                    <a:pt x="1735784" y="397186"/>
                    <a:pt x="1744698" y="329336"/>
                  </a:cubicBezTo>
                  <a:cubicBezTo>
                    <a:pt x="1750535" y="283897"/>
                    <a:pt x="1757292" y="236001"/>
                    <a:pt x="1781568" y="196085"/>
                  </a:cubicBezTo>
                  <a:cubicBezTo>
                    <a:pt x="1811063" y="147579"/>
                    <a:pt x="1871289" y="123624"/>
                    <a:pt x="1925369" y="116261"/>
                  </a:cubicBezTo>
                  <a:cubicBezTo>
                    <a:pt x="2008023" y="104898"/>
                    <a:pt x="2092834" y="100911"/>
                    <a:pt x="2176099" y="97837"/>
                  </a:cubicBezTo>
                  <a:cubicBezTo>
                    <a:pt x="2339568" y="92004"/>
                    <a:pt x="2503345" y="97528"/>
                    <a:pt x="2665577" y="114724"/>
                  </a:cubicBezTo>
                  <a:cubicBezTo>
                    <a:pt x="2786029" y="127617"/>
                    <a:pt x="2917537" y="151874"/>
                    <a:pt x="2954105" y="282977"/>
                  </a:cubicBezTo>
                  <a:cubicBezTo>
                    <a:pt x="2984218" y="391361"/>
                    <a:pt x="2976843" y="512638"/>
                    <a:pt x="2960862" y="622551"/>
                  </a:cubicBezTo>
                  <a:cubicBezTo>
                    <a:pt x="2944573" y="734620"/>
                    <a:pt x="2912009" y="846990"/>
                    <a:pt x="2850553" y="942781"/>
                  </a:cubicBezTo>
                  <a:cubicBezTo>
                    <a:pt x="2740245" y="1115021"/>
                    <a:pt x="2468308" y="1151252"/>
                    <a:pt x="2280873" y="1136821"/>
                  </a:cubicBezTo>
                  <a:cubicBezTo>
                    <a:pt x="2128777" y="1125156"/>
                    <a:pt x="1962541" y="1089235"/>
                    <a:pt x="1855301" y="972253"/>
                  </a:cubicBezTo>
                  <a:cubicBezTo>
                    <a:pt x="1815052" y="928652"/>
                    <a:pt x="1786471" y="878300"/>
                    <a:pt x="1767112" y="823652"/>
                  </a:cubicBezTo>
                  <a:cubicBezTo>
                    <a:pt x="1765573" y="819658"/>
                    <a:pt x="1764042" y="815363"/>
                    <a:pt x="1762806" y="811068"/>
                  </a:cubicBezTo>
                  <a:cubicBezTo>
                    <a:pt x="1737624" y="737679"/>
                    <a:pt x="1728401" y="657855"/>
                    <a:pt x="1727179" y="57802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3" name="Google Shape;2483;p29"/>
            <p:cNvSpPr/>
            <p:nvPr/>
          </p:nvSpPr>
          <p:spPr>
            <a:xfrm>
              <a:off x="10354090" y="6800458"/>
              <a:ext cx="166350" cy="649962"/>
            </a:xfrm>
            <a:custGeom>
              <a:rect b="b" l="l" r="r" t="t"/>
              <a:pathLst>
                <a:path extrusionOk="0" h="649962" w="166350">
                  <a:moveTo>
                    <a:pt x="164682" y="372835"/>
                  </a:moveTo>
                  <a:cubicBezTo>
                    <a:pt x="160369" y="441575"/>
                    <a:pt x="147759" y="510491"/>
                    <a:pt x="127407" y="573671"/>
                  </a:cubicBezTo>
                  <a:cubicBezTo>
                    <a:pt x="122203" y="589815"/>
                    <a:pt x="116263" y="605981"/>
                    <a:pt x="106465" y="619838"/>
                  </a:cubicBezTo>
                  <a:cubicBezTo>
                    <a:pt x="96668" y="633688"/>
                    <a:pt x="82513" y="645161"/>
                    <a:pt x="65871" y="648515"/>
                  </a:cubicBezTo>
                  <a:cubicBezTo>
                    <a:pt x="-1797" y="662151"/>
                    <a:pt x="12343" y="575885"/>
                    <a:pt x="23583" y="539139"/>
                  </a:cubicBezTo>
                  <a:cubicBezTo>
                    <a:pt x="64148" y="406498"/>
                    <a:pt x="65503" y="263142"/>
                    <a:pt x="27403" y="129773"/>
                  </a:cubicBezTo>
                  <a:cubicBezTo>
                    <a:pt x="18784" y="99603"/>
                    <a:pt x="-15311" y="43764"/>
                    <a:pt x="8037" y="14851"/>
                  </a:cubicBezTo>
                  <a:cubicBezTo>
                    <a:pt x="17878" y="2671"/>
                    <a:pt x="32063" y="-3558"/>
                    <a:pt x="47469" y="2120"/>
                  </a:cubicBezTo>
                  <a:cubicBezTo>
                    <a:pt x="59459" y="6540"/>
                    <a:pt x="68734" y="16124"/>
                    <a:pt x="77000" y="25862"/>
                  </a:cubicBezTo>
                  <a:cubicBezTo>
                    <a:pt x="128563" y="86592"/>
                    <a:pt x="154760" y="163658"/>
                    <a:pt x="162569" y="242158"/>
                  </a:cubicBezTo>
                  <a:cubicBezTo>
                    <a:pt x="166794" y="284611"/>
                    <a:pt x="167450" y="328690"/>
                    <a:pt x="164682" y="37283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4" name="Google Shape;2484;p29"/>
            <p:cNvSpPr/>
            <p:nvPr/>
          </p:nvSpPr>
          <p:spPr>
            <a:xfrm>
              <a:off x="10260899" y="7515752"/>
              <a:ext cx="98477" cy="99393"/>
            </a:xfrm>
            <a:custGeom>
              <a:rect b="b" l="l" r="r" t="t"/>
              <a:pathLst>
                <a:path extrusionOk="0" h="99393" w="98477">
                  <a:moveTo>
                    <a:pt x="96863" y="21960"/>
                  </a:moveTo>
                  <a:cubicBezTo>
                    <a:pt x="91806" y="5764"/>
                    <a:pt x="75362" y="-5004"/>
                    <a:pt x="55215" y="2366"/>
                  </a:cubicBezTo>
                  <a:cubicBezTo>
                    <a:pt x="32787" y="10574"/>
                    <a:pt x="7650" y="35169"/>
                    <a:pt x="1695" y="58727"/>
                  </a:cubicBezTo>
                  <a:cubicBezTo>
                    <a:pt x="-697" y="68201"/>
                    <a:pt x="-1102" y="78858"/>
                    <a:pt x="4109" y="87118"/>
                  </a:cubicBezTo>
                  <a:cubicBezTo>
                    <a:pt x="12118" y="99812"/>
                    <a:pt x="29563" y="101997"/>
                    <a:pt x="42555" y="96709"/>
                  </a:cubicBezTo>
                  <a:cubicBezTo>
                    <a:pt x="51307" y="93149"/>
                    <a:pt x="58734" y="87051"/>
                    <a:pt x="66021" y="81035"/>
                  </a:cubicBezTo>
                  <a:cubicBezTo>
                    <a:pt x="76341" y="72518"/>
                    <a:pt x="86904" y="63714"/>
                    <a:pt x="93344" y="51997"/>
                  </a:cubicBezTo>
                  <a:cubicBezTo>
                    <a:pt x="98968" y="41767"/>
                    <a:pt x="99697" y="31014"/>
                    <a:pt x="96863" y="219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5" name="Google Shape;2485;p29"/>
            <p:cNvSpPr/>
            <p:nvPr/>
          </p:nvSpPr>
          <p:spPr>
            <a:xfrm>
              <a:off x="12001574" y="6800458"/>
              <a:ext cx="166350" cy="649962"/>
            </a:xfrm>
            <a:custGeom>
              <a:rect b="b" l="l" r="r" t="t"/>
              <a:pathLst>
                <a:path extrusionOk="0" h="649962" w="166350">
                  <a:moveTo>
                    <a:pt x="164682" y="372835"/>
                  </a:moveTo>
                  <a:cubicBezTo>
                    <a:pt x="160369" y="441575"/>
                    <a:pt x="147759" y="510491"/>
                    <a:pt x="127407" y="573671"/>
                  </a:cubicBezTo>
                  <a:cubicBezTo>
                    <a:pt x="122203" y="589815"/>
                    <a:pt x="116263" y="605981"/>
                    <a:pt x="106465" y="619838"/>
                  </a:cubicBezTo>
                  <a:cubicBezTo>
                    <a:pt x="96668" y="633688"/>
                    <a:pt x="82514" y="645161"/>
                    <a:pt x="65871" y="648515"/>
                  </a:cubicBezTo>
                  <a:cubicBezTo>
                    <a:pt x="-1797" y="662151"/>
                    <a:pt x="12343" y="575885"/>
                    <a:pt x="23583" y="539139"/>
                  </a:cubicBezTo>
                  <a:cubicBezTo>
                    <a:pt x="64148" y="406498"/>
                    <a:pt x="65503" y="263142"/>
                    <a:pt x="27403" y="129773"/>
                  </a:cubicBezTo>
                  <a:cubicBezTo>
                    <a:pt x="18784" y="99603"/>
                    <a:pt x="-15311" y="43764"/>
                    <a:pt x="8037" y="14851"/>
                  </a:cubicBezTo>
                  <a:cubicBezTo>
                    <a:pt x="17878" y="2671"/>
                    <a:pt x="32063" y="-3558"/>
                    <a:pt x="47469" y="2120"/>
                  </a:cubicBezTo>
                  <a:cubicBezTo>
                    <a:pt x="59459" y="6540"/>
                    <a:pt x="68734" y="16124"/>
                    <a:pt x="77000" y="25862"/>
                  </a:cubicBezTo>
                  <a:cubicBezTo>
                    <a:pt x="128562" y="86592"/>
                    <a:pt x="154760" y="163658"/>
                    <a:pt x="162569" y="242158"/>
                  </a:cubicBezTo>
                  <a:cubicBezTo>
                    <a:pt x="166794" y="284611"/>
                    <a:pt x="167450" y="328690"/>
                    <a:pt x="164682" y="37283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6" name="Google Shape;2486;p29"/>
            <p:cNvSpPr/>
            <p:nvPr/>
          </p:nvSpPr>
          <p:spPr>
            <a:xfrm>
              <a:off x="11908391" y="7515752"/>
              <a:ext cx="98472" cy="99393"/>
            </a:xfrm>
            <a:custGeom>
              <a:rect b="b" l="l" r="r" t="t"/>
              <a:pathLst>
                <a:path extrusionOk="0" h="99393" w="98472">
                  <a:moveTo>
                    <a:pt x="96863" y="21960"/>
                  </a:moveTo>
                  <a:cubicBezTo>
                    <a:pt x="91806" y="5764"/>
                    <a:pt x="75362" y="-5004"/>
                    <a:pt x="55215" y="2366"/>
                  </a:cubicBezTo>
                  <a:cubicBezTo>
                    <a:pt x="32787" y="10574"/>
                    <a:pt x="7650" y="35169"/>
                    <a:pt x="1695" y="58727"/>
                  </a:cubicBezTo>
                  <a:cubicBezTo>
                    <a:pt x="-697" y="68201"/>
                    <a:pt x="-1102" y="78858"/>
                    <a:pt x="4109" y="87118"/>
                  </a:cubicBezTo>
                  <a:cubicBezTo>
                    <a:pt x="12118" y="99812"/>
                    <a:pt x="29563" y="101997"/>
                    <a:pt x="42555" y="96709"/>
                  </a:cubicBezTo>
                  <a:cubicBezTo>
                    <a:pt x="51307" y="93149"/>
                    <a:pt x="58734" y="87051"/>
                    <a:pt x="66021" y="81035"/>
                  </a:cubicBezTo>
                  <a:cubicBezTo>
                    <a:pt x="76341" y="72518"/>
                    <a:pt x="86903" y="63714"/>
                    <a:pt x="93344" y="51997"/>
                  </a:cubicBezTo>
                  <a:cubicBezTo>
                    <a:pt x="98960" y="41767"/>
                    <a:pt x="99689" y="31014"/>
                    <a:pt x="96863" y="219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7" name="Google Shape;2487;p29"/>
            <p:cNvSpPr/>
            <p:nvPr/>
          </p:nvSpPr>
          <p:spPr>
            <a:xfrm>
              <a:off x="8751033" y="6321699"/>
              <a:ext cx="527703" cy="493348"/>
            </a:xfrm>
            <a:custGeom>
              <a:rect b="b" l="l" r="r" t="t"/>
              <a:pathLst>
                <a:path extrusionOk="0" h="493348" w="527703">
                  <a:moveTo>
                    <a:pt x="526423" y="481004"/>
                  </a:moveTo>
                  <a:cubicBezTo>
                    <a:pt x="449635" y="371098"/>
                    <a:pt x="362734" y="267488"/>
                    <a:pt x="274714" y="166459"/>
                  </a:cubicBezTo>
                  <a:cubicBezTo>
                    <a:pt x="231962" y="117387"/>
                    <a:pt x="190138" y="64614"/>
                    <a:pt x="139297" y="23566"/>
                  </a:cubicBezTo>
                  <a:cubicBezTo>
                    <a:pt x="120755" y="8599"/>
                    <a:pt x="98276" y="-7332"/>
                    <a:pt x="73742" y="3641"/>
                  </a:cubicBezTo>
                  <a:cubicBezTo>
                    <a:pt x="62436" y="8694"/>
                    <a:pt x="53169" y="17991"/>
                    <a:pt x="44093" y="26140"/>
                  </a:cubicBezTo>
                  <a:cubicBezTo>
                    <a:pt x="29982" y="38806"/>
                    <a:pt x="14664" y="51140"/>
                    <a:pt x="2298" y="65504"/>
                  </a:cubicBezTo>
                  <a:cubicBezTo>
                    <a:pt x="-4194" y="73043"/>
                    <a:pt x="4183" y="86223"/>
                    <a:pt x="13568" y="80104"/>
                  </a:cubicBezTo>
                  <a:cubicBezTo>
                    <a:pt x="26059" y="71955"/>
                    <a:pt x="37056" y="61717"/>
                    <a:pt x="48458" y="52140"/>
                  </a:cubicBezTo>
                  <a:cubicBezTo>
                    <a:pt x="59573" y="42807"/>
                    <a:pt x="75869" y="23367"/>
                    <a:pt x="91268" y="22625"/>
                  </a:cubicBezTo>
                  <a:cubicBezTo>
                    <a:pt x="107447" y="21845"/>
                    <a:pt x="123346" y="37739"/>
                    <a:pt x="134741" y="47470"/>
                  </a:cubicBezTo>
                  <a:cubicBezTo>
                    <a:pt x="145201" y="56399"/>
                    <a:pt x="155211" y="65835"/>
                    <a:pt x="165023" y="75456"/>
                  </a:cubicBezTo>
                  <a:cubicBezTo>
                    <a:pt x="207421" y="117063"/>
                    <a:pt x="246058" y="162789"/>
                    <a:pt x="284768" y="207787"/>
                  </a:cubicBezTo>
                  <a:cubicBezTo>
                    <a:pt x="363985" y="299879"/>
                    <a:pt x="437939" y="395921"/>
                    <a:pt x="513696" y="490816"/>
                  </a:cubicBezTo>
                  <a:cubicBezTo>
                    <a:pt x="519394" y="497943"/>
                    <a:pt x="531686" y="488536"/>
                    <a:pt x="526423" y="48100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8" name="Google Shape;2488;p29"/>
            <p:cNvSpPr/>
            <p:nvPr/>
          </p:nvSpPr>
          <p:spPr>
            <a:xfrm>
              <a:off x="11318153" y="6244646"/>
              <a:ext cx="538805" cy="325419"/>
            </a:xfrm>
            <a:custGeom>
              <a:rect b="b" l="l" r="r" t="t"/>
              <a:pathLst>
                <a:path extrusionOk="0" h="325419" w="538805">
                  <a:moveTo>
                    <a:pt x="534401" y="304477"/>
                  </a:moveTo>
                  <a:cubicBezTo>
                    <a:pt x="441987" y="231567"/>
                    <a:pt x="349565" y="158657"/>
                    <a:pt x="257150" y="85747"/>
                  </a:cubicBezTo>
                  <a:cubicBezTo>
                    <a:pt x="235053" y="68315"/>
                    <a:pt x="213000" y="50810"/>
                    <a:pt x="190852" y="33445"/>
                  </a:cubicBezTo>
                  <a:cubicBezTo>
                    <a:pt x="172700" y="19213"/>
                    <a:pt x="154452" y="5761"/>
                    <a:pt x="131236" y="1546"/>
                  </a:cubicBezTo>
                  <a:cubicBezTo>
                    <a:pt x="109640" y="-2374"/>
                    <a:pt x="88316" y="1635"/>
                    <a:pt x="67661" y="8247"/>
                  </a:cubicBezTo>
                  <a:cubicBezTo>
                    <a:pt x="46013" y="15175"/>
                    <a:pt x="19485" y="24773"/>
                    <a:pt x="2739" y="40337"/>
                  </a:cubicBezTo>
                  <a:cubicBezTo>
                    <a:pt x="-4136" y="46721"/>
                    <a:pt x="3100" y="57511"/>
                    <a:pt x="11557" y="55473"/>
                  </a:cubicBezTo>
                  <a:cubicBezTo>
                    <a:pt x="33073" y="50295"/>
                    <a:pt x="52196" y="36365"/>
                    <a:pt x="73638" y="29900"/>
                  </a:cubicBezTo>
                  <a:cubicBezTo>
                    <a:pt x="98083" y="22523"/>
                    <a:pt x="125127" y="21868"/>
                    <a:pt x="148093" y="34217"/>
                  </a:cubicBezTo>
                  <a:cubicBezTo>
                    <a:pt x="169115" y="45522"/>
                    <a:pt x="187363" y="62872"/>
                    <a:pt x="206015" y="77582"/>
                  </a:cubicBezTo>
                  <a:cubicBezTo>
                    <a:pt x="227111" y="94227"/>
                    <a:pt x="248207" y="110864"/>
                    <a:pt x="269303" y="127508"/>
                  </a:cubicBezTo>
                  <a:cubicBezTo>
                    <a:pt x="351677" y="192490"/>
                    <a:pt x="434045" y="257479"/>
                    <a:pt x="516419" y="322460"/>
                  </a:cubicBezTo>
                  <a:cubicBezTo>
                    <a:pt x="529131" y="332493"/>
                    <a:pt x="547253" y="314620"/>
                    <a:pt x="534401" y="30447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89" name="Google Shape;2489;p29"/>
          <p:cNvGrpSpPr/>
          <p:nvPr/>
        </p:nvGrpSpPr>
        <p:grpSpPr>
          <a:xfrm>
            <a:off x="1464436" y="1568438"/>
            <a:ext cx="2246175" cy="708966"/>
            <a:chOff x="0" y="-38100"/>
            <a:chExt cx="5989800" cy="1890575"/>
          </a:xfrm>
        </p:grpSpPr>
        <p:sp>
          <p:nvSpPr>
            <p:cNvPr id="2490" name="Google Shape;2490;p29"/>
            <p:cNvSpPr txBox="1"/>
            <p:nvPr/>
          </p:nvSpPr>
          <p:spPr>
            <a:xfrm>
              <a:off x="0" y="867275"/>
              <a:ext cx="59898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Briefly elaborate on what you want to discuss. </a:t>
              </a:r>
              <a:endParaRPr sz="12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2491" name="Google Shape;2491;p29"/>
            <p:cNvSpPr txBox="1"/>
            <p:nvPr/>
          </p:nvSpPr>
          <p:spPr>
            <a:xfrm>
              <a:off x="0" y="-38100"/>
              <a:ext cx="59898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Add a main point</a:t>
              </a:r>
              <a:endParaRPr sz="15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</p:grpSp>
      <p:grpSp>
        <p:nvGrpSpPr>
          <p:cNvPr id="2492" name="Google Shape;2492;p29"/>
          <p:cNvGrpSpPr/>
          <p:nvPr/>
        </p:nvGrpSpPr>
        <p:grpSpPr>
          <a:xfrm>
            <a:off x="1464436" y="2655863"/>
            <a:ext cx="2246175" cy="708966"/>
            <a:chOff x="0" y="-38100"/>
            <a:chExt cx="5989800" cy="1890575"/>
          </a:xfrm>
        </p:grpSpPr>
        <p:sp>
          <p:nvSpPr>
            <p:cNvPr id="2493" name="Google Shape;2493;p29"/>
            <p:cNvSpPr txBox="1"/>
            <p:nvPr/>
          </p:nvSpPr>
          <p:spPr>
            <a:xfrm>
              <a:off x="0" y="867275"/>
              <a:ext cx="59898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Briefly elaborate on what you want to discuss. </a:t>
              </a:r>
              <a:endParaRPr sz="12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2494" name="Google Shape;2494;p29"/>
            <p:cNvSpPr txBox="1"/>
            <p:nvPr/>
          </p:nvSpPr>
          <p:spPr>
            <a:xfrm>
              <a:off x="0" y="-38100"/>
              <a:ext cx="59898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Add a main point</a:t>
              </a:r>
              <a:endParaRPr sz="15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</p:grpSp>
      <p:grpSp>
        <p:nvGrpSpPr>
          <p:cNvPr id="2495" name="Google Shape;2495;p29"/>
          <p:cNvGrpSpPr/>
          <p:nvPr/>
        </p:nvGrpSpPr>
        <p:grpSpPr>
          <a:xfrm>
            <a:off x="1464436" y="3743288"/>
            <a:ext cx="2246175" cy="708966"/>
            <a:chOff x="0" y="-38100"/>
            <a:chExt cx="5989800" cy="1890575"/>
          </a:xfrm>
        </p:grpSpPr>
        <p:sp>
          <p:nvSpPr>
            <p:cNvPr id="2496" name="Google Shape;2496;p29"/>
            <p:cNvSpPr txBox="1"/>
            <p:nvPr/>
          </p:nvSpPr>
          <p:spPr>
            <a:xfrm>
              <a:off x="0" y="867275"/>
              <a:ext cx="59898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Briefly elaborate on what you want to discuss. </a:t>
              </a:r>
              <a:endParaRPr sz="12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2497" name="Google Shape;2497;p29"/>
            <p:cNvSpPr txBox="1"/>
            <p:nvPr/>
          </p:nvSpPr>
          <p:spPr>
            <a:xfrm>
              <a:off x="0" y="-38100"/>
              <a:ext cx="59898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Add a main point</a:t>
              </a:r>
              <a:endParaRPr sz="15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1FAEE"/>
        </a:solidFill>
      </p:bgPr>
    </p:bg>
    <p:spTree>
      <p:nvGrpSpPr>
        <p:cNvPr id="1105" name="Shape 1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6" name="Google Shape;1106;p12"/>
          <p:cNvGrpSpPr/>
          <p:nvPr/>
        </p:nvGrpSpPr>
        <p:grpSpPr>
          <a:xfrm rot="-220841">
            <a:off x="342672" y="321036"/>
            <a:ext cx="4228374" cy="5686128"/>
            <a:chOff x="684924" y="641317"/>
            <a:chExt cx="8456216" cy="11371396"/>
          </a:xfrm>
        </p:grpSpPr>
        <p:sp>
          <p:nvSpPr>
            <p:cNvPr id="1107" name="Google Shape;1107;p12"/>
            <p:cNvSpPr/>
            <p:nvPr/>
          </p:nvSpPr>
          <p:spPr>
            <a:xfrm>
              <a:off x="693965" y="641317"/>
              <a:ext cx="8447175" cy="11371396"/>
            </a:xfrm>
            <a:custGeom>
              <a:rect b="b" l="l" r="r" t="t"/>
              <a:pathLst>
                <a:path extrusionOk="0" h="11371396" w="8447175">
                  <a:moveTo>
                    <a:pt x="8399804" y="10959719"/>
                  </a:moveTo>
                  <a:cubicBezTo>
                    <a:pt x="8383597" y="10684054"/>
                    <a:pt x="8427332" y="10359992"/>
                    <a:pt x="8409306" y="10024196"/>
                  </a:cubicBezTo>
                  <a:cubicBezTo>
                    <a:pt x="8365048" y="9246598"/>
                    <a:pt x="8390303" y="9811505"/>
                    <a:pt x="8390303" y="9045074"/>
                  </a:cubicBezTo>
                  <a:cubicBezTo>
                    <a:pt x="8392008" y="8181714"/>
                    <a:pt x="8276326" y="7635001"/>
                    <a:pt x="8317357" y="6239505"/>
                  </a:cubicBezTo>
                  <a:cubicBezTo>
                    <a:pt x="8332678" y="5912487"/>
                    <a:pt x="8338724" y="6085310"/>
                    <a:pt x="8294489" y="5305460"/>
                  </a:cubicBezTo>
                  <a:cubicBezTo>
                    <a:pt x="8217793" y="4200503"/>
                    <a:pt x="8210359" y="14221"/>
                    <a:pt x="8128298" y="12197"/>
                  </a:cubicBezTo>
                  <a:cubicBezTo>
                    <a:pt x="7434187" y="-6907"/>
                    <a:pt x="6635193" y="26888"/>
                    <a:pt x="6639512" y="26888"/>
                  </a:cubicBezTo>
                  <a:cubicBezTo>
                    <a:pt x="5856520" y="26888"/>
                    <a:pt x="6581978" y="-50005"/>
                    <a:pt x="5627272" y="56272"/>
                  </a:cubicBezTo>
                  <a:cubicBezTo>
                    <a:pt x="5202940" y="103281"/>
                    <a:pt x="4156603" y="45014"/>
                    <a:pt x="4107388" y="42058"/>
                  </a:cubicBezTo>
                  <a:cubicBezTo>
                    <a:pt x="4068108" y="44992"/>
                    <a:pt x="3186234" y="114061"/>
                    <a:pt x="3094717" y="106215"/>
                  </a:cubicBezTo>
                  <a:cubicBezTo>
                    <a:pt x="2192020" y="29254"/>
                    <a:pt x="456505" y="147789"/>
                    <a:pt x="564298" y="139556"/>
                  </a:cubicBezTo>
                  <a:cubicBezTo>
                    <a:pt x="536247" y="139556"/>
                    <a:pt x="77818" y="130732"/>
                    <a:pt x="82137" y="131232"/>
                  </a:cubicBezTo>
                  <a:cubicBezTo>
                    <a:pt x="79228" y="131232"/>
                    <a:pt x="76954" y="1491659"/>
                    <a:pt x="76954" y="2491590"/>
                  </a:cubicBezTo>
                  <a:cubicBezTo>
                    <a:pt x="76864" y="2493272"/>
                    <a:pt x="23285" y="3304348"/>
                    <a:pt x="18671" y="3670529"/>
                  </a:cubicBezTo>
                  <a:cubicBezTo>
                    <a:pt x="18671" y="3716583"/>
                    <a:pt x="75659" y="4256701"/>
                    <a:pt x="68316" y="4328340"/>
                  </a:cubicBezTo>
                  <a:cubicBezTo>
                    <a:pt x="-27884" y="5282513"/>
                    <a:pt x="120849" y="6223631"/>
                    <a:pt x="32491" y="8126245"/>
                  </a:cubicBezTo>
                  <a:cubicBezTo>
                    <a:pt x="-2447" y="8807594"/>
                    <a:pt x="44494" y="8706207"/>
                    <a:pt x="32923" y="9060289"/>
                  </a:cubicBezTo>
                  <a:cubicBezTo>
                    <a:pt x="-25247" y="10667725"/>
                    <a:pt x="7032" y="9835294"/>
                    <a:pt x="28604" y="10872546"/>
                  </a:cubicBezTo>
                  <a:cubicBezTo>
                    <a:pt x="38061" y="11314710"/>
                    <a:pt x="20012" y="11333928"/>
                    <a:pt x="48449" y="11334429"/>
                  </a:cubicBezTo>
                  <a:cubicBezTo>
                    <a:pt x="1870004" y="11362243"/>
                    <a:pt x="3433077" y="11379346"/>
                    <a:pt x="5801191" y="11337362"/>
                  </a:cubicBezTo>
                  <a:cubicBezTo>
                    <a:pt x="6740918" y="11319236"/>
                    <a:pt x="6754306" y="11378504"/>
                    <a:pt x="6854872" y="11370680"/>
                  </a:cubicBezTo>
                  <a:cubicBezTo>
                    <a:pt x="8767579" y="11224694"/>
                    <a:pt x="8443404" y="11607728"/>
                    <a:pt x="8399804" y="10959719"/>
                  </a:cubicBezTo>
                  <a:close/>
                  <a:moveTo>
                    <a:pt x="457687" y="1280287"/>
                  </a:moveTo>
                  <a:cubicBezTo>
                    <a:pt x="377830" y="1247970"/>
                    <a:pt x="335527" y="1140215"/>
                    <a:pt x="370056" y="1052519"/>
                  </a:cubicBezTo>
                  <a:cubicBezTo>
                    <a:pt x="427908" y="904099"/>
                    <a:pt x="626901" y="919792"/>
                    <a:pt x="678684" y="1063299"/>
                  </a:cubicBezTo>
                  <a:cubicBezTo>
                    <a:pt x="729625" y="1185769"/>
                    <a:pt x="604874" y="1340533"/>
                    <a:pt x="457687" y="1280287"/>
                  </a:cubicBezTo>
                  <a:close/>
                  <a:moveTo>
                    <a:pt x="442570" y="2210921"/>
                  </a:moveTo>
                  <a:cubicBezTo>
                    <a:pt x="378694" y="2176625"/>
                    <a:pt x="345438" y="2091408"/>
                    <a:pt x="364010" y="2014515"/>
                  </a:cubicBezTo>
                  <a:cubicBezTo>
                    <a:pt x="405018" y="1846514"/>
                    <a:pt x="624310" y="1846013"/>
                    <a:pt x="680411" y="2001779"/>
                  </a:cubicBezTo>
                  <a:cubicBezTo>
                    <a:pt x="734808" y="2132049"/>
                    <a:pt x="591508" y="2291249"/>
                    <a:pt x="442570" y="2210921"/>
                  </a:cubicBezTo>
                  <a:close/>
                  <a:moveTo>
                    <a:pt x="461142" y="3157702"/>
                  </a:moveTo>
                  <a:cubicBezTo>
                    <a:pt x="381286" y="3125385"/>
                    <a:pt x="338982" y="3018607"/>
                    <a:pt x="373080" y="2930434"/>
                  </a:cubicBezTo>
                  <a:cubicBezTo>
                    <a:pt x="430500" y="2781037"/>
                    <a:pt x="630788" y="2797207"/>
                    <a:pt x="682139" y="2940713"/>
                  </a:cubicBezTo>
                  <a:cubicBezTo>
                    <a:pt x="733513" y="3063661"/>
                    <a:pt x="607897" y="3217447"/>
                    <a:pt x="461142" y="3157702"/>
                  </a:cubicBezTo>
                  <a:close/>
                  <a:moveTo>
                    <a:pt x="463301" y="4096637"/>
                  </a:moveTo>
                  <a:cubicBezTo>
                    <a:pt x="383445" y="4064319"/>
                    <a:pt x="341142" y="3957542"/>
                    <a:pt x="375239" y="3869869"/>
                  </a:cubicBezTo>
                  <a:cubicBezTo>
                    <a:pt x="432659" y="3719994"/>
                    <a:pt x="632948" y="3736164"/>
                    <a:pt x="684299" y="3879671"/>
                  </a:cubicBezTo>
                  <a:cubicBezTo>
                    <a:pt x="736104" y="4003574"/>
                    <a:pt x="608761" y="4155905"/>
                    <a:pt x="463301" y="4096637"/>
                  </a:cubicBezTo>
                  <a:close/>
                  <a:moveTo>
                    <a:pt x="369624" y="4831342"/>
                  </a:moveTo>
                  <a:cubicBezTo>
                    <a:pt x="410632" y="4663341"/>
                    <a:pt x="629924" y="4662363"/>
                    <a:pt x="686026" y="4818606"/>
                  </a:cubicBezTo>
                  <a:cubicBezTo>
                    <a:pt x="799116" y="5089472"/>
                    <a:pt x="294519" y="5140416"/>
                    <a:pt x="369624" y="4831342"/>
                  </a:cubicBezTo>
                  <a:close/>
                  <a:moveTo>
                    <a:pt x="371784" y="5769799"/>
                  </a:moveTo>
                  <a:cubicBezTo>
                    <a:pt x="412792" y="5602298"/>
                    <a:pt x="631652" y="5600320"/>
                    <a:pt x="688186" y="5757063"/>
                  </a:cubicBezTo>
                  <a:cubicBezTo>
                    <a:pt x="801707" y="6029385"/>
                    <a:pt x="297110" y="6078873"/>
                    <a:pt x="371784" y="5769799"/>
                  </a:cubicBezTo>
                  <a:close/>
                  <a:moveTo>
                    <a:pt x="468916" y="6912986"/>
                  </a:moveTo>
                  <a:cubicBezTo>
                    <a:pt x="389060" y="6880669"/>
                    <a:pt x="346756" y="6773892"/>
                    <a:pt x="380854" y="6686219"/>
                  </a:cubicBezTo>
                  <a:cubicBezTo>
                    <a:pt x="438274" y="6536344"/>
                    <a:pt x="638562" y="6552514"/>
                    <a:pt x="689913" y="6696021"/>
                  </a:cubicBezTo>
                  <a:cubicBezTo>
                    <a:pt x="741287" y="6819446"/>
                    <a:pt x="614808" y="6972254"/>
                    <a:pt x="468916" y="6912986"/>
                  </a:cubicBezTo>
                  <a:close/>
                  <a:moveTo>
                    <a:pt x="375239" y="7647692"/>
                  </a:moveTo>
                  <a:cubicBezTo>
                    <a:pt x="416247" y="7479190"/>
                    <a:pt x="635539" y="7479190"/>
                    <a:pt x="691641" y="7634956"/>
                  </a:cubicBezTo>
                  <a:cubicBezTo>
                    <a:pt x="804731" y="7905821"/>
                    <a:pt x="300134" y="7956766"/>
                    <a:pt x="375239" y="7647692"/>
                  </a:cubicBezTo>
                  <a:close/>
                  <a:moveTo>
                    <a:pt x="455959" y="8782555"/>
                  </a:moveTo>
                  <a:cubicBezTo>
                    <a:pt x="392083" y="8748259"/>
                    <a:pt x="358827" y="8663041"/>
                    <a:pt x="377399" y="8586148"/>
                  </a:cubicBezTo>
                  <a:cubicBezTo>
                    <a:pt x="418407" y="8418147"/>
                    <a:pt x="637699" y="8417647"/>
                    <a:pt x="693800" y="8573412"/>
                  </a:cubicBezTo>
                  <a:cubicBezTo>
                    <a:pt x="748197" y="8703705"/>
                    <a:pt x="605306" y="8862882"/>
                    <a:pt x="455959" y="8782555"/>
                  </a:cubicBezTo>
                  <a:close/>
                  <a:moveTo>
                    <a:pt x="474508" y="9729336"/>
                  </a:moveTo>
                  <a:cubicBezTo>
                    <a:pt x="394652" y="9697018"/>
                    <a:pt x="352348" y="9590241"/>
                    <a:pt x="386446" y="9502568"/>
                  </a:cubicBezTo>
                  <a:cubicBezTo>
                    <a:pt x="443866" y="9352693"/>
                    <a:pt x="644154" y="9368863"/>
                    <a:pt x="695505" y="9512370"/>
                  </a:cubicBezTo>
                  <a:cubicBezTo>
                    <a:pt x="746901" y="9635795"/>
                    <a:pt x="620423" y="9788603"/>
                    <a:pt x="474508" y="9729336"/>
                  </a:cubicBezTo>
                  <a:close/>
                  <a:moveTo>
                    <a:pt x="476236" y="10668293"/>
                  </a:moveTo>
                  <a:cubicBezTo>
                    <a:pt x="307453" y="10599724"/>
                    <a:pt x="364010" y="10303386"/>
                    <a:pt x="566026" y="10337682"/>
                  </a:cubicBezTo>
                  <a:cubicBezTo>
                    <a:pt x="810777" y="10380279"/>
                    <a:pt x="707189" y="10762335"/>
                    <a:pt x="476236" y="1066829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08" name="Google Shape;1108;p12"/>
            <p:cNvGrpSpPr/>
            <p:nvPr/>
          </p:nvGrpSpPr>
          <p:grpSpPr>
            <a:xfrm>
              <a:off x="684924" y="1234001"/>
              <a:ext cx="8422489" cy="10367034"/>
              <a:chOff x="684924" y="1234001"/>
              <a:chExt cx="8422489" cy="10367034"/>
            </a:xfrm>
          </p:grpSpPr>
          <p:sp>
            <p:nvSpPr>
              <p:cNvPr id="1109" name="Google Shape;1109;p12"/>
              <p:cNvSpPr/>
              <p:nvPr/>
            </p:nvSpPr>
            <p:spPr>
              <a:xfrm>
                <a:off x="761560" y="1234001"/>
                <a:ext cx="8114222" cy="82214"/>
              </a:xfrm>
              <a:custGeom>
                <a:rect b="b" l="l" r="r" t="t"/>
                <a:pathLst>
                  <a:path extrusionOk="0" h="82214" w="8114222">
                    <a:moveTo>
                      <a:pt x="8110326" y="82214"/>
                    </a:moveTo>
                    <a:cubicBezTo>
                      <a:pt x="8108143" y="82237"/>
                      <a:pt x="14383" y="54809"/>
                      <a:pt x="11518" y="54786"/>
                    </a:cubicBezTo>
                    <a:cubicBezTo>
                      <a:pt x="11518" y="-28611"/>
                      <a:pt x="-572526" y="295"/>
                      <a:pt x="6577076" y="30292"/>
                    </a:cubicBezTo>
                    <a:cubicBezTo>
                      <a:pt x="8278540" y="36842"/>
                      <a:pt x="8108325" y="11643"/>
                      <a:pt x="8110326" y="82214"/>
                    </a:cubicBezTo>
                    <a:close/>
                  </a:path>
                </a:pathLst>
              </a:custGeom>
              <a:solidFill>
                <a:srgbClr val="F1FAEE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0" name="Google Shape;1110;p12"/>
              <p:cNvSpPr/>
              <p:nvPr/>
            </p:nvSpPr>
            <p:spPr>
              <a:xfrm>
                <a:off x="762096" y="2165317"/>
                <a:ext cx="8137537" cy="85920"/>
              </a:xfrm>
              <a:custGeom>
                <a:rect b="b" l="l" r="r" t="t"/>
                <a:pathLst>
                  <a:path extrusionOk="0" h="85920" w="8137537">
                    <a:moveTo>
                      <a:pt x="8133113" y="85921"/>
                    </a:moveTo>
                    <a:cubicBezTo>
                      <a:pt x="8130521" y="85966"/>
                      <a:pt x="10915" y="58516"/>
                      <a:pt x="9255" y="58493"/>
                    </a:cubicBezTo>
                    <a:cubicBezTo>
                      <a:pt x="11188" y="-28862"/>
                      <a:pt x="-541441" y="-1957"/>
                      <a:pt x="6598545" y="33999"/>
                    </a:cubicBezTo>
                    <a:cubicBezTo>
                      <a:pt x="8299054" y="40526"/>
                      <a:pt x="8133113" y="14486"/>
                      <a:pt x="8133113" y="85921"/>
                    </a:cubicBezTo>
                    <a:close/>
                  </a:path>
                </a:pathLst>
              </a:custGeom>
              <a:solidFill>
                <a:srgbClr val="F1FAEE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1" name="Google Shape;1111;p12"/>
              <p:cNvSpPr/>
              <p:nvPr/>
            </p:nvSpPr>
            <p:spPr>
              <a:xfrm>
                <a:off x="764442" y="3100066"/>
                <a:ext cx="8191612" cy="68022"/>
              </a:xfrm>
              <a:custGeom>
                <a:rect b="b" l="l" r="r" t="t"/>
                <a:pathLst>
                  <a:path extrusionOk="0" h="68022" w="8191612">
                    <a:moveTo>
                      <a:pt x="1087367" y="62702"/>
                    </a:moveTo>
                    <a:cubicBezTo>
                      <a:pt x="-151235" y="62702"/>
                      <a:pt x="6500" y="79099"/>
                      <a:pt x="6500" y="0"/>
                    </a:cubicBezTo>
                    <a:cubicBezTo>
                      <a:pt x="9978894" y="56766"/>
                      <a:pt x="11422581" y="79281"/>
                      <a:pt x="1087367" y="62702"/>
                    </a:cubicBezTo>
                    <a:close/>
                  </a:path>
                </a:pathLst>
              </a:custGeom>
              <a:solidFill>
                <a:srgbClr val="F1FAEE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2" name="Google Shape;1112;p12"/>
              <p:cNvSpPr/>
              <p:nvPr/>
            </p:nvSpPr>
            <p:spPr>
              <a:xfrm>
                <a:off x="710526" y="4037954"/>
                <a:ext cx="8224042" cy="83352"/>
              </a:xfrm>
              <a:custGeom>
                <a:rect b="b" l="l" r="r" t="t"/>
                <a:pathLst>
                  <a:path extrusionOk="0" h="83352" w="8224042">
                    <a:moveTo>
                      <a:pt x="8219644" y="83353"/>
                    </a:moveTo>
                    <a:cubicBezTo>
                      <a:pt x="8217871" y="83376"/>
                      <a:pt x="11065" y="55447"/>
                      <a:pt x="8588" y="55425"/>
                    </a:cubicBezTo>
                    <a:cubicBezTo>
                      <a:pt x="12611" y="-29292"/>
                      <a:pt x="-546019" y="569"/>
                      <a:pt x="6694578" y="30931"/>
                    </a:cubicBezTo>
                    <a:cubicBezTo>
                      <a:pt x="8384584" y="37458"/>
                      <a:pt x="8219644" y="12236"/>
                      <a:pt x="8219644" y="83353"/>
                    </a:cubicBezTo>
                    <a:close/>
                  </a:path>
                </a:pathLst>
              </a:custGeom>
              <a:solidFill>
                <a:srgbClr val="F1FAEE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3" name="Google Shape;1113;p12"/>
              <p:cNvSpPr/>
              <p:nvPr/>
            </p:nvSpPr>
            <p:spPr>
              <a:xfrm>
                <a:off x="748383" y="4973107"/>
                <a:ext cx="8207265" cy="82745"/>
              </a:xfrm>
              <a:custGeom>
                <a:rect b="b" l="l" r="r" t="t"/>
                <a:pathLst>
                  <a:path extrusionOk="0" h="82745" w="8207265">
                    <a:moveTo>
                      <a:pt x="8203359" y="82745"/>
                    </a:moveTo>
                    <a:cubicBezTo>
                      <a:pt x="8201359" y="82768"/>
                      <a:pt x="8511" y="54840"/>
                      <a:pt x="6124" y="54817"/>
                    </a:cubicBezTo>
                    <a:cubicBezTo>
                      <a:pt x="18695" y="-28967"/>
                      <a:pt x="-548846" y="485"/>
                      <a:pt x="6679157" y="30824"/>
                    </a:cubicBezTo>
                    <a:cubicBezTo>
                      <a:pt x="8371369" y="37351"/>
                      <a:pt x="8201313" y="12720"/>
                      <a:pt x="8203359" y="82745"/>
                    </a:cubicBezTo>
                    <a:close/>
                  </a:path>
                </a:pathLst>
              </a:custGeom>
              <a:solidFill>
                <a:srgbClr val="F1FAEE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4" name="Google Shape;1114;p12"/>
              <p:cNvSpPr/>
              <p:nvPr/>
            </p:nvSpPr>
            <p:spPr>
              <a:xfrm>
                <a:off x="718857" y="5907589"/>
                <a:ext cx="8275423" cy="83286"/>
              </a:xfrm>
              <a:custGeom>
                <a:rect b="b" l="l" r="r" t="t"/>
                <a:pathLst>
                  <a:path extrusionOk="0" h="83286" w="8275423">
                    <a:moveTo>
                      <a:pt x="8273030" y="83286"/>
                    </a:moveTo>
                    <a:cubicBezTo>
                      <a:pt x="8271370" y="83309"/>
                      <a:pt x="202978" y="56200"/>
                      <a:pt x="11055" y="54880"/>
                    </a:cubicBezTo>
                    <a:cubicBezTo>
                      <a:pt x="9191" y="-29427"/>
                      <a:pt x="-560260" y="775"/>
                      <a:pt x="6730710" y="31364"/>
                    </a:cubicBezTo>
                    <a:cubicBezTo>
                      <a:pt x="8441585" y="37914"/>
                      <a:pt x="8266619" y="12715"/>
                      <a:pt x="8273030" y="83286"/>
                    </a:cubicBezTo>
                    <a:close/>
                  </a:path>
                </a:pathLst>
              </a:custGeom>
              <a:solidFill>
                <a:srgbClr val="F1FAEE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5" name="Google Shape;1115;p12"/>
              <p:cNvSpPr/>
              <p:nvPr/>
            </p:nvSpPr>
            <p:spPr>
              <a:xfrm>
                <a:off x="743981" y="6839680"/>
                <a:ext cx="8292539" cy="75822"/>
              </a:xfrm>
              <a:custGeom>
                <a:rect b="b" l="l" r="r" t="t"/>
                <a:pathLst>
                  <a:path extrusionOk="0" h="75822" w="8292539">
                    <a:moveTo>
                      <a:pt x="3029583" y="66136"/>
                    </a:moveTo>
                    <a:cubicBezTo>
                      <a:pt x="-276870" y="53423"/>
                      <a:pt x="7366" y="90994"/>
                      <a:pt x="5366" y="0"/>
                    </a:cubicBezTo>
                    <a:cubicBezTo>
                      <a:pt x="8844974" y="24585"/>
                      <a:pt x="11763307" y="102980"/>
                      <a:pt x="3029583" y="66136"/>
                    </a:cubicBezTo>
                    <a:close/>
                  </a:path>
                </a:pathLst>
              </a:custGeom>
              <a:solidFill>
                <a:srgbClr val="F1FAEE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6" name="Google Shape;1116;p12"/>
              <p:cNvSpPr/>
              <p:nvPr/>
            </p:nvSpPr>
            <p:spPr>
              <a:xfrm>
                <a:off x="742507" y="7775788"/>
                <a:ext cx="8274491" cy="85132"/>
              </a:xfrm>
              <a:custGeom>
                <a:rect b="b" l="l" r="r" t="t"/>
                <a:pathLst>
                  <a:path extrusionOk="0" h="85132" w="8274491">
                    <a:moveTo>
                      <a:pt x="8270110" y="85133"/>
                    </a:moveTo>
                    <a:cubicBezTo>
                      <a:pt x="8268451" y="85155"/>
                      <a:pt x="186988" y="57932"/>
                      <a:pt x="9840" y="56727"/>
                    </a:cubicBezTo>
                    <a:cubicBezTo>
                      <a:pt x="9840" y="-31719"/>
                      <a:pt x="-548767" y="2099"/>
                      <a:pt x="6751523" y="32733"/>
                    </a:cubicBezTo>
                    <a:cubicBezTo>
                      <a:pt x="8434369" y="40875"/>
                      <a:pt x="8270110" y="11036"/>
                      <a:pt x="8270110" y="85133"/>
                    </a:cubicBezTo>
                    <a:close/>
                  </a:path>
                </a:pathLst>
              </a:custGeom>
              <a:solidFill>
                <a:srgbClr val="F1FAEE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7" name="Google Shape;1117;p12"/>
              <p:cNvSpPr/>
              <p:nvPr/>
            </p:nvSpPr>
            <p:spPr>
              <a:xfrm>
                <a:off x="717959" y="8709528"/>
                <a:ext cx="8336674" cy="86415"/>
              </a:xfrm>
              <a:custGeom>
                <a:rect b="b" l="l" r="r" t="t"/>
                <a:pathLst>
                  <a:path extrusionOk="0" h="86415" w="8336674">
                    <a:moveTo>
                      <a:pt x="8334803" y="86416"/>
                    </a:moveTo>
                    <a:cubicBezTo>
                      <a:pt x="8333143" y="86439"/>
                      <a:pt x="155957" y="58965"/>
                      <a:pt x="8497" y="58010"/>
                    </a:cubicBezTo>
                    <a:cubicBezTo>
                      <a:pt x="12748" y="-33529"/>
                      <a:pt x="-550792" y="3177"/>
                      <a:pt x="6798507" y="34017"/>
                    </a:cubicBezTo>
                    <a:cubicBezTo>
                      <a:pt x="8502198" y="40567"/>
                      <a:pt x="8326960" y="15300"/>
                      <a:pt x="8334803" y="86416"/>
                    </a:cubicBezTo>
                    <a:close/>
                  </a:path>
                </a:pathLst>
              </a:custGeom>
              <a:solidFill>
                <a:srgbClr val="F1FAEE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8" name="Google Shape;1118;p12"/>
              <p:cNvSpPr/>
              <p:nvPr/>
            </p:nvSpPr>
            <p:spPr>
              <a:xfrm>
                <a:off x="719606" y="9643794"/>
                <a:ext cx="8387807" cy="77294"/>
              </a:xfrm>
              <a:custGeom>
                <a:rect b="b" l="l" r="r" t="t"/>
                <a:pathLst>
                  <a:path extrusionOk="0" h="77294" w="8387807">
                    <a:moveTo>
                      <a:pt x="3120858" y="66614"/>
                    </a:moveTo>
                    <a:cubicBezTo>
                      <a:pt x="-328033" y="53378"/>
                      <a:pt x="9009" y="94064"/>
                      <a:pt x="9009" y="0"/>
                    </a:cubicBezTo>
                    <a:cubicBezTo>
                      <a:pt x="8795198" y="33864"/>
                      <a:pt x="11979038" y="104003"/>
                      <a:pt x="3120858" y="66614"/>
                    </a:cubicBezTo>
                    <a:close/>
                  </a:path>
                </a:pathLst>
              </a:custGeom>
              <a:solidFill>
                <a:srgbClr val="F1FAEE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9" name="Google Shape;1119;p12"/>
              <p:cNvSpPr/>
              <p:nvPr/>
            </p:nvSpPr>
            <p:spPr>
              <a:xfrm>
                <a:off x="684924" y="10580962"/>
                <a:ext cx="8421509" cy="84550"/>
              </a:xfrm>
              <a:custGeom>
                <a:rect b="b" l="l" r="r" t="t"/>
                <a:pathLst>
                  <a:path extrusionOk="0" h="84550" w="8421509">
                    <a:moveTo>
                      <a:pt x="8418347" y="84550"/>
                    </a:moveTo>
                    <a:cubicBezTo>
                      <a:pt x="8416620" y="84573"/>
                      <a:pt x="357116" y="58101"/>
                      <a:pt x="10458" y="55166"/>
                    </a:cubicBezTo>
                    <a:cubicBezTo>
                      <a:pt x="10458" y="-30483"/>
                      <a:pt x="-567835" y="1403"/>
                      <a:pt x="6876028" y="32628"/>
                    </a:cubicBezTo>
                    <a:cubicBezTo>
                      <a:pt x="8586402" y="39179"/>
                      <a:pt x="8414324" y="13957"/>
                      <a:pt x="8418347" y="84550"/>
                    </a:cubicBezTo>
                    <a:close/>
                  </a:path>
                </a:pathLst>
              </a:custGeom>
              <a:solidFill>
                <a:srgbClr val="F1FAEE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0" name="Google Shape;1120;p12"/>
              <p:cNvSpPr/>
              <p:nvPr/>
            </p:nvSpPr>
            <p:spPr>
              <a:xfrm>
                <a:off x="713104" y="11513641"/>
                <a:ext cx="8383690" cy="87394"/>
              </a:xfrm>
              <a:custGeom>
                <a:rect b="b" l="l" r="r" t="t"/>
                <a:pathLst>
                  <a:path extrusionOk="0" h="87394" w="8383690">
                    <a:moveTo>
                      <a:pt x="8380665" y="87395"/>
                    </a:moveTo>
                    <a:cubicBezTo>
                      <a:pt x="8379029" y="87418"/>
                      <a:pt x="230530" y="59353"/>
                      <a:pt x="10761" y="57511"/>
                    </a:cubicBezTo>
                    <a:cubicBezTo>
                      <a:pt x="8715" y="-28366"/>
                      <a:pt x="-560463" y="-2439"/>
                      <a:pt x="6869852" y="34973"/>
                    </a:cubicBezTo>
                    <a:cubicBezTo>
                      <a:pt x="8546038" y="41523"/>
                      <a:pt x="8376369" y="14391"/>
                      <a:pt x="8380665" y="87395"/>
                    </a:cubicBezTo>
                    <a:close/>
                  </a:path>
                </a:pathLst>
              </a:custGeom>
              <a:solidFill>
                <a:srgbClr val="F1FAEE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121" name="Google Shape;1121;p12"/>
            <p:cNvSpPr/>
            <p:nvPr/>
          </p:nvSpPr>
          <p:spPr>
            <a:xfrm>
              <a:off x="1794382" y="741184"/>
              <a:ext cx="226186" cy="11261988"/>
            </a:xfrm>
            <a:custGeom>
              <a:rect b="b" l="l" r="r" t="t"/>
              <a:pathLst>
                <a:path extrusionOk="0" h="11261988" w="226186">
                  <a:moveTo>
                    <a:pt x="226186" y="11261989"/>
                  </a:moveTo>
                  <a:cubicBezTo>
                    <a:pt x="101344" y="11261989"/>
                    <a:pt x="-95216" y="4756309"/>
                    <a:pt x="53085" y="3"/>
                  </a:cubicBezTo>
                  <a:cubicBezTo>
                    <a:pt x="179473" y="-3841"/>
                    <a:pt x="-125018" y="4388127"/>
                    <a:pt x="226186" y="11261989"/>
                  </a:cubicBezTo>
                  <a:close/>
                </a:path>
              </a:pathLst>
            </a:custGeom>
            <a:solidFill>
              <a:srgbClr val="1D355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22" name="Google Shape;1122;p12"/>
          <p:cNvGrpSpPr/>
          <p:nvPr/>
        </p:nvGrpSpPr>
        <p:grpSpPr>
          <a:xfrm>
            <a:off x="854699" y="731139"/>
            <a:ext cx="3715602" cy="3765225"/>
            <a:chOff x="1709398" y="1462277"/>
            <a:chExt cx="7431203" cy="7530450"/>
          </a:xfrm>
        </p:grpSpPr>
        <p:sp>
          <p:nvSpPr>
            <p:cNvPr id="1123" name="Google Shape;1123;p12"/>
            <p:cNvSpPr/>
            <p:nvPr/>
          </p:nvSpPr>
          <p:spPr>
            <a:xfrm>
              <a:off x="1709398" y="1462277"/>
              <a:ext cx="7431203" cy="7530450"/>
            </a:xfrm>
            <a:custGeom>
              <a:rect b="b" l="l" r="r" t="t"/>
              <a:pathLst>
                <a:path extrusionOk="0" h="7530450" w="7431203">
                  <a:moveTo>
                    <a:pt x="7290334" y="5618007"/>
                  </a:moveTo>
                  <a:cubicBezTo>
                    <a:pt x="6703843" y="6738734"/>
                    <a:pt x="6338207" y="6998338"/>
                    <a:pt x="5770981" y="7372978"/>
                  </a:cubicBezTo>
                  <a:cubicBezTo>
                    <a:pt x="5322992" y="7618290"/>
                    <a:pt x="5935294" y="7495062"/>
                    <a:pt x="126398" y="7527006"/>
                  </a:cubicBezTo>
                  <a:cubicBezTo>
                    <a:pt x="-84329" y="7528196"/>
                    <a:pt x="41668" y="7777679"/>
                    <a:pt x="1590" y="1584051"/>
                  </a:cubicBezTo>
                  <a:cubicBezTo>
                    <a:pt x="5925" y="799062"/>
                    <a:pt x="4013" y="1142872"/>
                    <a:pt x="9176" y="221642"/>
                  </a:cubicBezTo>
                  <a:cubicBezTo>
                    <a:pt x="10139" y="-1711"/>
                    <a:pt x="-65788" y="137888"/>
                    <a:pt x="7304450" y="21"/>
                  </a:cubicBezTo>
                  <a:cubicBezTo>
                    <a:pt x="7373048" y="-1229"/>
                    <a:pt x="7429169" y="54255"/>
                    <a:pt x="7428867" y="122797"/>
                  </a:cubicBezTo>
                  <a:cubicBezTo>
                    <a:pt x="7396977" y="5878485"/>
                    <a:pt x="7512424" y="5189555"/>
                    <a:pt x="7290334" y="561800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4" name="Google Shape;1124;p12"/>
            <p:cNvSpPr/>
            <p:nvPr/>
          </p:nvSpPr>
          <p:spPr>
            <a:xfrm>
              <a:off x="7146228" y="6782228"/>
              <a:ext cx="1989554" cy="2205803"/>
            </a:xfrm>
            <a:custGeom>
              <a:rect b="b" l="l" r="r" t="t"/>
              <a:pathLst>
                <a:path extrusionOk="0" h="2205803" w="1989554">
                  <a:moveTo>
                    <a:pt x="1989555" y="0"/>
                  </a:moveTo>
                  <a:cubicBezTo>
                    <a:pt x="1869382" y="410485"/>
                    <a:pt x="1033997" y="1881061"/>
                    <a:pt x="0" y="2205804"/>
                  </a:cubicBezTo>
                  <a:cubicBezTo>
                    <a:pt x="562923" y="1821586"/>
                    <a:pt x="770370" y="1134101"/>
                    <a:pt x="878231" y="455833"/>
                  </a:cubicBezTo>
                  <a:cubicBezTo>
                    <a:pt x="893387" y="360422"/>
                    <a:pt x="1140204" y="439116"/>
                    <a:pt x="1398579" y="329306"/>
                  </a:cubicBezTo>
                  <a:cubicBezTo>
                    <a:pt x="1606778" y="240086"/>
                    <a:pt x="1835836" y="183156"/>
                    <a:pt x="198955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5" name="Google Shape;1125;p12"/>
            <p:cNvSpPr/>
            <p:nvPr/>
          </p:nvSpPr>
          <p:spPr>
            <a:xfrm>
              <a:off x="1714450" y="1462277"/>
              <a:ext cx="7423831" cy="958134"/>
            </a:xfrm>
            <a:custGeom>
              <a:rect b="b" l="l" r="r" t="t"/>
              <a:pathLst>
                <a:path extrusionOk="0" h="958134" w="7423831">
                  <a:moveTo>
                    <a:pt x="7423831" y="122812"/>
                  </a:moveTo>
                  <a:lnTo>
                    <a:pt x="7419993" y="815945"/>
                  </a:lnTo>
                  <a:lnTo>
                    <a:pt x="0" y="958135"/>
                  </a:lnTo>
                  <a:lnTo>
                    <a:pt x="4124" y="221642"/>
                  </a:lnTo>
                  <a:cubicBezTo>
                    <a:pt x="5102" y="-4708"/>
                    <a:pt x="-55067" y="137587"/>
                    <a:pt x="7299399" y="21"/>
                  </a:cubicBezTo>
                  <a:cubicBezTo>
                    <a:pt x="7368011" y="-1229"/>
                    <a:pt x="7424117" y="54255"/>
                    <a:pt x="7423831" y="12281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26" name="Google Shape;1126;p12"/>
          <p:cNvSpPr txBox="1"/>
          <p:nvPr/>
        </p:nvSpPr>
        <p:spPr>
          <a:xfrm>
            <a:off x="1065339" y="1585514"/>
            <a:ext cx="3295800" cy="18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accent1"/>
                </a:solidFill>
                <a:latin typeface="Dosis"/>
                <a:ea typeface="Dosis"/>
                <a:cs typeface="Dosis"/>
                <a:sym typeface="Dosis"/>
              </a:rPr>
              <a:t>How to</a:t>
            </a:r>
            <a:endParaRPr sz="700">
              <a:solidFill>
                <a:schemeClr val="accent1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accent1"/>
                </a:solidFill>
                <a:latin typeface="Dosis"/>
                <a:ea typeface="Dosis"/>
                <a:cs typeface="Dosis"/>
                <a:sym typeface="Dosis"/>
              </a:rPr>
              <a:t>Use This Presentation</a:t>
            </a:r>
            <a:endParaRPr sz="700">
              <a:solidFill>
                <a:schemeClr val="accent1"/>
              </a:solidFill>
            </a:endParaRPr>
          </a:p>
        </p:txBody>
      </p:sp>
      <p:grpSp>
        <p:nvGrpSpPr>
          <p:cNvPr id="1127" name="Google Shape;1127;p12"/>
          <p:cNvGrpSpPr/>
          <p:nvPr/>
        </p:nvGrpSpPr>
        <p:grpSpPr>
          <a:xfrm>
            <a:off x="5213708" y="496212"/>
            <a:ext cx="3389625" cy="1336111"/>
            <a:chOff x="0" y="-47625"/>
            <a:chExt cx="9039000" cy="3562962"/>
          </a:xfrm>
        </p:grpSpPr>
        <p:sp>
          <p:nvSpPr>
            <p:cNvPr id="1128" name="Google Shape;1128;p12"/>
            <p:cNvSpPr txBox="1"/>
            <p:nvPr/>
          </p:nvSpPr>
          <p:spPr>
            <a:xfrm>
              <a:off x="0" y="806337"/>
              <a:ext cx="9039000" cy="2709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01600" lvl="1" marL="21590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D3557"/>
                </a:buClr>
                <a:buSzPts val="1000"/>
                <a:buFont typeface="Arial"/>
                <a:buChar char="•"/>
              </a:pPr>
              <a:r>
                <a:rPr b="0" i="0" lang="en" sz="1000" u="none" cap="none" strike="noStrike">
                  <a:solidFill>
                    <a:srgbClr val="1D3557"/>
                  </a:solidFill>
                  <a:latin typeface="Questrial"/>
                  <a:ea typeface="Questrial"/>
                  <a:cs typeface="Questrial"/>
                  <a:sym typeface="Questrial"/>
                </a:rPr>
                <a:t>Click on the "Google Slides" button below this presentation preview. </a:t>
              </a:r>
              <a:endParaRPr sz="700"/>
            </a:p>
            <a:p>
              <a:pPr indent="-101600" lvl="1" marL="21590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D3557"/>
                </a:buClr>
                <a:buSzPts val="1000"/>
                <a:buFont typeface="Arial"/>
                <a:buChar char="•"/>
              </a:pPr>
              <a:r>
                <a:rPr b="0" i="0" lang="en" sz="1000" u="none" cap="none" strike="noStrike">
                  <a:solidFill>
                    <a:srgbClr val="1D3557"/>
                  </a:solidFill>
                  <a:latin typeface="Questrial"/>
                  <a:ea typeface="Questrial"/>
                  <a:cs typeface="Questrial"/>
                  <a:sym typeface="Questrial"/>
                </a:rPr>
                <a:t>Click on "Make a copy."</a:t>
              </a:r>
              <a:endParaRPr sz="700"/>
            </a:p>
            <a:p>
              <a:pPr indent="-101600" lvl="1" marL="21590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D3557"/>
                </a:buClr>
                <a:buSzPts val="1000"/>
                <a:buFont typeface="Arial"/>
                <a:buChar char="•"/>
              </a:pPr>
              <a:r>
                <a:rPr b="0" i="0" lang="en" sz="1000" u="none" cap="none" strike="noStrike">
                  <a:solidFill>
                    <a:srgbClr val="1D3557"/>
                  </a:solidFill>
                  <a:latin typeface="Questrial"/>
                  <a:ea typeface="Questrial"/>
                  <a:cs typeface="Questrial"/>
                  <a:sym typeface="Questrial"/>
                </a:rPr>
                <a:t>Start editing your presentation.</a:t>
              </a:r>
              <a:endParaRPr sz="700"/>
            </a:p>
            <a:p>
              <a:pPr indent="-101600" lvl="1" marL="21590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D3557"/>
                </a:buClr>
                <a:buSzPts val="1000"/>
                <a:buFont typeface="Arial"/>
                <a:buChar char="•"/>
              </a:pPr>
              <a:r>
                <a:rPr b="0" i="0" lang="en" sz="1000" u="none" cap="none" strike="noStrike">
                  <a:solidFill>
                    <a:srgbClr val="1D3557"/>
                  </a:solidFill>
                  <a:latin typeface="Questrial"/>
                  <a:ea typeface="Questrial"/>
                  <a:cs typeface="Questrial"/>
                  <a:sym typeface="Questrial"/>
                </a:rPr>
                <a:t>You need to sign in to your Google account.</a:t>
              </a:r>
              <a:endParaRPr sz="700"/>
            </a:p>
          </p:txBody>
        </p:sp>
        <p:sp>
          <p:nvSpPr>
            <p:cNvPr id="1129" name="Google Shape;1129;p12"/>
            <p:cNvSpPr txBox="1"/>
            <p:nvPr/>
          </p:nvSpPr>
          <p:spPr>
            <a:xfrm>
              <a:off x="0" y="-47625"/>
              <a:ext cx="90390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rgbClr val="1D3557"/>
                  </a:solidFill>
                  <a:latin typeface="Questrial"/>
                  <a:ea typeface="Questrial"/>
                  <a:cs typeface="Questrial"/>
                  <a:sym typeface="Questrial"/>
                </a:rPr>
                <a:t>Google Slides</a:t>
              </a:r>
              <a:endParaRPr sz="700"/>
            </a:p>
          </p:txBody>
        </p:sp>
      </p:grpSp>
      <p:grpSp>
        <p:nvGrpSpPr>
          <p:cNvPr id="1130" name="Google Shape;1130;p12"/>
          <p:cNvGrpSpPr/>
          <p:nvPr/>
        </p:nvGrpSpPr>
        <p:grpSpPr>
          <a:xfrm>
            <a:off x="5213708" y="2050733"/>
            <a:ext cx="3389625" cy="1336111"/>
            <a:chOff x="0" y="-47625"/>
            <a:chExt cx="9039000" cy="3562962"/>
          </a:xfrm>
        </p:grpSpPr>
        <p:sp>
          <p:nvSpPr>
            <p:cNvPr id="1131" name="Google Shape;1131;p12"/>
            <p:cNvSpPr txBox="1"/>
            <p:nvPr/>
          </p:nvSpPr>
          <p:spPr>
            <a:xfrm>
              <a:off x="0" y="806337"/>
              <a:ext cx="9039000" cy="2709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01600" lvl="1" marL="21590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D3557"/>
                </a:buClr>
                <a:buSzPts val="1000"/>
                <a:buFont typeface="Arial"/>
                <a:buChar char="•"/>
              </a:pPr>
              <a:r>
                <a:rPr b="0" i="0" lang="en" sz="1000" u="none" cap="none" strike="noStrike">
                  <a:solidFill>
                    <a:srgbClr val="1D3557"/>
                  </a:solidFill>
                  <a:latin typeface="Questrial"/>
                  <a:ea typeface="Questrial"/>
                  <a:cs typeface="Questrial"/>
                  <a:sym typeface="Questrial"/>
                </a:rPr>
                <a:t>Click on the "PowerPoint" button below this presentation preview. </a:t>
              </a:r>
              <a:endParaRPr sz="700"/>
            </a:p>
            <a:p>
              <a:pPr indent="-101600" lvl="1" marL="21590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D3557"/>
                </a:buClr>
                <a:buSzPts val="1000"/>
                <a:buFont typeface="Arial"/>
                <a:buChar char="•"/>
              </a:pPr>
              <a:r>
                <a:rPr b="0" i="0" lang="en" sz="1000" u="none" cap="none" strike="noStrike">
                  <a:solidFill>
                    <a:srgbClr val="1D3557"/>
                  </a:solidFill>
                  <a:latin typeface="Questrial"/>
                  <a:ea typeface="Questrial"/>
                  <a:cs typeface="Questrial"/>
                  <a:sym typeface="Questrial"/>
                </a:rPr>
                <a:t>Start editing your presentation.</a:t>
              </a:r>
              <a:endParaRPr sz="700"/>
            </a:p>
            <a:p>
              <a:pPr indent="-101600" lvl="1" marL="21590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D3557"/>
                </a:buClr>
                <a:buSzPts val="1000"/>
                <a:buFont typeface="Arial"/>
                <a:buChar char="•"/>
              </a:pPr>
              <a:r>
                <a:rPr b="0" i="0" lang="en" sz="1000" u="none" cap="none" strike="noStrike">
                  <a:solidFill>
                    <a:srgbClr val="1D3557"/>
                  </a:solidFill>
                  <a:latin typeface="Questrial"/>
                  <a:ea typeface="Questrial"/>
                  <a:cs typeface="Questrial"/>
                  <a:sym typeface="Questrial"/>
                </a:rPr>
                <a:t>Download and install the fonts used in this presentation as listed on page 18. </a:t>
              </a:r>
              <a:endParaRPr sz="700"/>
            </a:p>
          </p:txBody>
        </p:sp>
        <p:sp>
          <p:nvSpPr>
            <p:cNvPr id="1132" name="Google Shape;1132;p12"/>
            <p:cNvSpPr txBox="1"/>
            <p:nvPr/>
          </p:nvSpPr>
          <p:spPr>
            <a:xfrm>
              <a:off x="0" y="-47625"/>
              <a:ext cx="90390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rgbClr val="1D3557"/>
                  </a:solidFill>
                  <a:latin typeface="Questrial"/>
                  <a:ea typeface="Questrial"/>
                  <a:cs typeface="Questrial"/>
                  <a:sym typeface="Questrial"/>
                </a:rPr>
                <a:t>PowerPoint</a:t>
              </a:r>
              <a:endParaRPr sz="700"/>
            </a:p>
          </p:txBody>
        </p:sp>
      </p:grpSp>
      <p:grpSp>
        <p:nvGrpSpPr>
          <p:cNvPr id="1133" name="Google Shape;1133;p12"/>
          <p:cNvGrpSpPr/>
          <p:nvPr/>
        </p:nvGrpSpPr>
        <p:grpSpPr>
          <a:xfrm>
            <a:off x="5187407" y="3605255"/>
            <a:ext cx="3442275" cy="1120673"/>
            <a:chOff x="0" y="-47625"/>
            <a:chExt cx="9179400" cy="2988462"/>
          </a:xfrm>
        </p:grpSpPr>
        <p:sp>
          <p:nvSpPr>
            <p:cNvPr id="1134" name="Google Shape;1134;p12"/>
            <p:cNvSpPr txBox="1"/>
            <p:nvPr/>
          </p:nvSpPr>
          <p:spPr>
            <a:xfrm>
              <a:off x="0" y="806337"/>
              <a:ext cx="9179400" cy="213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01600" lvl="1" marL="21590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D3557"/>
                </a:buClr>
                <a:buSzPts val="1000"/>
                <a:buFont typeface="Arial"/>
                <a:buChar char="•"/>
              </a:pPr>
              <a:r>
                <a:rPr b="0" i="0" lang="en" sz="1000" u="none" cap="none" strike="noStrike">
                  <a:solidFill>
                    <a:srgbClr val="1D3557"/>
                  </a:solidFill>
                  <a:latin typeface="Questrial"/>
                  <a:ea typeface="Questrial"/>
                  <a:cs typeface="Questrial"/>
                  <a:sym typeface="Questrial"/>
                </a:rPr>
                <a:t>Click on the "Canva" button under this presentation preview. </a:t>
              </a:r>
              <a:endParaRPr sz="700"/>
            </a:p>
            <a:p>
              <a:pPr indent="-101600" lvl="1" marL="21590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D3557"/>
                </a:buClr>
                <a:buSzPts val="1000"/>
                <a:buFont typeface="Arial"/>
                <a:buChar char="•"/>
              </a:pPr>
              <a:r>
                <a:rPr b="0" i="0" lang="en" sz="1000" u="none" cap="none" strike="noStrike">
                  <a:solidFill>
                    <a:srgbClr val="1D3557"/>
                  </a:solidFill>
                  <a:latin typeface="Questrial"/>
                  <a:ea typeface="Questrial"/>
                  <a:cs typeface="Questrial"/>
                  <a:sym typeface="Questrial"/>
                </a:rPr>
                <a:t>Start editing your presentation.</a:t>
              </a:r>
              <a:endParaRPr sz="700"/>
            </a:p>
            <a:p>
              <a:pPr indent="-101600" lvl="1" marL="21590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D3557"/>
                </a:buClr>
                <a:buSzPts val="1000"/>
                <a:buFont typeface="Arial"/>
                <a:buChar char="•"/>
              </a:pPr>
              <a:r>
                <a:rPr b="0" i="0" lang="en" sz="1000" u="none" cap="none" strike="noStrike">
                  <a:solidFill>
                    <a:srgbClr val="1D3557"/>
                  </a:solidFill>
                  <a:latin typeface="Questrial"/>
                  <a:ea typeface="Questrial"/>
                  <a:cs typeface="Questrial"/>
                  <a:sym typeface="Questrial"/>
                </a:rPr>
                <a:t>You need to sign in to your Canva account.</a:t>
              </a:r>
              <a:endParaRPr sz="700"/>
            </a:p>
          </p:txBody>
        </p:sp>
        <p:sp>
          <p:nvSpPr>
            <p:cNvPr id="1135" name="Google Shape;1135;p12"/>
            <p:cNvSpPr txBox="1"/>
            <p:nvPr/>
          </p:nvSpPr>
          <p:spPr>
            <a:xfrm>
              <a:off x="0" y="-47625"/>
              <a:ext cx="91794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rgbClr val="1D3557"/>
                  </a:solidFill>
                  <a:latin typeface="Questrial"/>
                  <a:ea typeface="Questrial"/>
                  <a:cs typeface="Questrial"/>
                  <a:sym typeface="Questrial"/>
                </a:rPr>
                <a:t>Canva</a:t>
              </a:r>
              <a:endParaRPr sz="700"/>
            </a:p>
          </p:txBody>
        </p:sp>
      </p:grpSp>
      <p:grpSp>
        <p:nvGrpSpPr>
          <p:cNvPr id="1136" name="Google Shape;1136;p12"/>
          <p:cNvGrpSpPr/>
          <p:nvPr/>
        </p:nvGrpSpPr>
        <p:grpSpPr>
          <a:xfrm rot="512016">
            <a:off x="194780" y="4042351"/>
            <a:ext cx="2167762" cy="574346"/>
            <a:chOff x="389217" y="8084159"/>
            <a:chExt cx="4335213" cy="1148609"/>
          </a:xfrm>
        </p:grpSpPr>
        <p:sp>
          <p:nvSpPr>
            <p:cNvPr id="1137" name="Google Shape;1137;p12"/>
            <p:cNvSpPr/>
            <p:nvPr/>
          </p:nvSpPr>
          <p:spPr>
            <a:xfrm>
              <a:off x="389217" y="8084159"/>
              <a:ext cx="4335213" cy="1148609"/>
            </a:xfrm>
            <a:custGeom>
              <a:rect b="b" l="l" r="r" t="t"/>
              <a:pathLst>
                <a:path extrusionOk="0" h="1148609" w="4335213">
                  <a:moveTo>
                    <a:pt x="288071" y="1111688"/>
                  </a:moveTo>
                  <a:cubicBezTo>
                    <a:pt x="345149" y="1135907"/>
                    <a:pt x="405963" y="1147735"/>
                    <a:pt x="469248" y="1147735"/>
                  </a:cubicBezTo>
                  <a:cubicBezTo>
                    <a:pt x="545644" y="1147735"/>
                    <a:pt x="627345" y="1130222"/>
                    <a:pt x="700151" y="1087054"/>
                  </a:cubicBezTo>
                  <a:cubicBezTo>
                    <a:pt x="766401" y="1131927"/>
                    <a:pt x="840386" y="1147735"/>
                    <a:pt x="906975" y="1147735"/>
                  </a:cubicBezTo>
                  <a:cubicBezTo>
                    <a:pt x="946920" y="1147735"/>
                    <a:pt x="986370" y="1142302"/>
                    <a:pt x="1024347" y="1130993"/>
                  </a:cubicBezTo>
                  <a:cubicBezTo>
                    <a:pt x="1056982" y="1141878"/>
                    <a:pt x="1091733" y="1147735"/>
                    <a:pt x="1127092" y="1147735"/>
                  </a:cubicBezTo>
                  <a:cubicBezTo>
                    <a:pt x="1155400" y="1147735"/>
                    <a:pt x="1180207" y="1143080"/>
                    <a:pt x="1185652" y="1142155"/>
                  </a:cubicBezTo>
                  <a:cubicBezTo>
                    <a:pt x="1197842" y="1139939"/>
                    <a:pt x="1209894" y="1137041"/>
                    <a:pt x="1221747" y="1133441"/>
                  </a:cubicBezTo>
                  <a:cubicBezTo>
                    <a:pt x="1250047" y="1143323"/>
                    <a:pt x="1280255" y="1148601"/>
                    <a:pt x="1311286" y="1148601"/>
                  </a:cubicBezTo>
                  <a:cubicBezTo>
                    <a:pt x="1336786" y="1148601"/>
                    <a:pt x="1362156" y="1145045"/>
                    <a:pt x="1386615" y="1138045"/>
                  </a:cubicBezTo>
                  <a:cubicBezTo>
                    <a:pt x="1415730" y="1144482"/>
                    <a:pt x="1445834" y="1147735"/>
                    <a:pt x="1476597" y="1147735"/>
                  </a:cubicBezTo>
                  <a:cubicBezTo>
                    <a:pt x="1553148" y="1147735"/>
                    <a:pt x="1622945" y="1127653"/>
                    <a:pt x="1682693" y="1093181"/>
                  </a:cubicBezTo>
                  <a:cubicBezTo>
                    <a:pt x="1692525" y="1095456"/>
                    <a:pt x="1702661" y="1097195"/>
                    <a:pt x="1713083" y="1098346"/>
                  </a:cubicBezTo>
                  <a:cubicBezTo>
                    <a:pt x="1722837" y="1103685"/>
                    <a:pt x="1732947" y="1108703"/>
                    <a:pt x="1743412" y="1113350"/>
                  </a:cubicBezTo>
                  <a:cubicBezTo>
                    <a:pt x="1794914" y="1136219"/>
                    <a:pt x="1851957" y="1148670"/>
                    <a:pt x="1911089" y="1147718"/>
                  </a:cubicBezTo>
                  <a:cubicBezTo>
                    <a:pt x="1979057" y="1146948"/>
                    <a:pt x="2047822" y="1129011"/>
                    <a:pt x="2108194" y="1092410"/>
                  </a:cubicBezTo>
                  <a:cubicBezTo>
                    <a:pt x="2171783" y="1128855"/>
                    <a:pt x="2244780" y="1147735"/>
                    <a:pt x="2322051" y="1147735"/>
                  </a:cubicBezTo>
                  <a:cubicBezTo>
                    <a:pt x="2372166" y="1147735"/>
                    <a:pt x="2423876" y="1139637"/>
                    <a:pt x="2473228" y="1121111"/>
                  </a:cubicBezTo>
                  <a:cubicBezTo>
                    <a:pt x="2503063" y="1132628"/>
                    <a:pt x="2535811" y="1139195"/>
                    <a:pt x="2570476" y="1139195"/>
                  </a:cubicBezTo>
                  <a:cubicBezTo>
                    <a:pt x="2582120" y="1139195"/>
                    <a:pt x="2682593" y="1139239"/>
                    <a:pt x="2701087" y="1139836"/>
                  </a:cubicBezTo>
                  <a:cubicBezTo>
                    <a:pt x="2704373" y="1139974"/>
                    <a:pt x="2707659" y="1140043"/>
                    <a:pt x="2710954" y="1140043"/>
                  </a:cubicBezTo>
                  <a:cubicBezTo>
                    <a:pt x="2747405" y="1140043"/>
                    <a:pt x="2783499" y="1132758"/>
                    <a:pt x="2817132" y="1118472"/>
                  </a:cubicBezTo>
                  <a:cubicBezTo>
                    <a:pt x="2826227" y="1114604"/>
                    <a:pt x="2835045" y="1110278"/>
                    <a:pt x="2843551" y="1105511"/>
                  </a:cubicBezTo>
                  <a:cubicBezTo>
                    <a:pt x="2881900" y="1127047"/>
                    <a:pt x="2926856" y="1140052"/>
                    <a:pt x="2975628" y="1140052"/>
                  </a:cubicBezTo>
                  <a:lnTo>
                    <a:pt x="3154638" y="1140052"/>
                  </a:lnTo>
                  <a:cubicBezTo>
                    <a:pt x="3178195" y="1140052"/>
                    <a:pt x="3200877" y="1137024"/>
                    <a:pt x="3222362" y="1131460"/>
                  </a:cubicBezTo>
                  <a:cubicBezTo>
                    <a:pt x="3252232" y="1142622"/>
                    <a:pt x="3284347" y="1148609"/>
                    <a:pt x="3317407" y="1148609"/>
                  </a:cubicBezTo>
                  <a:cubicBezTo>
                    <a:pt x="3342907" y="1148609"/>
                    <a:pt x="3368277" y="1145053"/>
                    <a:pt x="3392736" y="1138053"/>
                  </a:cubicBezTo>
                  <a:cubicBezTo>
                    <a:pt x="3421852" y="1144491"/>
                    <a:pt x="3451955" y="1147744"/>
                    <a:pt x="3482727" y="1147744"/>
                  </a:cubicBezTo>
                  <a:cubicBezTo>
                    <a:pt x="3548544" y="1147744"/>
                    <a:pt x="3611760" y="1132792"/>
                    <a:pt x="3668863" y="1103979"/>
                  </a:cubicBezTo>
                  <a:cubicBezTo>
                    <a:pt x="3681696" y="1097498"/>
                    <a:pt x="3693973" y="1090455"/>
                    <a:pt x="3705695" y="1082918"/>
                  </a:cubicBezTo>
                  <a:cubicBezTo>
                    <a:pt x="3718840" y="1090931"/>
                    <a:pt x="3732227" y="1098164"/>
                    <a:pt x="3745727" y="1104619"/>
                  </a:cubicBezTo>
                  <a:cubicBezTo>
                    <a:pt x="3800853" y="1130975"/>
                    <a:pt x="3864910" y="1147744"/>
                    <a:pt x="3932418" y="1147744"/>
                  </a:cubicBezTo>
                  <a:cubicBezTo>
                    <a:pt x="3993077" y="1147744"/>
                    <a:pt x="4082408" y="1139905"/>
                    <a:pt x="4166936" y="1087764"/>
                  </a:cubicBezTo>
                  <a:cubicBezTo>
                    <a:pt x="4226337" y="1051129"/>
                    <a:pt x="4272065" y="999515"/>
                    <a:pt x="4302698" y="938367"/>
                  </a:cubicBezTo>
                  <a:cubicBezTo>
                    <a:pt x="4311724" y="920448"/>
                    <a:pt x="4331770" y="876855"/>
                    <a:pt x="4331770" y="817585"/>
                  </a:cubicBezTo>
                  <a:cubicBezTo>
                    <a:pt x="4331770" y="795555"/>
                    <a:pt x="4329047" y="774521"/>
                    <a:pt x="4324175" y="754680"/>
                  </a:cubicBezTo>
                  <a:cubicBezTo>
                    <a:pt x="4329082" y="737954"/>
                    <a:pt x="4332360" y="720312"/>
                    <a:pt x="4333487" y="701925"/>
                  </a:cubicBezTo>
                  <a:cubicBezTo>
                    <a:pt x="4335325" y="680215"/>
                    <a:pt x="4335212" y="661257"/>
                    <a:pt x="4335212" y="653470"/>
                  </a:cubicBezTo>
                  <a:cubicBezTo>
                    <a:pt x="4335212" y="547665"/>
                    <a:pt x="4309860" y="435241"/>
                    <a:pt x="4236534" y="344250"/>
                  </a:cubicBezTo>
                  <a:cubicBezTo>
                    <a:pt x="4200829" y="299948"/>
                    <a:pt x="4156012" y="263936"/>
                    <a:pt x="4103954" y="239042"/>
                  </a:cubicBezTo>
                  <a:cubicBezTo>
                    <a:pt x="4048333" y="212453"/>
                    <a:pt x="3989817" y="201083"/>
                    <a:pt x="3933286" y="201083"/>
                  </a:cubicBezTo>
                  <a:cubicBezTo>
                    <a:pt x="3850656" y="201083"/>
                    <a:pt x="3776333" y="225034"/>
                    <a:pt x="3714192" y="264248"/>
                  </a:cubicBezTo>
                  <a:cubicBezTo>
                    <a:pt x="3666739" y="233920"/>
                    <a:pt x="3612566" y="213733"/>
                    <a:pt x="3553590" y="205401"/>
                  </a:cubicBezTo>
                  <a:cubicBezTo>
                    <a:pt x="3539735" y="178846"/>
                    <a:pt x="3521830" y="155371"/>
                    <a:pt x="3501168" y="135565"/>
                  </a:cubicBezTo>
                  <a:cubicBezTo>
                    <a:pt x="3452128" y="88538"/>
                    <a:pt x="3385297" y="60045"/>
                    <a:pt x="3302546" y="60278"/>
                  </a:cubicBezTo>
                  <a:cubicBezTo>
                    <a:pt x="3302546" y="60278"/>
                    <a:pt x="3296919" y="60529"/>
                    <a:pt x="3293295" y="60720"/>
                  </a:cubicBezTo>
                  <a:cubicBezTo>
                    <a:pt x="3283809" y="60088"/>
                    <a:pt x="3269365" y="59197"/>
                    <a:pt x="3248035" y="59197"/>
                  </a:cubicBezTo>
                  <a:cubicBezTo>
                    <a:pt x="3239972" y="59197"/>
                    <a:pt x="3231978" y="59560"/>
                    <a:pt x="3224070" y="60261"/>
                  </a:cubicBezTo>
                  <a:cubicBezTo>
                    <a:pt x="3180016" y="28419"/>
                    <a:pt x="3127196" y="7428"/>
                    <a:pt x="3069173" y="1614"/>
                  </a:cubicBezTo>
                  <a:cubicBezTo>
                    <a:pt x="2921958" y="-13131"/>
                    <a:pt x="2788112" y="74590"/>
                    <a:pt x="2738743" y="206742"/>
                  </a:cubicBezTo>
                  <a:cubicBezTo>
                    <a:pt x="2724515" y="209286"/>
                    <a:pt x="2710599" y="212660"/>
                    <a:pt x="2697038" y="216779"/>
                  </a:cubicBezTo>
                  <a:cubicBezTo>
                    <a:pt x="2681327" y="213145"/>
                    <a:pt x="2665070" y="210809"/>
                    <a:pt x="2648380" y="209900"/>
                  </a:cubicBezTo>
                  <a:cubicBezTo>
                    <a:pt x="2627102" y="208922"/>
                    <a:pt x="2607056" y="209312"/>
                    <a:pt x="2595889" y="209485"/>
                  </a:cubicBezTo>
                  <a:cubicBezTo>
                    <a:pt x="2589455" y="209589"/>
                    <a:pt x="2585337" y="209641"/>
                    <a:pt x="2581617" y="209641"/>
                  </a:cubicBezTo>
                  <a:lnTo>
                    <a:pt x="2556776" y="209641"/>
                  </a:lnTo>
                  <a:cubicBezTo>
                    <a:pt x="2524748" y="209641"/>
                    <a:pt x="2494323" y="215248"/>
                    <a:pt x="2466318" y="225207"/>
                  </a:cubicBezTo>
                  <a:cubicBezTo>
                    <a:pt x="2415336" y="208023"/>
                    <a:pt x="2363738" y="201083"/>
                    <a:pt x="2316900" y="201083"/>
                  </a:cubicBezTo>
                  <a:cubicBezTo>
                    <a:pt x="2267227" y="201083"/>
                    <a:pt x="2217901" y="208948"/>
                    <a:pt x="2170812" y="225752"/>
                  </a:cubicBezTo>
                  <a:cubicBezTo>
                    <a:pt x="2133789" y="209805"/>
                    <a:pt x="2090194" y="200772"/>
                    <a:pt x="2041744" y="205167"/>
                  </a:cubicBezTo>
                  <a:cubicBezTo>
                    <a:pt x="2030056" y="206223"/>
                    <a:pt x="2018880" y="207988"/>
                    <a:pt x="2008207" y="210316"/>
                  </a:cubicBezTo>
                  <a:cubicBezTo>
                    <a:pt x="1978537" y="203956"/>
                    <a:pt x="1946976" y="200417"/>
                    <a:pt x="1914306" y="201092"/>
                  </a:cubicBezTo>
                  <a:cubicBezTo>
                    <a:pt x="1841006" y="201871"/>
                    <a:pt x="1768504" y="222429"/>
                    <a:pt x="1706372" y="263183"/>
                  </a:cubicBezTo>
                  <a:cubicBezTo>
                    <a:pt x="1699852" y="259065"/>
                    <a:pt x="1693132" y="255093"/>
                    <a:pt x="1686204" y="251277"/>
                  </a:cubicBezTo>
                  <a:cubicBezTo>
                    <a:pt x="1642809" y="227361"/>
                    <a:pt x="1596006" y="212254"/>
                    <a:pt x="1547425" y="205392"/>
                  </a:cubicBezTo>
                  <a:cubicBezTo>
                    <a:pt x="1533570" y="178854"/>
                    <a:pt x="1515683" y="155388"/>
                    <a:pt x="1495030" y="135574"/>
                  </a:cubicBezTo>
                  <a:cubicBezTo>
                    <a:pt x="1445973" y="88512"/>
                    <a:pt x="1379115" y="60036"/>
                    <a:pt x="1296382" y="60270"/>
                  </a:cubicBezTo>
                  <a:cubicBezTo>
                    <a:pt x="1296382" y="60270"/>
                    <a:pt x="1290763" y="60521"/>
                    <a:pt x="1287139" y="60711"/>
                  </a:cubicBezTo>
                  <a:cubicBezTo>
                    <a:pt x="1277654" y="60079"/>
                    <a:pt x="1263217" y="59188"/>
                    <a:pt x="1241888" y="59188"/>
                  </a:cubicBezTo>
                  <a:cubicBezTo>
                    <a:pt x="1165788" y="59188"/>
                    <a:pt x="1098236" y="90892"/>
                    <a:pt x="1050662" y="138369"/>
                  </a:cubicBezTo>
                  <a:cubicBezTo>
                    <a:pt x="1029116" y="159871"/>
                    <a:pt x="1011107" y="185119"/>
                    <a:pt x="997694" y="213041"/>
                  </a:cubicBezTo>
                  <a:cubicBezTo>
                    <a:pt x="997347" y="213050"/>
                    <a:pt x="997052" y="213067"/>
                    <a:pt x="996784" y="213076"/>
                  </a:cubicBezTo>
                  <a:cubicBezTo>
                    <a:pt x="965925" y="213474"/>
                    <a:pt x="935553" y="219089"/>
                    <a:pt x="906880" y="229576"/>
                  </a:cubicBezTo>
                  <a:cubicBezTo>
                    <a:pt x="888516" y="185906"/>
                    <a:pt x="860016" y="151599"/>
                    <a:pt x="830866" y="126887"/>
                  </a:cubicBezTo>
                  <a:cubicBezTo>
                    <a:pt x="802548" y="103075"/>
                    <a:pt x="763818" y="80067"/>
                    <a:pt x="714830" y="69199"/>
                  </a:cubicBezTo>
                  <a:cubicBezTo>
                    <a:pt x="680859" y="61646"/>
                    <a:pt x="647252" y="61170"/>
                    <a:pt x="615657" y="66197"/>
                  </a:cubicBezTo>
                  <a:cubicBezTo>
                    <a:pt x="574863" y="55805"/>
                    <a:pt x="534667" y="51496"/>
                    <a:pt x="497523" y="51496"/>
                  </a:cubicBezTo>
                  <a:cubicBezTo>
                    <a:pt x="385639" y="51496"/>
                    <a:pt x="279054" y="90874"/>
                    <a:pt x="198289" y="164353"/>
                  </a:cubicBezTo>
                  <a:cubicBezTo>
                    <a:pt x="156991" y="201922"/>
                    <a:pt x="122986" y="248032"/>
                    <a:pt x="99671" y="300727"/>
                  </a:cubicBezTo>
                  <a:cubicBezTo>
                    <a:pt x="77562" y="350688"/>
                    <a:pt x="65605" y="405398"/>
                    <a:pt x="65605" y="461995"/>
                  </a:cubicBezTo>
                  <a:cubicBezTo>
                    <a:pt x="65605" y="511099"/>
                    <a:pt x="74700" y="561743"/>
                    <a:pt x="94087" y="610509"/>
                  </a:cubicBezTo>
                  <a:cubicBezTo>
                    <a:pt x="85218" y="620261"/>
                    <a:pt x="77406" y="628853"/>
                    <a:pt x="77276" y="628992"/>
                  </a:cubicBezTo>
                  <a:cubicBezTo>
                    <a:pt x="55773" y="652726"/>
                    <a:pt x="14476" y="704477"/>
                    <a:pt x="2961" y="781071"/>
                  </a:cubicBezTo>
                  <a:cubicBezTo>
                    <a:pt x="-3056" y="821089"/>
                    <a:pt x="-420" y="865650"/>
                    <a:pt x="15663" y="910185"/>
                  </a:cubicBezTo>
                  <a:cubicBezTo>
                    <a:pt x="33004" y="958190"/>
                    <a:pt x="61634" y="994307"/>
                    <a:pt x="90827" y="1020377"/>
                  </a:cubicBezTo>
                  <a:cubicBezTo>
                    <a:pt x="129515" y="1054676"/>
                    <a:pt x="180289" y="1080089"/>
                    <a:pt x="238303" y="1086838"/>
                  </a:cubicBezTo>
                  <a:cubicBezTo>
                    <a:pt x="253910" y="1095863"/>
                    <a:pt x="270479" y="1104221"/>
                    <a:pt x="288071" y="111168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38" name="Google Shape;1138;p12"/>
            <p:cNvGrpSpPr/>
            <p:nvPr/>
          </p:nvGrpSpPr>
          <p:grpSpPr>
            <a:xfrm>
              <a:off x="630109" y="8326342"/>
              <a:ext cx="3853420" cy="666003"/>
              <a:chOff x="630109" y="8326342"/>
              <a:chExt cx="3853420" cy="666003"/>
            </a:xfrm>
          </p:grpSpPr>
          <p:sp>
            <p:nvSpPr>
              <p:cNvPr id="1139" name="Google Shape;1139;p12"/>
              <p:cNvSpPr/>
              <p:nvPr/>
            </p:nvSpPr>
            <p:spPr>
              <a:xfrm>
                <a:off x="630109" y="8376069"/>
                <a:ext cx="445471" cy="615402"/>
              </a:xfrm>
              <a:custGeom>
                <a:rect b="b" l="l" r="r" t="t"/>
                <a:pathLst>
                  <a:path extrusionOk="0" h="615402" w="445471">
                    <a:moveTo>
                      <a:pt x="385101" y="30760"/>
                    </a:moveTo>
                    <a:lnTo>
                      <a:pt x="379959" y="36756"/>
                    </a:lnTo>
                    <a:cubicBezTo>
                      <a:pt x="343985" y="11101"/>
                      <a:pt x="299445" y="0"/>
                      <a:pt x="256622" y="0"/>
                    </a:cubicBezTo>
                    <a:cubicBezTo>
                      <a:pt x="146126" y="0"/>
                      <a:pt x="65613" y="76931"/>
                      <a:pt x="65613" y="170085"/>
                    </a:cubicBezTo>
                    <a:cubicBezTo>
                      <a:pt x="65613" y="221378"/>
                      <a:pt x="90453" y="277794"/>
                      <a:pt x="149560" y="313685"/>
                    </a:cubicBezTo>
                    <a:cubicBezTo>
                      <a:pt x="168401" y="325651"/>
                      <a:pt x="194091" y="335057"/>
                      <a:pt x="265189" y="360695"/>
                    </a:cubicBezTo>
                    <a:cubicBezTo>
                      <a:pt x="333711" y="385484"/>
                      <a:pt x="348260" y="426507"/>
                      <a:pt x="348260" y="460693"/>
                    </a:cubicBezTo>
                    <a:cubicBezTo>
                      <a:pt x="348260" y="523088"/>
                      <a:pt x="301154" y="555570"/>
                      <a:pt x="230056" y="555570"/>
                    </a:cubicBezTo>
                    <a:cubicBezTo>
                      <a:pt x="179525" y="555570"/>
                      <a:pt x="139268" y="539337"/>
                      <a:pt x="99011" y="494889"/>
                    </a:cubicBezTo>
                    <a:lnTo>
                      <a:pt x="100728" y="493175"/>
                    </a:lnTo>
                    <a:cubicBezTo>
                      <a:pt x="117002" y="475230"/>
                      <a:pt x="122993" y="457284"/>
                      <a:pt x="106719" y="442748"/>
                    </a:cubicBezTo>
                    <a:cubicBezTo>
                      <a:pt x="91303" y="429059"/>
                      <a:pt x="73321" y="434207"/>
                      <a:pt x="57038" y="452153"/>
                    </a:cubicBezTo>
                    <a:lnTo>
                      <a:pt x="15073" y="498298"/>
                    </a:lnTo>
                    <a:cubicBezTo>
                      <a:pt x="-1202" y="516261"/>
                      <a:pt x="-6335" y="534206"/>
                      <a:pt x="9931" y="548743"/>
                    </a:cubicBezTo>
                    <a:cubicBezTo>
                      <a:pt x="25347" y="562414"/>
                      <a:pt x="43338" y="556435"/>
                      <a:pt x="58754" y="539337"/>
                    </a:cubicBezTo>
                    <a:cubicBezTo>
                      <a:pt x="104144" y="586347"/>
                      <a:pt x="156392" y="615403"/>
                      <a:pt x="228339" y="615403"/>
                    </a:cubicBezTo>
                    <a:cubicBezTo>
                      <a:pt x="330269" y="615403"/>
                      <a:pt x="408207" y="557283"/>
                      <a:pt x="408207" y="459845"/>
                    </a:cubicBezTo>
                    <a:cubicBezTo>
                      <a:pt x="408207" y="405991"/>
                      <a:pt x="384225" y="341027"/>
                      <a:pt x="284870" y="304271"/>
                    </a:cubicBezTo>
                    <a:cubicBezTo>
                      <a:pt x="209498" y="276920"/>
                      <a:pt x="195799" y="271789"/>
                      <a:pt x="181233" y="262383"/>
                    </a:cubicBezTo>
                    <a:cubicBezTo>
                      <a:pt x="146118" y="240172"/>
                      <a:pt x="125569" y="210242"/>
                      <a:pt x="125569" y="171790"/>
                    </a:cubicBezTo>
                    <a:cubicBezTo>
                      <a:pt x="125569" y="112805"/>
                      <a:pt x="173525" y="59816"/>
                      <a:pt x="261755" y="59816"/>
                    </a:cubicBezTo>
                    <a:cubicBezTo>
                      <a:pt x="298578" y="59816"/>
                      <a:pt x="319145" y="69221"/>
                      <a:pt x="341410" y="83758"/>
                    </a:cubicBezTo>
                    <a:cubicBezTo>
                      <a:pt x="326844" y="103417"/>
                      <a:pt x="328561" y="117936"/>
                      <a:pt x="341410" y="129054"/>
                    </a:cubicBezTo>
                    <a:cubicBezTo>
                      <a:pt x="356826" y="141869"/>
                      <a:pt x="374818" y="136747"/>
                      <a:pt x="391092" y="117088"/>
                    </a:cubicBezTo>
                    <a:lnTo>
                      <a:pt x="431349" y="69230"/>
                    </a:lnTo>
                    <a:cubicBezTo>
                      <a:pt x="446765" y="50419"/>
                      <a:pt x="451898" y="33321"/>
                      <a:pt x="434774" y="18802"/>
                    </a:cubicBezTo>
                    <a:cubicBezTo>
                      <a:pt x="418508" y="5122"/>
                      <a:pt x="401375" y="11101"/>
                      <a:pt x="385101" y="30760"/>
                    </a:cubicBezTo>
                    <a:close/>
                  </a:path>
                </a:pathLst>
              </a:custGeom>
              <a:solidFill>
                <a:srgbClr val="F1FAEE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40" name="Google Shape;1140;p12"/>
              <p:cNvSpPr/>
              <p:nvPr/>
            </p:nvSpPr>
            <p:spPr>
              <a:xfrm>
                <a:off x="1080368" y="8533812"/>
                <a:ext cx="512188" cy="457660"/>
              </a:xfrm>
              <a:custGeom>
                <a:rect b="b" l="l" r="r" t="t"/>
                <a:pathLst>
                  <a:path extrusionOk="0" h="457660" w="512188">
                    <a:moveTo>
                      <a:pt x="482206" y="320066"/>
                    </a:moveTo>
                    <a:cubicBezTo>
                      <a:pt x="465073" y="320066"/>
                      <a:pt x="452224" y="333754"/>
                      <a:pt x="452224" y="349130"/>
                    </a:cubicBezTo>
                    <a:cubicBezTo>
                      <a:pt x="452224" y="357670"/>
                      <a:pt x="453082" y="364514"/>
                      <a:pt x="453082" y="370485"/>
                    </a:cubicBezTo>
                    <a:cubicBezTo>
                      <a:pt x="453082" y="388447"/>
                      <a:pt x="449657" y="396988"/>
                      <a:pt x="434241" y="397836"/>
                    </a:cubicBezTo>
                    <a:cubicBezTo>
                      <a:pt x="415400" y="398701"/>
                      <a:pt x="414542" y="382451"/>
                      <a:pt x="411117" y="353404"/>
                    </a:cubicBezTo>
                    <a:cubicBezTo>
                      <a:pt x="410259" y="343134"/>
                      <a:pt x="409400" y="312365"/>
                      <a:pt x="409400" y="273047"/>
                    </a:cubicBezTo>
                    <a:cubicBezTo>
                      <a:pt x="409400" y="225189"/>
                      <a:pt x="410259" y="167917"/>
                      <a:pt x="411117" y="124317"/>
                    </a:cubicBezTo>
                    <a:cubicBezTo>
                      <a:pt x="411967" y="105523"/>
                      <a:pt x="411967" y="87577"/>
                      <a:pt x="411967" y="70480"/>
                    </a:cubicBezTo>
                    <a:cubicBezTo>
                      <a:pt x="411967" y="55095"/>
                      <a:pt x="412825" y="36284"/>
                      <a:pt x="406825" y="20900"/>
                    </a:cubicBezTo>
                    <a:cubicBezTo>
                      <a:pt x="402551" y="9781"/>
                      <a:pt x="392259" y="2954"/>
                      <a:pt x="380277" y="2089"/>
                    </a:cubicBezTo>
                    <a:cubicBezTo>
                      <a:pt x="365710" y="1241"/>
                      <a:pt x="316037" y="3802"/>
                      <a:pt x="309188" y="3802"/>
                    </a:cubicBezTo>
                    <a:cubicBezTo>
                      <a:pt x="292055" y="3802"/>
                      <a:pt x="279214" y="17474"/>
                      <a:pt x="279214" y="33715"/>
                    </a:cubicBezTo>
                    <a:cubicBezTo>
                      <a:pt x="279214" y="50812"/>
                      <a:pt x="292055" y="63627"/>
                      <a:pt x="309188" y="63627"/>
                    </a:cubicBezTo>
                    <a:cubicBezTo>
                      <a:pt x="316896" y="63627"/>
                      <a:pt x="327170" y="63627"/>
                      <a:pt x="352011" y="61914"/>
                    </a:cubicBezTo>
                    <a:cubicBezTo>
                      <a:pt x="351153" y="81572"/>
                      <a:pt x="350303" y="131152"/>
                      <a:pt x="350303" y="185854"/>
                    </a:cubicBezTo>
                    <a:cubicBezTo>
                      <a:pt x="343444" y="296115"/>
                      <a:pt x="317754" y="397827"/>
                      <a:pt x="215833" y="397827"/>
                    </a:cubicBezTo>
                    <a:cubicBezTo>
                      <a:pt x="143886" y="397827"/>
                      <a:pt x="134461" y="307234"/>
                      <a:pt x="134461" y="202952"/>
                    </a:cubicBezTo>
                    <a:lnTo>
                      <a:pt x="135319" y="134579"/>
                    </a:lnTo>
                    <a:cubicBezTo>
                      <a:pt x="135319" y="99518"/>
                      <a:pt x="134461" y="63627"/>
                      <a:pt x="131895" y="27736"/>
                    </a:cubicBezTo>
                    <a:cubicBezTo>
                      <a:pt x="130187" y="15769"/>
                      <a:pt x="120762" y="1233"/>
                      <a:pt x="102779" y="385"/>
                    </a:cubicBezTo>
                    <a:cubicBezTo>
                      <a:pt x="52239" y="-481"/>
                      <a:pt x="42823" y="385"/>
                      <a:pt x="33399" y="385"/>
                    </a:cubicBezTo>
                    <a:cubicBezTo>
                      <a:pt x="16274" y="385"/>
                      <a:pt x="0" y="12334"/>
                      <a:pt x="0" y="30297"/>
                    </a:cubicBezTo>
                    <a:cubicBezTo>
                      <a:pt x="0" y="45681"/>
                      <a:pt x="11124" y="58496"/>
                      <a:pt x="26549" y="60209"/>
                    </a:cubicBezTo>
                    <a:cubicBezTo>
                      <a:pt x="31690" y="61057"/>
                      <a:pt x="37682" y="61057"/>
                      <a:pt x="44531" y="61057"/>
                    </a:cubicBezTo>
                    <a:lnTo>
                      <a:pt x="73655" y="60209"/>
                    </a:lnTo>
                    <a:cubicBezTo>
                      <a:pt x="74505" y="84999"/>
                      <a:pt x="75363" y="109789"/>
                      <a:pt x="75363" y="134579"/>
                    </a:cubicBezTo>
                    <a:lnTo>
                      <a:pt x="74505" y="202104"/>
                    </a:lnTo>
                    <a:cubicBezTo>
                      <a:pt x="74505" y="383316"/>
                      <a:pt x="117337" y="457660"/>
                      <a:pt x="215833" y="457660"/>
                    </a:cubicBezTo>
                    <a:cubicBezTo>
                      <a:pt x="280922" y="457660"/>
                      <a:pt x="324604" y="426043"/>
                      <a:pt x="353728" y="378168"/>
                    </a:cubicBezTo>
                    <a:cubicBezTo>
                      <a:pt x="356303" y="396979"/>
                      <a:pt x="362294" y="414925"/>
                      <a:pt x="375144" y="430309"/>
                    </a:cubicBezTo>
                    <a:cubicBezTo>
                      <a:pt x="388852" y="447407"/>
                      <a:pt x="412825" y="457660"/>
                      <a:pt x="435949" y="457660"/>
                    </a:cubicBezTo>
                    <a:cubicBezTo>
                      <a:pt x="441100" y="457660"/>
                      <a:pt x="446232" y="456812"/>
                      <a:pt x="451374" y="455964"/>
                    </a:cubicBezTo>
                    <a:cubicBezTo>
                      <a:pt x="498481" y="447407"/>
                      <a:pt x="512188" y="406384"/>
                      <a:pt x="512188" y="356813"/>
                    </a:cubicBezTo>
                    <a:lnTo>
                      <a:pt x="512188" y="346560"/>
                    </a:lnTo>
                    <a:cubicBezTo>
                      <a:pt x="510463" y="331184"/>
                      <a:pt x="497613" y="320066"/>
                      <a:pt x="482206" y="320066"/>
                    </a:cubicBezTo>
                    <a:close/>
                  </a:path>
                </a:pathLst>
              </a:custGeom>
              <a:solidFill>
                <a:srgbClr val="F1FAEE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41" name="Google Shape;1141;p12"/>
              <p:cNvSpPr/>
              <p:nvPr/>
            </p:nvSpPr>
            <p:spPr>
              <a:xfrm>
                <a:off x="1601166" y="8383761"/>
                <a:ext cx="455648" cy="608584"/>
              </a:xfrm>
              <a:custGeom>
                <a:rect b="b" l="l" r="r" t="t"/>
                <a:pathLst>
                  <a:path extrusionOk="0" h="608584" w="455648">
                    <a:moveTo>
                      <a:pt x="273214" y="141886"/>
                    </a:moveTo>
                    <a:cubicBezTo>
                      <a:pt x="204691" y="141886"/>
                      <a:pt x="156735" y="172655"/>
                      <a:pt x="125895" y="216256"/>
                    </a:cubicBezTo>
                    <a:lnTo>
                      <a:pt x="125895" y="109404"/>
                    </a:lnTo>
                    <a:cubicBezTo>
                      <a:pt x="125895" y="78635"/>
                      <a:pt x="125895" y="54702"/>
                      <a:pt x="125036" y="29912"/>
                    </a:cubicBezTo>
                    <a:cubicBezTo>
                      <a:pt x="125036" y="13680"/>
                      <a:pt x="111328" y="848"/>
                      <a:pt x="95063" y="848"/>
                    </a:cubicBezTo>
                    <a:lnTo>
                      <a:pt x="75363" y="1713"/>
                    </a:lnTo>
                    <a:cubicBezTo>
                      <a:pt x="62522" y="1713"/>
                      <a:pt x="54814" y="0"/>
                      <a:pt x="29974" y="0"/>
                    </a:cubicBezTo>
                    <a:cubicBezTo>
                      <a:pt x="13699" y="0"/>
                      <a:pt x="0" y="13689"/>
                      <a:pt x="0" y="30769"/>
                    </a:cubicBezTo>
                    <a:cubicBezTo>
                      <a:pt x="0" y="46171"/>
                      <a:pt x="12841" y="59833"/>
                      <a:pt x="28257" y="59833"/>
                    </a:cubicBezTo>
                    <a:cubicBezTo>
                      <a:pt x="47106" y="60681"/>
                      <a:pt x="57381" y="61546"/>
                      <a:pt x="65947" y="61546"/>
                    </a:cubicBezTo>
                    <a:lnTo>
                      <a:pt x="65947" y="403439"/>
                    </a:lnTo>
                    <a:cubicBezTo>
                      <a:pt x="65947" y="425667"/>
                      <a:pt x="66797" y="464137"/>
                      <a:pt x="67655" y="500876"/>
                    </a:cubicBezTo>
                    <a:cubicBezTo>
                      <a:pt x="68514" y="533376"/>
                      <a:pt x="69363" y="564136"/>
                      <a:pt x="69363" y="578672"/>
                    </a:cubicBezTo>
                    <a:cubicBezTo>
                      <a:pt x="69363" y="595770"/>
                      <a:pt x="83071" y="608584"/>
                      <a:pt x="99337" y="608584"/>
                    </a:cubicBezTo>
                    <a:cubicBezTo>
                      <a:pt x="116470" y="608584"/>
                      <a:pt x="129319" y="595770"/>
                      <a:pt x="129319" y="578672"/>
                    </a:cubicBezTo>
                    <a:cubicBezTo>
                      <a:pt x="129319" y="569267"/>
                      <a:pt x="129319" y="553017"/>
                      <a:pt x="128461" y="535071"/>
                    </a:cubicBezTo>
                    <a:cubicBezTo>
                      <a:pt x="157576" y="576959"/>
                      <a:pt x="201258" y="607719"/>
                      <a:pt x="264648" y="607719"/>
                    </a:cubicBezTo>
                    <a:cubicBezTo>
                      <a:pt x="386268" y="607719"/>
                      <a:pt x="455648" y="493184"/>
                      <a:pt x="455648" y="369261"/>
                    </a:cubicBezTo>
                    <a:cubicBezTo>
                      <a:pt x="455648" y="271806"/>
                      <a:pt x="412825" y="141886"/>
                      <a:pt x="273214" y="141886"/>
                    </a:cubicBezTo>
                    <a:close/>
                    <a:moveTo>
                      <a:pt x="262939" y="547886"/>
                    </a:moveTo>
                    <a:cubicBezTo>
                      <a:pt x="178143" y="547886"/>
                      <a:pt x="127611" y="462415"/>
                      <a:pt x="125895" y="370957"/>
                    </a:cubicBezTo>
                    <a:lnTo>
                      <a:pt x="125895" y="361551"/>
                    </a:lnTo>
                    <a:cubicBezTo>
                      <a:pt x="127603" y="269236"/>
                      <a:pt x="181559" y="201719"/>
                      <a:pt x="266364" y="201719"/>
                    </a:cubicBezTo>
                    <a:cubicBezTo>
                      <a:pt x="363144" y="201719"/>
                      <a:pt x="395692" y="288056"/>
                      <a:pt x="395692" y="365834"/>
                    </a:cubicBezTo>
                    <a:cubicBezTo>
                      <a:pt x="395692" y="455580"/>
                      <a:pt x="352019" y="547886"/>
                      <a:pt x="262939" y="547886"/>
                    </a:cubicBezTo>
                    <a:close/>
                  </a:path>
                </a:pathLst>
              </a:custGeom>
              <a:solidFill>
                <a:srgbClr val="F1FAEE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42" name="Google Shape;1142;p12"/>
              <p:cNvSpPr/>
              <p:nvPr/>
            </p:nvSpPr>
            <p:spPr>
              <a:xfrm>
                <a:off x="2103582" y="8525605"/>
                <a:ext cx="380124" cy="465888"/>
              </a:xfrm>
              <a:custGeom>
                <a:rect b="b" l="l" r="r" t="t"/>
                <a:pathLst>
                  <a:path extrusionOk="0" h="465888" w="380124">
                    <a:moveTo>
                      <a:pt x="369552" y="10296"/>
                    </a:moveTo>
                    <a:cubicBezTo>
                      <a:pt x="354136" y="-2519"/>
                      <a:pt x="337003" y="1755"/>
                      <a:pt x="319870" y="22262"/>
                    </a:cubicBezTo>
                    <a:lnTo>
                      <a:pt x="312162" y="31668"/>
                    </a:lnTo>
                    <a:cubicBezTo>
                      <a:pt x="284755" y="14570"/>
                      <a:pt x="243649" y="-814"/>
                      <a:pt x="202525" y="33"/>
                    </a:cubicBezTo>
                    <a:cubicBezTo>
                      <a:pt x="122869" y="881"/>
                      <a:pt x="66330" y="57305"/>
                      <a:pt x="68055" y="133380"/>
                    </a:cubicBezTo>
                    <a:cubicBezTo>
                      <a:pt x="68905" y="202618"/>
                      <a:pt x="117737" y="235948"/>
                      <a:pt x="180259" y="262451"/>
                    </a:cubicBezTo>
                    <a:cubicBezTo>
                      <a:pt x="198242" y="269278"/>
                      <a:pt x="215374" y="276122"/>
                      <a:pt x="229941" y="287241"/>
                    </a:cubicBezTo>
                    <a:cubicBezTo>
                      <a:pt x="252215" y="301760"/>
                      <a:pt x="265056" y="323132"/>
                      <a:pt x="265056" y="344513"/>
                    </a:cubicBezTo>
                    <a:cubicBezTo>
                      <a:pt x="265923" y="385535"/>
                      <a:pt x="232507" y="406907"/>
                      <a:pt x="193976" y="407755"/>
                    </a:cubicBezTo>
                    <a:cubicBezTo>
                      <a:pt x="153719" y="408603"/>
                      <a:pt x="121161" y="384679"/>
                      <a:pt x="101471" y="359023"/>
                    </a:cubicBezTo>
                    <a:lnTo>
                      <a:pt x="103170" y="357328"/>
                    </a:lnTo>
                    <a:cubicBezTo>
                      <a:pt x="122869" y="338517"/>
                      <a:pt x="125444" y="321419"/>
                      <a:pt x="110878" y="307748"/>
                    </a:cubicBezTo>
                    <a:cubicBezTo>
                      <a:pt x="97179" y="293211"/>
                      <a:pt x="80046" y="295781"/>
                      <a:pt x="60347" y="315440"/>
                    </a:cubicBezTo>
                    <a:lnTo>
                      <a:pt x="17524" y="359023"/>
                    </a:lnTo>
                    <a:cubicBezTo>
                      <a:pt x="-2176" y="378682"/>
                      <a:pt x="-5600" y="395780"/>
                      <a:pt x="8949" y="409468"/>
                    </a:cubicBezTo>
                    <a:cubicBezTo>
                      <a:pt x="22665" y="423140"/>
                      <a:pt x="40648" y="420570"/>
                      <a:pt x="59497" y="401776"/>
                    </a:cubicBezTo>
                    <a:lnTo>
                      <a:pt x="59497" y="400911"/>
                    </a:lnTo>
                    <a:cubicBezTo>
                      <a:pt x="94612" y="441085"/>
                      <a:pt x="140002" y="466740"/>
                      <a:pt x="193967" y="465866"/>
                    </a:cubicBezTo>
                    <a:cubicBezTo>
                      <a:pt x="268489" y="465019"/>
                      <a:pt x="326720" y="414591"/>
                      <a:pt x="325003" y="343639"/>
                    </a:cubicBezTo>
                    <a:cubicBezTo>
                      <a:pt x="324153" y="304313"/>
                      <a:pt x="303605" y="265860"/>
                      <a:pt x="265047" y="240223"/>
                    </a:cubicBezTo>
                    <a:cubicBezTo>
                      <a:pt x="245348" y="225686"/>
                      <a:pt x="223941" y="217129"/>
                      <a:pt x="203374" y="209436"/>
                    </a:cubicBezTo>
                    <a:cubicBezTo>
                      <a:pt x="165693" y="193204"/>
                      <a:pt x="128878" y="172697"/>
                      <a:pt x="128002" y="130810"/>
                    </a:cubicBezTo>
                    <a:cubicBezTo>
                      <a:pt x="127153" y="89770"/>
                      <a:pt x="157976" y="59858"/>
                      <a:pt x="202525" y="59010"/>
                    </a:cubicBezTo>
                    <a:cubicBezTo>
                      <a:pt x="223074" y="59010"/>
                      <a:pt x="248781" y="64141"/>
                      <a:pt x="273622" y="77804"/>
                    </a:cubicBezTo>
                    <a:cubicBezTo>
                      <a:pt x="262481" y="95766"/>
                      <a:pt x="263348" y="110286"/>
                      <a:pt x="276189" y="120556"/>
                    </a:cubicBezTo>
                    <a:cubicBezTo>
                      <a:pt x="291605" y="133371"/>
                      <a:pt x="308737" y="129097"/>
                      <a:pt x="325870" y="108590"/>
                    </a:cubicBezTo>
                    <a:lnTo>
                      <a:pt x="366127" y="60706"/>
                    </a:lnTo>
                    <a:cubicBezTo>
                      <a:pt x="383269" y="40216"/>
                      <a:pt x="384968" y="22262"/>
                      <a:pt x="369552" y="10296"/>
                    </a:cubicBezTo>
                    <a:close/>
                  </a:path>
                </a:pathLst>
              </a:custGeom>
              <a:solidFill>
                <a:srgbClr val="F1FAEE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43" name="Google Shape;1143;p12"/>
              <p:cNvSpPr/>
              <p:nvPr/>
            </p:nvSpPr>
            <p:spPr>
              <a:xfrm>
                <a:off x="2517683" y="8525656"/>
                <a:ext cx="351169" cy="465832"/>
              </a:xfrm>
              <a:custGeom>
                <a:rect b="b" l="l" r="r" t="t"/>
                <a:pathLst>
                  <a:path extrusionOk="0" h="465832" w="351169">
                    <a:moveTo>
                      <a:pt x="291222" y="304279"/>
                    </a:moveTo>
                    <a:cubicBezTo>
                      <a:pt x="291222" y="382923"/>
                      <a:pt x="245833" y="406000"/>
                      <a:pt x="195284" y="406000"/>
                    </a:cubicBezTo>
                    <a:cubicBezTo>
                      <a:pt x="113080" y="406000"/>
                      <a:pt x="59965" y="346167"/>
                      <a:pt x="59965" y="231632"/>
                    </a:cubicBezTo>
                    <a:cubicBezTo>
                      <a:pt x="59965" y="137603"/>
                      <a:pt x="95947" y="59824"/>
                      <a:pt x="190151" y="59824"/>
                    </a:cubicBezTo>
                    <a:cubicBezTo>
                      <a:pt x="233841" y="59824"/>
                      <a:pt x="268107" y="76922"/>
                      <a:pt x="279231" y="90611"/>
                    </a:cubicBezTo>
                    <a:cubicBezTo>
                      <a:pt x="303222" y="121379"/>
                      <a:pt x="349462" y="85462"/>
                      <a:pt x="325488" y="52141"/>
                    </a:cubicBezTo>
                    <a:cubicBezTo>
                      <a:pt x="293789" y="16250"/>
                      <a:pt x="238974" y="0"/>
                      <a:pt x="188443" y="0"/>
                    </a:cubicBezTo>
                    <a:cubicBezTo>
                      <a:pt x="61681" y="0"/>
                      <a:pt x="0" y="104282"/>
                      <a:pt x="0" y="230784"/>
                    </a:cubicBezTo>
                    <a:cubicBezTo>
                      <a:pt x="0" y="359855"/>
                      <a:pt x="64239" y="465833"/>
                      <a:pt x="193576" y="465833"/>
                    </a:cubicBezTo>
                    <a:cubicBezTo>
                      <a:pt x="292064" y="465833"/>
                      <a:pt x="351170" y="404304"/>
                      <a:pt x="351170" y="305153"/>
                    </a:cubicBezTo>
                    <a:cubicBezTo>
                      <a:pt x="351179" y="265818"/>
                      <a:pt x="291222" y="265818"/>
                      <a:pt x="291222" y="304279"/>
                    </a:cubicBezTo>
                    <a:close/>
                  </a:path>
                </a:pathLst>
              </a:custGeom>
              <a:solidFill>
                <a:srgbClr val="F1FAEE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44" name="Google Shape;1144;p12"/>
              <p:cNvSpPr/>
              <p:nvPr/>
            </p:nvSpPr>
            <p:spPr>
              <a:xfrm>
                <a:off x="2916037" y="8525648"/>
                <a:ext cx="398259" cy="458140"/>
              </a:xfrm>
              <a:custGeom>
                <a:rect b="b" l="l" r="r" t="t"/>
                <a:pathLst>
                  <a:path extrusionOk="0" h="458140" w="398259">
                    <a:moveTo>
                      <a:pt x="275772" y="0"/>
                    </a:moveTo>
                    <a:cubicBezTo>
                      <a:pt x="220108" y="0"/>
                      <a:pt x="168709" y="38470"/>
                      <a:pt x="142169" y="100873"/>
                    </a:cubicBezTo>
                    <a:lnTo>
                      <a:pt x="139603" y="36765"/>
                    </a:lnTo>
                    <a:cubicBezTo>
                      <a:pt x="138736" y="21381"/>
                      <a:pt x="125886" y="9414"/>
                      <a:pt x="110479" y="8566"/>
                    </a:cubicBezTo>
                    <a:cubicBezTo>
                      <a:pt x="91647" y="7701"/>
                      <a:pt x="72797" y="8566"/>
                      <a:pt x="54815" y="8566"/>
                    </a:cubicBezTo>
                    <a:lnTo>
                      <a:pt x="29974" y="8566"/>
                    </a:lnTo>
                    <a:cubicBezTo>
                      <a:pt x="13691" y="8566"/>
                      <a:pt x="0" y="22237"/>
                      <a:pt x="0" y="38478"/>
                    </a:cubicBezTo>
                    <a:cubicBezTo>
                      <a:pt x="0" y="55559"/>
                      <a:pt x="13699" y="68391"/>
                      <a:pt x="29974" y="68391"/>
                    </a:cubicBezTo>
                    <a:lnTo>
                      <a:pt x="81355" y="68391"/>
                    </a:lnTo>
                    <a:cubicBezTo>
                      <a:pt x="83072" y="109413"/>
                      <a:pt x="83072" y="158136"/>
                      <a:pt x="83072" y="200023"/>
                    </a:cubicBezTo>
                    <a:lnTo>
                      <a:pt x="83072" y="397468"/>
                    </a:lnTo>
                    <a:lnTo>
                      <a:pt x="43664" y="397468"/>
                    </a:lnTo>
                    <a:cubicBezTo>
                      <a:pt x="27399" y="397468"/>
                      <a:pt x="13691" y="410283"/>
                      <a:pt x="13691" y="427381"/>
                    </a:cubicBezTo>
                    <a:cubicBezTo>
                      <a:pt x="13691" y="443613"/>
                      <a:pt x="27407" y="457293"/>
                      <a:pt x="43664" y="457293"/>
                    </a:cubicBezTo>
                    <a:cubicBezTo>
                      <a:pt x="52240" y="457293"/>
                      <a:pt x="165293" y="457293"/>
                      <a:pt x="184143" y="458141"/>
                    </a:cubicBezTo>
                    <a:cubicBezTo>
                      <a:pt x="201276" y="458141"/>
                      <a:pt x="214116" y="444470"/>
                      <a:pt x="214116" y="427372"/>
                    </a:cubicBezTo>
                    <a:cubicBezTo>
                      <a:pt x="214116" y="411122"/>
                      <a:pt x="201276" y="397460"/>
                      <a:pt x="184143" y="397460"/>
                    </a:cubicBezTo>
                    <a:lnTo>
                      <a:pt x="151594" y="398308"/>
                    </a:lnTo>
                    <a:lnTo>
                      <a:pt x="143019" y="398308"/>
                    </a:lnTo>
                    <a:lnTo>
                      <a:pt x="143019" y="244455"/>
                    </a:lnTo>
                    <a:cubicBezTo>
                      <a:pt x="145585" y="148730"/>
                      <a:pt x="226116" y="59833"/>
                      <a:pt x="275772" y="59833"/>
                    </a:cubicBezTo>
                    <a:cubicBezTo>
                      <a:pt x="309188" y="59833"/>
                      <a:pt x="336595" y="80340"/>
                      <a:pt x="338312" y="112822"/>
                    </a:cubicBezTo>
                    <a:cubicBezTo>
                      <a:pt x="339161" y="129072"/>
                      <a:pt x="352011" y="141886"/>
                      <a:pt x="368285" y="141886"/>
                    </a:cubicBezTo>
                    <a:cubicBezTo>
                      <a:pt x="384551" y="141886"/>
                      <a:pt x="398259" y="128215"/>
                      <a:pt x="398259" y="111974"/>
                    </a:cubicBezTo>
                    <a:cubicBezTo>
                      <a:pt x="398268" y="46162"/>
                      <a:pt x="334029" y="0"/>
                      <a:pt x="275772" y="0"/>
                    </a:cubicBezTo>
                    <a:close/>
                  </a:path>
                </a:pathLst>
              </a:custGeom>
              <a:solidFill>
                <a:srgbClr val="F1FAEE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45" name="Google Shape;1145;p12"/>
              <p:cNvSpPr/>
              <p:nvPr/>
            </p:nvSpPr>
            <p:spPr>
              <a:xfrm>
                <a:off x="3349506" y="8326342"/>
                <a:ext cx="154901" cy="153562"/>
              </a:xfrm>
              <a:custGeom>
                <a:rect b="b" l="l" r="r" t="t"/>
                <a:pathLst>
                  <a:path extrusionOk="0" h="153562" w="154901">
                    <a:moveTo>
                      <a:pt x="35047" y="141186"/>
                    </a:moveTo>
                    <a:cubicBezTo>
                      <a:pt x="50463" y="152287"/>
                      <a:pt x="70162" y="155722"/>
                      <a:pt x="90711" y="152287"/>
                    </a:cubicBezTo>
                    <a:cubicBezTo>
                      <a:pt x="131835" y="145443"/>
                      <a:pt x="160092" y="106142"/>
                      <a:pt x="154100" y="65103"/>
                    </a:cubicBezTo>
                    <a:cubicBezTo>
                      <a:pt x="147242" y="23215"/>
                      <a:pt x="107844" y="-5832"/>
                      <a:pt x="65870" y="995"/>
                    </a:cubicBezTo>
                    <a:cubicBezTo>
                      <a:pt x="23914" y="7839"/>
                      <a:pt x="-5210" y="46309"/>
                      <a:pt x="781" y="87331"/>
                    </a:cubicBezTo>
                    <a:cubicBezTo>
                      <a:pt x="5073" y="109560"/>
                      <a:pt x="17064" y="129219"/>
                      <a:pt x="35047" y="141186"/>
                    </a:cubicBezTo>
                    <a:close/>
                    <a:moveTo>
                      <a:pt x="72737" y="52288"/>
                    </a:moveTo>
                    <a:cubicBezTo>
                      <a:pt x="89020" y="49727"/>
                      <a:pt x="101861" y="57419"/>
                      <a:pt x="104436" y="71947"/>
                    </a:cubicBezTo>
                    <a:cubicBezTo>
                      <a:pt x="106153" y="87331"/>
                      <a:pt x="96728" y="99298"/>
                      <a:pt x="80445" y="101859"/>
                    </a:cubicBezTo>
                    <a:cubicBezTo>
                      <a:pt x="65029" y="104420"/>
                      <a:pt x="52188" y="95015"/>
                      <a:pt x="49613" y="79631"/>
                    </a:cubicBezTo>
                    <a:cubicBezTo>
                      <a:pt x="47896" y="65959"/>
                      <a:pt x="57321" y="54001"/>
                      <a:pt x="72737" y="52288"/>
                    </a:cubicBezTo>
                    <a:close/>
                  </a:path>
                </a:pathLst>
              </a:custGeom>
              <a:solidFill>
                <a:srgbClr val="F1FAEE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46" name="Google Shape;1146;p12"/>
              <p:cNvSpPr/>
              <p:nvPr/>
            </p:nvSpPr>
            <p:spPr>
              <a:xfrm>
                <a:off x="3335746" y="8534214"/>
                <a:ext cx="238107" cy="449574"/>
              </a:xfrm>
              <a:custGeom>
                <a:rect b="b" l="l" r="r" t="t"/>
                <a:pathLst>
                  <a:path extrusionOk="0" h="449574" w="238107">
                    <a:moveTo>
                      <a:pt x="208125" y="389750"/>
                    </a:moveTo>
                    <a:lnTo>
                      <a:pt x="145603" y="389750"/>
                    </a:lnTo>
                    <a:lnTo>
                      <a:pt x="147319" y="158967"/>
                    </a:lnTo>
                    <a:cubicBezTo>
                      <a:pt x="147319" y="69221"/>
                      <a:pt x="145603" y="59833"/>
                      <a:pt x="144753" y="47858"/>
                    </a:cubicBezTo>
                    <a:lnTo>
                      <a:pt x="143036" y="28199"/>
                    </a:lnTo>
                    <a:cubicBezTo>
                      <a:pt x="142186" y="12815"/>
                      <a:pt x="129320" y="0"/>
                      <a:pt x="113063" y="0"/>
                    </a:cubicBezTo>
                    <a:lnTo>
                      <a:pt x="34257" y="0"/>
                    </a:lnTo>
                    <a:cubicBezTo>
                      <a:pt x="17991" y="0"/>
                      <a:pt x="4283" y="12815"/>
                      <a:pt x="4283" y="29912"/>
                    </a:cubicBezTo>
                    <a:cubicBezTo>
                      <a:pt x="4283" y="46145"/>
                      <a:pt x="17124" y="58959"/>
                      <a:pt x="33407" y="59824"/>
                    </a:cubicBezTo>
                    <a:cubicBezTo>
                      <a:pt x="49673" y="60672"/>
                      <a:pt x="71939" y="60672"/>
                      <a:pt x="84788" y="60672"/>
                    </a:cubicBezTo>
                    <a:cubicBezTo>
                      <a:pt x="85655" y="70078"/>
                      <a:pt x="87372" y="88871"/>
                      <a:pt x="87372" y="159823"/>
                    </a:cubicBezTo>
                    <a:lnTo>
                      <a:pt x="85655" y="389742"/>
                    </a:lnTo>
                    <a:lnTo>
                      <a:pt x="29974" y="389742"/>
                    </a:lnTo>
                    <a:cubicBezTo>
                      <a:pt x="13708" y="389742"/>
                      <a:pt x="0" y="403430"/>
                      <a:pt x="0" y="420528"/>
                    </a:cubicBezTo>
                    <a:cubicBezTo>
                      <a:pt x="0" y="435912"/>
                      <a:pt x="12867" y="449575"/>
                      <a:pt x="29124" y="449575"/>
                    </a:cubicBezTo>
                    <a:lnTo>
                      <a:pt x="208134" y="449575"/>
                    </a:lnTo>
                    <a:cubicBezTo>
                      <a:pt x="224400" y="449575"/>
                      <a:pt x="238107" y="435903"/>
                      <a:pt x="238107" y="419662"/>
                    </a:cubicBezTo>
                    <a:cubicBezTo>
                      <a:pt x="238099" y="402565"/>
                      <a:pt x="224382" y="389750"/>
                      <a:pt x="208125" y="389750"/>
                    </a:cubicBezTo>
                    <a:close/>
                  </a:path>
                </a:pathLst>
              </a:custGeom>
              <a:solidFill>
                <a:srgbClr val="F1FAEE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47" name="Google Shape;1147;p12"/>
              <p:cNvSpPr/>
              <p:nvPr/>
            </p:nvSpPr>
            <p:spPr>
              <a:xfrm>
                <a:off x="3607287" y="8383761"/>
                <a:ext cx="455657" cy="608584"/>
              </a:xfrm>
              <a:custGeom>
                <a:rect b="b" l="l" r="r" t="t"/>
                <a:pathLst>
                  <a:path extrusionOk="0" h="608584" w="455657">
                    <a:moveTo>
                      <a:pt x="273223" y="141886"/>
                    </a:moveTo>
                    <a:cubicBezTo>
                      <a:pt x="204709" y="141886"/>
                      <a:pt x="156735" y="172655"/>
                      <a:pt x="125903" y="216256"/>
                    </a:cubicBezTo>
                    <a:lnTo>
                      <a:pt x="125903" y="109404"/>
                    </a:lnTo>
                    <a:cubicBezTo>
                      <a:pt x="125903" y="78635"/>
                      <a:pt x="125903" y="54702"/>
                      <a:pt x="125054" y="29912"/>
                    </a:cubicBezTo>
                    <a:cubicBezTo>
                      <a:pt x="125054" y="13680"/>
                      <a:pt x="111337" y="848"/>
                      <a:pt x="95080" y="848"/>
                    </a:cubicBezTo>
                    <a:lnTo>
                      <a:pt x="75381" y="1713"/>
                    </a:lnTo>
                    <a:cubicBezTo>
                      <a:pt x="62514" y="1713"/>
                      <a:pt x="54815" y="0"/>
                      <a:pt x="29974" y="0"/>
                    </a:cubicBezTo>
                    <a:cubicBezTo>
                      <a:pt x="13708" y="0"/>
                      <a:pt x="0" y="13689"/>
                      <a:pt x="0" y="30769"/>
                    </a:cubicBezTo>
                    <a:cubicBezTo>
                      <a:pt x="0" y="46171"/>
                      <a:pt x="12867" y="59833"/>
                      <a:pt x="28274" y="59833"/>
                    </a:cubicBezTo>
                    <a:cubicBezTo>
                      <a:pt x="47107" y="60681"/>
                      <a:pt x="57381" y="61546"/>
                      <a:pt x="65956" y="61546"/>
                    </a:cubicBezTo>
                    <a:lnTo>
                      <a:pt x="65956" y="403439"/>
                    </a:lnTo>
                    <a:cubicBezTo>
                      <a:pt x="65956" y="425667"/>
                      <a:pt x="66806" y="464137"/>
                      <a:pt x="67673" y="500876"/>
                    </a:cubicBezTo>
                    <a:cubicBezTo>
                      <a:pt x="68523" y="533376"/>
                      <a:pt x="69372" y="564136"/>
                      <a:pt x="69372" y="578672"/>
                    </a:cubicBezTo>
                    <a:cubicBezTo>
                      <a:pt x="69372" y="595770"/>
                      <a:pt x="83089" y="608584"/>
                      <a:pt x="99346" y="608584"/>
                    </a:cubicBezTo>
                    <a:cubicBezTo>
                      <a:pt x="116479" y="608584"/>
                      <a:pt x="129320" y="595770"/>
                      <a:pt x="129320" y="578672"/>
                    </a:cubicBezTo>
                    <a:cubicBezTo>
                      <a:pt x="129320" y="569267"/>
                      <a:pt x="129320" y="553017"/>
                      <a:pt x="128470" y="535071"/>
                    </a:cubicBezTo>
                    <a:cubicBezTo>
                      <a:pt x="157594" y="576959"/>
                      <a:pt x="201267" y="607719"/>
                      <a:pt x="264665" y="607719"/>
                    </a:cubicBezTo>
                    <a:cubicBezTo>
                      <a:pt x="386276" y="607719"/>
                      <a:pt x="455657" y="493184"/>
                      <a:pt x="455657" y="369261"/>
                    </a:cubicBezTo>
                    <a:cubicBezTo>
                      <a:pt x="455657" y="271806"/>
                      <a:pt x="412834" y="141886"/>
                      <a:pt x="273223" y="141886"/>
                    </a:cubicBezTo>
                    <a:close/>
                    <a:moveTo>
                      <a:pt x="262948" y="547886"/>
                    </a:moveTo>
                    <a:cubicBezTo>
                      <a:pt x="178151" y="547886"/>
                      <a:pt x="127629" y="462415"/>
                      <a:pt x="125903" y="370957"/>
                    </a:cubicBezTo>
                    <a:lnTo>
                      <a:pt x="125903" y="361551"/>
                    </a:lnTo>
                    <a:cubicBezTo>
                      <a:pt x="127620" y="269236"/>
                      <a:pt x="181568" y="201719"/>
                      <a:pt x="266364" y="201719"/>
                    </a:cubicBezTo>
                    <a:cubicBezTo>
                      <a:pt x="363152" y="201719"/>
                      <a:pt x="395701" y="288056"/>
                      <a:pt x="395701" y="365834"/>
                    </a:cubicBezTo>
                    <a:cubicBezTo>
                      <a:pt x="395701" y="455580"/>
                      <a:pt x="352028" y="547886"/>
                      <a:pt x="262948" y="547886"/>
                    </a:cubicBezTo>
                    <a:close/>
                  </a:path>
                </a:pathLst>
              </a:custGeom>
              <a:solidFill>
                <a:srgbClr val="F1FAEE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48" name="Google Shape;1148;p12"/>
              <p:cNvSpPr/>
              <p:nvPr/>
            </p:nvSpPr>
            <p:spPr>
              <a:xfrm>
                <a:off x="4128926" y="8525656"/>
                <a:ext cx="354603" cy="465841"/>
              </a:xfrm>
              <a:custGeom>
                <a:rect b="b" l="l" r="r" t="t"/>
                <a:pathLst>
                  <a:path extrusionOk="0" h="465841" w="354603">
                    <a:moveTo>
                      <a:pt x="326329" y="267540"/>
                    </a:moveTo>
                    <a:cubicBezTo>
                      <a:pt x="340046" y="266675"/>
                      <a:pt x="352887" y="253852"/>
                      <a:pt x="353736" y="240189"/>
                    </a:cubicBezTo>
                    <a:cubicBezTo>
                      <a:pt x="354603" y="229936"/>
                      <a:pt x="354603" y="220530"/>
                      <a:pt x="354603" y="211973"/>
                    </a:cubicBezTo>
                    <a:cubicBezTo>
                      <a:pt x="354603" y="71800"/>
                      <a:pt x="286940" y="0"/>
                      <a:pt x="193576" y="0"/>
                    </a:cubicBezTo>
                    <a:cubicBezTo>
                      <a:pt x="76239" y="0"/>
                      <a:pt x="0" y="113687"/>
                      <a:pt x="0" y="241046"/>
                    </a:cubicBezTo>
                    <a:cubicBezTo>
                      <a:pt x="0" y="322251"/>
                      <a:pt x="23991" y="370117"/>
                      <a:pt x="42841" y="394059"/>
                    </a:cubicBezTo>
                    <a:cubicBezTo>
                      <a:pt x="77956" y="437643"/>
                      <a:pt x="137045" y="465842"/>
                      <a:pt x="192727" y="465842"/>
                    </a:cubicBezTo>
                    <a:cubicBezTo>
                      <a:pt x="262957" y="465842"/>
                      <a:pt x="317772" y="448761"/>
                      <a:pt x="347754" y="388911"/>
                    </a:cubicBezTo>
                    <a:cubicBezTo>
                      <a:pt x="349470" y="385502"/>
                      <a:pt x="351170" y="381219"/>
                      <a:pt x="351170" y="376096"/>
                    </a:cubicBezTo>
                    <a:cubicBezTo>
                      <a:pt x="351170" y="363282"/>
                      <a:pt x="339196" y="347049"/>
                      <a:pt x="322063" y="347049"/>
                    </a:cubicBezTo>
                    <a:cubicBezTo>
                      <a:pt x="310922" y="347049"/>
                      <a:pt x="299789" y="353876"/>
                      <a:pt x="295506" y="364147"/>
                    </a:cubicBezTo>
                    <a:cubicBezTo>
                      <a:pt x="286081" y="384654"/>
                      <a:pt x="265532" y="407730"/>
                      <a:pt x="192727" y="407730"/>
                    </a:cubicBezTo>
                    <a:cubicBezTo>
                      <a:pt x="122496" y="407730"/>
                      <a:pt x="63390" y="352180"/>
                      <a:pt x="61673" y="269253"/>
                    </a:cubicBezTo>
                    <a:lnTo>
                      <a:pt x="167019" y="269253"/>
                    </a:lnTo>
                    <a:cubicBezTo>
                      <a:pt x="209859" y="269236"/>
                      <a:pt x="281807" y="268388"/>
                      <a:pt x="326329" y="267540"/>
                    </a:cubicBezTo>
                    <a:close/>
                    <a:moveTo>
                      <a:pt x="59947" y="210268"/>
                    </a:moveTo>
                    <a:cubicBezTo>
                      <a:pt x="67673" y="125645"/>
                      <a:pt x="119054" y="58976"/>
                      <a:pt x="195284" y="58976"/>
                    </a:cubicBezTo>
                    <a:cubicBezTo>
                      <a:pt x="264665" y="58976"/>
                      <a:pt x="295488" y="121371"/>
                      <a:pt x="294639" y="210268"/>
                    </a:cubicBezTo>
                    <a:lnTo>
                      <a:pt x="59947" y="210268"/>
                    </a:lnTo>
                    <a:close/>
                  </a:path>
                </a:pathLst>
              </a:custGeom>
              <a:solidFill>
                <a:srgbClr val="F1FAEE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57B9D"/>
        </a:solidFill>
      </p:bgPr>
    </p:bg>
    <p:spTree>
      <p:nvGrpSpPr>
        <p:cNvPr id="2501" name="Shape 2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02" name="Google Shape;2502;p30"/>
          <p:cNvGrpSpPr/>
          <p:nvPr/>
        </p:nvGrpSpPr>
        <p:grpSpPr>
          <a:xfrm>
            <a:off x="486323" y="1319013"/>
            <a:ext cx="1917232" cy="2768688"/>
            <a:chOff x="972645" y="2638027"/>
            <a:chExt cx="3834463" cy="5537375"/>
          </a:xfrm>
        </p:grpSpPr>
        <p:sp>
          <p:nvSpPr>
            <p:cNvPr id="2503" name="Google Shape;2503;p30"/>
            <p:cNvSpPr/>
            <p:nvPr/>
          </p:nvSpPr>
          <p:spPr>
            <a:xfrm>
              <a:off x="972645" y="2638027"/>
              <a:ext cx="3834463" cy="5537375"/>
            </a:xfrm>
            <a:custGeom>
              <a:rect b="b" l="l" r="r" t="t"/>
              <a:pathLst>
                <a:path extrusionOk="0" h="5537375" w="3834463">
                  <a:moveTo>
                    <a:pt x="1125514" y="5511625"/>
                  </a:moveTo>
                  <a:cubicBezTo>
                    <a:pt x="1098086" y="5511625"/>
                    <a:pt x="1072210" y="5508358"/>
                    <a:pt x="1042909" y="5499554"/>
                  </a:cubicBezTo>
                  <a:cubicBezTo>
                    <a:pt x="992178" y="5483119"/>
                    <a:pt x="879307" y="5302778"/>
                    <a:pt x="833920" y="5166591"/>
                  </a:cubicBezTo>
                  <a:cubicBezTo>
                    <a:pt x="771115" y="4976494"/>
                    <a:pt x="805893" y="4915605"/>
                    <a:pt x="768055" y="4907819"/>
                  </a:cubicBezTo>
                  <a:cubicBezTo>
                    <a:pt x="441816" y="4841116"/>
                    <a:pt x="163925" y="4602965"/>
                    <a:pt x="10501" y="4314800"/>
                  </a:cubicBezTo>
                  <a:cubicBezTo>
                    <a:pt x="-3657" y="4314800"/>
                    <a:pt x="600" y="4249680"/>
                    <a:pt x="600" y="90316"/>
                  </a:cubicBezTo>
                  <a:cubicBezTo>
                    <a:pt x="203880" y="64867"/>
                    <a:pt x="406794" y="45153"/>
                    <a:pt x="611216" y="45109"/>
                  </a:cubicBezTo>
                  <a:cubicBezTo>
                    <a:pt x="2139685" y="44755"/>
                    <a:pt x="2919479" y="-20254"/>
                    <a:pt x="3727765" y="6425"/>
                  </a:cubicBezTo>
                  <a:cubicBezTo>
                    <a:pt x="3768042" y="7998"/>
                    <a:pt x="3838618" y="3888367"/>
                    <a:pt x="3834272" y="5507671"/>
                  </a:cubicBezTo>
                  <a:cubicBezTo>
                    <a:pt x="3834272" y="5572115"/>
                    <a:pt x="3191184" y="5511625"/>
                    <a:pt x="1125514" y="551162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504" name="Google Shape;2504;p30"/>
            <p:cNvGrpSpPr/>
            <p:nvPr/>
          </p:nvGrpSpPr>
          <p:grpSpPr>
            <a:xfrm>
              <a:off x="1254610" y="3030032"/>
              <a:ext cx="3159179" cy="4679472"/>
              <a:chOff x="1254610" y="3030032"/>
              <a:chExt cx="3159179" cy="4679472"/>
            </a:xfrm>
          </p:grpSpPr>
          <p:grpSp>
            <p:nvGrpSpPr>
              <p:cNvPr id="2505" name="Google Shape;2505;p30"/>
              <p:cNvGrpSpPr/>
              <p:nvPr/>
            </p:nvGrpSpPr>
            <p:grpSpPr>
              <a:xfrm>
                <a:off x="1254647" y="3030032"/>
                <a:ext cx="3159139" cy="63607"/>
                <a:chOff x="1254647" y="3030032"/>
                <a:chExt cx="3159139" cy="63607"/>
              </a:xfrm>
            </p:grpSpPr>
            <p:grpSp>
              <p:nvGrpSpPr>
                <p:cNvPr id="2506" name="Google Shape;2506;p30"/>
                <p:cNvGrpSpPr/>
                <p:nvPr/>
              </p:nvGrpSpPr>
              <p:grpSpPr>
                <a:xfrm>
                  <a:off x="1254647" y="3030032"/>
                  <a:ext cx="56593" cy="63578"/>
                  <a:chOff x="1254647" y="3030032"/>
                  <a:chExt cx="56593" cy="63578"/>
                </a:xfrm>
              </p:grpSpPr>
              <p:sp>
                <p:nvSpPr>
                  <p:cNvPr id="2507" name="Google Shape;2507;p30"/>
                  <p:cNvSpPr/>
                  <p:nvPr/>
                </p:nvSpPr>
                <p:spPr>
                  <a:xfrm>
                    <a:off x="1291215" y="3031547"/>
                    <a:ext cx="32" cy="33"/>
                  </a:xfrm>
                  <a:custGeom>
                    <a:rect b="b" l="l" r="r" t="t"/>
                    <a:pathLst>
                      <a:path extrusionOk="0" h="33" w="32">
                        <a:moveTo>
                          <a:pt x="32" y="34"/>
                        </a:moveTo>
                        <a:cubicBezTo>
                          <a:pt x="21" y="1"/>
                          <a:pt x="-34" y="-22"/>
                          <a:pt x="32" y="34"/>
                        </a:cubicBezTo>
                        <a:lnTo>
                          <a:pt x="32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08" name="Google Shape;2508;p30"/>
                  <p:cNvSpPr/>
                  <p:nvPr/>
                </p:nvSpPr>
                <p:spPr>
                  <a:xfrm>
                    <a:off x="1254647" y="3030032"/>
                    <a:ext cx="56593" cy="63578"/>
                  </a:xfrm>
                  <a:custGeom>
                    <a:rect b="b" l="l" r="r" t="t"/>
                    <a:pathLst>
                      <a:path extrusionOk="0" h="63578" w="56593">
                        <a:moveTo>
                          <a:pt x="56489" y="31329"/>
                        </a:moveTo>
                        <a:cubicBezTo>
                          <a:pt x="54027" y="2102"/>
                          <a:pt x="27254" y="-2715"/>
                          <a:pt x="39083" y="2955"/>
                        </a:cubicBezTo>
                        <a:cubicBezTo>
                          <a:pt x="30236" y="-1508"/>
                          <a:pt x="21622" y="-799"/>
                          <a:pt x="13872" y="4295"/>
                        </a:cubicBezTo>
                        <a:cubicBezTo>
                          <a:pt x="-16282" y="24507"/>
                          <a:pt x="8063" y="74265"/>
                          <a:pt x="36189" y="61518"/>
                        </a:cubicBezTo>
                        <a:cubicBezTo>
                          <a:pt x="60402" y="50388"/>
                          <a:pt x="56178" y="27386"/>
                          <a:pt x="56489" y="3132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509" name="Google Shape;2509;p30"/>
                <p:cNvGrpSpPr/>
                <p:nvPr/>
              </p:nvGrpSpPr>
              <p:grpSpPr>
                <a:xfrm>
                  <a:off x="1642493" y="3030051"/>
                  <a:ext cx="56575" cy="63588"/>
                  <a:chOff x="1642493" y="3030051"/>
                  <a:chExt cx="56575" cy="63588"/>
                </a:xfrm>
              </p:grpSpPr>
              <p:sp>
                <p:nvSpPr>
                  <p:cNvPr id="2510" name="Google Shape;2510;p30"/>
                  <p:cNvSpPr/>
                  <p:nvPr/>
                </p:nvSpPr>
                <p:spPr>
                  <a:xfrm>
                    <a:off x="1679033" y="3031547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1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11" name="Google Shape;2511;p30"/>
                  <p:cNvSpPr/>
                  <p:nvPr/>
                </p:nvSpPr>
                <p:spPr>
                  <a:xfrm>
                    <a:off x="1642493" y="3030051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512" name="Google Shape;2512;p30"/>
                <p:cNvGrpSpPr/>
                <p:nvPr/>
              </p:nvGrpSpPr>
              <p:grpSpPr>
                <a:xfrm>
                  <a:off x="2030317" y="3030051"/>
                  <a:ext cx="56575" cy="63588"/>
                  <a:chOff x="2030317" y="3030051"/>
                  <a:chExt cx="56575" cy="63588"/>
                </a:xfrm>
              </p:grpSpPr>
              <p:sp>
                <p:nvSpPr>
                  <p:cNvPr id="2513" name="Google Shape;2513;p30"/>
                  <p:cNvSpPr/>
                  <p:nvPr/>
                </p:nvSpPr>
                <p:spPr>
                  <a:xfrm>
                    <a:off x="2066852" y="3031547"/>
                    <a:ext cx="32" cy="33"/>
                  </a:xfrm>
                  <a:custGeom>
                    <a:rect b="b" l="l" r="r" t="t"/>
                    <a:pathLst>
                      <a:path extrusionOk="0" h="33" w="32">
                        <a:moveTo>
                          <a:pt x="32" y="34"/>
                        </a:moveTo>
                        <a:cubicBezTo>
                          <a:pt x="21" y="1"/>
                          <a:pt x="-34" y="-22"/>
                          <a:pt x="32" y="34"/>
                        </a:cubicBezTo>
                        <a:lnTo>
                          <a:pt x="32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14" name="Google Shape;2514;p30"/>
                  <p:cNvSpPr/>
                  <p:nvPr/>
                </p:nvSpPr>
                <p:spPr>
                  <a:xfrm>
                    <a:off x="2030317" y="3030051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515" name="Google Shape;2515;p30"/>
                <p:cNvGrpSpPr/>
                <p:nvPr/>
              </p:nvGrpSpPr>
              <p:grpSpPr>
                <a:xfrm>
                  <a:off x="2418130" y="3030051"/>
                  <a:ext cx="56575" cy="63588"/>
                  <a:chOff x="2418130" y="3030051"/>
                  <a:chExt cx="56575" cy="63588"/>
                </a:xfrm>
              </p:grpSpPr>
              <p:sp>
                <p:nvSpPr>
                  <p:cNvPr id="2516" name="Google Shape;2516;p30"/>
                  <p:cNvSpPr/>
                  <p:nvPr/>
                </p:nvSpPr>
                <p:spPr>
                  <a:xfrm>
                    <a:off x="2454669" y="3031547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1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17" name="Google Shape;2517;p30"/>
                  <p:cNvSpPr/>
                  <p:nvPr/>
                </p:nvSpPr>
                <p:spPr>
                  <a:xfrm>
                    <a:off x="2418130" y="3030051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518" name="Google Shape;2518;p30"/>
                <p:cNvGrpSpPr/>
                <p:nvPr/>
              </p:nvGrpSpPr>
              <p:grpSpPr>
                <a:xfrm>
                  <a:off x="2805954" y="3030051"/>
                  <a:ext cx="56575" cy="63588"/>
                  <a:chOff x="2805954" y="3030051"/>
                  <a:chExt cx="56575" cy="63588"/>
                </a:xfrm>
              </p:grpSpPr>
              <p:sp>
                <p:nvSpPr>
                  <p:cNvPr id="2519" name="Google Shape;2519;p30"/>
                  <p:cNvSpPr/>
                  <p:nvPr/>
                </p:nvSpPr>
                <p:spPr>
                  <a:xfrm>
                    <a:off x="2842485" y="3031547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1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20" name="Google Shape;2520;p30"/>
                  <p:cNvSpPr/>
                  <p:nvPr/>
                </p:nvSpPr>
                <p:spPr>
                  <a:xfrm>
                    <a:off x="2805954" y="3030051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36"/>
                          <a:pt x="56178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521" name="Google Shape;2521;p30"/>
                <p:cNvGrpSpPr/>
                <p:nvPr/>
              </p:nvGrpSpPr>
              <p:grpSpPr>
                <a:xfrm>
                  <a:off x="3193767" y="3030051"/>
                  <a:ext cx="56575" cy="63588"/>
                  <a:chOff x="3193767" y="3030051"/>
                  <a:chExt cx="56575" cy="63588"/>
                </a:xfrm>
              </p:grpSpPr>
              <p:sp>
                <p:nvSpPr>
                  <p:cNvPr id="2522" name="Google Shape;2522;p30"/>
                  <p:cNvSpPr/>
                  <p:nvPr/>
                </p:nvSpPr>
                <p:spPr>
                  <a:xfrm>
                    <a:off x="3230306" y="3031547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1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23" name="Google Shape;2523;p30"/>
                  <p:cNvSpPr/>
                  <p:nvPr/>
                </p:nvSpPr>
                <p:spPr>
                  <a:xfrm>
                    <a:off x="3193767" y="3030051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524" name="Google Shape;2524;p30"/>
                <p:cNvGrpSpPr/>
                <p:nvPr/>
              </p:nvGrpSpPr>
              <p:grpSpPr>
                <a:xfrm>
                  <a:off x="3581590" y="3030051"/>
                  <a:ext cx="56575" cy="63588"/>
                  <a:chOff x="3581590" y="3030051"/>
                  <a:chExt cx="56575" cy="63588"/>
                </a:xfrm>
              </p:grpSpPr>
              <p:sp>
                <p:nvSpPr>
                  <p:cNvPr id="2525" name="Google Shape;2525;p30"/>
                  <p:cNvSpPr/>
                  <p:nvPr/>
                </p:nvSpPr>
                <p:spPr>
                  <a:xfrm>
                    <a:off x="3618121" y="3031547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1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26" name="Google Shape;2526;p30"/>
                  <p:cNvSpPr/>
                  <p:nvPr/>
                </p:nvSpPr>
                <p:spPr>
                  <a:xfrm>
                    <a:off x="3581590" y="3030051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36"/>
                          <a:pt x="56178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527" name="Google Shape;2527;p30"/>
                <p:cNvGrpSpPr/>
                <p:nvPr/>
              </p:nvGrpSpPr>
              <p:grpSpPr>
                <a:xfrm>
                  <a:off x="3969403" y="3030051"/>
                  <a:ext cx="56575" cy="63588"/>
                  <a:chOff x="3969403" y="3030051"/>
                  <a:chExt cx="56575" cy="63588"/>
                </a:xfrm>
              </p:grpSpPr>
              <p:sp>
                <p:nvSpPr>
                  <p:cNvPr id="2528" name="Google Shape;2528;p30"/>
                  <p:cNvSpPr/>
                  <p:nvPr/>
                </p:nvSpPr>
                <p:spPr>
                  <a:xfrm>
                    <a:off x="4005943" y="3031547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1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29" name="Google Shape;2529;p30"/>
                  <p:cNvSpPr/>
                  <p:nvPr/>
                </p:nvSpPr>
                <p:spPr>
                  <a:xfrm>
                    <a:off x="3969403" y="3030051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530" name="Google Shape;2530;p30"/>
                <p:cNvGrpSpPr/>
                <p:nvPr/>
              </p:nvGrpSpPr>
              <p:grpSpPr>
                <a:xfrm>
                  <a:off x="4357194" y="3030032"/>
                  <a:ext cx="56592" cy="63578"/>
                  <a:chOff x="4357194" y="3030032"/>
                  <a:chExt cx="56592" cy="63578"/>
                </a:xfrm>
              </p:grpSpPr>
              <p:sp>
                <p:nvSpPr>
                  <p:cNvPr id="2531" name="Google Shape;2531;p30"/>
                  <p:cNvSpPr/>
                  <p:nvPr/>
                </p:nvSpPr>
                <p:spPr>
                  <a:xfrm>
                    <a:off x="4393758" y="3031547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1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32" name="Google Shape;2532;p30"/>
                  <p:cNvSpPr/>
                  <p:nvPr/>
                </p:nvSpPr>
                <p:spPr>
                  <a:xfrm>
                    <a:off x="4357194" y="3030032"/>
                    <a:ext cx="56592" cy="63578"/>
                  </a:xfrm>
                  <a:custGeom>
                    <a:rect b="b" l="l" r="r" t="t"/>
                    <a:pathLst>
                      <a:path extrusionOk="0" h="63578" w="56592">
                        <a:moveTo>
                          <a:pt x="56489" y="31329"/>
                        </a:moveTo>
                        <a:cubicBezTo>
                          <a:pt x="54027" y="2102"/>
                          <a:pt x="27254" y="-2715"/>
                          <a:pt x="39083" y="2955"/>
                        </a:cubicBezTo>
                        <a:cubicBezTo>
                          <a:pt x="30236" y="-1508"/>
                          <a:pt x="21622" y="-799"/>
                          <a:pt x="13873" y="4295"/>
                        </a:cubicBezTo>
                        <a:cubicBezTo>
                          <a:pt x="-16282" y="24507"/>
                          <a:pt x="8063" y="74265"/>
                          <a:pt x="36189" y="61518"/>
                        </a:cubicBezTo>
                        <a:cubicBezTo>
                          <a:pt x="60402" y="50388"/>
                          <a:pt x="56178" y="27386"/>
                          <a:pt x="56489" y="3132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533" name="Google Shape;2533;p30"/>
              <p:cNvGrpSpPr/>
              <p:nvPr/>
            </p:nvGrpSpPr>
            <p:grpSpPr>
              <a:xfrm>
                <a:off x="1254610" y="3449643"/>
                <a:ext cx="3159179" cy="63618"/>
                <a:chOff x="1254610" y="3449643"/>
                <a:chExt cx="3159179" cy="63618"/>
              </a:xfrm>
            </p:grpSpPr>
            <p:grpSp>
              <p:nvGrpSpPr>
                <p:cNvPr id="2534" name="Google Shape;2534;p30"/>
                <p:cNvGrpSpPr/>
                <p:nvPr/>
              </p:nvGrpSpPr>
              <p:grpSpPr>
                <a:xfrm>
                  <a:off x="1254610" y="3449643"/>
                  <a:ext cx="56634" cy="63602"/>
                  <a:chOff x="1254610" y="3449643"/>
                  <a:chExt cx="56634" cy="63602"/>
                </a:xfrm>
              </p:grpSpPr>
              <p:sp>
                <p:nvSpPr>
                  <p:cNvPr id="2535" name="Google Shape;2535;p30"/>
                  <p:cNvSpPr/>
                  <p:nvPr/>
                </p:nvSpPr>
                <p:spPr>
                  <a:xfrm>
                    <a:off x="1291215" y="3451177"/>
                    <a:ext cx="32" cy="25"/>
                  </a:xfrm>
                  <a:custGeom>
                    <a:rect b="b" l="l" r="r" t="t"/>
                    <a:pathLst>
                      <a:path extrusionOk="0" h="25" w="32">
                        <a:moveTo>
                          <a:pt x="32" y="26"/>
                        </a:moveTo>
                        <a:cubicBezTo>
                          <a:pt x="21" y="3"/>
                          <a:pt x="-34" y="-19"/>
                          <a:pt x="32" y="26"/>
                        </a:cubicBezTo>
                        <a:lnTo>
                          <a:pt x="32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36" name="Google Shape;2536;p30"/>
                  <p:cNvSpPr/>
                  <p:nvPr/>
                </p:nvSpPr>
                <p:spPr>
                  <a:xfrm>
                    <a:off x="1254610" y="3449643"/>
                    <a:ext cx="56634" cy="63602"/>
                  </a:xfrm>
                  <a:custGeom>
                    <a:rect b="b" l="l" r="r" t="t"/>
                    <a:pathLst>
                      <a:path extrusionOk="0" h="63602" w="56634">
                        <a:moveTo>
                          <a:pt x="56526" y="31340"/>
                        </a:moveTo>
                        <a:cubicBezTo>
                          <a:pt x="54065" y="2113"/>
                          <a:pt x="27291" y="-2704"/>
                          <a:pt x="39120" y="2966"/>
                        </a:cubicBezTo>
                        <a:cubicBezTo>
                          <a:pt x="30273" y="-1497"/>
                          <a:pt x="21637" y="-821"/>
                          <a:pt x="13910" y="4306"/>
                        </a:cubicBezTo>
                        <a:cubicBezTo>
                          <a:pt x="-16345" y="24385"/>
                          <a:pt x="8134" y="74343"/>
                          <a:pt x="36227" y="61529"/>
                        </a:cubicBezTo>
                        <a:cubicBezTo>
                          <a:pt x="60472" y="50466"/>
                          <a:pt x="56215" y="27408"/>
                          <a:pt x="56526" y="3134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537" name="Google Shape;2537;p30"/>
                <p:cNvGrpSpPr/>
                <p:nvPr/>
              </p:nvGrpSpPr>
              <p:grpSpPr>
                <a:xfrm>
                  <a:off x="1642493" y="3449673"/>
                  <a:ext cx="56575" cy="63588"/>
                  <a:chOff x="1642493" y="3449673"/>
                  <a:chExt cx="56575" cy="63588"/>
                </a:xfrm>
              </p:grpSpPr>
              <p:sp>
                <p:nvSpPr>
                  <p:cNvPr id="2538" name="Google Shape;2538;p30"/>
                  <p:cNvSpPr/>
                  <p:nvPr/>
                </p:nvSpPr>
                <p:spPr>
                  <a:xfrm>
                    <a:off x="1679033" y="3451177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7" y="26"/>
                        </a:moveTo>
                        <a:cubicBezTo>
                          <a:pt x="16" y="3"/>
                          <a:pt x="-28" y="-19"/>
                          <a:pt x="27" y="26"/>
                        </a:cubicBezTo>
                        <a:lnTo>
                          <a:pt x="27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39" name="Google Shape;2539;p30"/>
                  <p:cNvSpPr/>
                  <p:nvPr/>
                </p:nvSpPr>
                <p:spPr>
                  <a:xfrm>
                    <a:off x="1642493" y="3449673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540" name="Google Shape;2540;p30"/>
                <p:cNvGrpSpPr/>
                <p:nvPr/>
              </p:nvGrpSpPr>
              <p:grpSpPr>
                <a:xfrm>
                  <a:off x="2030317" y="3449673"/>
                  <a:ext cx="56575" cy="63588"/>
                  <a:chOff x="2030317" y="3449673"/>
                  <a:chExt cx="56575" cy="63588"/>
                </a:xfrm>
              </p:grpSpPr>
              <p:sp>
                <p:nvSpPr>
                  <p:cNvPr id="2541" name="Google Shape;2541;p30"/>
                  <p:cNvSpPr/>
                  <p:nvPr/>
                </p:nvSpPr>
                <p:spPr>
                  <a:xfrm>
                    <a:off x="2066852" y="3451177"/>
                    <a:ext cx="32" cy="25"/>
                  </a:xfrm>
                  <a:custGeom>
                    <a:rect b="b" l="l" r="r" t="t"/>
                    <a:pathLst>
                      <a:path extrusionOk="0" h="25" w="32">
                        <a:moveTo>
                          <a:pt x="32" y="26"/>
                        </a:moveTo>
                        <a:cubicBezTo>
                          <a:pt x="21" y="3"/>
                          <a:pt x="-34" y="-19"/>
                          <a:pt x="32" y="26"/>
                        </a:cubicBezTo>
                        <a:lnTo>
                          <a:pt x="32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42" name="Google Shape;2542;p30"/>
                  <p:cNvSpPr/>
                  <p:nvPr/>
                </p:nvSpPr>
                <p:spPr>
                  <a:xfrm>
                    <a:off x="2030317" y="3449673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543" name="Google Shape;2543;p30"/>
                <p:cNvGrpSpPr/>
                <p:nvPr/>
              </p:nvGrpSpPr>
              <p:grpSpPr>
                <a:xfrm>
                  <a:off x="2418130" y="3449673"/>
                  <a:ext cx="56575" cy="63588"/>
                  <a:chOff x="2418130" y="3449673"/>
                  <a:chExt cx="56575" cy="63588"/>
                </a:xfrm>
              </p:grpSpPr>
              <p:sp>
                <p:nvSpPr>
                  <p:cNvPr id="2544" name="Google Shape;2544;p30"/>
                  <p:cNvSpPr/>
                  <p:nvPr/>
                </p:nvSpPr>
                <p:spPr>
                  <a:xfrm>
                    <a:off x="2454669" y="3451177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7" y="26"/>
                        </a:moveTo>
                        <a:cubicBezTo>
                          <a:pt x="16" y="3"/>
                          <a:pt x="-28" y="-19"/>
                          <a:pt x="27" y="26"/>
                        </a:cubicBezTo>
                        <a:lnTo>
                          <a:pt x="27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45" name="Google Shape;2545;p30"/>
                  <p:cNvSpPr/>
                  <p:nvPr/>
                </p:nvSpPr>
                <p:spPr>
                  <a:xfrm>
                    <a:off x="2418130" y="3449673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546" name="Google Shape;2546;p30"/>
                <p:cNvGrpSpPr/>
                <p:nvPr/>
              </p:nvGrpSpPr>
              <p:grpSpPr>
                <a:xfrm>
                  <a:off x="2805954" y="3449673"/>
                  <a:ext cx="56575" cy="63588"/>
                  <a:chOff x="2805954" y="3449673"/>
                  <a:chExt cx="56575" cy="63588"/>
                </a:xfrm>
              </p:grpSpPr>
              <p:sp>
                <p:nvSpPr>
                  <p:cNvPr id="2547" name="Google Shape;2547;p30"/>
                  <p:cNvSpPr/>
                  <p:nvPr/>
                </p:nvSpPr>
                <p:spPr>
                  <a:xfrm>
                    <a:off x="2842485" y="3451177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48" name="Google Shape;2548;p30"/>
                  <p:cNvSpPr/>
                  <p:nvPr/>
                </p:nvSpPr>
                <p:spPr>
                  <a:xfrm>
                    <a:off x="2805954" y="3449673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47"/>
                          <a:pt x="56178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549" name="Google Shape;2549;p30"/>
                <p:cNvGrpSpPr/>
                <p:nvPr/>
              </p:nvGrpSpPr>
              <p:grpSpPr>
                <a:xfrm>
                  <a:off x="3193767" y="3449673"/>
                  <a:ext cx="56575" cy="63588"/>
                  <a:chOff x="3193767" y="3449673"/>
                  <a:chExt cx="56575" cy="63588"/>
                </a:xfrm>
              </p:grpSpPr>
              <p:sp>
                <p:nvSpPr>
                  <p:cNvPr id="2550" name="Google Shape;2550;p30"/>
                  <p:cNvSpPr/>
                  <p:nvPr/>
                </p:nvSpPr>
                <p:spPr>
                  <a:xfrm>
                    <a:off x="3230306" y="3451177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7" y="26"/>
                        </a:moveTo>
                        <a:cubicBezTo>
                          <a:pt x="16" y="3"/>
                          <a:pt x="-28" y="-19"/>
                          <a:pt x="27" y="26"/>
                        </a:cubicBezTo>
                        <a:lnTo>
                          <a:pt x="27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51" name="Google Shape;2551;p30"/>
                  <p:cNvSpPr/>
                  <p:nvPr/>
                </p:nvSpPr>
                <p:spPr>
                  <a:xfrm>
                    <a:off x="3193767" y="3449673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552" name="Google Shape;2552;p30"/>
                <p:cNvGrpSpPr/>
                <p:nvPr/>
              </p:nvGrpSpPr>
              <p:grpSpPr>
                <a:xfrm>
                  <a:off x="3581590" y="3449673"/>
                  <a:ext cx="56575" cy="63588"/>
                  <a:chOff x="3581590" y="3449673"/>
                  <a:chExt cx="56575" cy="63588"/>
                </a:xfrm>
              </p:grpSpPr>
              <p:sp>
                <p:nvSpPr>
                  <p:cNvPr id="2553" name="Google Shape;2553;p30"/>
                  <p:cNvSpPr/>
                  <p:nvPr/>
                </p:nvSpPr>
                <p:spPr>
                  <a:xfrm>
                    <a:off x="3618121" y="3451177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54" name="Google Shape;2554;p30"/>
                  <p:cNvSpPr/>
                  <p:nvPr/>
                </p:nvSpPr>
                <p:spPr>
                  <a:xfrm>
                    <a:off x="3581590" y="3449673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47"/>
                          <a:pt x="56178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555" name="Google Shape;2555;p30"/>
                <p:cNvGrpSpPr/>
                <p:nvPr/>
              </p:nvGrpSpPr>
              <p:grpSpPr>
                <a:xfrm>
                  <a:off x="3969403" y="3449673"/>
                  <a:ext cx="56575" cy="63588"/>
                  <a:chOff x="3969403" y="3449673"/>
                  <a:chExt cx="56575" cy="63588"/>
                </a:xfrm>
              </p:grpSpPr>
              <p:sp>
                <p:nvSpPr>
                  <p:cNvPr id="2556" name="Google Shape;2556;p30"/>
                  <p:cNvSpPr/>
                  <p:nvPr/>
                </p:nvSpPr>
                <p:spPr>
                  <a:xfrm>
                    <a:off x="4005943" y="3451177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7" y="26"/>
                        </a:moveTo>
                        <a:cubicBezTo>
                          <a:pt x="16" y="3"/>
                          <a:pt x="-28" y="-19"/>
                          <a:pt x="27" y="26"/>
                        </a:cubicBezTo>
                        <a:lnTo>
                          <a:pt x="27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57" name="Google Shape;2557;p30"/>
                  <p:cNvSpPr/>
                  <p:nvPr/>
                </p:nvSpPr>
                <p:spPr>
                  <a:xfrm>
                    <a:off x="3969403" y="3449673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558" name="Google Shape;2558;p30"/>
                <p:cNvGrpSpPr/>
                <p:nvPr/>
              </p:nvGrpSpPr>
              <p:grpSpPr>
                <a:xfrm>
                  <a:off x="4357157" y="3449643"/>
                  <a:ext cx="56632" cy="63602"/>
                  <a:chOff x="4357157" y="3449643"/>
                  <a:chExt cx="56632" cy="63602"/>
                </a:xfrm>
              </p:grpSpPr>
              <p:sp>
                <p:nvSpPr>
                  <p:cNvPr id="2559" name="Google Shape;2559;p30"/>
                  <p:cNvSpPr/>
                  <p:nvPr/>
                </p:nvSpPr>
                <p:spPr>
                  <a:xfrm>
                    <a:off x="4393758" y="3451177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60" name="Google Shape;2560;p30"/>
                  <p:cNvSpPr/>
                  <p:nvPr/>
                </p:nvSpPr>
                <p:spPr>
                  <a:xfrm>
                    <a:off x="4357157" y="3449643"/>
                    <a:ext cx="56632" cy="63602"/>
                  </a:xfrm>
                  <a:custGeom>
                    <a:rect b="b" l="l" r="r" t="t"/>
                    <a:pathLst>
                      <a:path extrusionOk="0" h="63602" w="56632">
                        <a:moveTo>
                          <a:pt x="56526" y="31340"/>
                        </a:moveTo>
                        <a:cubicBezTo>
                          <a:pt x="54064" y="2113"/>
                          <a:pt x="27291" y="-2704"/>
                          <a:pt x="39120" y="2966"/>
                        </a:cubicBezTo>
                        <a:cubicBezTo>
                          <a:pt x="30273" y="-1497"/>
                          <a:pt x="21637" y="-821"/>
                          <a:pt x="13910" y="4306"/>
                        </a:cubicBezTo>
                        <a:cubicBezTo>
                          <a:pt x="-16345" y="24385"/>
                          <a:pt x="8134" y="74343"/>
                          <a:pt x="36227" y="61529"/>
                        </a:cubicBezTo>
                        <a:cubicBezTo>
                          <a:pt x="60461" y="50466"/>
                          <a:pt x="56215" y="27408"/>
                          <a:pt x="56526" y="3134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561" name="Google Shape;2561;p30"/>
              <p:cNvGrpSpPr/>
              <p:nvPr/>
            </p:nvGrpSpPr>
            <p:grpSpPr>
              <a:xfrm>
                <a:off x="1254610" y="3869265"/>
                <a:ext cx="3159179" cy="63618"/>
                <a:chOff x="1254610" y="3869265"/>
                <a:chExt cx="3159179" cy="63618"/>
              </a:xfrm>
            </p:grpSpPr>
            <p:grpSp>
              <p:nvGrpSpPr>
                <p:cNvPr id="2562" name="Google Shape;2562;p30"/>
                <p:cNvGrpSpPr/>
                <p:nvPr/>
              </p:nvGrpSpPr>
              <p:grpSpPr>
                <a:xfrm>
                  <a:off x="1254610" y="3869265"/>
                  <a:ext cx="56634" cy="63602"/>
                  <a:chOff x="1254610" y="3869265"/>
                  <a:chExt cx="56634" cy="63602"/>
                </a:xfrm>
              </p:grpSpPr>
              <p:sp>
                <p:nvSpPr>
                  <p:cNvPr id="2563" name="Google Shape;2563;p30"/>
                  <p:cNvSpPr/>
                  <p:nvPr/>
                </p:nvSpPr>
                <p:spPr>
                  <a:xfrm>
                    <a:off x="1291215" y="3870799"/>
                    <a:ext cx="32" cy="25"/>
                  </a:xfrm>
                  <a:custGeom>
                    <a:rect b="b" l="l" r="r" t="t"/>
                    <a:pathLst>
                      <a:path extrusionOk="0" h="25" w="32">
                        <a:moveTo>
                          <a:pt x="32" y="26"/>
                        </a:moveTo>
                        <a:cubicBezTo>
                          <a:pt x="21" y="3"/>
                          <a:pt x="-34" y="-19"/>
                          <a:pt x="32" y="26"/>
                        </a:cubicBezTo>
                        <a:lnTo>
                          <a:pt x="32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64" name="Google Shape;2564;p30"/>
                  <p:cNvSpPr/>
                  <p:nvPr/>
                </p:nvSpPr>
                <p:spPr>
                  <a:xfrm>
                    <a:off x="1254610" y="3869265"/>
                    <a:ext cx="56634" cy="63602"/>
                  </a:xfrm>
                  <a:custGeom>
                    <a:rect b="b" l="l" r="r" t="t"/>
                    <a:pathLst>
                      <a:path extrusionOk="0" h="63602" w="56634">
                        <a:moveTo>
                          <a:pt x="56526" y="31340"/>
                        </a:moveTo>
                        <a:cubicBezTo>
                          <a:pt x="54065" y="2113"/>
                          <a:pt x="27291" y="-2704"/>
                          <a:pt x="39120" y="2966"/>
                        </a:cubicBezTo>
                        <a:cubicBezTo>
                          <a:pt x="30273" y="-1497"/>
                          <a:pt x="21637" y="-821"/>
                          <a:pt x="13910" y="4306"/>
                        </a:cubicBezTo>
                        <a:cubicBezTo>
                          <a:pt x="-16345" y="24385"/>
                          <a:pt x="8134" y="74343"/>
                          <a:pt x="36227" y="61529"/>
                        </a:cubicBezTo>
                        <a:cubicBezTo>
                          <a:pt x="60472" y="50466"/>
                          <a:pt x="56215" y="27408"/>
                          <a:pt x="56526" y="3134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565" name="Google Shape;2565;p30"/>
                <p:cNvGrpSpPr/>
                <p:nvPr/>
              </p:nvGrpSpPr>
              <p:grpSpPr>
                <a:xfrm>
                  <a:off x="1642493" y="3869295"/>
                  <a:ext cx="56575" cy="63588"/>
                  <a:chOff x="1642493" y="3869295"/>
                  <a:chExt cx="56575" cy="63588"/>
                </a:xfrm>
              </p:grpSpPr>
              <p:sp>
                <p:nvSpPr>
                  <p:cNvPr id="2566" name="Google Shape;2566;p30"/>
                  <p:cNvSpPr/>
                  <p:nvPr/>
                </p:nvSpPr>
                <p:spPr>
                  <a:xfrm>
                    <a:off x="1679033" y="3870799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7" y="26"/>
                        </a:moveTo>
                        <a:cubicBezTo>
                          <a:pt x="16" y="3"/>
                          <a:pt x="-28" y="-19"/>
                          <a:pt x="27" y="26"/>
                        </a:cubicBezTo>
                        <a:lnTo>
                          <a:pt x="27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67" name="Google Shape;2567;p30"/>
                  <p:cNvSpPr/>
                  <p:nvPr/>
                </p:nvSpPr>
                <p:spPr>
                  <a:xfrm>
                    <a:off x="1642493" y="3869295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568" name="Google Shape;2568;p30"/>
                <p:cNvGrpSpPr/>
                <p:nvPr/>
              </p:nvGrpSpPr>
              <p:grpSpPr>
                <a:xfrm>
                  <a:off x="2030317" y="3869295"/>
                  <a:ext cx="56575" cy="63588"/>
                  <a:chOff x="2030317" y="3869295"/>
                  <a:chExt cx="56575" cy="63588"/>
                </a:xfrm>
              </p:grpSpPr>
              <p:sp>
                <p:nvSpPr>
                  <p:cNvPr id="2569" name="Google Shape;2569;p30"/>
                  <p:cNvSpPr/>
                  <p:nvPr/>
                </p:nvSpPr>
                <p:spPr>
                  <a:xfrm>
                    <a:off x="2066852" y="3870799"/>
                    <a:ext cx="32" cy="25"/>
                  </a:xfrm>
                  <a:custGeom>
                    <a:rect b="b" l="l" r="r" t="t"/>
                    <a:pathLst>
                      <a:path extrusionOk="0" h="25" w="32">
                        <a:moveTo>
                          <a:pt x="32" y="26"/>
                        </a:moveTo>
                        <a:cubicBezTo>
                          <a:pt x="21" y="3"/>
                          <a:pt x="-34" y="-19"/>
                          <a:pt x="32" y="26"/>
                        </a:cubicBezTo>
                        <a:lnTo>
                          <a:pt x="32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70" name="Google Shape;2570;p30"/>
                  <p:cNvSpPr/>
                  <p:nvPr/>
                </p:nvSpPr>
                <p:spPr>
                  <a:xfrm>
                    <a:off x="2030317" y="3869295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571" name="Google Shape;2571;p30"/>
                <p:cNvGrpSpPr/>
                <p:nvPr/>
              </p:nvGrpSpPr>
              <p:grpSpPr>
                <a:xfrm>
                  <a:off x="2418130" y="3869295"/>
                  <a:ext cx="56575" cy="63588"/>
                  <a:chOff x="2418130" y="3869295"/>
                  <a:chExt cx="56575" cy="63588"/>
                </a:xfrm>
              </p:grpSpPr>
              <p:sp>
                <p:nvSpPr>
                  <p:cNvPr id="2572" name="Google Shape;2572;p30"/>
                  <p:cNvSpPr/>
                  <p:nvPr/>
                </p:nvSpPr>
                <p:spPr>
                  <a:xfrm>
                    <a:off x="2454669" y="3870799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7" y="26"/>
                        </a:moveTo>
                        <a:cubicBezTo>
                          <a:pt x="16" y="3"/>
                          <a:pt x="-28" y="-19"/>
                          <a:pt x="27" y="26"/>
                        </a:cubicBezTo>
                        <a:lnTo>
                          <a:pt x="27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73" name="Google Shape;2573;p30"/>
                  <p:cNvSpPr/>
                  <p:nvPr/>
                </p:nvSpPr>
                <p:spPr>
                  <a:xfrm>
                    <a:off x="2418130" y="3869295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574" name="Google Shape;2574;p30"/>
                <p:cNvGrpSpPr/>
                <p:nvPr/>
              </p:nvGrpSpPr>
              <p:grpSpPr>
                <a:xfrm>
                  <a:off x="2805954" y="3869295"/>
                  <a:ext cx="56575" cy="63588"/>
                  <a:chOff x="2805954" y="3869295"/>
                  <a:chExt cx="56575" cy="63588"/>
                </a:xfrm>
              </p:grpSpPr>
              <p:sp>
                <p:nvSpPr>
                  <p:cNvPr id="2575" name="Google Shape;2575;p30"/>
                  <p:cNvSpPr/>
                  <p:nvPr/>
                </p:nvSpPr>
                <p:spPr>
                  <a:xfrm>
                    <a:off x="2842485" y="3870799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76" name="Google Shape;2576;p30"/>
                  <p:cNvSpPr/>
                  <p:nvPr/>
                </p:nvSpPr>
                <p:spPr>
                  <a:xfrm>
                    <a:off x="2805954" y="3869295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47"/>
                          <a:pt x="56178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577" name="Google Shape;2577;p30"/>
                <p:cNvGrpSpPr/>
                <p:nvPr/>
              </p:nvGrpSpPr>
              <p:grpSpPr>
                <a:xfrm>
                  <a:off x="3193767" y="3869295"/>
                  <a:ext cx="56575" cy="63588"/>
                  <a:chOff x="3193767" y="3869295"/>
                  <a:chExt cx="56575" cy="63588"/>
                </a:xfrm>
              </p:grpSpPr>
              <p:sp>
                <p:nvSpPr>
                  <p:cNvPr id="2578" name="Google Shape;2578;p30"/>
                  <p:cNvSpPr/>
                  <p:nvPr/>
                </p:nvSpPr>
                <p:spPr>
                  <a:xfrm>
                    <a:off x="3230306" y="3870799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7" y="26"/>
                        </a:moveTo>
                        <a:cubicBezTo>
                          <a:pt x="16" y="3"/>
                          <a:pt x="-28" y="-19"/>
                          <a:pt x="27" y="26"/>
                        </a:cubicBezTo>
                        <a:lnTo>
                          <a:pt x="27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79" name="Google Shape;2579;p30"/>
                  <p:cNvSpPr/>
                  <p:nvPr/>
                </p:nvSpPr>
                <p:spPr>
                  <a:xfrm>
                    <a:off x="3193767" y="3869295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580" name="Google Shape;2580;p30"/>
                <p:cNvGrpSpPr/>
                <p:nvPr/>
              </p:nvGrpSpPr>
              <p:grpSpPr>
                <a:xfrm>
                  <a:off x="3581590" y="3869295"/>
                  <a:ext cx="56575" cy="63588"/>
                  <a:chOff x="3581590" y="3869295"/>
                  <a:chExt cx="56575" cy="63588"/>
                </a:xfrm>
              </p:grpSpPr>
              <p:sp>
                <p:nvSpPr>
                  <p:cNvPr id="2581" name="Google Shape;2581;p30"/>
                  <p:cNvSpPr/>
                  <p:nvPr/>
                </p:nvSpPr>
                <p:spPr>
                  <a:xfrm>
                    <a:off x="3618121" y="3870799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82" name="Google Shape;2582;p30"/>
                  <p:cNvSpPr/>
                  <p:nvPr/>
                </p:nvSpPr>
                <p:spPr>
                  <a:xfrm>
                    <a:off x="3581590" y="3869295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47"/>
                          <a:pt x="56178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583" name="Google Shape;2583;p30"/>
                <p:cNvGrpSpPr/>
                <p:nvPr/>
              </p:nvGrpSpPr>
              <p:grpSpPr>
                <a:xfrm>
                  <a:off x="3969403" y="3869295"/>
                  <a:ext cx="56575" cy="63588"/>
                  <a:chOff x="3969403" y="3869295"/>
                  <a:chExt cx="56575" cy="63588"/>
                </a:xfrm>
              </p:grpSpPr>
              <p:sp>
                <p:nvSpPr>
                  <p:cNvPr id="2584" name="Google Shape;2584;p30"/>
                  <p:cNvSpPr/>
                  <p:nvPr/>
                </p:nvSpPr>
                <p:spPr>
                  <a:xfrm>
                    <a:off x="4005943" y="3870799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7" y="26"/>
                        </a:moveTo>
                        <a:cubicBezTo>
                          <a:pt x="16" y="3"/>
                          <a:pt x="-28" y="-19"/>
                          <a:pt x="27" y="26"/>
                        </a:cubicBezTo>
                        <a:lnTo>
                          <a:pt x="27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85" name="Google Shape;2585;p30"/>
                  <p:cNvSpPr/>
                  <p:nvPr/>
                </p:nvSpPr>
                <p:spPr>
                  <a:xfrm>
                    <a:off x="3969403" y="3869295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586" name="Google Shape;2586;p30"/>
                <p:cNvGrpSpPr/>
                <p:nvPr/>
              </p:nvGrpSpPr>
              <p:grpSpPr>
                <a:xfrm>
                  <a:off x="4357157" y="3869265"/>
                  <a:ext cx="56632" cy="63602"/>
                  <a:chOff x="4357157" y="3869265"/>
                  <a:chExt cx="56632" cy="63602"/>
                </a:xfrm>
              </p:grpSpPr>
              <p:sp>
                <p:nvSpPr>
                  <p:cNvPr id="2587" name="Google Shape;2587;p30"/>
                  <p:cNvSpPr/>
                  <p:nvPr/>
                </p:nvSpPr>
                <p:spPr>
                  <a:xfrm>
                    <a:off x="4393758" y="3870799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88" name="Google Shape;2588;p30"/>
                  <p:cNvSpPr/>
                  <p:nvPr/>
                </p:nvSpPr>
                <p:spPr>
                  <a:xfrm>
                    <a:off x="4357157" y="3869265"/>
                    <a:ext cx="56632" cy="63602"/>
                  </a:xfrm>
                  <a:custGeom>
                    <a:rect b="b" l="l" r="r" t="t"/>
                    <a:pathLst>
                      <a:path extrusionOk="0" h="63602" w="56632">
                        <a:moveTo>
                          <a:pt x="56526" y="31340"/>
                        </a:moveTo>
                        <a:cubicBezTo>
                          <a:pt x="54064" y="2113"/>
                          <a:pt x="27291" y="-2704"/>
                          <a:pt x="39120" y="2966"/>
                        </a:cubicBezTo>
                        <a:cubicBezTo>
                          <a:pt x="30273" y="-1497"/>
                          <a:pt x="21637" y="-821"/>
                          <a:pt x="13910" y="4306"/>
                        </a:cubicBezTo>
                        <a:cubicBezTo>
                          <a:pt x="-16345" y="24385"/>
                          <a:pt x="8134" y="74343"/>
                          <a:pt x="36227" y="61529"/>
                        </a:cubicBezTo>
                        <a:cubicBezTo>
                          <a:pt x="60461" y="50466"/>
                          <a:pt x="56215" y="27408"/>
                          <a:pt x="56526" y="3134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589" name="Google Shape;2589;p30"/>
              <p:cNvGrpSpPr/>
              <p:nvPr/>
            </p:nvGrpSpPr>
            <p:grpSpPr>
              <a:xfrm>
                <a:off x="1254610" y="4288898"/>
                <a:ext cx="3159179" cy="63618"/>
                <a:chOff x="1254610" y="4288898"/>
                <a:chExt cx="3159179" cy="63618"/>
              </a:xfrm>
            </p:grpSpPr>
            <p:grpSp>
              <p:nvGrpSpPr>
                <p:cNvPr id="2590" name="Google Shape;2590;p30"/>
                <p:cNvGrpSpPr/>
                <p:nvPr/>
              </p:nvGrpSpPr>
              <p:grpSpPr>
                <a:xfrm>
                  <a:off x="1254610" y="4288898"/>
                  <a:ext cx="56634" cy="63602"/>
                  <a:chOff x="1254610" y="4288898"/>
                  <a:chExt cx="56634" cy="63602"/>
                </a:xfrm>
              </p:grpSpPr>
              <p:sp>
                <p:nvSpPr>
                  <p:cNvPr id="2591" name="Google Shape;2591;p30"/>
                  <p:cNvSpPr/>
                  <p:nvPr/>
                </p:nvSpPr>
                <p:spPr>
                  <a:xfrm>
                    <a:off x="1291215" y="4290424"/>
                    <a:ext cx="32" cy="33"/>
                  </a:xfrm>
                  <a:custGeom>
                    <a:rect b="b" l="l" r="r" t="t"/>
                    <a:pathLst>
                      <a:path extrusionOk="0" h="33" w="32">
                        <a:moveTo>
                          <a:pt x="32" y="34"/>
                        </a:moveTo>
                        <a:cubicBezTo>
                          <a:pt x="21" y="0"/>
                          <a:pt x="-34" y="-22"/>
                          <a:pt x="32" y="34"/>
                        </a:cubicBezTo>
                        <a:lnTo>
                          <a:pt x="32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92" name="Google Shape;2592;p30"/>
                  <p:cNvSpPr/>
                  <p:nvPr/>
                </p:nvSpPr>
                <p:spPr>
                  <a:xfrm>
                    <a:off x="1254610" y="4288898"/>
                    <a:ext cx="56634" cy="63602"/>
                  </a:xfrm>
                  <a:custGeom>
                    <a:rect b="b" l="l" r="r" t="t"/>
                    <a:pathLst>
                      <a:path extrusionOk="0" h="63602" w="56634">
                        <a:moveTo>
                          <a:pt x="56526" y="31340"/>
                        </a:moveTo>
                        <a:cubicBezTo>
                          <a:pt x="54065" y="2113"/>
                          <a:pt x="27291" y="-2704"/>
                          <a:pt x="39120" y="2966"/>
                        </a:cubicBezTo>
                        <a:cubicBezTo>
                          <a:pt x="30273" y="-1497"/>
                          <a:pt x="21637" y="-821"/>
                          <a:pt x="13910" y="4306"/>
                        </a:cubicBezTo>
                        <a:cubicBezTo>
                          <a:pt x="-16345" y="24385"/>
                          <a:pt x="8134" y="74343"/>
                          <a:pt x="36227" y="61529"/>
                        </a:cubicBezTo>
                        <a:cubicBezTo>
                          <a:pt x="60472" y="50455"/>
                          <a:pt x="56215" y="27397"/>
                          <a:pt x="56526" y="3134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593" name="Google Shape;2593;p30"/>
                <p:cNvGrpSpPr/>
                <p:nvPr/>
              </p:nvGrpSpPr>
              <p:grpSpPr>
                <a:xfrm>
                  <a:off x="1642493" y="4288928"/>
                  <a:ext cx="56575" cy="63588"/>
                  <a:chOff x="1642493" y="4288928"/>
                  <a:chExt cx="56575" cy="63588"/>
                </a:xfrm>
              </p:grpSpPr>
              <p:sp>
                <p:nvSpPr>
                  <p:cNvPr id="2594" name="Google Shape;2594;p30"/>
                  <p:cNvSpPr/>
                  <p:nvPr/>
                </p:nvSpPr>
                <p:spPr>
                  <a:xfrm>
                    <a:off x="1679033" y="4290424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0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95" name="Google Shape;2595;p30"/>
                  <p:cNvSpPr/>
                  <p:nvPr/>
                </p:nvSpPr>
                <p:spPr>
                  <a:xfrm>
                    <a:off x="1642493" y="4288928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76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596" name="Google Shape;2596;p30"/>
                <p:cNvGrpSpPr/>
                <p:nvPr/>
              </p:nvGrpSpPr>
              <p:grpSpPr>
                <a:xfrm>
                  <a:off x="2030317" y="4288928"/>
                  <a:ext cx="56575" cy="63588"/>
                  <a:chOff x="2030317" y="4288928"/>
                  <a:chExt cx="56575" cy="63588"/>
                </a:xfrm>
              </p:grpSpPr>
              <p:sp>
                <p:nvSpPr>
                  <p:cNvPr id="2597" name="Google Shape;2597;p30"/>
                  <p:cNvSpPr/>
                  <p:nvPr/>
                </p:nvSpPr>
                <p:spPr>
                  <a:xfrm>
                    <a:off x="2066852" y="4290424"/>
                    <a:ext cx="32" cy="33"/>
                  </a:xfrm>
                  <a:custGeom>
                    <a:rect b="b" l="l" r="r" t="t"/>
                    <a:pathLst>
                      <a:path extrusionOk="0" h="33" w="32">
                        <a:moveTo>
                          <a:pt x="32" y="34"/>
                        </a:moveTo>
                        <a:cubicBezTo>
                          <a:pt x="21" y="0"/>
                          <a:pt x="-34" y="-22"/>
                          <a:pt x="32" y="34"/>
                        </a:cubicBezTo>
                        <a:lnTo>
                          <a:pt x="32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98" name="Google Shape;2598;p30"/>
                  <p:cNvSpPr/>
                  <p:nvPr/>
                </p:nvSpPr>
                <p:spPr>
                  <a:xfrm>
                    <a:off x="2030317" y="4288928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76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599" name="Google Shape;2599;p30"/>
                <p:cNvGrpSpPr/>
                <p:nvPr/>
              </p:nvGrpSpPr>
              <p:grpSpPr>
                <a:xfrm>
                  <a:off x="2418130" y="4288928"/>
                  <a:ext cx="56575" cy="63588"/>
                  <a:chOff x="2418130" y="4288928"/>
                  <a:chExt cx="56575" cy="63588"/>
                </a:xfrm>
              </p:grpSpPr>
              <p:sp>
                <p:nvSpPr>
                  <p:cNvPr id="2600" name="Google Shape;2600;p30"/>
                  <p:cNvSpPr/>
                  <p:nvPr/>
                </p:nvSpPr>
                <p:spPr>
                  <a:xfrm>
                    <a:off x="2454669" y="4290424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0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01" name="Google Shape;2601;p30"/>
                  <p:cNvSpPr/>
                  <p:nvPr/>
                </p:nvSpPr>
                <p:spPr>
                  <a:xfrm>
                    <a:off x="2418130" y="4288928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76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02" name="Google Shape;2602;p30"/>
                <p:cNvGrpSpPr/>
                <p:nvPr/>
              </p:nvGrpSpPr>
              <p:grpSpPr>
                <a:xfrm>
                  <a:off x="2805954" y="4288928"/>
                  <a:ext cx="56575" cy="63588"/>
                  <a:chOff x="2805954" y="4288928"/>
                  <a:chExt cx="56575" cy="63588"/>
                </a:xfrm>
              </p:grpSpPr>
              <p:sp>
                <p:nvSpPr>
                  <p:cNvPr id="2603" name="Google Shape;2603;p30"/>
                  <p:cNvSpPr/>
                  <p:nvPr/>
                </p:nvSpPr>
                <p:spPr>
                  <a:xfrm>
                    <a:off x="2842485" y="4290424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04" name="Google Shape;2604;p30"/>
                  <p:cNvSpPr/>
                  <p:nvPr/>
                </p:nvSpPr>
                <p:spPr>
                  <a:xfrm>
                    <a:off x="2805954" y="4288928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36"/>
                          <a:pt x="56178" y="27876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05" name="Google Shape;2605;p30"/>
                <p:cNvGrpSpPr/>
                <p:nvPr/>
              </p:nvGrpSpPr>
              <p:grpSpPr>
                <a:xfrm>
                  <a:off x="3193767" y="4288928"/>
                  <a:ext cx="56575" cy="63588"/>
                  <a:chOff x="3193767" y="4288928"/>
                  <a:chExt cx="56575" cy="63588"/>
                </a:xfrm>
              </p:grpSpPr>
              <p:sp>
                <p:nvSpPr>
                  <p:cNvPr id="2606" name="Google Shape;2606;p30"/>
                  <p:cNvSpPr/>
                  <p:nvPr/>
                </p:nvSpPr>
                <p:spPr>
                  <a:xfrm>
                    <a:off x="3230306" y="4290424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0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07" name="Google Shape;2607;p30"/>
                  <p:cNvSpPr/>
                  <p:nvPr/>
                </p:nvSpPr>
                <p:spPr>
                  <a:xfrm>
                    <a:off x="3193767" y="4288928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76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08" name="Google Shape;2608;p30"/>
                <p:cNvGrpSpPr/>
                <p:nvPr/>
              </p:nvGrpSpPr>
              <p:grpSpPr>
                <a:xfrm>
                  <a:off x="3581590" y="4288928"/>
                  <a:ext cx="56575" cy="63588"/>
                  <a:chOff x="3581590" y="4288928"/>
                  <a:chExt cx="56575" cy="63588"/>
                </a:xfrm>
              </p:grpSpPr>
              <p:sp>
                <p:nvSpPr>
                  <p:cNvPr id="2609" name="Google Shape;2609;p30"/>
                  <p:cNvSpPr/>
                  <p:nvPr/>
                </p:nvSpPr>
                <p:spPr>
                  <a:xfrm>
                    <a:off x="3618121" y="4290424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10" name="Google Shape;2610;p30"/>
                  <p:cNvSpPr/>
                  <p:nvPr/>
                </p:nvSpPr>
                <p:spPr>
                  <a:xfrm>
                    <a:off x="3581590" y="4288928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36"/>
                          <a:pt x="56178" y="27876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11" name="Google Shape;2611;p30"/>
                <p:cNvGrpSpPr/>
                <p:nvPr/>
              </p:nvGrpSpPr>
              <p:grpSpPr>
                <a:xfrm>
                  <a:off x="3969403" y="4288928"/>
                  <a:ext cx="56575" cy="63588"/>
                  <a:chOff x="3969403" y="4288928"/>
                  <a:chExt cx="56575" cy="63588"/>
                </a:xfrm>
              </p:grpSpPr>
              <p:sp>
                <p:nvSpPr>
                  <p:cNvPr id="2612" name="Google Shape;2612;p30"/>
                  <p:cNvSpPr/>
                  <p:nvPr/>
                </p:nvSpPr>
                <p:spPr>
                  <a:xfrm>
                    <a:off x="4005943" y="4290424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0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13" name="Google Shape;2613;p30"/>
                  <p:cNvSpPr/>
                  <p:nvPr/>
                </p:nvSpPr>
                <p:spPr>
                  <a:xfrm>
                    <a:off x="3969403" y="4288928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76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14" name="Google Shape;2614;p30"/>
                <p:cNvGrpSpPr/>
                <p:nvPr/>
              </p:nvGrpSpPr>
              <p:grpSpPr>
                <a:xfrm>
                  <a:off x="4357157" y="4288898"/>
                  <a:ext cx="56632" cy="63602"/>
                  <a:chOff x="4357157" y="4288898"/>
                  <a:chExt cx="56632" cy="63602"/>
                </a:xfrm>
              </p:grpSpPr>
              <p:sp>
                <p:nvSpPr>
                  <p:cNvPr id="2615" name="Google Shape;2615;p30"/>
                  <p:cNvSpPr/>
                  <p:nvPr/>
                </p:nvSpPr>
                <p:spPr>
                  <a:xfrm>
                    <a:off x="4393758" y="4290424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16" name="Google Shape;2616;p30"/>
                  <p:cNvSpPr/>
                  <p:nvPr/>
                </p:nvSpPr>
                <p:spPr>
                  <a:xfrm>
                    <a:off x="4357157" y="4288898"/>
                    <a:ext cx="56632" cy="63602"/>
                  </a:xfrm>
                  <a:custGeom>
                    <a:rect b="b" l="l" r="r" t="t"/>
                    <a:pathLst>
                      <a:path extrusionOk="0" h="63602" w="56632">
                        <a:moveTo>
                          <a:pt x="56526" y="31340"/>
                        </a:moveTo>
                        <a:cubicBezTo>
                          <a:pt x="54064" y="2113"/>
                          <a:pt x="27291" y="-2704"/>
                          <a:pt x="39120" y="2966"/>
                        </a:cubicBezTo>
                        <a:cubicBezTo>
                          <a:pt x="30273" y="-1497"/>
                          <a:pt x="21637" y="-821"/>
                          <a:pt x="13910" y="4306"/>
                        </a:cubicBezTo>
                        <a:cubicBezTo>
                          <a:pt x="-16345" y="24385"/>
                          <a:pt x="8134" y="74343"/>
                          <a:pt x="36227" y="61529"/>
                        </a:cubicBezTo>
                        <a:cubicBezTo>
                          <a:pt x="60461" y="50455"/>
                          <a:pt x="56215" y="27397"/>
                          <a:pt x="56526" y="3134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617" name="Google Shape;2617;p30"/>
              <p:cNvGrpSpPr/>
              <p:nvPr/>
            </p:nvGrpSpPr>
            <p:grpSpPr>
              <a:xfrm>
                <a:off x="1254610" y="4708520"/>
                <a:ext cx="3159179" cy="63618"/>
                <a:chOff x="1254610" y="4708520"/>
                <a:chExt cx="3159179" cy="63618"/>
              </a:xfrm>
            </p:grpSpPr>
            <p:grpSp>
              <p:nvGrpSpPr>
                <p:cNvPr id="2618" name="Google Shape;2618;p30"/>
                <p:cNvGrpSpPr/>
                <p:nvPr/>
              </p:nvGrpSpPr>
              <p:grpSpPr>
                <a:xfrm>
                  <a:off x="1254610" y="4708520"/>
                  <a:ext cx="56634" cy="63602"/>
                  <a:chOff x="1254610" y="4708520"/>
                  <a:chExt cx="56634" cy="63602"/>
                </a:xfrm>
              </p:grpSpPr>
              <p:sp>
                <p:nvSpPr>
                  <p:cNvPr id="2619" name="Google Shape;2619;p30"/>
                  <p:cNvSpPr/>
                  <p:nvPr/>
                </p:nvSpPr>
                <p:spPr>
                  <a:xfrm>
                    <a:off x="1291215" y="4710046"/>
                    <a:ext cx="32" cy="33"/>
                  </a:xfrm>
                  <a:custGeom>
                    <a:rect b="b" l="l" r="r" t="t"/>
                    <a:pathLst>
                      <a:path extrusionOk="0" h="33" w="32">
                        <a:moveTo>
                          <a:pt x="32" y="34"/>
                        </a:moveTo>
                        <a:cubicBezTo>
                          <a:pt x="21" y="0"/>
                          <a:pt x="-34" y="-22"/>
                          <a:pt x="32" y="34"/>
                        </a:cubicBezTo>
                        <a:lnTo>
                          <a:pt x="32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20" name="Google Shape;2620;p30"/>
                  <p:cNvSpPr/>
                  <p:nvPr/>
                </p:nvSpPr>
                <p:spPr>
                  <a:xfrm>
                    <a:off x="1254610" y="4708520"/>
                    <a:ext cx="56634" cy="63602"/>
                  </a:xfrm>
                  <a:custGeom>
                    <a:rect b="b" l="l" r="r" t="t"/>
                    <a:pathLst>
                      <a:path extrusionOk="0" h="63602" w="56634">
                        <a:moveTo>
                          <a:pt x="56526" y="31340"/>
                        </a:moveTo>
                        <a:cubicBezTo>
                          <a:pt x="54065" y="2113"/>
                          <a:pt x="27291" y="-2704"/>
                          <a:pt x="39120" y="2966"/>
                        </a:cubicBezTo>
                        <a:cubicBezTo>
                          <a:pt x="30273" y="-1497"/>
                          <a:pt x="21637" y="-821"/>
                          <a:pt x="13910" y="4306"/>
                        </a:cubicBezTo>
                        <a:cubicBezTo>
                          <a:pt x="-16345" y="24385"/>
                          <a:pt x="8134" y="74343"/>
                          <a:pt x="36227" y="61529"/>
                        </a:cubicBezTo>
                        <a:cubicBezTo>
                          <a:pt x="60472" y="50455"/>
                          <a:pt x="56215" y="27397"/>
                          <a:pt x="56526" y="3134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21" name="Google Shape;2621;p30"/>
                <p:cNvGrpSpPr/>
                <p:nvPr/>
              </p:nvGrpSpPr>
              <p:grpSpPr>
                <a:xfrm>
                  <a:off x="1642493" y="4708550"/>
                  <a:ext cx="56575" cy="63588"/>
                  <a:chOff x="1642493" y="4708550"/>
                  <a:chExt cx="56575" cy="63588"/>
                </a:xfrm>
              </p:grpSpPr>
              <p:sp>
                <p:nvSpPr>
                  <p:cNvPr id="2622" name="Google Shape;2622;p30"/>
                  <p:cNvSpPr/>
                  <p:nvPr/>
                </p:nvSpPr>
                <p:spPr>
                  <a:xfrm>
                    <a:off x="1679033" y="4710046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0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23" name="Google Shape;2623;p30"/>
                  <p:cNvSpPr/>
                  <p:nvPr/>
                </p:nvSpPr>
                <p:spPr>
                  <a:xfrm>
                    <a:off x="1642493" y="4708550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76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24" name="Google Shape;2624;p30"/>
                <p:cNvGrpSpPr/>
                <p:nvPr/>
              </p:nvGrpSpPr>
              <p:grpSpPr>
                <a:xfrm>
                  <a:off x="2030317" y="4708550"/>
                  <a:ext cx="56575" cy="63588"/>
                  <a:chOff x="2030317" y="4708550"/>
                  <a:chExt cx="56575" cy="63588"/>
                </a:xfrm>
              </p:grpSpPr>
              <p:sp>
                <p:nvSpPr>
                  <p:cNvPr id="2625" name="Google Shape;2625;p30"/>
                  <p:cNvSpPr/>
                  <p:nvPr/>
                </p:nvSpPr>
                <p:spPr>
                  <a:xfrm>
                    <a:off x="2066852" y="4710046"/>
                    <a:ext cx="32" cy="33"/>
                  </a:xfrm>
                  <a:custGeom>
                    <a:rect b="b" l="l" r="r" t="t"/>
                    <a:pathLst>
                      <a:path extrusionOk="0" h="33" w="32">
                        <a:moveTo>
                          <a:pt x="32" y="34"/>
                        </a:moveTo>
                        <a:cubicBezTo>
                          <a:pt x="21" y="0"/>
                          <a:pt x="-34" y="-22"/>
                          <a:pt x="32" y="34"/>
                        </a:cubicBezTo>
                        <a:lnTo>
                          <a:pt x="32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26" name="Google Shape;2626;p30"/>
                  <p:cNvSpPr/>
                  <p:nvPr/>
                </p:nvSpPr>
                <p:spPr>
                  <a:xfrm>
                    <a:off x="2030317" y="4708550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76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27" name="Google Shape;2627;p30"/>
                <p:cNvGrpSpPr/>
                <p:nvPr/>
              </p:nvGrpSpPr>
              <p:grpSpPr>
                <a:xfrm>
                  <a:off x="2418130" y="4708550"/>
                  <a:ext cx="56575" cy="63588"/>
                  <a:chOff x="2418130" y="4708550"/>
                  <a:chExt cx="56575" cy="63588"/>
                </a:xfrm>
              </p:grpSpPr>
              <p:sp>
                <p:nvSpPr>
                  <p:cNvPr id="2628" name="Google Shape;2628;p30"/>
                  <p:cNvSpPr/>
                  <p:nvPr/>
                </p:nvSpPr>
                <p:spPr>
                  <a:xfrm>
                    <a:off x="2454669" y="4710046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0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29" name="Google Shape;2629;p30"/>
                  <p:cNvSpPr/>
                  <p:nvPr/>
                </p:nvSpPr>
                <p:spPr>
                  <a:xfrm>
                    <a:off x="2418130" y="4708550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76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30" name="Google Shape;2630;p30"/>
                <p:cNvGrpSpPr/>
                <p:nvPr/>
              </p:nvGrpSpPr>
              <p:grpSpPr>
                <a:xfrm>
                  <a:off x="2805954" y="4708550"/>
                  <a:ext cx="56575" cy="63588"/>
                  <a:chOff x="2805954" y="4708550"/>
                  <a:chExt cx="56575" cy="63588"/>
                </a:xfrm>
              </p:grpSpPr>
              <p:sp>
                <p:nvSpPr>
                  <p:cNvPr id="2631" name="Google Shape;2631;p30"/>
                  <p:cNvSpPr/>
                  <p:nvPr/>
                </p:nvSpPr>
                <p:spPr>
                  <a:xfrm>
                    <a:off x="2842485" y="4710046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32" name="Google Shape;2632;p30"/>
                  <p:cNvSpPr/>
                  <p:nvPr/>
                </p:nvSpPr>
                <p:spPr>
                  <a:xfrm>
                    <a:off x="2805954" y="4708550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36"/>
                          <a:pt x="56178" y="27876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33" name="Google Shape;2633;p30"/>
                <p:cNvGrpSpPr/>
                <p:nvPr/>
              </p:nvGrpSpPr>
              <p:grpSpPr>
                <a:xfrm>
                  <a:off x="3193767" y="4708550"/>
                  <a:ext cx="56575" cy="63588"/>
                  <a:chOff x="3193767" y="4708550"/>
                  <a:chExt cx="56575" cy="63588"/>
                </a:xfrm>
              </p:grpSpPr>
              <p:sp>
                <p:nvSpPr>
                  <p:cNvPr id="2634" name="Google Shape;2634;p30"/>
                  <p:cNvSpPr/>
                  <p:nvPr/>
                </p:nvSpPr>
                <p:spPr>
                  <a:xfrm>
                    <a:off x="3230306" y="4710046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0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35" name="Google Shape;2635;p30"/>
                  <p:cNvSpPr/>
                  <p:nvPr/>
                </p:nvSpPr>
                <p:spPr>
                  <a:xfrm>
                    <a:off x="3193767" y="4708550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76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36" name="Google Shape;2636;p30"/>
                <p:cNvGrpSpPr/>
                <p:nvPr/>
              </p:nvGrpSpPr>
              <p:grpSpPr>
                <a:xfrm>
                  <a:off x="3581590" y="4708550"/>
                  <a:ext cx="56575" cy="63588"/>
                  <a:chOff x="3581590" y="4708550"/>
                  <a:chExt cx="56575" cy="63588"/>
                </a:xfrm>
              </p:grpSpPr>
              <p:sp>
                <p:nvSpPr>
                  <p:cNvPr id="2637" name="Google Shape;2637;p30"/>
                  <p:cNvSpPr/>
                  <p:nvPr/>
                </p:nvSpPr>
                <p:spPr>
                  <a:xfrm>
                    <a:off x="3618121" y="4710046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38" name="Google Shape;2638;p30"/>
                  <p:cNvSpPr/>
                  <p:nvPr/>
                </p:nvSpPr>
                <p:spPr>
                  <a:xfrm>
                    <a:off x="3581590" y="4708550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36"/>
                          <a:pt x="56178" y="27876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39" name="Google Shape;2639;p30"/>
                <p:cNvGrpSpPr/>
                <p:nvPr/>
              </p:nvGrpSpPr>
              <p:grpSpPr>
                <a:xfrm>
                  <a:off x="3969403" y="4708550"/>
                  <a:ext cx="56575" cy="63588"/>
                  <a:chOff x="3969403" y="4708550"/>
                  <a:chExt cx="56575" cy="63588"/>
                </a:xfrm>
              </p:grpSpPr>
              <p:sp>
                <p:nvSpPr>
                  <p:cNvPr id="2640" name="Google Shape;2640;p30"/>
                  <p:cNvSpPr/>
                  <p:nvPr/>
                </p:nvSpPr>
                <p:spPr>
                  <a:xfrm>
                    <a:off x="4005943" y="4710046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0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41" name="Google Shape;2641;p30"/>
                  <p:cNvSpPr/>
                  <p:nvPr/>
                </p:nvSpPr>
                <p:spPr>
                  <a:xfrm>
                    <a:off x="3969403" y="4708550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76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42" name="Google Shape;2642;p30"/>
                <p:cNvGrpSpPr/>
                <p:nvPr/>
              </p:nvGrpSpPr>
              <p:grpSpPr>
                <a:xfrm>
                  <a:off x="4357157" y="4708520"/>
                  <a:ext cx="56632" cy="63602"/>
                  <a:chOff x="4357157" y="4708520"/>
                  <a:chExt cx="56632" cy="63602"/>
                </a:xfrm>
              </p:grpSpPr>
              <p:sp>
                <p:nvSpPr>
                  <p:cNvPr id="2643" name="Google Shape;2643;p30"/>
                  <p:cNvSpPr/>
                  <p:nvPr/>
                </p:nvSpPr>
                <p:spPr>
                  <a:xfrm>
                    <a:off x="4393758" y="4710046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44" name="Google Shape;2644;p30"/>
                  <p:cNvSpPr/>
                  <p:nvPr/>
                </p:nvSpPr>
                <p:spPr>
                  <a:xfrm>
                    <a:off x="4357157" y="4708520"/>
                    <a:ext cx="56632" cy="63602"/>
                  </a:xfrm>
                  <a:custGeom>
                    <a:rect b="b" l="l" r="r" t="t"/>
                    <a:pathLst>
                      <a:path extrusionOk="0" h="63602" w="56632">
                        <a:moveTo>
                          <a:pt x="56526" y="31340"/>
                        </a:moveTo>
                        <a:cubicBezTo>
                          <a:pt x="54064" y="2113"/>
                          <a:pt x="27291" y="-2704"/>
                          <a:pt x="39120" y="2966"/>
                        </a:cubicBezTo>
                        <a:cubicBezTo>
                          <a:pt x="30273" y="-1497"/>
                          <a:pt x="21637" y="-821"/>
                          <a:pt x="13910" y="4306"/>
                        </a:cubicBezTo>
                        <a:cubicBezTo>
                          <a:pt x="-16345" y="24385"/>
                          <a:pt x="8134" y="74343"/>
                          <a:pt x="36227" y="61529"/>
                        </a:cubicBezTo>
                        <a:cubicBezTo>
                          <a:pt x="60461" y="50455"/>
                          <a:pt x="56215" y="27397"/>
                          <a:pt x="56526" y="3134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645" name="Google Shape;2645;p30"/>
              <p:cNvGrpSpPr/>
              <p:nvPr/>
            </p:nvGrpSpPr>
            <p:grpSpPr>
              <a:xfrm>
                <a:off x="1254610" y="5128142"/>
                <a:ext cx="3159179" cy="63618"/>
                <a:chOff x="1254610" y="5128142"/>
                <a:chExt cx="3159179" cy="63618"/>
              </a:xfrm>
            </p:grpSpPr>
            <p:grpSp>
              <p:nvGrpSpPr>
                <p:cNvPr id="2646" name="Google Shape;2646;p30"/>
                <p:cNvGrpSpPr/>
                <p:nvPr/>
              </p:nvGrpSpPr>
              <p:grpSpPr>
                <a:xfrm>
                  <a:off x="1254610" y="5128142"/>
                  <a:ext cx="56634" cy="63602"/>
                  <a:chOff x="1254610" y="5128142"/>
                  <a:chExt cx="56634" cy="63602"/>
                </a:xfrm>
              </p:grpSpPr>
              <p:sp>
                <p:nvSpPr>
                  <p:cNvPr id="2647" name="Google Shape;2647;p30"/>
                  <p:cNvSpPr/>
                  <p:nvPr/>
                </p:nvSpPr>
                <p:spPr>
                  <a:xfrm>
                    <a:off x="1291215" y="5129668"/>
                    <a:ext cx="32" cy="33"/>
                  </a:xfrm>
                  <a:custGeom>
                    <a:rect b="b" l="l" r="r" t="t"/>
                    <a:pathLst>
                      <a:path extrusionOk="0" h="33" w="32">
                        <a:moveTo>
                          <a:pt x="32" y="34"/>
                        </a:moveTo>
                        <a:cubicBezTo>
                          <a:pt x="21" y="0"/>
                          <a:pt x="-34" y="-22"/>
                          <a:pt x="32" y="34"/>
                        </a:cubicBezTo>
                        <a:lnTo>
                          <a:pt x="32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48" name="Google Shape;2648;p30"/>
                  <p:cNvSpPr/>
                  <p:nvPr/>
                </p:nvSpPr>
                <p:spPr>
                  <a:xfrm>
                    <a:off x="1254610" y="5128142"/>
                    <a:ext cx="56634" cy="63602"/>
                  </a:xfrm>
                  <a:custGeom>
                    <a:rect b="b" l="l" r="r" t="t"/>
                    <a:pathLst>
                      <a:path extrusionOk="0" h="63602" w="56634">
                        <a:moveTo>
                          <a:pt x="56526" y="31340"/>
                        </a:moveTo>
                        <a:cubicBezTo>
                          <a:pt x="54065" y="2113"/>
                          <a:pt x="27291" y="-2704"/>
                          <a:pt x="39120" y="2966"/>
                        </a:cubicBezTo>
                        <a:cubicBezTo>
                          <a:pt x="30273" y="-1497"/>
                          <a:pt x="21637" y="-821"/>
                          <a:pt x="13910" y="4306"/>
                        </a:cubicBezTo>
                        <a:cubicBezTo>
                          <a:pt x="-16345" y="24385"/>
                          <a:pt x="8134" y="74343"/>
                          <a:pt x="36227" y="61529"/>
                        </a:cubicBezTo>
                        <a:cubicBezTo>
                          <a:pt x="60472" y="50466"/>
                          <a:pt x="56215" y="27397"/>
                          <a:pt x="56526" y="3134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49" name="Google Shape;2649;p30"/>
                <p:cNvGrpSpPr/>
                <p:nvPr/>
              </p:nvGrpSpPr>
              <p:grpSpPr>
                <a:xfrm>
                  <a:off x="1642493" y="5128172"/>
                  <a:ext cx="56575" cy="63588"/>
                  <a:chOff x="1642493" y="5128172"/>
                  <a:chExt cx="56575" cy="63588"/>
                </a:xfrm>
              </p:grpSpPr>
              <p:sp>
                <p:nvSpPr>
                  <p:cNvPr id="2650" name="Google Shape;2650;p30"/>
                  <p:cNvSpPr/>
                  <p:nvPr/>
                </p:nvSpPr>
                <p:spPr>
                  <a:xfrm>
                    <a:off x="1679033" y="5129668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0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51" name="Google Shape;2651;p30"/>
                  <p:cNvSpPr/>
                  <p:nvPr/>
                </p:nvSpPr>
                <p:spPr>
                  <a:xfrm>
                    <a:off x="1642493" y="5128172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52" name="Google Shape;2652;p30"/>
                <p:cNvGrpSpPr/>
                <p:nvPr/>
              </p:nvGrpSpPr>
              <p:grpSpPr>
                <a:xfrm>
                  <a:off x="2030317" y="5128172"/>
                  <a:ext cx="56575" cy="63588"/>
                  <a:chOff x="2030317" y="5128172"/>
                  <a:chExt cx="56575" cy="63588"/>
                </a:xfrm>
              </p:grpSpPr>
              <p:sp>
                <p:nvSpPr>
                  <p:cNvPr id="2653" name="Google Shape;2653;p30"/>
                  <p:cNvSpPr/>
                  <p:nvPr/>
                </p:nvSpPr>
                <p:spPr>
                  <a:xfrm>
                    <a:off x="2066852" y="5129668"/>
                    <a:ext cx="32" cy="33"/>
                  </a:xfrm>
                  <a:custGeom>
                    <a:rect b="b" l="l" r="r" t="t"/>
                    <a:pathLst>
                      <a:path extrusionOk="0" h="33" w="32">
                        <a:moveTo>
                          <a:pt x="32" y="34"/>
                        </a:moveTo>
                        <a:cubicBezTo>
                          <a:pt x="21" y="0"/>
                          <a:pt x="-34" y="-22"/>
                          <a:pt x="32" y="34"/>
                        </a:cubicBezTo>
                        <a:lnTo>
                          <a:pt x="32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54" name="Google Shape;2654;p30"/>
                  <p:cNvSpPr/>
                  <p:nvPr/>
                </p:nvSpPr>
                <p:spPr>
                  <a:xfrm>
                    <a:off x="2030317" y="5128172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55" name="Google Shape;2655;p30"/>
                <p:cNvGrpSpPr/>
                <p:nvPr/>
              </p:nvGrpSpPr>
              <p:grpSpPr>
                <a:xfrm>
                  <a:off x="2418130" y="5128172"/>
                  <a:ext cx="56575" cy="63588"/>
                  <a:chOff x="2418130" y="5128172"/>
                  <a:chExt cx="56575" cy="63588"/>
                </a:xfrm>
              </p:grpSpPr>
              <p:sp>
                <p:nvSpPr>
                  <p:cNvPr id="2656" name="Google Shape;2656;p30"/>
                  <p:cNvSpPr/>
                  <p:nvPr/>
                </p:nvSpPr>
                <p:spPr>
                  <a:xfrm>
                    <a:off x="2454669" y="5129668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0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57" name="Google Shape;2657;p30"/>
                  <p:cNvSpPr/>
                  <p:nvPr/>
                </p:nvSpPr>
                <p:spPr>
                  <a:xfrm>
                    <a:off x="2418130" y="5128172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58" name="Google Shape;2658;p30"/>
                <p:cNvGrpSpPr/>
                <p:nvPr/>
              </p:nvGrpSpPr>
              <p:grpSpPr>
                <a:xfrm>
                  <a:off x="2805954" y="5128172"/>
                  <a:ext cx="56575" cy="63588"/>
                  <a:chOff x="2805954" y="5128172"/>
                  <a:chExt cx="56575" cy="63588"/>
                </a:xfrm>
              </p:grpSpPr>
              <p:sp>
                <p:nvSpPr>
                  <p:cNvPr id="2659" name="Google Shape;2659;p30"/>
                  <p:cNvSpPr/>
                  <p:nvPr/>
                </p:nvSpPr>
                <p:spPr>
                  <a:xfrm>
                    <a:off x="2842485" y="5129668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60" name="Google Shape;2660;p30"/>
                  <p:cNvSpPr/>
                  <p:nvPr/>
                </p:nvSpPr>
                <p:spPr>
                  <a:xfrm>
                    <a:off x="2805954" y="5128172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36"/>
                          <a:pt x="56178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61" name="Google Shape;2661;p30"/>
                <p:cNvGrpSpPr/>
                <p:nvPr/>
              </p:nvGrpSpPr>
              <p:grpSpPr>
                <a:xfrm>
                  <a:off x="3193767" y="5128172"/>
                  <a:ext cx="56575" cy="63588"/>
                  <a:chOff x="3193767" y="5128172"/>
                  <a:chExt cx="56575" cy="63588"/>
                </a:xfrm>
              </p:grpSpPr>
              <p:sp>
                <p:nvSpPr>
                  <p:cNvPr id="2662" name="Google Shape;2662;p30"/>
                  <p:cNvSpPr/>
                  <p:nvPr/>
                </p:nvSpPr>
                <p:spPr>
                  <a:xfrm>
                    <a:off x="3230306" y="5129668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0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63" name="Google Shape;2663;p30"/>
                  <p:cNvSpPr/>
                  <p:nvPr/>
                </p:nvSpPr>
                <p:spPr>
                  <a:xfrm>
                    <a:off x="3193767" y="5128172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64" name="Google Shape;2664;p30"/>
                <p:cNvGrpSpPr/>
                <p:nvPr/>
              </p:nvGrpSpPr>
              <p:grpSpPr>
                <a:xfrm>
                  <a:off x="3581590" y="5128172"/>
                  <a:ext cx="56575" cy="63588"/>
                  <a:chOff x="3581590" y="5128172"/>
                  <a:chExt cx="56575" cy="63588"/>
                </a:xfrm>
              </p:grpSpPr>
              <p:sp>
                <p:nvSpPr>
                  <p:cNvPr id="2665" name="Google Shape;2665;p30"/>
                  <p:cNvSpPr/>
                  <p:nvPr/>
                </p:nvSpPr>
                <p:spPr>
                  <a:xfrm>
                    <a:off x="3618121" y="5129668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66" name="Google Shape;2666;p30"/>
                  <p:cNvSpPr/>
                  <p:nvPr/>
                </p:nvSpPr>
                <p:spPr>
                  <a:xfrm>
                    <a:off x="3581590" y="5128172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36"/>
                          <a:pt x="56178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67" name="Google Shape;2667;p30"/>
                <p:cNvGrpSpPr/>
                <p:nvPr/>
              </p:nvGrpSpPr>
              <p:grpSpPr>
                <a:xfrm>
                  <a:off x="3969403" y="5128172"/>
                  <a:ext cx="56575" cy="63588"/>
                  <a:chOff x="3969403" y="5128172"/>
                  <a:chExt cx="56575" cy="63588"/>
                </a:xfrm>
              </p:grpSpPr>
              <p:sp>
                <p:nvSpPr>
                  <p:cNvPr id="2668" name="Google Shape;2668;p30"/>
                  <p:cNvSpPr/>
                  <p:nvPr/>
                </p:nvSpPr>
                <p:spPr>
                  <a:xfrm>
                    <a:off x="4005943" y="5129668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0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69" name="Google Shape;2669;p30"/>
                  <p:cNvSpPr/>
                  <p:nvPr/>
                </p:nvSpPr>
                <p:spPr>
                  <a:xfrm>
                    <a:off x="3969403" y="5128172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70" name="Google Shape;2670;p30"/>
                <p:cNvGrpSpPr/>
                <p:nvPr/>
              </p:nvGrpSpPr>
              <p:grpSpPr>
                <a:xfrm>
                  <a:off x="4357157" y="5128142"/>
                  <a:ext cx="56632" cy="63602"/>
                  <a:chOff x="4357157" y="5128142"/>
                  <a:chExt cx="56632" cy="63602"/>
                </a:xfrm>
              </p:grpSpPr>
              <p:sp>
                <p:nvSpPr>
                  <p:cNvPr id="2671" name="Google Shape;2671;p30"/>
                  <p:cNvSpPr/>
                  <p:nvPr/>
                </p:nvSpPr>
                <p:spPr>
                  <a:xfrm>
                    <a:off x="4393758" y="5129668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72" name="Google Shape;2672;p30"/>
                  <p:cNvSpPr/>
                  <p:nvPr/>
                </p:nvSpPr>
                <p:spPr>
                  <a:xfrm>
                    <a:off x="4357157" y="5128142"/>
                    <a:ext cx="56632" cy="63602"/>
                  </a:xfrm>
                  <a:custGeom>
                    <a:rect b="b" l="l" r="r" t="t"/>
                    <a:pathLst>
                      <a:path extrusionOk="0" h="63602" w="56632">
                        <a:moveTo>
                          <a:pt x="56526" y="31340"/>
                        </a:moveTo>
                        <a:cubicBezTo>
                          <a:pt x="54064" y="2113"/>
                          <a:pt x="27291" y="-2704"/>
                          <a:pt x="39120" y="2966"/>
                        </a:cubicBezTo>
                        <a:cubicBezTo>
                          <a:pt x="30273" y="-1497"/>
                          <a:pt x="21637" y="-821"/>
                          <a:pt x="13910" y="4306"/>
                        </a:cubicBezTo>
                        <a:cubicBezTo>
                          <a:pt x="-16345" y="24385"/>
                          <a:pt x="8134" y="74343"/>
                          <a:pt x="36227" y="61529"/>
                        </a:cubicBezTo>
                        <a:cubicBezTo>
                          <a:pt x="60461" y="50466"/>
                          <a:pt x="56215" y="27397"/>
                          <a:pt x="56526" y="3134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673" name="Google Shape;2673;p30"/>
              <p:cNvGrpSpPr/>
              <p:nvPr/>
            </p:nvGrpSpPr>
            <p:grpSpPr>
              <a:xfrm>
                <a:off x="1254610" y="5547764"/>
                <a:ext cx="3159179" cy="63618"/>
                <a:chOff x="1254610" y="5547764"/>
                <a:chExt cx="3159179" cy="63618"/>
              </a:xfrm>
            </p:grpSpPr>
            <p:grpSp>
              <p:nvGrpSpPr>
                <p:cNvPr id="2674" name="Google Shape;2674;p30"/>
                <p:cNvGrpSpPr/>
                <p:nvPr/>
              </p:nvGrpSpPr>
              <p:grpSpPr>
                <a:xfrm>
                  <a:off x="1254610" y="5547764"/>
                  <a:ext cx="56634" cy="63602"/>
                  <a:chOff x="1254610" y="5547764"/>
                  <a:chExt cx="56634" cy="63602"/>
                </a:xfrm>
              </p:grpSpPr>
              <p:sp>
                <p:nvSpPr>
                  <p:cNvPr id="2675" name="Google Shape;2675;p30"/>
                  <p:cNvSpPr/>
                  <p:nvPr/>
                </p:nvSpPr>
                <p:spPr>
                  <a:xfrm>
                    <a:off x="1291215" y="5549298"/>
                    <a:ext cx="32" cy="25"/>
                  </a:xfrm>
                  <a:custGeom>
                    <a:rect b="b" l="l" r="r" t="t"/>
                    <a:pathLst>
                      <a:path extrusionOk="0" h="25" w="32">
                        <a:moveTo>
                          <a:pt x="32" y="26"/>
                        </a:moveTo>
                        <a:cubicBezTo>
                          <a:pt x="21" y="3"/>
                          <a:pt x="-34" y="-19"/>
                          <a:pt x="32" y="26"/>
                        </a:cubicBezTo>
                        <a:lnTo>
                          <a:pt x="32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76" name="Google Shape;2676;p30"/>
                  <p:cNvSpPr/>
                  <p:nvPr/>
                </p:nvSpPr>
                <p:spPr>
                  <a:xfrm>
                    <a:off x="1254610" y="5547764"/>
                    <a:ext cx="56634" cy="63602"/>
                  </a:xfrm>
                  <a:custGeom>
                    <a:rect b="b" l="l" r="r" t="t"/>
                    <a:pathLst>
                      <a:path extrusionOk="0" h="63602" w="56634">
                        <a:moveTo>
                          <a:pt x="56526" y="31340"/>
                        </a:moveTo>
                        <a:cubicBezTo>
                          <a:pt x="54065" y="2113"/>
                          <a:pt x="27291" y="-2704"/>
                          <a:pt x="39120" y="2966"/>
                        </a:cubicBezTo>
                        <a:cubicBezTo>
                          <a:pt x="30273" y="-1497"/>
                          <a:pt x="21637" y="-822"/>
                          <a:pt x="13910" y="4306"/>
                        </a:cubicBezTo>
                        <a:cubicBezTo>
                          <a:pt x="-16345" y="24385"/>
                          <a:pt x="8134" y="74343"/>
                          <a:pt x="36227" y="61529"/>
                        </a:cubicBezTo>
                        <a:cubicBezTo>
                          <a:pt x="60472" y="50466"/>
                          <a:pt x="56215" y="27408"/>
                          <a:pt x="56526" y="3134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77" name="Google Shape;2677;p30"/>
                <p:cNvGrpSpPr/>
                <p:nvPr/>
              </p:nvGrpSpPr>
              <p:grpSpPr>
                <a:xfrm>
                  <a:off x="1642493" y="5547794"/>
                  <a:ext cx="56575" cy="63588"/>
                  <a:chOff x="1642493" y="5547794"/>
                  <a:chExt cx="56575" cy="63588"/>
                </a:xfrm>
              </p:grpSpPr>
              <p:sp>
                <p:nvSpPr>
                  <p:cNvPr id="2678" name="Google Shape;2678;p30"/>
                  <p:cNvSpPr/>
                  <p:nvPr/>
                </p:nvSpPr>
                <p:spPr>
                  <a:xfrm>
                    <a:off x="1679033" y="5549298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7" y="26"/>
                        </a:moveTo>
                        <a:cubicBezTo>
                          <a:pt x="16" y="3"/>
                          <a:pt x="-28" y="-19"/>
                          <a:pt x="27" y="26"/>
                        </a:cubicBezTo>
                        <a:lnTo>
                          <a:pt x="27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79" name="Google Shape;2679;p30"/>
                  <p:cNvSpPr/>
                  <p:nvPr/>
                </p:nvSpPr>
                <p:spPr>
                  <a:xfrm>
                    <a:off x="1642493" y="5547794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5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7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80" name="Google Shape;2680;p30"/>
                <p:cNvGrpSpPr/>
                <p:nvPr/>
              </p:nvGrpSpPr>
              <p:grpSpPr>
                <a:xfrm>
                  <a:off x="2030317" y="5547794"/>
                  <a:ext cx="56575" cy="63588"/>
                  <a:chOff x="2030317" y="5547794"/>
                  <a:chExt cx="56575" cy="63588"/>
                </a:xfrm>
              </p:grpSpPr>
              <p:sp>
                <p:nvSpPr>
                  <p:cNvPr id="2681" name="Google Shape;2681;p30"/>
                  <p:cNvSpPr/>
                  <p:nvPr/>
                </p:nvSpPr>
                <p:spPr>
                  <a:xfrm>
                    <a:off x="2066852" y="5549298"/>
                    <a:ext cx="32" cy="25"/>
                  </a:xfrm>
                  <a:custGeom>
                    <a:rect b="b" l="l" r="r" t="t"/>
                    <a:pathLst>
                      <a:path extrusionOk="0" h="25" w="32">
                        <a:moveTo>
                          <a:pt x="32" y="26"/>
                        </a:moveTo>
                        <a:cubicBezTo>
                          <a:pt x="21" y="3"/>
                          <a:pt x="-34" y="-19"/>
                          <a:pt x="32" y="26"/>
                        </a:cubicBezTo>
                        <a:lnTo>
                          <a:pt x="32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82" name="Google Shape;2682;p30"/>
                  <p:cNvSpPr/>
                  <p:nvPr/>
                </p:nvSpPr>
                <p:spPr>
                  <a:xfrm>
                    <a:off x="2030317" y="5547794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5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7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83" name="Google Shape;2683;p30"/>
                <p:cNvGrpSpPr/>
                <p:nvPr/>
              </p:nvGrpSpPr>
              <p:grpSpPr>
                <a:xfrm>
                  <a:off x="2418130" y="5547794"/>
                  <a:ext cx="56575" cy="63588"/>
                  <a:chOff x="2418130" y="5547794"/>
                  <a:chExt cx="56575" cy="63588"/>
                </a:xfrm>
              </p:grpSpPr>
              <p:sp>
                <p:nvSpPr>
                  <p:cNvPr id="2684" name="Google Shape;2684;p30"/>
                  <p:cNvSpPr/>
                  <p:nvPr/>
                </p:nvSpPr>
                <p:spPr>
                  <a:xfrm>
                    <a:off x="2454669" y="5549298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7" y="26"/>
                        </a:moveTo>
                        <a:cubicBezTo>
                          <a:pt x="16" y="3"/>
                          <a:pt x="-28" y="-19"/>
                          <a:pt x="27" y="26"/>
                        </a:cubicBezTo>
                        <a:lnTo>
                          <a:pt x="27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85" name="Google Shape;2685;p30"/>
                  <p:cNvSpPr/>
                  <p:nvPr/>
                </p:nvSpPr>
                <p:spPr>
                  <a:xfrm>
                    <a:off x="2418130" y="5547794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5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7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86" name="Google Shape;2686;p30"/>
                <p:cNvGrpSpPr/>
                <p:nvPr/>
              </p:nvGrpSpPr>
              <p:grpSpPr>
                <a:xfrm>
                  <a:off x="2805954" y="5547794"/>
                  <a:ext cx="56575" cy="63588"/>
                  <a:chOff x="2805954" y="5547794"/>
                  <a:chExt cx="56575" cy="63588"/>
                </a:xfrm>
              </p:grpSpPr>
              <p:sp>
                <p:nvSpPr>
                  <p:cNvPr id="2687" name="Google Shape;2687;p30"/>
                  <p:cNvSpPr/>
                  <p:nvPr/>
                </p:nvSpPr>
                <p:spPr>
                  <a:xfrm>
                    <a:off x="2842485" y="5549298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88" name="Google Shape;2688;p30"/>
                  <p:cNvSpPr/>
                  <p:nvPr/>
                </p:nvSpPr>
                <p:spPr>
                  <a:xfrm>
                    <a:off x="2805954" y="5547794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5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47"/>
                          <a:pt x="56178" y="27887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89" name="Google Shape;2689;p30"/>
                <p:cNvGrpSpPr/>
                <p:nvPr/>
              </p:nvGrpSpPr>
              <p:grpSpPr>
                <a:xfrm>
                  <a:off x="3193767" y="5547794"/>
                  <a:ext cx="56575" cy="63588"/>
                  <a:chOff x="3193767" y="5547794"/>
                  <a:chExt cx="56575" cy="63588"/>
                </a:xfrm>
              </p:grpSpPr>
              <p:sp>
                <p:nvSpPr>
                  <p:cNvPr id="2690" name="Google Shape;2690;p30"/>
                  <p:cNvSpPr/>
                  <p:nvPr/>
                </p:nvSpPr>
                <p:spPr>
                  <a:xfrm>
                    <a:off x="3230306" y="5549298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7" y="26"/>
                        </a:moveTo>
                        <a:cubicBezTo>
                          <a:pt x="16" y="3"/>
                          <a:pt x="-28" y="-19"/>
                          <a:pt x="27" y="26"/>
                        </a:cubicBezTo>
                        <a:lnTo>
                          <a:pt x="27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91" name="Google Shape;2691;p30"/>
                  <p:cNvSpPr/>
                  <p:nvPr/>
                </p:nvSpPr>
                <p:spPr>
                  <a:xfrm>
                    <a:off x="3193767" y="5547794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5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7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92" name="Google Shape;2692;p30"/>
                <p:cNvGrpSpPr/>
                <p:nvPr/>
              </p:nvGrpSpPr>
              <p:grpSpPr>
                <a:xfrm>
                  <a:off x="3581590" y="5547794"/>
                  <a:ext cx="56575" cy="63588"/>
                  <a:chOff x="3581590" y="5547794"/>
                  <a:chExt cx="56575" cy="63588"/>
                </a:xfrm>
              </p:grpSpPr>
              <p:sp>
                <p:nvSpPr>
                  <p:cNvPr id="2693" name="Google Shape;2693;p30"/>
                  <p:cNvSpPr/>
                  <p:nvPr/>
                </p:nvSpPr>
                <p:spPr>
                  <a:xfrm>
                    <a:off x="3618121" y="5549298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94" name="Google Shape;2694;p30"/>
                  <p:cNvSpPr/>
                  <p:nvPr/>
                </p:nvSpPr>
                <p:spPr>
                  <a:xfrm>
                    <a:off x="3581590" y="5547794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5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47"/>
                          <a:pt x="56178" y="27887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95" name="Google Shape;2695;p30"/>
                <p:cNvGrpSpPr/>
                <p:nvPr/>
              </p:nvGrpSpPr>
              <p:grpSpPr>
                <a:xfrm>
                  <a:off x="3969403" y="5547794"/>
                  <a:ext cx="56575" cy="63588"/>
                  <a:chOff x="3969403" y="5547794"/>
                  <a:chExt cx="56575" cy="63588"/>
                </a:xfrm>
              </p:grpSpPr>
              <p:sp>
                <p:nvSpPr>
                  <p:cNvPr id="2696" name="Google Shape;2696;p30"/>
                  <p:cNvSpPr/>
                  <p:nvPr/>
                </p:nvSpPr>
                <p:spPr>
                  <a:xfrm>
                    <a:off x="4005943" y="5549298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7" y="26"/>
                        </a:moveTo>
                        <a:cubicBezTo>
                          <a:pt x="16" y="3"/>
                          <a:pt x="-28" y="-19"/>
                          <a:pt x="27" y="26"/>
                        </a:cubicBezTo>
                        <a:lnTo>
                          <a:pt x="27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97" name="Google Shape;2697;p30"/>
                  <p:cNvSpPr/>
                  <p:nvPr/>
                </p:nvSpPr>
                <p:spPr>
                  <a:xfrm>
                    <a:off x="3969403" y="5547794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5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7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98" name="Google Shape;2698;p30"/>
                <p:cNvGrpSpPr/>
                <p:nvPr/>
              </p:nvGrpSpPr>
              <p:grpSpPr>
                <a:xfrm>
                  <a:off x="4357157" y="5547764"/>
                  <a:ext cx="56632" cy="63602"/>
                  <a:chOff x="4357157" y="5547764"/>
                  <a:chExt cx="56632" cy="63602"/>
                </a:xfrm>
              </p:grpSpPr>
              <p:sp>
                <p:nvSpPr>
                  <p:cNvPr id="2699" name="Google Shape;2699;p30"/>
                  <p:cNvSpPr/>
                  <p:nvPr/>
                </p:nvSpPr>
                <p:spPr>
                  <a:xfrm>
                    <a:off x="4393758" y="5549298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00" name="Google Shape;2700;p30"/>
                  <p:cNvSpPr/>
                  <p:nvPr/>
                </p:nvSpPr>
                <p:spPr>
                  <a:xfrm>
                    <a:off x="4357157" y="5547764"/>
                    <a:ext cx="56632" cy="63602"/>
                  </a:xfrm>
                  <a:custGeom>
                    <a:rect b="b" l="l" r="r" t="t"/>
                    <a:pathLst>
                      <a:path extrusionOk="0" h="63602" w="56632">
                        <a:moveTo>
                          <a:pt x="56526" y="31340"/>
                        </a:moveTo>
                        <a:cubicBezTo>
                          <a:pt x="54064" y="2113"/>
                          <a:pt x="27291" y="-2704"/>
                          <a:pt x="39120" y="2966"/>
                        </a:cubicBezTo>
                        <a:cubicBezTo>
                          <a:pt x="30273" y="-1497"/>
                          <a:pt x="21637" y="-822"/>
                          <a:pt x="13910" y="4306"/>
                        </a:cubicBezTo>
                        <a:cubicBezTo>
                          <a:pt x="-16345" y="24385"/>
                          <a:pt x="8134" y="74343"/>
                          <a:pt x="36227" y="61529"/>
                        </a:cubicBezTo>
                        <a:cubicBezTo>
                          <a:pt x="60461" y="50466"/>
                          <a:pt x="56215" y="27408"/>
                          <a:pt x="56526" y="3134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701" name="Google Shape;2701;p30"/>
              <p:cNvGrpSpPr/>
              <p:nvPr/>
            </p:nvGrpSpPr>
            <p:grpSpPr>
              <a:xfrm>
                <a:off x="1254610" y="5967386"/>
                <a:ext cx="3159179" cy="63618"/>
                <a:chOff x="1254610" y="5967386"/>
                <a:chExt cx="3159179" cy="63618"/>
              </a:xfrm>
            </p:grpSpPr>
            <p:grpSp>
              <p:nvGrpSpPr>
                <p:cNvPr id="2702" name="Google Shape;2702;p30"/>
                <p:cNvGrpSpPr/>
                <p:nvPr/>
              </p:nvGrpSpPr>
              <p:grpSpPr>
                <a:xfrm>
                  <a:off x="1254610" y="5967386"/>
                  <a:ext cx="56634" cy="63602"/>
                  <a:chOff x="1254610" y="5967386"/>
                  <a:chExt cx="56634" cy="63602"/>
                </a:xfrm>
              </p:grpSpPr>
              <p:sp>
                <p:nvSpPr>
                  <p:cNvPr id="2703" name="Google Shape;2703;p30"/>
                  <p:cNvSpPr/>
                  <p:nvPr/>
                </p:nvSpPr>
                <p:spPr>
                  <a:xfrm>
                    <a:off x="1291215" y="5968920"/>
                    <a:ext cx="32" cy="25"/>
                  </a:xfrm>
                  <a:custGeom>
                    <a:rect b="b" l="l" r="r" t="t"/>
                    <a:pathLst>
                      <a:path extrusionOk="0" h="25" w="32">
                        <a:moveTo>
                          <a:pt x="32" y="26"/>
                        </a:moveTo>
                        <a:cubicBezTo>
                          <a:pt x="21" y="4"/>
                          <a:pt x="-34" y="-19"/>
                          <a:pt x="32" y="26"/>
                        </a:cubicBezTo>
                        <a:lnTo>
                          <a:pt x="32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04" name="Google Shape;2704;p30"/>
                  <p:cNvSpPr/>
                  <p:nvPr/>
                </p:nvSpPr>
                <p:spPr>
                  <a:xfrm>
                    <a:off x="1254610" y="5967386"/>
                    <a:ext cx="56634" cy="63602"/>
                  </a:xfrm>
                  <a:custGeom>
                    <a:rect b="b" l="l" r="r" t="t"/>
                    <a:pathLst>
                      <a:path extrusionOk="0" h="63602" w="56634">
                        <a:moveTo>
                          <a:pt x="56526" y="31340"/>
                        </a:moveTo>
                        <a:cubicBezTo>
                          <a:pt x="54065" y="2113"/>
                          <a:pt x="27291" y="-2704"/>
                          <a:pt x="39120" y="2966"/>
                        </a:cubicBezTo>
                        <a:cubicBezTo>
                          <a:pt x="30273" y="-1497"/>
                          <a:pt x="21637" y="-821"/>
                          <a:pt x="13910" y="4306"/>
                        </a:cubicBezTo>
                        <a:cubicBezTo>
                          <a:pt x="-16345" y="24385"/>
                          <a:pt x="8134" y="74343"/>
                          <a:pt x="36227" y="61529"/>
                        </a:cubicBezTo>
                        <a:cubicBezTo>
                          <a:pt x="60472" y="50466"/>
                          <a:pt x="56215" y="27408"/>
                          <a:pt x="56526" y="3134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05" name="Google Shape;2705;p30"/>
                <p:cNvGrpSpPr/>
                <p:nvPr/>
              </p:nvGrpSpPr>
              <p:grpSpPr>
                <a:xfrm>
                  <a:off x="1642493" y="5967416"/>
                  <a:ext cx="56575" cy="63588"/>
                  <a:chOff x="1642493" y="5967416"/>
                  <a:chExt cx="56575" cy="63588"/>
                </a:xfrm>
              </p:grpSpPr>
              <p:sp>
                <p:nvSpPr>
                  <p:cNvPr id="2706" name="Google Shape;2706;p30"/>
                  <p:cNvSpPr/>
                  <p:nvPr/>
                </p:nvSpPr>
                <p:spPr>
                  <a:xfrm>
                    <a:off x="1679033" y="5968920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7" y="26"/>
                        </a:moveTo>
                        <a:cubicBezTo>
                          <a:pt x="16" y="4"/>
                          <a:pt x="-28" y="-19"/>
                          <a:pt x="27" y="26"/>
                        </a:cubicBezTo>
                        <a:lnTo>
                          <a:pt x="27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07" name="Google Shape;2707;p30"/>
                  <p:cNvSpPr/>
                  <p:nvPr/>
                </p:nvSpPr>
                <p:spPr>
                  <a:xfrm>
                    <a:off x="1642493" y="5967416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09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7"/>
                          <a:pt x="56456" y="313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08" name="Google Shape;2708;p30"/>
                <p:cNvGrpSpPr/>
                <p:nvPr/>
              </p:nvGrpSpPr>
              <p:grpSpPr>
                <a:xfrm>
                  <a:off x="2030317" y="5967416"/>
                  <a:ext cx="56575" cy="63588"/>
                  <a:chOff x="2030317" y="5967416"/>
                  <a:chExt cx="56575" cy="63588"/>
                </a:xfrm>
              </p:grpSpPr>
              <p:sp>
                <p:nvSpPr>
                  <p:cNvPr id="2709" name="Google Shape;2709;p30"/>
                  <p:cNvSpPr/>
                  <p:nvPr/>
                </p:nvSpPr>
                <p:spPr>
                  <a:xfrm>
                    <a:off x="2066852" y="5968920"/>
                    <a:ext cx="32" cy="25"/>
                  </a:xfrm>
                  <a:custGeom>
                    <a:rect b="b" l="l" r="r" t="t"/>
                    <a:pathLst>
                      <a:path extrusionOk="0" h="25" w="32">
                        <a:moveTo>
                          <a:pt x="32" y="26"/>
                        </a:moveTo>
                        <a:cubicBezTo>
                          <a:pt x="21" y="4"/>
                          <a:pt x="-34" y="-19"/>
                          <a:pt x="32" y="26"/>
                        </a:cubicBezTo>
                        <a:lnTo>
                          <a:pt x="32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10" name="Google Shape;2710;p30"/>
                  <p:cNvSpPr/>
                  <p:nvPr/>
                </p:nvSpPr>
                <p:spPr>
                  <a:xfrm>
                    <a:off x="2030317" y="5967416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09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7"/>
                          <a:pt x="56456" y="313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11" name="Google Shape;2711;p30"/>
                <p:cNvGrpSpPr/>
                <p:nvPr/>
              </p:nvGrpSpPr>
              <p:grpSpPr>
                <a:xfrm>
                  <a:off x="2418130" y="5967416"/>
                  <a:ext cx="56575" cy="63588"/>
                  <a:chOff x="2418130" y="5967416"/>
                  <a:chExt cx="56575" cy="63588"/>
                </a:xfrm>
              </p:grpSpPr>
              <p:sp>
                <p:nvSpPr>
                  <p:cNvPr id="2712" name="Google Shape;2712;p30"/>
                  <p:cNvSpPr/>
                  <p:nvPr/>
                </p:nvSpPr>
                <p:spPr>
                  <a:xfrm>
                    <a:off x="2454669" y="5968920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7" y="26"/>
                        </a:moveTo>
                        <a:cubicBezTo>
                          <a:pt x="16" y="4"/>
                          <a:pt x="-28" y="-19"/>
                          <a:pt x="27" y="26"/>
                        </a:cubicBezTo>
                        <a:lnTo>
                          <a:pt x="27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13" name="Google Shape;2713;p30"/>
                  <p:cNvSpPr/>
                  <p:nvPr/>
                </p:nvSpPr>
                <p:spPr>
                  <a:xfrm>
                    <a:off x="2418130" y="5967416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09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7"/>
                          <a:pt x="56456" y="313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14" name="Google Shape;2714;p30"/>
                <p:cNvGrpSpPr/>
                <p:nvPr/>
              </p:nvGrpSpPr>
              <p:grpSpPr>
                <a:xfrm>
                  <a:off x="2805954" y="5967416"/>
                  <a:ext cx="56575" cy="63588"/>
                  <a:chOff x="2805954" y="5967416"/>
                  <a:chExt cx="56575" cy="63588"/>
                </a:xfrm>
              </p:grpSpPr>
              <p:sp>
                <p:nvSpPr>
                  <p:cNvPr id="2715" name="Google Shape;2715;p30"/>
                  <p:cNvSpPr/>
                  <p:nvPr/>
                </p:nvSpPr>
                <p:spPr>
                  <a:xfrm>
                    <a:off x="2842485" y="5968920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4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16" name="Google Shape;2716;p30"/>
                  <p:cNvSpPr/>
                  <p:nvPr/>
                </p:nvSpPr>
                <p:spPr>
                  <a:xfrm>
                    <a:off x="2805954" y="5967416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09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47"/>
                          <a:pt x="56178" y="27887"/>
                          <a:pt x="56456" y="313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17" name="Google Shape;2717;p30"/>
                <p:cNvGrpSpPr/>
                <p:nvPr/>
              </p:nvGrpSpPr>
              <p:grpSpPr>
                <a:xfrm>
                  <a:off x="3193767" y="5967416"/>
                  <a:ext cx="56575" cy="63588"/>
                  <a:chOff x="3193767" y="5967416"/>
                  <a:chExt cx="56575" cy="63588"/>
                </a:xfrm>
              </p:grpSpPr>
              <p:sp>
                <p:nvSpPr>
                  <p:cNvPr id="2718" name="Google Shape;2718;p30"/>
                  <p:cNvSpPr/>
                  <p:nvPr/>
                </p:nvSpPr>
                <p:spPr>
                  <a:xfrm>
                    <a:off x="3230306" y="5968920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7" y="26"/>
                        </a:moveTo>
                        <a:cubicBezTo>
                          <a:pt x="16" y="4"/>
                          <a:pt x="-28" y="-19"/>
                          <a:pt x="27" y="26"/>
                        </a:cubicBezTo>
                        <a:lnTo>
                          <a:pt x="27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19" name="Google Shape;2719;p30"/>
                  <p:cNvSpPr/>
                  <p:nvPr/>
                </p:nvSpPr>
                <p:spPr>
                  <a:xfrm>
                    <a:off x="3193767" y="5967416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09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7"/>
                          <a:pt x="56456" y="313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20" name="Google Shape;2720;p30"/>
                <p:cNvGrpSpPr/>
                <p:nvPr/>
              </p:nvGrpSpPr>
              <p:grpSpPr>
                <a:xfrm>
                  <a:off x="3581590" y="5967416"/>
                  <a:ext cx="56575" cy="63588"/>
                  <a:chOff x="3581590" y="5967416"/>
                  <a:chExt cx="56575" cy="63588"/>
                </a:xfrm>
              </p:grpSpPr>
              <p:sp>
                <p:nvSpPr>
                  <p:cNvPr id="2721" name="Google Shape;2721;p30"/>
                  <p:cNvSpPr/>
                  <p:nvPr/>
                </p:nvSpPr>
                <p:spPr>
                  <a:xfrm>
                    <a:off x="3618121" y="5968920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4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22" name="Google Shape;2722;p30"/>
                  <p:cNvSpPr/>
                  <p:nvPr/>
                </p:nvSpPr>
                <p:spPr>
                  <a:xfrm>
                    <a:off x="3581590" y="5967416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09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47"/>
                          <a:pt x="56178" y="27887"/>
                          <a:pt x="56456" y="313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23" name="Google Shape;2723;p30"/>
                <p:cNvGrpSpPr/>
                <p:nvPr/>
              </p:nvGrpSpPr>
              <p:grpSpPr>
                <a:xfrm>
                  <a:off x="3969403" y="5967416"/>
                  <a:ext cx="56575" cy="63588"/>
                  <a:chOff x="3969403" y="5967416"/>
                  <a:chExt cx="56575" cy="63588"/>
                </a:xfrm>
              </p:grpSpPr>
              <p:sp>
                <p:nvSpPr>
                  <p:cNvPr id="2724" name="Google Shape;2724;p30"/>
                  <p:cNvSpPr/>
                  <p:nvPr/>
                </p:nvSpPr>
                <p:spPr>
                  <a:xfrm>
                    <a:off x="4005943" y="5968920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7" y="26"/>
                        </a:moveTo>
                        <a:cubicBezTo>
                          <a:pt x="16" y="4"/>
                          <a:pt x="-28" y="-19"/>
                          <a:pt x="27" y="26"/>
                        </a:cubicBezTo>
                        <a:lnTo>
                          <a:pt x="27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25" name="Google Shape;2725;p30"/>
                  <p:cNvSpPr/>
                  <p:nvPr/>
                </p:nvSpPr>
                <p:spPr>
                  <a:xfrm>
                    <a:off x="3969403" y="5967416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09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7"/>
                          <a:pt x="56456" y="313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26" name="Google Shape;2726;p30"/>
                <p:cNvGrpSpPr/>
                <p:nvPr/>
              </p:nvGrpSpPr>
              <p:grpSpPr>
                <a:xfrm>
                  <a:off x="4357157" y="5967386"/>
                  <a:ext cx="56632" cy="63602"/>
                  <a:chOff x="4357157" y="5967386"/>
                  <a:chExt cx="56632" cy="63602"/>
                </a:xfrm>
              </p:grpSpPr>
              <p:sp>
                <p:nvSpPr>
                  <p:cNvPr id="2727" name="Google Shape;2727;p30"/>
                  <p:cNvSpPr/>
                  <p:nvPr/>
                </p:nvSpPr>
                <p:spPr>
                  <a:xfrm>
                    <a:off x="4393758" y="5968920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4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28" name="Google Shape;2728;p30"/>
                  <p:cNvSpPr/>
                  <p:nvPr/>
                </p:nvSpPr>
                <p:spPr>
                  <a:xfrm>
                    <a:off x="4357157" y="5967386"/>
                    <a:ext cx="56632" cy="63602"/>
                  </a:xfrm>
                  <a:custGeom>
                    <a:rect b="b" l="l" r="r" t="t"/>
                    <a:pathLst>
                      <a:path extrusionOk="0" h="63602" w="56632">
                        <a:moveTo>
                          <a:pt x="56526" y="31340"/>
                        </a:moveTo>
                        <a:cubicBezTo>
                          <a:pt x="54064" y="2113"/>
                          <a:pt x="27291" y="-2704"/>
                          <a:pt x="39120" y="2966"/>
                        </a:cubicBezTo>
                        <a:cubicBezTo>
                          <a:pt x="30273" y="-1497"/>
                          <a:pt x="21637" y="-821"/>
                          <a:pt x="13910" y="4306"/>
                        </a:cubicBezTo>
                        <a:cubicBezTo>
                          <a:pt x="-16345" y="24385"/>
                          <a:pt x="8134" y="74343"/>
                          <a:pt x="36227" y="61529"/>
                        </a:cubicBezTo>
                        <a:cubicBezTo>
                          <a:pt x="60461" y="50466"/>
                          <a:pt x="56215" y="27408"/>
                          <a:pt x="56526" y="3134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729" name="Google Shape;2729;p30"/>
              <p:cNvGrpSpPr/>
              <p:nvPr/>
            </p:nvGrpSpPr>
            <p:grpSpPr>
              <a:xfrm>
                <a:off x="1254610" y="6387019"/>
                <a:ext cx="3159179" cy="63619"/>
                <a:chOff x="1254610" y="6387019"/>
                <a:chExt cx="3159179" cy="63619"/>
              </a:xfrm>
            </p:grpSpPr>
            <p:grpSp>
              <p:nvGrpSpPr>
                <p:cNvPr id="2730" name="Google Shape;2730;p30"/>
                <p:cNvGrpSpPr/>
                <p:nvPr/>
              </p:nvGrpSpPr>
              <p:grpSpPr>
                <a:xfrm>
                  <a:off x="1254610" y="6387019"/>
                  <a:ext cx="56634" cy="63602"/>
                  <a:chOff x="1254610" y="6387019"/>
                  <a:chExt cx="56634" cy="63602"/>
                </a:xfrm>
              </p:grpSpPr>
              <p:sp>
                <p:nvSpPr>
                  <p:cNvPr id="2731" name="Google Shape;2731;p30"/>
                  <p:cNvSpPr/>
                  <p:nvPr/>
                </p:nvSpPr>
                <p:spPr>
                  <a:xfrm>
                    <a:off x="1291215" y="6388545"/>
                    <a:ext cx="32" cy="33"/>
                  </a:xfrm>
                  <a:custGeom>
                    <a:rect b="b" l="l" r="r" t="t"/>
                    <a:pathLst>
                      <a:path extrusionOk="0" h="33" w="32">
                        <a:moveTo>
                          <a:pt x="32" y="34"/>
                        </a:moveTo>
                        <a:cubicBezTo>
                          <a:pt x="21" y="0"/>
                          <a:pt x="-34" y="-22"/>
                          <a:pt x="32" y="34"/>
                        </a:cubicBezTo>
                        <a:lnTo>
                          <a:pt x="32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32" name="Google Shape;2732;p30"/>
                  <p:cNvSpPr/>
                  <p:nvPr/>
                </p:nvSpPr>
                <p:spPr>
                  <a:xfrm>
                    <a:off x="1254610" y="6387019"/>
                    <a:ext cx="56634" cy="63602"/>
                  </a:xfrm>
                  <a:custGeom>
                    <a:rect b="b" l="l" r="r" t="t"/>
                    <a:pathLst>
                      <a:path extrusionOk="0" h="63602" w="56634">
                        <a:moveTo>
                          <a:pt x="56526" y="31340"/>
                        </a:moveTo>
                        <a:cubicBezTo>
                          <a:pt x="54065" y="2114"/>
                          <a:pt x="27291" y="-2704"/>
                          <a:pt x="39120" y="2966"/>
                        </a:cubicBezTo>
                        <a:cubicBezTo>
                          <a:pt x="30273" y="-1497"/>
                          <a:pt x="21637" y="-821"/>
                          <a:pt x="13910" y="4306"/>
                        </a:cubicBezTo>
                        <a:cubicBezTo>
                          <a:pt x="-16345" y="24385"/>
                          <a:pt x="8134" y="74343"/>
                          <a:pt x="36227" y="61529"/>
                        </a:cubicBezTo>
                        <a:cubicBezTo>
                          <a:pt x="60472" y="50455"/>
                          <a:pt x="56215" y="27397"/>
                          <a:pt x="56526" y="3134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33" name="Google Shape;2733;p30"/>
                <p:cNvGrpSpPr/>
                <p:nvPr/>
              </p:nvGrpSpPr>
              <p:grpSpPr>
                <a:xfrm>
                  <a:off x="1642493" y="6387050"/>
                  <a:ext cx="56575" cy="63588"/>
                  <a:chOff x="1642493" y="6387050"/>
                  <a:chExt cx="56575" cy="63588"/>
                </a:xfrm>
              </p:grpSpPr>
              <p:sp>
                <p:nvSpPr>
                  <p:cNvPr id="2734" name="Google Shape;2734;p30"/>
                  <p:cNvSpPr/>
                  <p:nvPr/>
                </p:nvSpPr>
                <p:spPr>
                  <a:xfrm>
                    <a:off x="1679033" y="6388545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0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35" name="Google Shape;2735;p30"/>
                  <p:cNvSpPr/>
                  <p:nvPr/>
                </p:nvSpPr>
                <p:spPr>
                  <a:xfrm>
                    <a:off x="1642493" y="6387050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09"/>
                        </a:moveTo>
                        <a:cubicBezTo>
                          <a:pt x="54083" y="2095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76"/>
                          <a:pt x="56456" y="313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36" name="Google Shape;2736;p30"/>
                <p:cNvGrpSpPr/>
                <p:nvPr/>
              </p:nvGrpSpPr>
              <p:grpSpPr>
                <a:xfrm>
                  <a:off x="2030317" y="6387050"/>
                  <a:ext cx="56575" cy="63588"/>
                  <a:chOff x="2030317" y="6387050"/>
                  <a:chExt cx="56575" cy="63588"/>
                </a:xfrm>
              </p:grpSpPr>
              <p:sp>
                <p:nvSpPr>
                  <p:cNvPr id="2737" name="Google Shape;2737;p30"/>
                  <p:cNvSpPr/>
                  <p:nvPr/>
                </p:nvSpPr>
                <p:spPr>
                  <a:xfrm>
                    <a:off x="2066852" y="6388545"/>
                    <a:ext cx="32" cy="33"/>
                  </a:xfrm>
                  <a:custGeom>
                    <a:rect b="b" l="l" r="r" t="t"/>
                    <a:pathLst>
                      <a:path extrusionOk="0" h="33" w="32">
                        <a:moveTo>
                          <a:pt x="32" y="34"/>
                        </a:moveTo>
                        <a:cubicBezTo>
                          <a:pt x="21" y="0"/>
                          <a:pt x="-34" y="-22"/>
                          <a:pt x="32" y="34"/>
                        </a:cubicBezTo>
                        <a:lnTo>
                          <a:pt x="32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38" name="Google Shape;2738;p30"/>
                  <p:cNvSpPr/>
                  <p:nvPr/>
                </p:nvSpPr>
                <p:spPr>
                  <a:xfrm>
                    <a:off x="2030317" y="6387050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09"/>
                        </a:moveTo>
                        <a:cubicBezTo>
                          <a:pt x="54083" y="2095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76"/>
                          <a:pt x="56456" y="313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39" name="Google Shape;2739;p30"/>
                <p:cNvGrpSpPr/>
                <p:nvPr/>
              </p:nvGrpSpPr>
              <p:grpSpPr>
                <a:xfrm>
                  <a:off x="2418130" y="6387050"/>
                  <a:ext cx="56575" cy="63588"/>
                  <a:chOff x="2418130" y="6387050"/>
                  <a:chExt cx="56575" cy="63588"/>
                </a:xfrm>
              </p:grpSpPr>
              <p:sp>
                <p:nvSpPr>
                  <p:cNvPr id="2740" name="Google Shape;2740;p30"/>
                  <p:cNvSpPr/>
                  <p:nvPr/>
                </p:nvSpPr>
                <p:spPr>
                  <a:xfrm>
                    <a:off x="2454669" y="6388545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0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41" name="Google Shape;2741;p30"/>
                  <p:cNvSpPr/>
                  <p:nvPr/>
                </p:nvSpPr>
                <p:spPr>
                  <a:xfrm>
                    <a:off x="2418130" y="6387050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09"/>
                        </a:moveTo>
                        <a:cubicBezTo>
                          <a:pt x="54083" y="2095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76"/>
                          <a:pt x="56456" y="313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42" name="Google Shape;2742;p30"/>
                <p:cNvGrpSpPr/>
                <p:nvPr/>
              </p:nvGrpSpPr>
              <p:grpSpPr>
                <a:xfrm>
                  <a:off x="2805954" y="6387050"/>
                  <a:ext cx="56575" cy="63588"/>
                  <a:chOff x="2805954" y="6387050"/>
                  <a:chExt cx="56575" cy="63588"/>
                </a:xfrm>
              </p:grpSpPr>
              <p:sp>
                <p:nvSpPr>
                  <p:cNvPr id="2743" name="Google Shape;2743;p30"/>
                  <p:cNvSpPr/>
                  <p:nvPr/>
                </p:nvSpPr>
                <p:spPr>
                  <a:xfrm>
                    <a:off x="2842485" y="6388545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44" name="Google Shape;2744;p30"/>
                  <p:cNvSpPr/>
                  <p:nvPr/>
                </p:nvSpPr>
                <p:spPr>
                  <a:xfrm>
                    <a:off x="2805954" y="6387050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09"/>
                        </a:moveTo>
                        <a:cubicBezTo>
                          <a:pt x="54083" y="2095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36"/>
                          <a:pt x="56178" y="27876"/>
                          <a:pt x="56456" y="313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45" name="Google Shape;2745;p30"/>
                <p:cNvGrpSpPr/>
                <p:nvPr/>
              </p:nvGrpSpPr>
              <p:grpSpPr>
                <a:xfrm>
                  <a:off x="3193767" y="6387050"/>
                  <a:ext cx="56575" cy="63588"/>
                  <a:chOff x="3193767" y="6387050"/>
                  <a:chExt cx="56575" cy="63588"/>
                </a:xfrm>
              </p:grpSpPr>
              <p:sp>
                <p:nvSpPr>
                  <p:cNvPr id="2746" name="Google Shape;2746;p30"/>
                  <p:cNvSpPr/>
                  <p:nvPr/>
                </p:nvSpPr>
                <p:spPr>
                  <a:xfrm>
                    <a:off x="3230306" y="6388545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0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47" name="Google Shape;2747;p30"/>
                  <p:cNvSpPr/>
                  <p:nvPr/>
                </p:nvSpPr>
                <p:spPr>
                  <a:xfrm>
                    <a:off x="3193767" y="6387050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09"/>
                        </a:moveTo>
                        <a:cubicBezTo>
                          <a:pt x="54083" y="2095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76"/>
                          <a:pt x="56456" y="313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48" name="Google Shape;2748;p30"/>
                <p:cNvGrpSpPr/>
                <p:nvPr/>
              </p:nvGrpSpPr>
              <p:grpSpPr>
                <a:xfrm>
                  <a:off x="3581590" y="6387050"/>
                  <a:ext cx="56575" cy="63588"/>
                  <a:chOff x="3581590" y="6387050"/>
                  <a:chExt cx="56575" cy="63588"/>
                </a:xfrm>
              </p:grpSpPr>
              <p:sp>
                <p:nvSpPr>
                  <p:cNvPr id="2749" name="Google Shape;2749;p30"/>
                  <p:cNvSpPr/>
                  <p:nvPr/>
                </p:nvSpPr>
                <p:spPr>
                  <a:xfrm>
                    <a:off x="3618121" y="6388545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50" name="Google Shape;2750;p30"/>
                  <p:cNvSpPr/>
                  <p:nvPr/>
                </p:nvSpPr>
                <p:spPr>
                  <a:xfrm>
                    <a:off x="3581590" y="6387050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09"/>
                        </a:moveTo>
                        <a:cubicBezTo>
                          <a:pt x="54083" y="2095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36"/>
                          <a:pt x="56178" y="27876"/>
                          <a:pt x="56456" y="313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51" name="Google Shape;2751;p30"/>
                <p:cNvGrpSpPr/>
                <p:nvPr/>
              </p:nvGrpSpPr>
              <p:grpSpPr>
                <a:xfrm>
                  <a:off x="3969403" y="6387050"/>
                  <a:ext cx="56575" cy="63588"/>
                  <a:chOff x="3969403" y="6387050"/>
                  <a:chExt cx="56575" cy="63588"/>
                </a:xfrm>
              </p:grpSpPr>
              <p:sp>
                <p:nvSpPr>
                  <p:cNvPr id="2752" name="Google Shape;2752;p30"/>
                  <p:cNvSpPr/>
                  <p:nvPr/>
                </p:nvSpPr>
                <p:spPr>
                  <a:xfrm>
                    <a:off x="4005943" y="6388545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0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53" name="Google Shape;2753;p30"/>
                  <p:cNvSpPr/>
                  <p:nvPr/>
                </p:nvSpPr>
                <p:spPr>
                  <a:xfrm>
                    <a:off x="3969403" y="6387050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09"/>
                        </a:moveTo>
                        <a:cubicBezTo>
                          <a:pt x="54083" y="2095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76"/>
                          <a:pt x="56456" y="313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54" name="Google Shape;2754;p30"/>
                <p:cNvGrpSpPr/>
                <p:nvPr/>
              </p:nvGrpSpPr>
              <p:grpSpPr>
                <a:xfrm>
                  <a:off x="4357157" y="6387019"/>
                  <a:ext cx="56632" cy="63602"/>
                  <a:chOff x="4357157" y="6387019"/>
                  <a:chExt cx="56632" cy="63602"/>
                </a:xfrm>
              </p:grpSpPr>
              <p:sp>
                <p:nvSpPr>
                  <p:cNvPr id="2755" name="Google Shape;2755;p30"/>
                  <p:cNvSpPr/>
                  <p:nvPr/>
                </p:nvSpPr>
                <p:spPr>
                  <a:xfrm>
                    <a:off x="4393758" y="6388545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56" name="Google Shape;2756;p30"/>
                  <p:cNvSpPr/>
                  <p:nvPr/>
                </p:nvSpPr>
                <p:spPr>
                  <a:xfrm>
                    <a:off x="4357157" y="6387019"/>
                    <a:ext cx="56632" cy="63602"/>
                  </a:xfrm>
                  <a:custGeom>
                    <a:rect b="b" l="l" r="r" t="t"/>
                    <a:pathLst>
                      <a:path extrusionOk="0" h="63602" w="56632">
                        <a:moveTo>
                          <a:pt x="56526" y="31340"/>
                        </a:moveTo>
                        <a:cubicBezTo>
                          <a:pt x="54064" y="2114"/>
                          <a:pt x="27291" y="-2704"/>
                          <a:pt x="39120" y="2966"/>
                        </a:cubicBezTo>
                        <a:cubicBezTo>
                          <a:pt x="30273" y="-1497"/>
                          <a:pt x="21637" y="-821"/>
                          <a:pt x="13910" y="4306"/>
                        </a:cubicBezTo>
                        <a:cubicBezTo>
                          <a:pt x="-16345" y="24385"/>
                          <a:pt x="8134" y="74343"/>
                          <a:pt x="36227" y="61529"/>
                        </a:cubicBezTo>
                        <a:cubicBezTo>
                          <a:pt x="60461" y="50455"/>
                          <a:pt x="56215" y="27397"/>
                          <a:pt x="56526" y="3134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757" name="Google Shape;2757;p30"/>
              <p:cNvGrpSpPr/>
              <p:nvPr/>
            </p:nvGrpSpPr>
            <p:grpSpPr>
              <a:xfrm>
                <a:off x="1254610" y="6806642"/>
                <a:ext cx="3159179" cy="63618"/>
                <a:chOff x="1254610" y="6806642"/>
                <a:chExt cx="3159179" cy="63618"/>
              </a:xfrm>
            </p:grpSpPr>
            <p:grpSp>
              <p:nvGrpSpPr>
                <p:cNvPr id="2758" name="Google Shape;2758;p30"/>
                <p:cNvGrpSpPr/>
                <p:nvPr/>
              </p:nvGrpSpPr>
              <p:grpSpPr>
                <a:xfrm>
                  <a:off x="1254610" y="6806642"/>
                  <a:ext cx="56634" cy="63602"/>
                  <a:chOff x="1254610" y="6806642"/>
                  <a:chExt cx="56634" cy="63602"/>
                </a:xfrm>
              </p:grpSpPr>
              <p:sp>
                <p:nvSpPr>
                  <p:cNvPr id="2759" name="Google Shape;2759;p30"/>
                  <p:cNvSpPr/>
                  <p:nvPr/>
                </p:nvSpPr>
                <p:spPr>
                  <a:xfrm>
                    <a:off x="1291215" y="6808168"/>
                    <a:ext cx="32" cy="33"/>
                  </a:xfrm>
                  <a:custGeom>
                    <a:rect b="b" l="l" r="r" t="t"/>
                    <a:pathLst>
                      <a:path extrusionOk="0" h="33" w="32">
                        <a:moveTo>
                          <a:pt x="32" y="34"/>
                        </a:moveTo>
                        <a:cubicBezTo>
                          <a:pt x="21" y="1"/>
                          <a:pt x="-34" y="-22"/>
                          <a:pt x="32" y="34"/>
                        </a:cubicBezTo>
                        <a:lnTo>
                          <a:pt x="32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60" name="Google Shape;2760;p30"/>
                  <p:cNvSpPr/>
                  <p:nvPr/>
                </p:nvSpPr>
                <p:spPr>
                  <a:xfrm>
                    <a:off x="1254610" y="6806642"/>
                    <a:ext cx="56634" cy="63602"/>
                  </a:xfrm>
                  <a:custGeom>
                    <a:rect b="b" l="l" r="r" t="t"/>
                    <a:pathLst>
                      <a:path extrusionOk="0" h="63602" w="56634">
                        <a:moveTo>
                          <a:pt x="56526" y="31340"/>
                        </a:moveTo>
                        <a:cubicBezTo>
                          <a:pt x="54065" y="2113"/>
                          <a:pt x="27291" y="-2704"/>
                          <a:pt x="39120" y="2966"/>
                        </a:cubicBezTo>
                        <a:cubicBezTo>
                          <a:pt x="30273" y="-1497"/>
                          <a:pt x="21637" y="-821"/>
                          <a:pt x="13910" y="4306"/>
                        </a:cubicBezTo>
                        <a:cubicBezTo>
                          <a:pt x="-16345" y="24385"/>
                          <a:pt x="8134" y="74343"/>
                          <a:pt x="36227" y="61529"/>
                        </a:cubicBezTo>
                        <a:cubicBezTo>
                          <a:pt x="60472" y="50455"/>
                          <a:pt x="56215" y="27397"/>
                          <a:pt x="56526" y="3134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61" name="Google Shape;2761;p30"/>
                <p:cNvGrpSpPr/>
                <p:nvPr/>
              </p:nvGrpSpPr>
              <p:grpSpPr>
                <a:xfrm>
                  <a:off x="1642493" y="6806672"/>
                  <a:ext cx="56575" cy="63588"/>
                  <a:chOff x="1642493" y="6806672"/>
                  <a:chExt cx="56575" cy="63588"/>
                </a:xfrm>
              </p:grpSpPr>
              <p:sp>
                <p:nvSpPr>
                  <p:cNvPr id="2762" name="Google Shape;2762;p30"/>
                  <p:cNvSpPr/>
                  <p:nvPr/>
                </p:nvSpPr>
                <p:spPr>
                  <a:xfrm>
                    <a:off x="1679033" y="6808168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1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63" name="Google Shape;2763;p30"/>
                  <p:cNvSpPr/>
                  <p:nvPr/>
                </p:nvSpPr>
                <p:spPr>
                  <a:xfrm>
                    <a:off x="1642493" y="6806672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4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76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64" name="Google Shape;2764;p30"/>
                <p:cNvGrpSpPr/>
                <p:nvPr/>
              </p:nvGrpSpPr>
              <p:grpSpPr>
                <a:xfrm>
                  <a:off x="2030317" y="6806672"/>
                  <a:ext cx="56575" cy="63588"/>
                  <a:chOff x="2030317" y="6806672"/>
                  <a:chExt cx="56575" cy="63588"/>
                </a:xfrm>
              </p:grpSpPr>
              <p:sp>
                <p:nvSpPr>
                  <p:cNvPr id="2765" name="Google Shape;2765;p30"/>
                  <p:cNvSpPr/>
                  <p:nvPr/>
                </p:nvSpPr>
                <p:spPr>
                  <a:xfrm>
                    <a:off x="2066852" y="6808168"/>
                    <a:ext cx="32" cy="33"/>
                  </a:xfrm>
                  <a:custGeom>
                    <a:rect b="b" l="l" r="r" t="t"/>
                    <a:pathLst>
                      <a:path extrusionOk="0" h="33" w="32">
                        <a:moveTo>
                          <a:pt x="32" y="34"/>
                        </a:moveTo>
                        <a:cubicBezTo>
                          <a:pt x="21" y="1"/>
                          <a:pt x="-34" y="-22"/>
                          <a:pt x="32" y="34"/>
                        </a:cubicBezTo>
                        <a:lnTo>
                          <a:pt x="32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66" name="Google Shape;2766;p30"/>
                  <p:cNvSpPr/>
                  <p:nvPr/>
                </p:nvSpPr>
                <p:spPr>
                  <a:xfrm>
                    <a:off x="2030317" y="6806672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4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76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67" name="Google Shape;2767;p30"/>
                <p:cNvGrpSpPr/>
                <p:nvPr/>
              </p:nvGrpSpPr>
              <p:grpSpPr>
                <a:xfrm>
                  <a:off x="2418130" y="6806672"/>
                  <a:ext cx="56575" cy="63588"/>
                  <a:chOff x="2418130" y="6806672"/>
                  <a:chExt cx="56575" cy="63588"/>
                </a:xfrm>
              </p:grpSpPr>
              <p:sp>
                <p:nvSpPr>
                  <p:cNvPr id="2768" name="Google Shape;2768;p30"/>
                  <p:cNvSpPr/>
                  <p:nvPr/>
                </p:nvSpPr>
                <p:spPr>
                  <a:xfrm>
                    <a:off x="2454669" y="6808168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1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69" name="Google Shape;2769;p30"/>
                  <p:cNvSpPr/>
                  <p:nvPr/>
                </p:nvSpPr>
                <p:spPr>
                  <a:xfrm>
                    <a:off x="2418130" y="6806672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4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76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70" name="Google Shape;2770;p30"/>
                <p:cNvGrpSpPr/>
                <p:nvPr/>
              </p:nvGrpSpPr>
              <p:grpSpPr>
                <a:xfrm>
                  <a:off x="2805954" y="6806672"/>
                  <a:ext cx="56575" cy="63588"/>
                  <a:chOff x="2805954" y="6806672"/>
                  <a:chExt cx="56575" cy="63588"/>
                </a:xfrm>
              </p:grpSpPr>
              <p:sp>
                <p:nvSpPr>
                  <p:cNvPr id="2771" name="Google Shape;2771;p30"/>
                  <p:cNvSpPr/>
                  <p:nvPr/>
                </p:nvSpPr>
                <p:spPr>
                  <a:xfrm>
                    <a:off x="2842485" y="6808168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1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72" name="Google Shape;2772;p30"/>
                  <p:cNvSpPr/>
                  <p:nvPr/>
                </p:nvSpPr>
                <p:spPr>
                  <a:xfrm>
                    <a:off x="2805954" y="6806672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4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36"/>
                          <a:pt x="56178" y="27876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73" name="Google Shape;2773;p30"/>
                <p:cNvGrpSpPr/>
                <p:nvPr/>
              </p:nvGrpSpPr>
              <p:grpSpPr>
                <a:xfrm>
                  <a:off x="3193767" y="6806672"/>
                  <a:ext cx="56575" cy="63588"/>
                  <a:chOff x="3193767" y="6806672"/>
                  <a:chExt cx="56575" cy="63588"/>
                </a:xfrm>
              </p:grpSpPr>
              <p:sp>
                <p:nvSpPr>
                  <p:cNvPr id="2774" name="Google Shape;2774;p30"/>
                  <p:cNvSpPr/>
                  <p:nvPr/>
                </p:nvSpPr>
                <p:spPr>
                  <a:xfrm>
                    <a:off x="3230306" y="6808168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1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75" name="Google Shape;2775;p30"/>
                  <p:cNvSpPr/>
                  <p:nvPr/>
                </p:nvSpPr>
                <p:spPr>
                  <a:xfrm>
                    <a:off x="3193767" y="6806672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4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76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76" name="Google Shape;2776;p30"/>
                <p:cNvGrpSpPr/>
                <p:nvPr/>
              </p:nvGrpSpPr>
              <p:grpSpPr>
                <a:xfrm>
                  <a:off x="3581590" y="6806672"/>
                  <a:ext cx="56575" cy="63588"/>
                  <a:chOff x="3581590" y="6806672"/>
                  <a:chExt cx="56575" cy="63588"/>
                </a:xfrm>
              </p:grpSpPr>
              <p:sp>
                <p:nvSpPr>
                  <p:cNvPr id="2777" name="Google Shape;2777;p30"/>
                  <p:cNvSpPr/>
                  <p:nvPr/>
                </p:nvSpPr>
                <p:spPr>
                  <a:xfrm>
                    <a:off x="3618121" y="6808168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1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78" name="Google Shape;2778;p30"/>
                  <p:cNvSpPr/>
                  <p:nvPr/>
                </p:nvSpPr>
                <p:spPr>
                  <a:xfrm>
                    <a:off x="3581590" y="6806672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4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36"/>
                          <a:pt x="56178" y="27876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79" name="Google Shape;2779;p30"/>
                <p:cNvGrpSpPr/>
                <p:nvPr/>
              </p:nvGrpSpPr>
              <p:grpSpPr>
                <a:xfrm>
                  <a:off x="3969403" y="6806672"/>
                  <a:ext cx="56575" cy="63588"/>
                  <a:chOff x="3969403" y="6806672"/>
                  <a:chExt cx="56575" cy="63588"/>
                </a:xfrm>
              </p:grpSpPr>
              <p:sp>
                <p:nvSpPr>
                  <p:cNvPr id="2780" name="Google Shape;2780;p30"/>
                  <p:cNvSpPr/>
                  <p:nvPr/>
                </p:nvSpPr>
                <p:spPr>
                  <a:xfrm>
                    <a:off x="4005943" y="6808168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1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81" name="Google Shape;2781;p30"/>
                  <p:cNvSpPr/>
                  <p:nvPr/>
                </p:nvSpPr>
                <p:spPr>
                  <a:xfrm>
                    <a:off x="3969403" y="6806672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4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76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82" name="Google Shape;2782;p30"/>
                <p:cNvGrpSpPr/>
                <p:nvPr/>
              </p:nvGrpSpPr>
              <p:grpSpPr>
                <a:xfrm>
                  <a:off x="4357157" y="6806642"/>
                  <a:ext cx="56632" cy="63602"/>
                  <a:chOff x="4357157" y="6806642"/>
                  <a:chExt cx="56632" cy="63602"/>
                </a:xfrm>
              </p:grpSpPr>
              <p:sp>
                <p:nvSpPr>
                  <p:cNvPr id="2783" name="Google Shape;2783;p30"/>
                  <p:cNvSpPr/>
                  <p:nvPr/>
                </p:nvSpPr>
                <p:spPr>
                  <a:xfrm>
                    <a:off x="4393758" y="6808168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1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84" name="Google Shape;2784;p30"/>
                  <p:cNvSpPr/>
                  <p:nvPr/>
                </p:nvSpPr>
                <p:spPr>
                  <a:xfrm>
                    <a:off x="4357157" y="6806642"/>
                    <a:ext cx="56632" cy="63602"/>
                  </a:xfrm>
                  <a:custGeom>
                    <a:rect b="b" l="l" r="r" t="t"/>
                    <a:pathLst>
                      <a:path extrusionOk="0" h="63602" w="56632">
                        <a:moveTo>
                          <a:pt x="56526" y="31340"/>
                        </a:moveTo>
                        <a:cubicBezTo>
                          <a:pt x="54064" y="2113"/>
                          <a:pt x="27291" y="-2704"/>
                          <a:pt x="39120" y="2966"/>
                        </a:cubicBezTo>
                        <a:cubicBezTo>
                          <a:pt x="30273" y="-1497"/>
                          <a:pt x="21637" y="-821"/>
                          <a:pt x="13910" y="4306"/>
                        </a:cubicBezTo>
                        <a:cubicBezTo>
                          <a:pt x="-16345" y="24385"/>
                          <a:pt x="8134" y="74343"/>
                          <a:pt x="36227" y="61529"/>
                        </a:cubicBezTo>
                        <a:cubicBezTo>
                          <a:pt x="60461" y="50455"/>
                          <a:pt x="56215" y="27397"/>
                          <a:pt x="56526" y="3134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785" name="Google Shape;2785;p30"/>
              <p:cNvGrpSpPr/>
              <p:nvPr/>
            </p:nvGrpSpPr>
            <p:grpSpPr>
              <a:xfrm>
                <a:off x="1642493" y="7226264"/>
                <a:ext cx="2771296" cy="63618"/>
                <a:chOff x="1642493" y="7226264"/>
                <a:chExt cx="2771296" cy="63618"/>
              </a:xfrm>
            </p:grpSpPr>
            <p:grpSp>
              <p:nvGrpSpPr>
                <p:cNvPr id="2786" name="Google Shape;2786;p30"/>
                <p:cNvGrpSpPr/>
                <p:nvPr/>
              </p:nvGrpSpPr>
              <p:grpSpPr>
                <a:xfrm>
                  <a:off x="1642493" y="7226294"/>
                  <a:ext cx="56575" cy="63588"/>
                  <a:chOff x="1642493" y="7226294"/>
                  <a:chExt cx="56575" cy="63588"/>
                </a:xfrm>
              </p:grpSpPr>
              <p:sp>
                <p:nvSpPr>
                  <p:cNvPr id="2787" name="Google Shape;2787;p30"/>
                  <p:cNvSpPr/>
                  <p:nvPr/>
                </p:nvSpPr>
                <p:spPr>
                  <a:xfrm>
                    <a:off x="1679033" y="7227790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0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88" name="Google Shape;2788;p30"/>
                  <p:cNvSpPr/>
                  <p:nvPr/>
                </p:nvSpPr>
                <p:spPr>
                  <a:xfrm>
                    <a:off x="1642493" y="7226294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5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87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89" name="Google Shape;2789;p30"/>
                <p:cNvGrpSpPr/>
                <p:nvPr/>
              </p:nvGrpSpPr>
              <p:grpSpPr>
                <a:xfrm>
                  <a:off x="2030317" y="7226294"/>
                  <a:ext cx="56575" cy="63588"/>
                  <a:chOff x="2030317" y="7226294"/>
                  <a:chExt cx="56575" cy="63588"/>
                </a:xfrm>
              </p:grpSpPr>
              <p:sp>
                <p:nvSpPr>
                  <p:cNvPr id="2790" name="Google Shape;2790;p30"/>
                  <p:cNvSpPr/>
                  <p:nvPr/>
                </p:nvSpPr>
                <p:spPr>
                  <a:xfrm>
                    <a:off x="2066852" y="7227790"/>
                    <a:ext cx="32" cy="33"/>
                  </a:xfrm>
                  <a:custGeom>
                    <a:rect b="b" l="l" r="r" t="t"/>
                    <a:pathLst>
                      <a:path extrusionOk="0" h="33" w="32">
                        <a:moveTo>
                          <a:pt x="32" y="34"/>
                        </a:moveTo>
                        <a:cubicBezTo>
                          <a:pt x="21" y="0"/>
                          <a:pt x="-34" y="-22"/>
                          <a:pt x="32" y="34"/>
                        </a:cubicBezTo>
                        <a:lnTo>
                          <a:pt x="32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91" name="Google Shape;2791;p30"/>
                  <p:cNvSpPr/>
                  <p:nvPr/>
                </p:nvSpPr>
                <p:spPr>
                  <a:xfrm>
                    <a:off x="2030317" y="7226294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5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87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92" name="Google Shape;2792;p30"/>
                <p:cNvGrpSpPr/>
                <p:nvPr/>
              </p:nvGrpSpPr>
              <p:grpSpPr>
                <a:xfrm>
                  <a:off x="2418130" y="7226294"/>
                  <a:ext cx="56575" cy="63588"/>
                  <a:chOff x="2418130" y="7226294"/>
                  <a:chExt cx="56575" cy="63588"/>
                </a:xfrm>
              </p:grpSpPr>
              <p:sp>
                <p:nvSpPr>
                  <p:cNvPr id="2793" name="Google Shape;2793;p30"/>
                  <p:cNvSpPr/>
                  <p:nvPr/>
                </p:nvSpPr>
                <p:spPr>
                  <a:xfrm>
                    <a:off x="2454669" y="7227790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0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94" name="Google Shape;2794;p30"/>
                  <p:cNvSpPr/>
                  <p:nvPr/>
                </p:nvSpPr>
                <p:spPr>
                  <a:xfrm>
                    <a:off x="2418130" y="7226294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5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87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95" name="Google Shape;2795;p30"/>
                <p:cNvGrpSpPr/>
                <p:nvPr/>
              </p:nvGrpSpPr>
              <p:grpSpPr>
                <a:xfrm>
                  <a:off x="2805954" y="7226294"/>
                  <a:ext cx="56575" cy="63588"/>
                  <a:chOff x="2805954" y="7226294"/>
                  <a:chExt cx="56575" cy="63588"/>
                </a:xfrm>
              </p:grpSpPr>
              <p:sp>
                <p:nvSpPr>
                  <p:cNvPr id="2796" name="Google Shape;2796;p30"/>
                  <p:cNvSpPr/>
                  <p:nvPr/>
                </p:nvSpPr>
                <p:spPr>
                  <a:xfrm>
                    <a:off x="2842485" y="7227790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97" name="Google Shape;2797;p30"/>
                  <p:cNvSpPr/>
                  <p:nvPr/>
                </p:nvSpPr>
                <p:spPr>
                  <a:xfrm>
                    <a:off x="2805954" y="7226294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5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36"/>
                          <a:pt x="56178" y="27887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98" name="Google Shape;2798;p30"/>
                <p:cNvGrpSpPr/>
                <p:nvPr/>
              </p:nvGrpSpPr>
              <p:grpSpPr>
                <a:xfrm>
                  <a:off x="3193767" y="7226294"/>
                  <a:ext cx="56575" cy="63588"/>
                  <a:chOff x="3193767" y="7226294"/>
                  <a:chExt cx="56575" cy="63588"/>
                </a:xfrm>
              </p:grpSpPr>
              <p:sp>
                <p:nvSpPr>
                  <p:cNvPr id="2799" name="Google Shape;2799;p30"/>
                  <p:cNvSpPr/>
                  <p:nvPr/>
                </p:nvSpPr>
                <p:spPr>
                  <a:xfrm>
                    <a:off x="3230306" y="7227790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0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00" name="Google Shape;2800;p30"/>
                  <p:cNvSpPr/>
                  <p:nvPr/>
                </p:nvSpPr>
                <p:spPr>
                  <a:xfrm>
                    <a:off x="3193767" y="7226294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5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87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01" name="Google Shape;2801;p30"/>
                <p:cNvGrpSpPr/>
                <p:nvPr/>
              </p:nvGrpSpPr>
              <p:grpSpPr>
                <a:xfrm>
                  <a:off x="3581590" y="7226294"/>
                  <a:ext cx="56575" cy="63588"/>
                  <a:chOff x="3581590" y="7226294"/>
                  <a:chExt cx="56575" cy="63588"/>
                </a:xfrm>
              </p:grpSpPr>
              <p:sp>
                <p:nvSpPr>
                  <p:cNvPr id="2802" name="Google Shape;2802;p30"/>
                  <p:cNvSpPr/>
                  <p:nvPr/>
                </p:nvSpPr>
                <p:spPr>
                  <a:xfrm>
                    <a:off x="3618121" y="7227790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03" name="Google Shape;2803;p30"/>
                  <p:cNvSpPr/>
                  <p:nvPr/>
                </p:nvSpPr>
                <p:spPr>
                  <a:xfrm>
                    <a:off x="3581590" y="7226294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5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36"/>
                          <a:pt x="56178" y="27887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04" name="Google Shape;2804;p30"/>
                <p:cNvGrpSpPr/>
                <p:nvPr/>
              </p:nvGrpSpPr>
              <p:grpSpPr>
                <a:xfrm>
                  <a:off x="3969403" y="7226294"/>
                  <a:ext cx="56575" cy="63588"/>
                  <a:chOff x="3969403" y="7226294"/>
                  <a:chExt cx="56575" cy="63588"/>
                </a:xfrm>
              </p:grpSpPr>
              <p:sp>
                <p:nvSpPr>
                  <p:cNvPr id="2805" name="Google Shape;2805;p30"/>
                  <p:cNvSpPr/>
                  <p:nvPr/>
                </p:nvSpPr>
                <p:spPr>
                  <a:xfrm>
                    <a:off x="4005943" y="7227790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0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06" name="Google Shape;2806;p30"/>
                  <p:cNvSpPr/>
                  <p:nvPr/>
                </p:nvSpPr>
                <p:spPr>
                  <a:xfrm>
                    <a:off x="3969403" y="7226294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5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87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07" name="Google Shape;2807;p30"/>
                <p:cNvGrpSpPr/>
                <p:nvPr/>
              </p:nvGrpSpPr>
              <p:grpSpPr>
                <a:xfrm>
                  <a:off x="4357157" y="7226264"/>
                  <a:ext cx="56632" cy="63602"/>
                  <a:chOff x="4357157" y="7226264"/>
                  <a:chExt cx="56632" cy="63602"/>
                </a:xfrm>
              </p:grpSpPr>
              <p:sp>
                <p:nvSpPr>
                  <p:cNvPr id="2808" name="Google Shape;2808;p30"/>
                  <p:cNvSpPr/>
                  <p:nvPr/>
                </p:nvSpPr>
                <p:spPr>
                  <a:xfrm>
                    <a:off x="4393758" y="7227790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09" name="Google Shape;2809;p30"/>
                  <p:cNvSpPr/>
                  <p:nvPr/>
                </p:nvSpPr>
                <p:spPr>
                  <a:xfrm>
                    <a:off x="4357157" y="7226264"/>
                    <a:ext cx="56632" cy="63602"/>
                  </a:xfrm>
                  <a:custGeom>
                    <a:rect b="b" l="l" r="r" t="t"/>
                    <a:pathLst>
                      <a:path extrusionOk="0" h="63602" w="56632">
                        <a:moveTo>
                          <a:pt x="56526" y="31340"/>
                        </a:moveTo>
                        <a:cubicBezTo>
                          <a:pt x="54064" y="2114"/>
                          <a:pt x="27291" y="-2704"/>
                          <a:pt x="39120" y="2966"/>
                        </a:cubicBezTo>
                        <a:cubicBezTo>
                          <a:pt x="30273" y="-1497"/>
                          <a:pt x="21637" y="-821"/>
                          <a:pt x="13910" y="4306"/>
                        </a:cubicBezTo>
                        <a:cubicBezTo>
                          <a:pt x="-16345" y="24385"/>
                          <a:pt x="8134" y="74343"/>
                          <a:pt x="36227" y="61529"/>
                        </a:cubicBezTo>
                        <a:cubicBezTo>
                          <a:pt x="60461" y="50466"/>
                          <a:pt x="56215" y="27397"/>
                          <a:pt x="56526" y="3134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810" name="Google Shape;2810;p30"/>
              <p:cNvGrpSpPr/>
              <p:nvPr/>
            </p:nvGrpSpPr>
            <p:grpSpPr>
              <a:xfrm>
                <a:off x="2030317" y="7645897"/>
                <a:ext cx="2383469" cy="63607"/>
                <a:chOff x="2030317" y="7645897"/>
                <a:chExt cx="2383469" cy="63607"/>
              </a:xfrm>
            </p:grpSpPr>
            <p:grpSp>
              <p:nvGrpSpPr>
                <p:cNvPr id="2811" name="Google Shape;2811;p30"/>
                <p:cNvGrpSpPr/>
                <p:nvPr/>
              </p:nvGrpSpPr>
              <p:grpSpPr>
                <a:xfrm>
                  <a:off x="2030317" y="7645916"/>
                  <a:ext cx="56575" cy="63588"/>
                  <a:chOff x="2030317" y="7645916"/>
                  <a:chExt cx="56575" cy="63588"/>
                </a:xfrm>
              </p:grpSpPr>
              <p:sp>
                <p:nvSpPr>
                  <p:cNvPr id="2812" name="Google Shape;2812;p30"/>
                  <p:cNvSpPr/>
                  <p:nvPr/>
                </p:nvSpPr>
                <p:spPr>
                  <a:xfrm>
                    <a:off x="2066852" y="7647420"/>
                    <a:ext cx="32" cy="25"/>
                  </a:xfrm>
                  <a:custGeom>
                    <a:rect b="b" l="l" r="r" t="t"/>
                    <a:pathLst>
                      <a:path extrusionOk="0" h="25" w="32">
                        <a:moveTo>
                          <a:pt x="32" y="26"/>
                        </a:moveTo>
                        <a:cubicBezTo>
                          <a:pt x="21" y="3"/>
                          <a:pt x="-34" y="-19"/>
                          <a:pt x="32" y="26"/>
                        </a:cubicBezTo>
                        <a:lnTo>
                          <a:pt x="32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13" name="Google Shape;2813;p30"/>
                  <p:cNvSpPr/>
                  <p:nvPr/>
                </p:nvSpPr>
                <p:spPr>
                  <a:xfrm>
                    <a:off x="2030317" y="7645916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4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14" name="Google Shape;2814;p30"/>
                <p:cNvGrpSpPr/>
                <p:nvPr/>
              </p:nvGrpSpPr>
              <p:grpSpPr>
                <a:xfrm>
                  <a:off x="2418130" y="7645916"/>
                  <a:ext cx="56575" cy="63588"/>
                  <a:chOff x="2418130" y="7645916"/>
                  <a:chExt cx="56575" cy="63588"/>
                </a:xfrm>
              </p:grpSpPr>
              <p:sp>
                <p:nvSpPr>
                  <p:cNvPr id="2815" name="Google Shape;2815;p30"/>
                  <p:cNvSpPr/>
                  <p:nvPr/>
                </p:nvSpPr>
                <p:spPr>
                  <a:xfrm>
                    <a:off x="2454669" y="7647420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7" y="26"/>
                        </a:moveTo>
                        <a:cubicBezTo>
                          <a:pt x="16" y="3"/>
                          <a:pt x="-28" y="-19"/>
                          <a:pt x="27" y="26"/>
                        </a:cubicBezTo>
                        <a:lnTo>
                          <a:pt x="27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16" name="Google Shape;2816;p30"/>
                  <p:cNvSpPr/>
                  <p:nvPr/>
                </p:nvSpPr>
                <p:spPr>
                  <a:xfrm>
                    <a:off x="2418130" y="7645916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4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17" name="Google Shape;2817;p30"/>
                <p:cNvGrpSpPr/>
                <p:nvPr/>
              </p:nvGrpSpPr>
              <p:grpSpPr>
                <a:xfrm>
                  <a:off x="2805954" y="7645916"/>
                  <a:ext cx="56575" cy="63588"/>
                  <a:chOff x="2805954" y="7645916"/>
                  <a:chExt cx="56575" cy="63588"/>
                </a:xfrm>
              </p:grpSpPr>
              <p:sp>
                <p:nvSpPr>
                  <p:cNvPr id="2818" name="Google Shape;2818;p30"/>
                  <p:cNvSpPr/>
                  <p:nvPr/>
                </p:nvSpPr>
                <p:spPr>
                  <a:xfrm>
                    <a:off x="2842485" y="7647420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19" name="Google Shape;2819;p30"/>
                  <p:cNvSpPr/>
                  <p:nvPr/>
                </p:nvSpPr>
                <p:spPr>
                  <a:xfrm>
                    <a:off x="2805954" y="7645916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4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47"/>
                          <a:pt x="56178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20" name="Google Shape;2820;p30"/>
                <p:cNvGrpSpPr/>
                <p:nvPr/>
              </p:nvGrpSpPr>
              <p:grpSpPr>
                <a:xfrm>
                  <a:off x="3193767" y="7645916"/>
                  <a:ext cx="56575" cy="63588"/>
                  <a:chOff x="3193767" y="7645916"/>
                  <a:chExt cx="56575" cy="63588"/>
                </a:xfrm>
              </p:grpSpPr>
              <p:sp>
                <p:nvSpPr>
                  <p:cNvPr id="2821" name="Google Shape;2821;p30"/>
                  <p:cNvSpPr/>
                  <p:nvPr/>
                </p:nvSpPr>
                <p:spPr>
                  <a:xfrm>
                    <a:off x="3230306" y="7647420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7" y="26"/>
                        </a:moveTo>
                        <a:cubicBezTo>
                          <a:pt x="16" y="3"/>
                          <a:pt x="-28" y="-19"/>
                          <a:pt x="27" y="26"/>
                        </a:cubicBezTo>
                        <a:lnTo>
                          <a:pt x="27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22" name="Google Shape;2822;p30"/>
                  <p:cNvSpPr/>
                  <p:nvPr/>
                </p:nvSpPr>
                <p:spPr>
                  <a:xfrm>
                    <a:off x="3193767" y="7645916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4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23" name="Google Shape;2823;p30"/>
                <p:cNvGrpSpPr/>
                <p:nvPr/>
              </p:nvGrpSpPr>
              <p:grpSpPr>
                <a:xfrm>
                  <a:off x="3581590" y="7645916"/>
                  <a:ext cx="56575" cy="63588"/>
                  <a:chOff x="3581590" y="7645916"/>
                  <a:chExt cx="56575" cy="63588"/>
                </a:xfrm>
              </p:grpSpPr>
              <p:sp>
                <p:nvSpPr>
                  <p:cNvPr id="2824" name="Google Shape;2824;p30"/>
                  <p:cNvSpPr/>
                  <p:nvPr/>
                </p:nvSpPr>
                <p:spPr>
                  <a:xfrm>
                    <a:off x="3618121" y="7647420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25" name="Google Shape;2825;p30"/>
                  <p:cNvSpPr/>
                  <p:nvPr/>
                </p:nvSpPr>
                <p:spPr>
                  <a:xfrm>
                    <a:off x="3581590" y="7645916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4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47"/>
                          <a:pt x="56178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26" name="Google Shape;2826;p30"/>
                <p:cNvGrpSpPr/>
                <p:nvPr/>
              </p:nvGrpSpPr>
              <p:grpSpPr>
                <a:xfrm>
                  <a:off x="3969403" y="7645916"/>
                  <a:ext cx="56575" cy="63588"/>
                  <a:chOff x="3969403" y="7645916"/>
                  <a:chExt cx="56575" cy="63588"/>
                </a:xfrm>
              </p:grpSpPr>
              <p:sp>
                <p:nvSpPr>
                  <p:cNvPr id="2827" name="Google Shape;2827;p30"/>
                  <p:cNvSpPr/>
                  <p:nvPr/>
                </p:nvSpPr>
                <p:spPr>
                  <a:xfrm>
                    <a:off x="4005943" y="7647420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7" y="26"/>
                        </a:moveTo>
                        <a:cubicBezTo>
                          <a:pt x="16" y="3"/>
                          <a:pt x="-28" y="-19"/>
                          <a:pt x="27" y="26"/>
                        </a:cubicBezTo>
                        <a:lnTo>
                          <a:pt x="27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28" name="Google Shape;2828;p30"/>
                  <p:cNvSpPr/>
                  <p:nvPr/>
                </p:nvSpPr>
                <p:spPr>
                  <a:xfrm>
                    <a:off x="3969403" y="7645916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4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29" name="Google Shape;2829;p30"/>
                <p:cNvGrpSpPr/>
                <p:nvPr/>
              </p:nvGrpSpPr>
              <p:grpSpPr>
                <a:xfrm>
                  <a:off x="4357194" y="7645897"/>
                  <a:ext cx="56592" cy="63578"/>
                  <a:chOff x="4357194" y="7645897"/>
                  <a:chExt cx="56592" cy="63578"/>
                </a:xfrm>
              </p:grpSpPr>
              <p:sp>
                <p:nvSpPr>
                  <p:cNvPr id="2830" name="Google Shape;2830;p30"/>
                  <p:cNvSpPr/>
                  <p:nvPr/>
                </p:nvSpPr>
                <p:spPr>
                  <a:xfrm>
                    <a:off x="4393758" y="7647420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31" name="Google Shape;2831;p30"/>
                  <p:cNvSpPr/>
                  <p:nvPr/>
                </p:nvSpPr>
                <p:spPr>
                  <a:xfrm>
                    <a:off x="4357194" y="7645897"/>
                    <a:ext cx="56592" cy="63578"/>
                  </a:xfrm>
                  <a:custGeom>
                    <a:rect b="b" l="l" r="r" t="t"/>
                    <a:pathLst>
                      <a:path extrusionOk="0" h="63578" w="56592">
                        <a:moveTo>
                          <a:pt x="56489" y="31329"/>
                        </a:moveTo>
                        <a:cubicBezTo>
                          <a:pt x="54027" y="2102"/>
                          <a:pt x="27254" y="-2715"/>
                          <a:pt x="39083" y="2955"/>
                        </a:cubicBezTo>
                        <a:cubicBezTo>
                          <a:pt x="30236" y="-1508"/>
                          <a:pt x="21622" y="-799"/>
                          <a:pt x="13873" y="4295"/>
                        </a:cubicBezTo>
                        <a:cubicBezTo>
                          <a:pt x="-16282" y="24507"/>
                          <a:pt x="8063" y="74266"/>
                          <a:pt x="36189" y="61519"/>
                        </a:cubicBezTo>
                        <a:cubicBezTo>
                          <a:pt x="60402" y="50388"/>
                          <a:pt x="56178" y="27397"/>
                          <a:pt x="56489" y="3132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</p:grpSp>
        <p:sp>
          <p:nvSpPr>
            <p:cNvPr id="2832" name="Google Shape;2832;p30"/>
            <p:cNvSpPr/>
            <p:nvPr/>
          </p:nvSpPr>
          <p:spPr>
            <a:xfrm>
              <a:off x="983156" y="6952815"/>
              <a:ext cx="1016410" cy="1178707"/>
            </a:xfrm>
            <a:custGeom>
              <a:rect b="b" l="l" r="r" t="t"/>
              <a:pathLst>
                <a:path extrusionOk="0" h="1178707" w="1016410">
                  <a:moveTo>
                    <a:pt x="689540" y="942339"/>
                  </a:moveTo>
                  <a:cubicBezTo>
                    <a:pt x="757710" y="1008300"/>
                    <a:pt x="831911" y="1067794"/>
                    <a:pt x="911489" y="1119447"/>
                  </a:cubicBezTo>
                  <a:cubicBezTo>
                    <a:pt x="952121" y="1145826"/>
                    <a:pt x="991112" y="1169150"/>
                    <a:pt x="1016411" y="1178707"/>
                  </a:cubicBezTo>
                  <a:cubicBezTo>
                    <a:pt x="931899" y="1087706"/>
                    <a:pt x="905702" y="951930"/>
                    <a:pt x="864594" y="828579"/>
                  </a:cubicBezTo>
                  <a:cubicBezTo>
                    <a:pt x="814073" y="675648"/>
                    <a:pt x="850182" y="529295"/>
                    <a:pt x="806280" y="520258"/>
                  </a:cubicBezTo>
                  <a:cubicBezTo>
                    <a:pt x="449597" y="447331"/>
                    <a:pt x="164832" y="309617"/>
                    <a:pt x="0" y="0"/>
                  </a:cubicBezTo>
                  <a:cubicBezTo>
                    <a:pt x="9124" y="37222"/>
                    <a:pt x="22827" y="80226"/>
                    <a:pt x="40787" y="127005"/>
                  </a:cubicBezTo>
                  <a:cubicBezTo>
                    <a:pt x="117383" y="326517"/>
                    <a:pt x="238512" y="505961"/>
                    <a:pt x="392170" y="654617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33" name="Google Shape;2833;p30"/>
          <p:cNvGrpSpPr/>
          <p:nvPr/>
        </p:nvGrpSpPr>
        <p:grpSpPr>
          <a:xfrm>
            <a:off x="2584551" y="1319013"/>
            <a:ext cx="1917232" cy="2768688"/>
            <a:chOff x="5169102" y="2638027"/>
            <a:chExt cx="3834463" cy="5537375"/>
          </a:xfrm>
        </p:grpSpPr>
        <p:sp>
          <p:nvSpPr>
            <p:cNvPr id="2834" name="Google Shape;2834;p30"/>
            <p:cNvSpPr/>
            <p:nvPr/>
          </p:nvSpPr>
          <p:spPr>
            <a:xfrm>
              <a:off x="5169102" y="2638027"/>
              <a:ext cx="3834463" cy="5537375"/>
            </a:xfrm>
            <a:custGeom>
              <a:rect b="b" l="l" r="r" t="t"/>
              <a:pathLst>
                <a:path extrusionOk="0" h="5537375" w="3834463">
                  <a:moveTo>
                    <a:pt x="1125514" y="5511625"/>
                  </a:moveTo>
                  <a:cubicBezTo>
                    <a:pt x="1098086" y="5511625"/>
                    <a:pt x="1072210" y="5508358"/>
                    <a:pt x="1042909" y="5499554"/>
                  </a:cubicBezTo>
                  <a:cubicBezTo>
                    <a:pt x="992178" y="5483119"/>
                    <a:pt x="879307" y="5302778"/>
                    <a:pt x="833920" y="5166591"/>
                  </a:cubicBezTo>
                  <a:cubicBezTo>
                    <a:pt x="771115" y="4976494"/>
                    <a:pt x="805893" y="4915605"/>
                    <a:pt x="768055" y="4907819"/>
                  </a:cubicBezTo>
                  <a:cubicBezTo>
                    <a:pt x="441816" y="4841116"/>
                    <a:pt x="163925" y="4602965"/>
                    <a:pt x="10501" y="4314800"/>
                  </a:cubicBezTo>
                  <a:cubicBezTo>
                    <a:pt x="-3657" y="4314800"/>
                    <a:pt x="600" y="4249680"/>
                    <a:pt x="600" y="90316"/>
                  </a:cubicBezTo>
                  <a:cubicBezTo>
                    <a:pt x="203880" y="64867"/>
                    <a:pt x="406794" y="45153"/>
                    <a:pt x="611216" y="45109"/>
                  </a:cubicBezTo>
                  <a:cubicBezTo>
                    <a:pt x="2139685" y="44755"/>
                    <a:pt x="2919479" y="-20254"/>
                    <a:pt x="3727765" y="6425"/>
                  </a:cubicBezTo>
                  <a:cubicBezTo>
                    <a:pt x="3768042" y="7998"/>
                    <a:pt x="3838618" y="3888367"/>
                    <a:pt x="3834272" y="5507671"/>
                  </a:cubicBezTo>
                  <a:cubicBezTo>
                    <a:pt x="3834272" y="5572115"/>
                    <a:pt x="3191184" y="5511625"/>
                    <a:pt x="1125514" y="551162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835" name="Google Shape;2835;p30"/>
            <p:cNvGrpSpPr/>
            <p:nvPr/>
          </p:nvGrpSpPr>
          <p:grpSpPr>
            <a:xfrm>
              <a:off x="5451067" y="3030032"/>
              <a:ext cx="3159179" cy="4679472"/>
              <a:chOff x="5451067" y="3030032"/>
              <a:chExt cx="3159179" cy="4679472"/>
            </a:xfrm>
          </p:grpSpPr>
          <p:grpSp>
            <p:nvGrpSpPr>
              <p:cNvPr id="2836" name="Google Shape;2836;p30"/>
              <p:cNvGrpSpPr/>
              <p:nvPr/>
            </p:nvGrpSpPr>
            <p:grpSpPr>
              <a:xfrm>
                <a:off x="5451104" y="3030032"/>
                <a:ext cx="3159139" cy="63607"/>
                <a:chOff x="5451104" y="3030032"/>
                <a:chExt cx="3159139" cy="63607"/>
              </a:xfrm>
            </p:grpSpPr>
            <p:grpSp>
              <p:nvGrpSpPr>
                <p:cNvPr id="2837" name="Google Shape;2837;p30"/>
                <p:cNvGrpSpPr/>
                <p:nvPr/>
              </p:nvGrpSpPr>
              <p:grpSpPr>
                <a:xfrm>
                  <a:off x="5451104" y="3030032"/>
                  <a:ext cx="56593" cy="63578"/>
                  <a:chOff x="5451104" y="3030032"/>
                  <a:chExt cx="56593" cy="63578"/>
                </a:xfrm>
              </p:grpSpPr>
              <p:sp>
                <p:nvSpPr>
                  <p:cNvPr id="2838" name="Google Shape;2838;p30"/>
                  <p:cNvSpPr/>
                  <p:nvPr/>
                </p:nvSpPr>
                <p:spPr>
                  <a:xfrm>
                    <a:off x="5487672" y="3031547"/>
                    <a:ext cx="32" cy="33"/>
                  </a:xfrm>
                  <a:custGeom>
                    <a:rect b="b" l="l" r="r" t="t"/>
                    <a:pathLst>
                      <a:path extrusionOk="0" h="33" w="32">
                        <a:moveTo>
                          <a:pt x="32" y="34"/>
                        </a:moveTo>
                        <a:cubicBezTo>
                          <a:pt x="21" y="1"/>
                          <a:pt x="-34" y="-22"/>
                          <a:pt x="32" y="34"/>
                        </a:cubicBezTo>
                        <a:lnTo>
                          <a:pt x="32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39" name="Google Shape;2839;p30"/>
                  <p:cNvSpPr/>
                  <p:nvPr/>
                </p:nvSpPr>
                <p:spPr>
                  <a:xfrm>
                    <a:off x="5451104" y="3030032"/>
                    <a:ext cx="56593" cy="63578"/>
                  </a:xfrm>
                  <a:custGeom>
                    <a:rect b="b" l="l" r="r" t="t"/>
                    <a:pathLst>
                      <a:path extrusionOk="0" h="63578" w="56593">
                        <a:moveTo>
                          <a:pt x="56489" y="31329"/>
                        </a:moveTo>
                        <a:cubicBezTo>
                          <a:pt x="54027" y="2102"/>
                          <a:pt x="27254" y="-2715"/>
                          <a:pt x="39083" y="2955"/>
                        </a:cubicBezTo>
                        <a:cubicBezTo>
                          <a:pt x="30236" y="-1508"/>
                          <a:pt x="21622" y="-799"/>
                          <a:pt x="13872" y="4295"/>
                        </a:cubicBezTo>
                        <a:cubicBezTo>
                          <a:pt x="-16282" y="24507"/>
                          <a:pt x="8063" y="74265"/>
                          <a:pt x="36189" y="61518"/>
                        </a:cubicBezTo>
                        <a:cubicBezTo>
                          <a:pt x="60402" y="50388"/>
                          <a:pt x="56178" y="27386"/>
                          <a:pt x="56489" y="3132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40" name="Google Shape;2840;p30"/>
                <p:cNvGrpSpPr/>
                <p:nvPr/>
              </p:nvGrpSpPr>
              <p:grpSpPr>
                <a:xfrm>
                  <a:off x="5838950" y="3030051"/>
                  <a:ext cx="56575" cy="63588"/>
                  <a:chOff x="5838950" y="3030051"/>
                  <a:chExt cx="56575" cy="63588"/>
                </a:xfrm>
              </p:grpSpPr>
              <p:sp>
                <p:nvSpPr>
                  <p:cNvPr id="2841" name="Google Shape;2841;p30"/>
                  <p:cNvSpPr/>
                  <p:nvPr/>
                </p:nvSpPr>
                <p:spPr>
                  <a:xfrm>
                    <a:off x="5875490" y="3031547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1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42" name="Google Shape;2842;p30"/>
                  <p:cNvSpPr/>
                  <p:nvPr/>
                </p:nvSpPr>
                <p:spPr>
                  <a:xfrm>
                    <a:off x="5838950" y="3030051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43" name="Google Shape;2843;p30"/>
                <p:cNvGrpSpPr/>
                <p:nvPr/>
              </p:nvGrpSpPr>
              <p:grpSpPr>
                <a:xfrm>
                  <a:off x="6226774" y="3030051"/>
                  <a:ext cx="56575" cy="63588"/>
                  <a:chOff x="6226774" y="3030051"/>
                  <a:chExt cx="56575" cy="63588"/>
                </a:xfrm>
              </p:grpSpPr>
              <p:sp>
                <p:nvSpPr>
                  <p:cNvPr id="2844" name="Google Shape;2844;p30"/>
                  <p:cNvSpPr/>
                  <p:nvPr/>
                </p:nvSpPr>
                <p:spPr>
                  <a:xfrm>
                    <a:off x="6263309" y="3031547"/>
                    <a:ext cx="32" cy="33"/>
                  </a:xfrm>
                  <a:custGeom>
                    <a:rect b="b" l="l" r="r" t="t"/>
                    <a:pathLst>
                      <a:path extrusionOk="0" h="33" w="32">
                        <a:moveTo>
                          <a:pt x="32" y="34"/>
                        </a:moveTo>
                        <a:cubicBezTo>
                          <a:pt x="21" y="1"/>
                          <a:pt x="-34" y="-22"/>
                          <a:pt x="32" y="34"/>
                        </a:cubicBezTo>
                        <a:lnTo>
                          <a:pt x="32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45" name="Google Shape;2845;p30"/>
                  <p:cNvSpPr/>
                  <p:nvPr/>
                </p:nvSpPr>
                <p:spPr>
                  <a:xfrm>
                    <a:off x="6226774" y="3030051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46" name="Google Shape;2846;p30"/>
                <p:cNvGrpSpPr/>
                <p:nvPr/>
              </p:nvGrpSpPr>
              <p:grpSpPr>
                <a:xfrm>
                  <a:off x="6614587" y="3030051"/>
                  <a:ext cx="56575" cy="63588"/>
                  <a:chOff x="6614587" y="3030051"/>
                  <a:chExt cx="56575" cy="63588"/>
                </a:xfrm>
              </p:grpSpPr>
              <p:sp>
                <p:nvSpPr>
                  <p:cNvPr id="2847" name="Google Shape;2847;p30"/>
                  <p:cNvSpPr/>
                  <p:nvPr/>
                </p:nvSpPr>
                <p:spPr>
                  <a:xfrm>
                    <a:off x="6651126" y="3031547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1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48" name="Google Shape;2848;p30"/>
                  <p:cNvSpPr/>
                  <p:nvPr/>
                </p:nvSpPr>
                <p:spPr>
                  <a:xfrm>
                    <a:off x="6614587" y="3030051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49" name="Google Shape;2849;p30"/>
                <p:cNvGrpSpPr/>
                <p:nvPr/>
              </p:nvGrpSpPr>
              <p:grpSpPr>
                <a:xfrm>
                  <a:off x="7002411" y="3030051"/>
                  <a:ext cx="56575" cy="63588"/>
                  <a:chOff x="7002411" y="3030051"/>
                  <a:chExt cx="56575" cy="63588"/>
                </a:xfrm>
              </p:grpSpPr>
              <p:sp>
                <p:nvSpPr>
                  <p:cNvPr id="2850" name="Google Shape;2850;p30"/>
                  <p:cNvSpPr/>
                  <p:nvPr/>
                </p:nvSpPr>
                <p:spPr>
                  <a:xfrm>
                    <a:off x="7038942" y="3031547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1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51" name="Google Shape;2851;p30"/>
                  <p:cNvSpPr/>
                  <p:nvPr/>
                </p:nvSpPr>
                <p:spPr>
                  <a:xfrm>
                    <a:off x="7002411" y="3030051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36"/>
                          <a:pt x="56178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52" name="Google Shape;2852;p30"/>
                <p:cNvGrpSpPr/>
                <p:nvPr/>
              </p:nvGrpSpPr>
              <p:grpSpPr>
                <a:xfrm>
                  <a:off x="7390224" y="3030051"/>
                  <a:ext cx="56575" cy="63588"/>
                  <a:chOff x="7390224" y="3030051"/>
                  <a:chExt cx="56575" cy="63588"/>
                </a:xfrm>
              </p:grpSpPr>
              <p:sp>
                <p:nvSpPr>
                  <p:cNvPr id="2853" name="Google Shape;2853;p30"/>
                  <p:cNvSpPr/>
                  <p:nvPr/>
                </p:nvSpPr>
                <p:spPr>
                  <a:xfrm>
                    <a:off x="7426763" y="3031547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1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54" name="Google Shape;2854;p30"/>
                  <p:cNvSpPr/>
                  <p:nvPr/>
                </p:nvSpPr>
                <p:spPr>
                  <a:xfrm>
                    <a:off x="7390224" y="3030051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55" name="Google Shape;2855;p30"/>
                <p:cNvGrpSpPr/>
                <p:nvPr/>
              </p:nvGrpSpPr>
              <p:grpSpPr>
                <a:xfrm>
                  <a:off x="7778047" y="3030051"/>
                  <a:ext cx="56575" cy="63588"/>
                  <a:chOff x="7778047" y="3030051"/>
                  <a:chExt cx="56575" cy="63588"/>
                </a:xfrm>
              </p:grpSpPr>
              <p:sp>
                <p:nvSpPr>
                  <p:cNvPr id="2856" name="Google Shape;2856;p30"/>
                  <p:cNvSpPr/>
                  <p:nvPr/>
                </p:nvSpPr>
                <p:spPr>
                  <a:xfrm>
                    <a:off x="7814578" y="3031547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1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57" name="Google Shape;2857;p30"/>
                  <p:cNvSpPr/>
                  <p:nvPr/>
                </p:nvSpPr>
                <p:spPr>
                  <a:xfrm>
                    <a:off x="7778047" y="3030051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36"/>
                          <a:pt x="56178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58" name="Google Shape;2858;p30"/>
                <p:cNvGrpSpPr/>
                <p:nvPr/>
              </p:nvGrpSpPr>
              <p:grpSpPr>
                <a:xfrm>
                  <a:off x="8165860" y="3030051"/>
                  <a:ext cx="56575" cy="63588"/>
                  <a:chOff x="8165860" y="3030051"/>
                  <a:chExt cx="56575" cy="63588"/>
                </a:xfrm>
              </p:grpSpPr>
              <p:sp>
                <p:nvSpPr>
                  <p:cNvPr id="2859" name="Google Shape;2859;p30"/>
                  <p:cNvSpPr/>
                  <p:nvPr/>
                </p:nvSpPr>
                <p:spPr>
                  <a:xfrm>
                    <a:off x="8202400" y="3031547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1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60" name="Google Shape;2860;p30"/>
                  <p:cNvSpPr/>
                  <p:nvPr/>
                </p:nvSpPr>
                <p:spPr>
                  <a:xfrm>
                    <a:off x="8165860" y="3030051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61" name="Google Shape;2861;p30"/>
                <p:cNvGrpSpPr/>
                <p:nvPr/>
              </p:nvGrpSpPr>
              <p:grpSpPr>
                <a:xfrm>
                  <a:off x="8553651" y="3030032"/>
                  <a:ext cx="56592" cy="63578"/>
                  <a:chOff x="8553651" y="3030032"/>
                  <a:chExt cx="56592" cy="63578"/>
                </a:xfrm>
              </p:grpSpPr>
              <p:sp>
                <p:nvSpPr>
                  <p:cNvPr id="2862" name="Google Shape;2862;p30"/>
                  <p:cNvSpPr/>
                  <p:nvPr/>
                </p:nvSpPr>
                <p:spPr>
                  <a:xfrm>
                    <a:off x="8590215" y="3031547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1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63" name="Google Shape;2863;p30"/>
                  <p:cNvSpPr/>
                  <p:nvPr/>
                </p:nvSpPr>
                <p:spPr>
                  <a:xfrm>
                    <a:off x="8553651" y="3030032"/>
                    <a:ext cx="56592" cy="63578"/>
                  </a:xfrm>
                  <a:custGeom>
                    <a:rect b="b" l="l" r="r" t="t"/>
                    <a:pathLst>
                      <a:path extrusionOk="0" h="63578" w="56592">
                        <a:moveTo>
                          <a:pt x="56489" y="31329"/>
                        </a:moveTo>
                        <a:cubicBezTo>
                          <a:pt x="54027" y="2102"/>
                          <a:pt x="27254" y="-2715"/>
                          <a:pt x="39083" y="2955"/>
                        </a:cubicBezTo>
                        <a:cubicBezTo>
                          <a:pt x="30236" y="-1508"/>
                          <a:pt x="21622" y="-799"/>
                          <a:pt x="13873" y="4295"/>
                        </a:cubicBezTo>
                        <a:cubicBezTo>
                          <a:pt x="-16282" y="24507"/>
                          <a:pt x="8063" y="74265"/>
                          <a:pt x="36189" y="61518"/>
                        </a:cubicBezTo>
                        <a:cubicBezTo>
                          <a:pt x="60402" y="50388"/>
                          <a:pt x="56178" y="27386"/>
                          <a:pt x="56489" y="3132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864" name="Google Shape;2864;p30"/>
              <p:cNvGrpSpPr/>
              <p:nvPr/>
            </p:nvGrpSpPr>
            <p:grpSpPr>
              <a:xfrm>
                <a:off x="5451067" y="3449643"/>
                <a:ext cx="3159179" cy="63618"/>
                <a:chOff x="5451067" y="3449643"/>
                <a:chExt cx="3159179" cy="63618"/>
              </a:xfrm>
            </p:grpSpPr>
            <p:grpSp>
              <p:nvGrpSpPr>
                <p:cNvPr id="2865" name="Google Shape;2865;p30"/>
                <p:cNvGrpSpPr/>
                <p:nvPr/>
              </p:nvGrpSpPr>
              <p:grpSpPr>
                <a:xfrm>
                  <a:off x="5451067" y="3449643"/>
                  <a:ext cx="56634" cy="63602"/>
                  <a:chOff x="5451067" y="3449643"/>
                  <a:chExt cx="56634" cy="63602"/>
                </a:xfrm>
              </p:grpSpPr>
              <p:sp>
                <p:nvSpPr>
                  <p:cNvPr id="2866" name="Google Shape;2866;p30"/>
                  <p:cNvSpPr/>
                  <p:nvPr/>
                </p:nvSpPr>
                <p:spPr>
                  <a:xfrm>
                    <a:off x="5487672" y="3451177"/>
                    <a:ext cx="32" cy="25"/>
                  </a:xfrm>
                  <a:custGeom>
                    <a:rect b="b" l="l" r="r" t="t"/>
                    <a:pathLst>
                      <a:path extrusionOk="0" h="25" w="32">
                        <a:moveTo>
                          <a:pt x="32" y="26"/>
                        </a:moveTo>
                        <a:cubicBezTo>
                          <a:pt x="21" y="3"/>
                          <a:pt x="-34" y="-19"/>
                          <a:pt x="32" y="26"/>
                        </a:cubicBezTo>
                        <a:lnTo>
                          <a:pt x="32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67" name="Google Shape;2867;p30"/>
                  <p:cNvSpPr/>
                  <p:nvPr/>
                </p:nvSpPr>
                <p:spPr>
                  <a:xfrm>
                    <a:off x="5451067" y="3449643"/>
                    <a:ext cx="56634" cy="63602"/>
                  </a:xfrm>
                  <a:custGeom>
                    <a:rect b="b" l="l" r="r" t="t"/>
                    <a:pathLst>
                      <a:path extrusionOk="0" h="63602" w="56634">
                        <a:moveTo>
                          <a:pt x="56526" y="31340"/>
                        </a:moveTo>
                        <a:cubicBezTo>
                          <a:pt x="54065" y="2113"/>
                          <a:pt x="27291" y="-2704"/>
                          <a:pt x="39120" y="2966"/>
                        </a:cubicBezTo>
                        <a:cubicBezTo>
                          <a:pt x="30273" y="-1497"/>
                          <a:pt x="21637" y="-821"/>
                          <a:pt x="13910" y="4306"/>
                        </a:cubicBezTo>
                        <a:cubicBezTo>
                          <a:pt x="-16345" y="24385"/>
                          <a:pt x="8134" y="74343"/>
                          <a:pt x="36227" y="61529"/>
                        </a:cubicBezTo>
                        <a:cubicBezTo>
                          <a:pt x="60472" y="50466"/>
                          <a:pt x="56215" y="27408"/>
                          <a:pt x="56526" y="3134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68" name="Google Shape;2868;p30"/>
                <p:cNvGrpSpPr/>
                <p:nvPr/>
              </p:nvGrpSpPr>
              <p:grpSpPr>
                <a:xfrm>
                  <a:off x="5838950" y="3449673"/>
                  <a:ext cx="56575" cy="63588"/>
                  <a:chOff x="5838950" y="3449673"/>
                  <a:chExt cx="56575" cy="63588"/>
                </a:xfrm>
              </p:grpSpPr>
              <p:sp>
                <p:nvSpPr>
                  <p:cNvPr id="2869" name="Google Shape;2869;p30"/>
                  <p:cNvSpPr/>
                  <p:nvPr/>
                </p:nvSpPr>
                <p:spPr>
                  <a:xfrm>
                    <a:off x="5875490" y="3451177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7" y="26"/>
                        </a:moveTo>
                        <a:cubicBezTo>
                          <a:pt x="16" y="3"/>
                          <a:pt x="-28" y="-19"/>
                          <a:pt x="27" y="26"/>
                        </a:cubicBezTo>
                        <a:lnTo>
                          <a:pt x="27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70" name="Google Shape;2870;p30"/>
                  <p:cNvSpPr/>
                  <p:nvPr/>
                </p:nvSpPr>
                <p:spPr>
                  <a:xfrm>
                    <a:off x="5838950" y="3449673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71" name="Google Shape;2871;p30"/>
                <p:cNvGrpSpPr/>
                <p:nvPr/>
              </p:nvGrpSpPr>
              <p:grpSpPr>
                <a:xfrm>
                  <a:off x="6226774" y="3449673"/>
                  <a:ext cx="56575" cy="63588"/>
                  <a:chOff x="6226774" y="3449673"/>
                  <a:chExt cx="56575" cy="63588"/>
                </a:xfrm>
              </p:grpSpPr>
              <p:sp>
                <p:nvSpPr>
                  <p:cNvPr id="2872" name="Google Shape;2872;p30"/>
                  <p:cNvSpPr/>
                  <p:nvPr/>
                </p:nvSpPr>
                <p:spPr>
                  <a:xfrm>
                    <a:off x="6263309" y="3451177"/>
                    <a:ext cx="32" cy="25"/>
                  </a:xfrm>
                  <a:custGeom>
                    <a:rect b="b" l="l" r="r" t="t"/>
                    <a:pathLst>
                      <a:path extrusionOk="0" h="25" w="32">
                        <a:moveTo>
                          <a:pt x="32" y="26"/>
                        </a:moveTo>
                        <a:cubicBezTo>
                          <a:pt x="21" y="3"/>
                          <a:pt x="-34" y="-19"/>
                          <a:pt x="32" y="26"/>
                        </a:cubicBezTo>
                        <a:lnTo>
                          <a:pt x="32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73" name="Google Shape;2873;p30"/>
                  <p:cNvSpPr/>
                  <p:nvPr/>
                </p:nvSpPr>
                <p:spPr>
                  <a:xfrm>
                    <a:off x="6226774" y="3449673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74" name="Google Shape;2874;p30"/>
                <p:cNvGrpSpPr/>
                <p:nvPr/>
              </p:nvGrpSpPr>
              <p:grpSpPr>
                <a:xfrm>
                  <a:off x="6614587" y="3449673"/>
                  <a:ext cx="56575" cy="63588"/>
                  <a:chOff x="6614587" y="3449673"/>
                  <a:chExt cx="56575" cy="63588"/>
                </a:xfrm>
              </p:grpSpPr>
              <p:sp>
                <p:nvSpPr>
                  <p:cNvPr id="2875" name="Google Shape;2875;p30"/>
                  <p:cNvSpPr/>
                  <p:nvPr/>
                </p:nvSpPr>
                <p:spPr>
                  <a:xfrm>
                    <a:off x="6651126" y="3451177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7" y="26"/>
                        </a:moveTo>
                        <a:cubicBezTo>
                          <a:pt x="16" y="3"/>
                          <a:pt x="-28" y="-19"/>
                          <a:pt x="27" y="26"/>
                        </a:cubicBezTo>
                        <a:lnTo>
                          <a:pt x="27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76" name="Google Shape;2876;p30"/>
                  <p:cNvSpPr/>
                  <p:nvPr/>
                </p:nvSpPr>
                <p:spPr>
                  <a:xfrm>
                    <a:off x="6614587" y="3449673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77" name="Google Shape;2877;p30"/>
                <p:cNvGrpSpPr/>
                <p:nvPr/>
              </p:nvGrpSpPr>
              <p:grpSpPr>
                <a:xfrm>
                  <a:off x="7002411" y="3449673"/>
                  <a:ext cx="56575" cy="63588"/>
                  <a:chOff x="7002411" y="3449673"/>
                  <a:chExt cx="56575" cy="63588"/>
                </a:xfrm>
              </p:grpSpPr>
              <p:sp>
                <p:nvSpPr>
                  <p:cNvPr id="2878" name="Google Shape;2878;p30"/>
                  <p:cNvSpPr/>
                  <p:nvPr/>
                </p:nvSpPr>
                <p:spPr>
                  <a:xfrm>
                    <a:off x="7038942" y="3451177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79" name="Google Shape;2879;p30"/>
                  <p:cNvSpPr/>
                  <p:nvPr/>
                </p:nvSpPr>
                <p:spPr>
                  <a:xfrm>
                    <a:off x="7002411" y="3449673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47"/>
                          <a:pt x="56178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80" name="Google Shape;2880;p30"/>
                <p:cNvGrpSpPr/>
                <p:nvPr/>
              </p:nvGrpSpPr>
              <p:grpSpPr>
                <a:xfrm>
                  <a:off x="7390224" y="3449673"/>
                  <a:ext cx="56575" cy="63588"/>
                  <a:chOff x="7390224" y="3449673"/>
                  <a:chExt cx="56575" cy="63588"/>
                </a:xfrm>
              </p:grpSpPr>
              <p:sp>
                <p:nvSpPr>
                  <p:cNvPr id="2881" name="Google Shape;2881;p30"/>
                  <p:cNvSpPr/>
                  <p:nvPr/>
                </p:nvSpPr>
                <p:spPr>
                  <a:xfrm>
                    <a:off x="7426763" y="3451177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7" y="26"/>
                        </a:moveTo>
                        <a:cubicBezTo>
                          <a:pt x="16" y="3"/>
                          <a:pt x="-28" y="-19"/>
                          <a:pt x="27" y="26"/>
                        </a:cubicBezTo>
                        <a:lnTo>
                          <a:pt x="27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82" name="Google Shape;2882;p30"/>
                  <p:cNvSpPr/>
                  <p:nvPr/>
                </p:nvSpPr>
                <p:spPr>
                  <a:xfrm>
                    <a:off x="7390224" y="3449673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83" name="Google Shape;2883;p30"/>
                <p:cNvGrpSpPr/>
                <p:nvPr/>
              </p:nvGrpSpPr>
              <p:grpSpPr>
                <a:xfrm>
                  <a:off x="7778047" y="3449673"/>
                  <a:ext cx="56575" cy="63588"/>
                  <a:chOff x="7778047" y="3449673"/>
                  <a:chExt cx="56575" cy="63588"/>
                </a:xfrm>
              </p:grpSpPr>
              <p:sp>
                <p:nvSpPr>
                  <p:cNvPr id="2884" name="Google Shape;2884;p30"/>
                  <p:cNvSpPr/>
                  <p:nvPr/>
                </p:nvSpPr>
                <p:spPr>
                  <a:xfrm>
                    <a:off x="7814578" y="3451177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85" name="Google Shape;2885;p30"/>
                  <p:cNvSpPr/>
                  <p:nvPr/>
                </p:nvSpPr>
                <p:spPr>
                  <a:xfrm>
                    <a:off x="7778047" y="3449673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47"/>
                          <a:pt x="56178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86" name="Google Shape;2886;p30"/>
                <p:cNvGrpSpPr/>
                <p:nvPr/>
              </p:nvGrpSpPr>
              <p:grpSpPr>
                <a:xfrm>
                  <a:off x="8165860" y="3449673"/>
                  <a:ext cx="56575" cy="63588"/>
                  <a:chOff x="8165860" y="3449673"/>
                  <a:chExt cx="56575" cy="63588"/>
                </a:xfrm>
              </p:grpSpPr>
              <p:sp>
                <p:nvSpPr>
                  <p:cNvPr id="2887" name="Google Shape;2887;p30"/>
                  <p:cNvSpPr/>
                  <p:nvPr/>
                </p:nvSpPr>
                <p:spPr>
                  <a:xfrm>
                    <a:off x="8202400" y="3451177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7" y="26"/>
                        </a:moveTo>
                        <a:cubicBezTo>
                          <a:pt x="16" y="3"/>
                          <a:pt x="-28" y="-19"/>
                          <a:pt x="27" y="26"/>
                        </a:cubicBezTo>
                        <a:lnTo>
                          <a:pt x="27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88" name="Google Shape;2888;p30"/>
                  <p:cNvSpPr/>
                  <p:nvPr/>
                </p:nvSpPr>
                <p:spPr>
                  <a:xfrm>
                    <a:off x="8165860" y="3449673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89" name="Google Shape;2889;p30"/>
                <p:cNvGrpSpPr/>
                <p:nvPr/>
              </p:nvGrpSpPr>
              <p:grpSpPr>
                <a:xfrm>
                  <a:off x="8553614" y="3449643"/>
                  <a:ext cx="56632" cy="63602"/>
                  <a:chOff x="8553614" y="3449643"/>
                  <a:chExt cx="56632" cy="63602"/>
                </a:xfrm>
              </p:grpSpPr>
              <p:sp>
                <p:nvSpPr>
                  <p:cNvPr id="2890" name="Google Shape;2890;p30"/>
                  <p:cNvSpPr/>
                  <p:nvPr/>
                </p:nvSpPr>
                <p:spPr>
                  <a:xfrm>
                    <a:off x="8590215" y="3451177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91" name="Google Shape;2891;p30"/>
                  <p:cNvSpPr/>
                  <p:nvPr/>
                </p:nvSpPr>
                <p:spPr>
                  <a:xfrm>
                    <a:off x="8553614" y="3449643"/>
                    <a:ext cx="56632" cy="63602"/>
                  </a:xfrm>
                  <a:custGeom>
                    <a:rect b="b" l="l" r="r" t="t"/>
                    <a:pathLst>
                      <a:path extrusionOk="0" h="63602" w="56632">
                        <a:moveTo>
                          <a:pt x="56526" y="31340"/>
                        </a:moveTo>
                        <a:cubicBezTo>
                          <a:pt x="54064" y="2113"/>
                          <a:pt x="27291" y="-2704"/>
                          <a:pt x="39120" y="2966"/>
                        </a:cubicBezTo>
                        <a:cubicBezTo>
                          <a:pt x="30273" y="-1497"/>
                          <a:pt x="21637" y="-821"/>
                          <a:pt x="13910" y="4306"/>
                        </a:cubicBezTo>
                        <a:cubicBezTo>
                          <a:pt x="-16345" y="24385"/>
                          <a:pt x="8134" y="74343"/>
                          <a:pt x="36227" y="61529"/>
                        </a:cubicBezTo>
                        <a:cubicBezTo>
                          <a:pt x="60461" y="50466"/>
                          <a:pt x="56215" y="27408"/>
                          <a:pt x="56526" y="3134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892" name="Google Shape;2892;p30"/>
              <p:cNvGrpSpPr/>
              <p:nvPr/>
            </p:nvGrpSpPr>
            <p:grpSpPr>
              <a:xfrm>
                <a:off x="5451067" y="3869265"/>
                <a:ext cx="3159179" cy="63618"/>
                <a:chOff x="5451067" y="3869265"/>
                <a:chExt cx="3159179" cy="63618"/>
              </a:xfrm>
            </p:grpSpPr>
            <p:grpSp>
              <p:nvGrpSpPr>
                <p:cNvPr id="2893" name="Google Shape;2893;p30"/>
                <p:cNvGrpSpPr/>
                <p:nvPr/>
              </p:nvGrpSpPr>
              <p:grpSpPr>
                <a:xfrm>
                  <a:off x="5451067" y="3869265"/>
                  <a:ext cx="56634" cy="63602"/>
                  <a:chOff x="5451067" y="3869265"/>
                  <a:chExt cx="56634" cy="63602"/>
                </a:xfrm>
              </p:grpSpPr>
              <p:sp>
                <p:nvSpPr>
                  <p:cNvPr id="2894" name="Google Shape;2894;p30"/>
                  <p:cNvSpPr/>
                  <p:nvPr/>
                </p:nvSpPr>
                <p:spPr>
                  <a:xfrm>
                    <a:off x="5487672" y="3870799"/>
                    <a:ext cx="32" cy="25"/>
                  </a:xfrm>
                  <a:custGeom>
                    <a:rect b="b" l="l" r="r" t="t"/>
                    <a:pathLst>
                      <a:path extrusionOk="0" h="25" w="32">
                        <a:moveTo>
                          <a:pt x="32" y="26"/>
                        </a:moveTo>
                        <a:cubicBezTo>
                          <a:pt x="21" y="3"/>
                          <a:pt x="-34" y="-19"/>
                          <a:pt x="32" y="26"/>
                        </a:cubicBezTo>
                        <a:lnTo>
                          <a:pt x="32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95" name="Google Shape;2895;p30"/>
                  <p:cNvSpPr/>
                  <p:nvPr/>
                </p:nvSpPr>
                <p:spPr>
                  <a:xfrm>
                    <a:off x="5451067" y="3869265"/>
                    <a:ext cx="56634" cy="63602"/>
                  </a:xfrm>
                  <a:custGeom>
                    <a:rect b="b" l="l" r="r" t="t"/>
                    <a:pathLst>
                      <a:path extrusionOk="0" h="63602" w="56634">
                        <a:moveTo>
                          <a:pt x="56526" y="31340"/>
                        </a:moveTo>
                        <a:cubicBezTo>
                          <a:pt x="54065" y="2113"/>
                          <a:pt x="27291" y="-2704"/>
                          <a:pt x="39120" y="2966"/>
                        </a:cubicBezTo>
                        <a:cubicBezTo>
                          <a:pt x="30273" y="-1497"/>
                          <a:pt x="21637" y="-821"/>
                          <a:pt x="13910" y="4306"/>
                        </a:cubicBezTo>
                        <a:cubicBezTo>
                          <a:pt x="-16345" y="24385"/>
                          <a:pt x="8134" y="74343"/>
                          <a:pt x="36227" y="61529"/>
                        </a:cubicBezTo>
                        <a:cubicBezTo>
                          <a:pt x="60472" y="50466"/>
                          <a:pt x="56215" y="27408"/>
                          <a:pt x="56526" y="3134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96" name="Google Shape;2896;p30"/>
                <p:cNvGrpSpPr/>
                <p:nvPr/>
              </p:nvGrpSpPr>
              <p:grpSpPr>
                <a:xfrm>
                  <a:off x="5838950" y="3869295"/>
                  <a:ext cx="56575" cy="63588"/>
                  <a:chOff x="5838950" y="3869295"/>
                  <a:chExt cx="56575" cy="63588"/>
                </a:xfrm>
              </p:grpSpPr>
              <p:sp>
                <p:nvSpPr>
                  <p:cNvPr id="2897" name="Google Shape;2897;p30"/>
                  <p:cNvSpPr/>
                  <p:nvPr/>
                </p:nvSpPr>
                <p:spPr>
                  <a:xfrm>
                    <a:off x="5875490" y="3870799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7" y="26"/>
                        </a:moveTo>
                        <a:cubicBezTo>
                          <a:pt x="16" y="3"/>
                          <a:pt x="-28" y="-19"/>
                          <a:pt x="27" y="26"/>
                        </a:cubicBezTo>
                        <a:lnTo>
                          <a:pt x="27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98" name="Google Shape;2898;p30"/>
                  <p:cNvSpPr/>
                  <p:nvPr/>
                </p:nvSpPr>
                <p:spPr>
                  <a:xfrm>
                    <a:off x="5838950" y="3869295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99" name="Google Shape;2899;p30"/>
                <p:cNvGrpSpPr/>
                <p:nvPr/>
              </p:nvGrpSpPr>
              <p:grpSpPr>
                <a:xfrm>
                  <a:off x="6226774" y="3869295"/>
                  <a:ext cx="56575" cy="63588"/>
                  <a:chOff x="6226774" y="3869295"/>
                  <a:chExt cx="56575" cy="63588"/>
                </a:xfrm>
              </p:grpSpPr>
              <p:sp>
                <p:nvSpPr>
                  <p:cNvPr id="2900" name="Google Shape;2900;p30"/>
                  <p:cNvSpPr/>
                  <p:nvPr/>
                </p:nvSpPr>
                <p:spPr>
                  <a:xfrm>
                    <a:off x="6263309" y="3870799"/>
                    <a:ext cx="32" cy="25"/>
                  </a:xfrm>
                  <a:custGeom>
                    <a:rect b="b" l="l" r="r" t="t"/>
                    <a:pathLst>
                      <a:path extrusionOk="0" h="25" w="32">
                        <a:moveTo>
                          <a:pt x="32" y="26"/>
                        </a:moveTo>
                        <a:cubicBezTo>
                          <a:pt x="21" y="3"/>
                          <a:pt x="-34" y="-19"/>
                          <a:pt x="32" y="26"/>
                        </a:cubicBezTo>
                        <a:lnTo>
                          <a:pt x="32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01" name="Google Shape;2901;p30"/>
                  <p:cNvSpPr/>
                  <p:nvPr/>
                </p:nvSpPr>
                <p:spPr>
                  <a:xfrm>
                    <a:off x="6226774" y="3869295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02" name="Google Shape;2902;p30"/>
                <p:cNvGrpSpPr/>
                <p:nvPr/>
              </p:nvGrpSpPr>
              <p:grpSpPr>
                <a:xfrm>
                  <a:off x="6614587" y="3869295"/>
                  <a:ext cx="56575" cy="63588"/>
                  <a:chOff x="6614587" y="3869295"/>
                  <a:chExt cx="56575" cy="63588"/>
                </a:xfrm>
              </p:grpSpPr>
              <p:sp>
                <p:nvSpPr>
                  <p:cNvPr id="2903" name="Google Shape;2903;p30"/>
                  <p:cNvSpPr/>
                  <p:nvPr/>
                </p:nvSpPr>
                <p:spPr>
                  <a:xfrm>
                    <a:off x="6651126" y="3870799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7" y="26"/>
                        </a:moveTo>
                        <a:cubicBezTo>
                          <a:pt x="16" y="3"/>
                          <a:pt x="-28" y="-19"/>
                          <a:pt x="27" y="26"/>
                        </a:cubicBezTo>
                        <a:lnTo>
                          <a:pt x="27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04" name="Google Shape;2904;p30"/>
                  <p:cNvSpPr/>
                  <p:nvPr/>
                </p:nvSpPr>
                <p:spPr>
                  <a:xfrm>
                    <a:off x="6614587" y="3869295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05" name="Google Shape;2905;p30"/>
                <p:cNvGrpSpPr/>
                <p:nvPr/>
              </p:nvGrpSpPr>
              <p:grpSpPr>
                <a:xfrm>
                  <a:off x="7002411" y="3869295"/>
                  <a:ext cx="56575" cy="63588"/>
                  <a:chOff x="7002411" y="3869295"/>
                  <a:chExt cx="56575" cy="63588"/>
                </a:xfrm>
              </p:grpSpPr>
              <p:sp>
                <p:nvSpPr>
                  <p:cNvPr id="2906" name="Google Shape;2906;p30"/>
                  <p:cNvSpPr/>
                  <p:nvPr/>
                </p:nvSpPr>
                <p:spPr>
                  <a:xfrm>
                    <a:off x="7038942" y="3870799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07" name="Google Shape;2907;p30"/>
                  <p:cNvSpPr/>
                  <p:nvPr/>
                </p:nvSpPr>
                <p:spPr>
                  <a:xfrm>
                    <a:off x="7002411" y="3869295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47"/>
                          <a:pt x="56178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08" name="Google Shape;2908;p30"/>
                <p:cNvGrpSpPr/>
                <p:nvPr/>
              </p:nvGrpSpPr>
              <p:grpSpPr>
                <a:xfrm>
                  <a:off x="7390224" y="3869295"/>
                  <a:ext cx="56575" cy="63588"/>
                  <a:chOff x="7390224" y="3869295"/>
                  <a:chExt cx="56575" cy="63588"/>
                </a:xfrm>
              </p:grpSpPr>
              <p:sp>
                <p:nvSpPr>
                  <p:cNvPr id="2909" name="Google Shape;2909;p30"/>
                  <p:cNvSpPr/>
                  <p:nvPr/>
                </p:nvSpPr>
                <p:spPr>
                  <a:xfrm>
                    <a:off x="7426763" y="3870799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7" y="26"/>
                        </a:moveTo>
                        <a:cubicBezTo>
                          <a:pt x="16" y="3"/>
                          <a:pt x="-28" y="-19"/>
                          <a:pt x="27" y="26"/>
                        </a:cubicBezTo>
                        <a:lnTo>
                          <a:pt x="27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10" name="Google Shape;2910;p30"/>
                  <p:cNvSpPr/>
                  <p:nvPr/>
                </p:nvSpPr>
                <p:spPr>
                  <a:xfrm>
                    <a:off x="7390224" y="3869295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11" name="Google Shape;2911;p30"/>
                <p:cNvGrpSpPr/>
                <p:nvPr/>
              </p:nvGrpSpPr>
              <p:grpSpPr>
                <a:xfrm>
                  <a:off x="7778047" y="3869295"/>
                  <a:ext cx="56575" cy="63588"/>
                  <a:chOff x="7778047" y="3869295"/>
                  <a:chExt cx="56575" cy="63588"/>
                </a:xfrm>
              </p:grpSpPr>
              <p:sp>
                <p:nvSpPr>
                  <p:cNvPr id="2912" name="Google Shape;2912;p30"/>
                  <p:cNvSpPr/>
                  <p:nvPr/>
                </p:nvSpPr>
                <p:spPr>
                  <a:xfrm>
                    <a:off x="7814578" y="3870799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13" name="Google Shape;2913;p30"/>
                  <p:cNvSpPr/>
                  <p:nvPr/>
                </p:nvSpPr>
                <p:spPr>
                  <a:xfrm>
                    <a:off x="7778047" y="3869295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47"/>
                          <a:pt x="56178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14" name="Google Shape;2914;p30"/>
                <p:cNvGrpSpPr/>
                <p:nvPr/>
              </p:nvGrpSpPr>
              <p:grpSpPr>
                <a:xfrm>
                  <a:off x="8165860" y="3869295"/>
                  <a:ext cx="56575" cy="63588"/>
                  <a:chOff x="8165860" y="3869295"/>
                  <a:chExt cx="56575" cy="63588"/>
                </a:xfrm>
              </p:grpSpPr>
              <p:sp>
                <p:nvSpPr>
                  <p:cNvPr id="2915" name="Google Shape;2915;p30"/>
                  <p:cNvSpPr/>
                  <p:nvPr/>
                </p:nvSpPr>
                <p:spPr>
                  <a:xfrm>
                    <a:off x="8202400" y="3870799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7" y="26"/>
                        </a:moveTo>
                        <a:cubicBezTo>
                          <a:pt x="16" y="3"/>
                          <a:pt x="-28" y="-19"/>
                          <a:pt x="27" y="26"/>
                        </a:cubicBezTo>
                        <a:lnTo>
                          <a:pt x="27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16" name="Google Shape;2916;p30"/>
                  <p:cNvSpPr/>
                  <p:nvPr/>
                </p:nvSpPr>
                <p:spPr>
                  <a:xfrm>
                    <a:off x="8165860" y="3869295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17" name="Google Shape;2917;p30"/>
                <p:cNvGrpSpPr/>
                <p:nvPr/>
              </p:nvGrpSpPr>
              <p:grpSpPr>
                <a:xfrm>
                  <a:off x="8553614" y="3869265"/>
                  <a:ext cx="56632" cy="63602"/>
                  <a:chOff x="8553614" y="3869265"/>
                  <a:chExt cx="56632" cy="63602"/>
                </a:xfrm>
              </p:grpSpPr>
              <p:sp>
                <p:nvSpPr>
                  <p:cNvPr id="2918" name="Google Shape;2918;p30"/>
                  <p:cNvSpPr/>
                  <p:nvPr/>
                </p:nvSpPr>
                <p:spPr>
                  <a:xfrm>
                    <a:off x="8590215" y="3870799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19" name="Google Shape;2919;p30"/>
                  <p:cNvSpPr/>
                  <p:nvPr/>
                </p:nvSpPr>
                <p:spPr>
                  <a:xfrm>
                    <a:off x="8553614" y="3869265"/>
                    <a:ext cx="56632" cy="63602"/>
                  </a:xfrm>
                  <a:custGeom>
                    <a:rect b="b" l="l" r="r" t="t"/>
                    <a:pathLst>
                      <a:path extrusionOk="0" h="63602" w="56632">
                        <a:moveTo>
                          <a:pt x="56526" y="31340"/>
                        </a:moveTo>
                        <a:cubicBezTo>
                          <a:pt x="54064" y="2113"/>
                          <a:pt x="27291" y="-2704"/>
                          <a:pt x="39120" y="2966"/>
                        </a:cubicBezTo>
                        <a:cubicBezTo>
                          <a:pt x="30273" y="-1497"/>
                          <a:pt x="21637" y="-821"/>
                          <a:pt x="13910" y="4306"/>
                        </a:cubicBezTo>
                        <a:cubicBezTo>
                          <a:pt x="-16345" y="24385"/>
                          <a:pt x="8134" y="74343"/>
                          <a:pt x="36227" y="61529"/>
                        </a:cubicBezTo>
                        <a:cubicBezTo>
                          <a:pt x="60461" y="50466"/>
                          <a:pt x="56215" y="27408"/>
                          <a:pt x="56526" y="3134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920" name="Google Shape;2920;p30"/>
              <p:cNvGrpSpPr/>
              <p:nvPr/>
            </p:nvGrpSpPr>
            <p:grpSpPr>
              <a:xfrm>
                <a:off x="5451067" y="4288898"/>
                <a:ext cx="3159179" cy="63618"/>
                <a:chOff x="5451067" y="4288898"/>
                <a:chExt cx="3159179" cy="63618"/>
              </a:xfrm>
            </p:grpSpPr>
            <p:grpSp>
              <p:nvGrpSpPr>
                <p:cNvPr id="2921" name="Google Shape;2921;p30"/>
                <p:cNvGrpSpPr/>
                <p:nvPr/>
              </p:nvGrpSpPr>
              <p:grpSpPr>
                <a:xfrm>
                  <a:off x="5451067" y="4288898"/>
                  <a:ext cx="56634" cy="63602"/>
                  <a:chOff x="5451067" y="4288898"/>
                  <a:chExt cx="56634" cy="63602"/>
                </a:xfrm>
              </p:grpSpPr>
              <p:sp>
                <p:nvSpPr>
                  <p:cNvPr id="2922" name="Google Shape;2922;p30"/>
                  <p:cNvSpPr/>
                  <p:nvPr/>
                </p:nvSpPr>
                <p:spPr>
                  <a:xfrm>
                    <a:off x="5487672" y="4290424"/>
                    <a:ext cx="32" cy="33"/>
                  </a:xfrm>
                  <a:custGeom>
                    <a:rect b="b" l="l" r="r" t="t"/>
                    <a:pathLst>
                      <a:path extrusionOk="0" h="33" w="32">
                        <a:moveTo>
                          <a:pt x="32" y="34"/>
                        </a:moveTo>
                        <a:cubicBezTo>
                          <a:pt x="21" y="0"/>
                          <a:pt x="-34" y="-22"/>
                          <a:pt x="32" y="34"/>
                        </a:cubicBezTo>
                        <a:lnTo>
                          <a:pt x="32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23" name="Google Shape;2923;p30"/>
                  <p:cNvSpPr/>
                  <p:nvPr/>
                </p:nvSpPr>
                <p:spPr>
                  <a:xfrm>
                    <a:off x="5451067" y="4288898"/>
                    <a:ext cx="56634" cy="63602"/>
                  </a:xfrm>
                  <a:custGeom>
                    <a:rect b="b" l="l" r="r" t="t"/>
                    <a:pathLst>
                      <a:path extrusionOk="0" h="63602" w="56634">
                        <a:moveTo>
                          <a:pt x="56526" y="31340"/>
                        </a:moveTo>
                        <a:cubicBezTo>
                          <a:pt x="54065" y="2113"/>
                          <a:pt x="27291" y="-2704"/>
                          <a:pt x="39120" y="2966"/>
                        </a:cubicBezTo>
                        <a:cubicBezTo>
                          <a:pt x="30273" y="-1497"/>
                          <a:pt x="21637" y="-821"/>
                          <a:pt x="13910" y="4306"/>
                        </a:cubicBezTo>
                        <a:cubicBezTo>
                          <a:pt x="-16345" y="24385"/>
                          <a:pt x="8134" y="74343"/>
                          <a:pt x="36227" y="61529"/>
                        </a:cubicBezTo>
                        <a:cubicBezTo>
                          <a:pt x="60472" y="50455"/>
                          <a:pt x="56215" y="27397"/>
                          <a:pt x="56526" y="3134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24" name="Google Shape;2924;p30"/>
                <p:cNvGrpSpPr/>
                <p:nvPr/>
              </p:nvGrpSpPr>
              <p:grpSpPr>
                <a:xfrm>
                  <a:off x="5838950" y="4288928"/>
                  <a:ext cx="56575" cy="63588"/>
                  <a:chOff x="5838950" y="4288928"/>
                  <a:chExt cx="56575" cy="63588"/>
                </a:xfrm>
              </p:grpSpPr>
              <p:sp>
                <p:nvSpPr>
                  <p:cNvPr id="2925" name="Google Shape;2925;p30"/>
                  <p:cNvSpPr/>
                  <p:nvPr/>
                </p:nvSpPr>
                <p:spPr>
                  <a:xfrm>
                    <a:off x="5875490" y="4290424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0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26" name="Google Shape;2926;p30"/>
                  <p:cNvSpPr/>
                  <p:nvPr/>
                </p:nvSpPr>
                <p:spPr>
                  <a:xfrm>
                    <a:off x="5838950" y="4288928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76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27" name="Google Shape;2927;p30"/>
                <p:cNvGrpSpPr/>
                <p:nvPr/>
              </p:nvGrpSpPr>
              <p:grpSpPr>
                <a:xfrm>
                  <a:off x="6226774" y="4288928"/>
                  <a:ext cx="56575" cy="63588"/>
                  <a:chOff x="6226774" y="4288928"/>
                  <a:chExt cx="56575" cy="63588"/>
                </a:xfrm>
              </p:grpSpPr>
              <p:sp>
                <p:nvSpPr>
                  <p:cNvPr id="2928" name="Google Shape;2928;p30"/>
                  <p:cNvSpPr/>
                  <p:nvPr/>
                </p:nvSpPr>
                <p:spPr>
                  <a:xfrm>
                    <a:off x="6263309" y="4290424"/>
                    <a:ext cx="32" cy="33"/>
                  </a:xfrm>
                  <a:custGeom>
                    <a:rect b="b" l="l" r="r" t="t"/>
                    <a:pathLst>
                      <a:path extrusionOk="0" h="33" w="32">
                        <a:moveTo>
                          <a:pt x="32" y="34"/>
                        </a:moveTo>
                        <a:cubicBezTo>
                          <a:pt x="21" y="0"/>
                          <a:pt x="-34" y="-22"/>
                          <a:pt x="32" y="34"/>
                        </a:cubicBezTo>
                        <a:lnTo>
                          <a:pt x="32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29" name="Google Shape;2929;p30"/>
                  <p:cNvSpPr/>
                  <p:nvPr/>
                </p:nvSpPr>
                <p:spPr>
                  <a:xfrm>
                    <a:off x="6226774" y="4288928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76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30" name="Google Shape;2930;p30"/>
                <p:cNvGrpSpPr/>
                <p:nvPr/>
              </p:nvGrpSpPr>
              <p:grpSpPr>
                <a:xfrm>
                  <a:off x="6614587" y="4288928"/>
                  <a:ext cx="56575" cy="63588"/>
                  <a:chOff x="6614587" y="4288928"/>
                  <a:chExt cx="56575" cy="63588"/>
                </a:xfrm>
              </p:grpSpPr>
              <p:sp>
                <p:nvSpPr>
                  <p:cNvPr id="2931" name="Google Shape;2931;p30"/>
                  <p:cNvSpPr/>
                  <p:nvPr/>
                </p:nvSpPr>
                <p:spPr>
                  <a:xfrm>
                    <a:off x="6651126" y="4290424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0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32" name="Google Shape;2932;p30"/>
                  <p:cNvSpPr/>
                  <p:nvPr/>
                </p:nvSpPr>
                <p:spPr>
                  <a:xfrm>
                    <a:off x="6614587" y="4288928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76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33" name="Google Shape;2933;p30"/>
                <p:cNvGrpSpPr/>
                <p:nvPr/>
              </p:nvGrpSpPr>
              <p:grpSpPr>
                <a:xfrm>
                  <a:off x="7002411" y="4288928"/>
                  <a:ext cx="56575" cy="63588"/>
                  <a:chOff x="7002411" y="4288928"/>
                  <a:chExt cx="56575" cy="63588"/>
                </a:xfrm>
              </p:grpSpPr>
              <p:sp>
                <p:nvSpPr>
                  <p:cNvPr id="2934" name="Google Shape;2934;p30"/>
                  <p:cNvSpPr/>
                  <p:nvPr/>
                </p:nvSpPr>
                <p:spPr>
                  <a:xfrm>
                    <a:off x="7038942" y="4290424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35" name="Google Shape;2935;p30"/>
                  <p:cNvSpPr/>
                  <p:nvPr/>
                </p:nvSpPr>
                <p:spPr>
                  <a:xfrm>
                    <a:off x="7002411" y="4288928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36"/>
                          <a:pt x="56178" y="27876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36" name="Google Shape;2936;p30"/>
                <p:cNvGrpSpPr/>
                <p:nvPr/>
              </p:nvGrpSpPr>
              <p:grpSpPr>
                <a:xfrm>
                  <a:off x="7390224" y="4288928"/>
                  <a:ext cx="56575" cy="63588"/>
                  <a:chOff x="7390224" y="4288928"/>
                  <a:chExt cx="56575" cy="63588"/>
                </a:xfrm>
              </p:grpSpPr>
              <p:sp>
                <p:nvSpPr>
                  <p:cNvPr id="2937" name="Google Shape;2937;p30"/>
                  <p:cNvSpPr/>
                  <p:nvPr/>
                </p:nvSpPr>
                <p:spPr>
                  <a:xfrm>
                    <a:off x="7426763" y="4290424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0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38" name="Google Shape;2938;p30"/>
                  <p:cNvSpPr/>
                  <p:nvPr/>
                </p:nvSpPr>
                <p:spPr>
                  <a:xfrm>
                    <a:off x="7390224" y="4288928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76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39" name="Google Shape;2939;p30"/>
                <p:cNvGrpSpPr/>
                <p:nvPr/>
              </p:nvGrpSpPr>
              <p:grpSpPr>
                <a:xfrm>
                  <a:off x="7778047" y="4288928"/>
                  <a:ext cx="56575" cy="63588"/>
                  <a:chOff x="7778047" y="4288928"/>
                  <a:chExt cx="56575" cy="63588"/>
                </a:xfrm>
              </p:grpSpPr>
              <p:sp>
                <p:nvSpPr>
                  <p:cNvPr id="2940" name="Google Shape;2940;p30"/>
                  <p:cNvSpPr/>
                  <p:nvPr/>
                </p:nvSpPr>
                <p:spPr>
                  <a:xfrm>
                    <a:off x="7814578" y="4290424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41" name="Google Shape;2941;p30"/>
                  <p:cNvSpPr/>
                  <p:nvPr/>
                </p:nvSpPr>
                <p:spPr>
                  <a:xfrm>
                    <a:off x="7778047" y="4288928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36"/>
                          <a:pt x="56178" y="27876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42" name="Google Shape;2942;p30"/>
                <p:cNvGrpSpPr/>
                <p:nvPr/>
              </p:nvGrpSpPr>
              <p:grpSpPr>
                <a:xfrm>
                  <a:off x="8165860" y="4288928"/>
                  <a:ext cx="56575" cy="63588"/>
                  <a:chOff x="8165860" y="4288928"/>
                  <a:chExt cx="56575" cy="63588"/>
                </a:xfrm>
              </p:grpSpPr>
              <p:sp>
                <p:nvSpPr>
                  <p:cNvPr id="2943" name="Google Shape;2943;p30"/>
                  <p:cNvSpPr/>
                  <p:nvPr/>
                </p:nvSpPr>
                <p:spPr>
                  <a:xfrm>
                    <a:off x="8202400" y="4290424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0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44" name="Google Shape;2944;p30"/>
                  <p:cNvSpPr/>
                  <p:nvPr/>
                </p:nvSpPr>
                <p:spPr>
                  <a:xfrm>
                    <a:off x="8165860" y="4288928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76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45" name="Google Shape;2945;p30"/>
                <p:cNvGrpSpPr/>
                <p:nvPr/>
              </p:nvGrpSpPr>
              <p:grpSpPr>
                <a:xfrm>
                  <a:off x="8553614" y="4288898"/>
                  <a:ext cx="56632" cy="63602"/>
                  <a:chOff x="8553614" y="4288898"/>
                  <a:chExt cx="56632" cy="63602"/>
                </a:xfrm>
              </p:grpSpPr>
              <p:sp>
                <p:nvSpPr>
                  <p:cNvPr id="2946" name="Google Shape;2946;p30"/>
                  <p:cNvSpPr/>
                  <p:nvPr/>
                </p:nvSpPr>
                <p:spPr>
                  <a:xfrm>
                    <a:off x="8590215" y="4290424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47" name="Google Shape;2947;p30"/>
                  <p:cNvSpPr/>
                  <p:nvPr/>
                </p:nvSpPr>
                <p:spPr>
                  <a:xfrm>
                    <a:off x="8553614" y="4288898"/>
                    <a:ext cx="56632" cy="63602"/>
                  </a:xfrm>
                  <a:custGeom>
                    <a:rect b="b" l="l" r="r" t="t"/>
                    <a:pathLst>
                      <a:path extrusionOk="0" h="63602" w="56632">
                        <a:moveTo>
                          <a:pt x="56526" y="31340"/>
                        </a:moveTo>
                        <a:cubicBezTo>
                          <a:pt x="54064" y="2113"/>
                          <a:pt x="27291" y="-2704"/>
                          <a:pt x="39120" y="2966"/>
                        </a:cubicBezTo>
                        <a:cubicBezTo>
                          <a:pt x="30273" y="-1497"/>
                          <a:pt x="21637" y="-821"/>
                          <a:pt x="13910" y="4306"/>
                        </a:cubicBezTo>
                        <a:cubicBezTo>
                          <a:pt x="-16345" y="24385"/>
                          <a:pt x="8134" y="74343"/>
                          <a:pt x="36227" y="61529"/>
                        </a:cubicBezTo>
                        <a:cubicBezTo>
                          <a:pt x="60461" y="50455"/>
                          <a:pt x="56215" y="27397"/>
                          <a:pt x="56526" y="3134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948" name="Google Shape;2948;p30"/>
              <p:cNvGrpSpPr/>
              <p:nvPr/>
            </p:nvGrpSpPr>
            <p:grpSpPr>
              <a:xfrm>
                <a:off x="5451067" y="4708520"/>
                <a:ext cx="3159179" cy="63618"/>
                <a:chOff x="5451067" y="4708520"/>
                <a:chExt cx="3159179" cy="63618"/>
              </a:xfrm>
            </p:grpSpPr>
            <p:grpSp>
              <p:nvGrpSpPr>
                <p:cNvPr id="2949" name="Google Shape;2949;p30"/>
                <p:cNvGrpSpPr/>
                <p:nvPr/>
              </p:nvGrpSpPr>
              <p:grpSpPr>
                <a:xfrm>
                  <a:off x="5451067" y="4708520"/>
                  <a:ext cx="56634" cy="63602"/>
                  <a:chOff x="5451067" y="4708520"/>
                  <a:chExt cx="56634" cy="63602"/>
                </a:xfrm>
              </p:grpSpPr>
              <p:sp>
                <p:nvSpPr>
                  <p:cNvPr id="2950" name="Google Shape;2950;p30"/>
                  <p:cNvSpPr/>
                  <p:nvPr/>
                </p:nvSpPr>
                <p:spPr>
                  <a:xfrm>
                    <a:off x="5487672" y="4710046"/>
                    <a:ext cx="32" cy="33"/>
                  </a:xfrm>
                  <a:custGeom>
                    <a:rect b="b" l="l" r="r" t="t"/>
                    <a:pathLst>
                      <a:path extrusionOk="0" h="33" w="32">
                        <a:moveTo>
                          <a:pt x="32" y="34"/>
                        </a:moveTo>
                        <a:cubicBezTo>
                          <a:pt x="21" y="0"/>
                          <a:pt x="-34" y="-22"/>
                          <a:pt x="32" y="34"/>
                        </a:cubicBezTo>
                        <a:lnTo>
                          <a:pt x="32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51" name="Google Shape;2951;p30"/>
                  <p:cNvSpPr/>
                  <p:nvPr/>
                </p:nvSpPr>
                <p:spPr>
                  <a:xfrm>
                    <a:off x="5451067" y="4708520"/>
                    <a:ext cx="56634" cy="63602"/>
                  </a:xfrm>
                  <a:custGeom>
                    <a:rect b="b" l="l" r="r" t="t"/>
                    <a:pathLst>
                      <a:path extrusionOk="0" h="63602" w="56634">
                        <a:moveTo>
                          <a:pt x="56526" y="31340"/>
                        </a:moveTo>
                        <a:cubicBezTo>
                          <a:pt x="54065" y="2113"/>
                          <a:pt x="27291" y="-2704"/>
                          <a:pt x="39120" y="2966"/>
                        </a:cubicBezTo>
                        <a:cubicBezTo>
                          <a:pt x="30273" y="-1497"/>
                          <a:pt x="21637" y="-821"/>
                          <a:pt x="13910" y="4306"/>
                        </a:cubicBezTo>
                        <a:cubicBezTo>
                          <a:pt x="-16345" y="24385"/>
                          <a:pt x="8134" y="74343"/>
                          <a:pt x="36227" y="61529"/>
                        </a:cubicBezTo>
                        <a:cubicBezTo>
                          <a:pt x="60472" y="50455"/>
                          <a:pt x="56215" y="27397"/>
                          <a:pt x="56526" y="3134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52" name="Google Shape;2952;p30"/>
                <p:cNvGrpSpPr/>
                <p:nvPr/>
              </p:nvGrpSpPr>
              <p:grpSpPr>
                <a:xfrm>
                  <a:off x="5838950" y="4708550"/>
                  <a:ext cx="56575" cy="63588"/>
                  <a:chOff x="5838950" y="4708550"/>
                  <a:chExt cx="56575" cy="63588"/>
                </a:xfrm>
              </p:grpSpPr>
              <p:sp>
                <p:nvSpPr>
                  <p:cNvPr id="2953" name="Google Shape;2953;p30"/>
                  <p:cNvSpPr/>
                  <p:nvPr/>
                </p:nvSpPr>
                <p:spPr>
                  <a:xfrm>
                    <a:off x="5875490" y="4710046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0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54" name="Google Shape;2954;p30"/>
                  <p:cNvSpPr/>
                  <p:nvPr/>
                </p:nvSpPr>
                <p:spPr>
                  <a:xfrm>
                    <a:off x="5838950" y="4708550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76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55" name="Google Shape;2955;p30"/>
                <p:cNvGrpSpPr/>
                <p:nvPr/>
              </p:nvGrpSpPr>
              <p:grpSpPr>
                <a:xfrm>
                  <a:off x="6226774" y="4708550"/>
                  <a:ext cx="56575" cy="63588"/>
                  <a:chOff x="6226774" y="4708550"/>
                  <a:chExt cx="56575" cy="63588"/>
                </a:xfrm>
              </p:grpSpPr>
              <p:sp>
                <p:nvSpPr>
                  <p:cNvPr id="2956" name="Google Shape;2956;p30"/>
                  <p:cNvSpPr/>
                  <p:nvPr/>
                </p:nvSpPr>
                <p:spPr>
                  <a:xfrm>
                    <a:off x="6263309" y="4710046"/>
                    <a:ext cx="32" cy="33"/>
                  </a:xfrm>
                  <a:custGeom>
                    <a:rect b="b" l="l" r="r" t="t"/>
                    <a:pathLst>
                      <a:path extrusionOk="0" h="33" w="32">
                        <a:moveTo>
                          <a:pt x="32" y="34"/>
                        </a:moveTo>
                        <a:cubicBezTo>
                          <a:pt x="21" y="0"/>
                          <a:pt x="-34" y="-22"/>
                          <a:pt x="32" y="34"/>
                        </a:cubicBezTo>
                        <a:lnTo>
                          <a:pt x="32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57" name="Google Shape;2957;p30"/>
                  <p:cNvSpPr/>
                  <p:nvPr/>
                </p:nvSpPr>
                <p:spPr>
                  <a:xfrm>
                    <a:off x="6226774" y="4708550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76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58" name="Google Shape;2958;p30"/>
                <p:cNvGrpSpPr/>
                <p:nvPr/>
              </p:nvGrpSpPr>
              <p:grpSpPr>
                <a:xfrm>
                  <a:off x="6614587" y="4708550"/>
                  <a:ext cx="56575" cy="63588"/>
                  <a:chOff x="6614587" y="4708550"/>
                  <a:chExt cx="56575" cy="63588"/>
                </a:xfrm>
              </p:grpSpPr>
              <p:sp>
                <p:nvSpPr>
                  <p:cNvPr id="2959" name="Google Shape;2959;p30"/>
                  <p:cNvSpPr/>
                  <p:nvPr/>
                </p:nvSpPr>
                <p:spPr>
                  <a:xfrm>
                    <a:off x="6651126" y="4710046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0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60" name="Google Shape;2960;p30"/>
                  <p:cNvSpPr/>
                  <p:nvPr/>
                </p:nvSpPr>
                <p:spPr>
                  <a:xfrm>
                    <a:off x="6614587" y="4708550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76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61" name="Google Shape;2961;p30"/>
                <p:cNvGrpSpPr/>
                <p:nvPr/>
              </p:nvGrpSpPr>
              <p:grpSpPr>
                <a:xfrm>
                  <a:off x="7002411" y="4708550"/>
                  <a:ext cx="56575" cy="63588"/>
                  <a:chOff x="7002411" y="4708550"/>
                  <a:chExt cx="56575" cy="63588"/>
                </a:xfrm>
              </p:grpSpPr>
              <p:sp>
                <p:nvSpPr>
                  <p:cNvPr id="2962" name="Google Shape;2962;p30"/>
                  <p:cNvSpPr/>
                  <p:nvPr/>
                </p:nvSpPr>
                <p:spPr>
                  <a:xfrm>
                    <a:off x="7038942" y="4710046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63" name="Google Shape;2963;p30"/>
                  <p:cNvSpPr/>
                  <p:nvPr/>
                </p:nvSpPr>
                <p:spPr>
                  <a:xfrm>
                    <a:off x="7002411" y="4708550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36"/>
                          <a:pt x="56178" y="27876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64" name="Google Shape;2964;p30"/>
                <p:cNvGrpSpPr/>
                <p:nvPr/>
              </p:nvGrpSpPr>
              <p:grpSpPr>
                <a:xfrm>
                  <a:off x="7390224" y="4708550"/>
                  <a:ext cx="56575" cy="63588"/>
                  <a:chOff x="7390224" y="4708550"/>
                  <a:chExt cx="56575" cy="63588"/>
                </a:xfrm>
              </p:grpSpPr>
              <p:sp>
                <p:nvSpPr>
                  <p:cNvPr id="2965" name="Google Shape;2965;p30"/>
                  <p:cNvSpPr/>
                  <p:nvPr/>
                </p:nvSpPr>
                <p:spPr>
                  <a:xfrm>
                    <a:off x="7426763" y="4710046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0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66" name="Google Shape;2966;p30"/>
                  <p:cNvSpPr/>
                  <p:nvPr/>
                </p:nvSpPr>
                <p:spPr>
                  <a:xfrm>
                    <a:off x="7390224" y="4708550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76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67" name="Google Shape;2967;p30"/>
                <p:cNvGrpSpPr/>
                <p:nvPr/>
              </p:nvGrpSpPr>
              <p:grpSpPr>
                <a:xfrm>
                  <a:off x="7778047" y="4708550"/>
                  <a:ext cx="56575" cy="63588"/>
                  <a:chOff x="7778047" y="4708550"/>
                  <a:chExt cx="56575" cy="63588"/>
                </a:xfrm>
              </p:grpSpPr>
              <p:sp>
                <p:nvSpPr>
                  <p:cNvPr id="2968" name="Google Shape;2968;p30"/>
                  <p:cNvSpPr/>
                  <p:nvPr/>
                </p:nvSpPr>
                <p:spPr>
                  <a:xfrm>
                    <a:off x="7814578" y="4710046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69" name="Google Shape;2969;p30"/>
                  <p:cNvSpPr/>
                  <p:nvPr/>
                </p:nvSpPr>
                <p:spPr>
                  <a:xfrm>
                    <a:off x="7778047" y="4708550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36"/>
                          <a:pt x="56178" y="27876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70" name="Google Shape;2970;p30"/>
                <p:cNvGrpSpPr/>
                <p:nvPr/>
              </p:nvGrpSpPr>
              <p:grpSpPr>
                <a:xfrm>
                  <a:off x="8165860" y="4708550"/>
                  <a:ext cx="56575" cy="63588"/>
                  <a:chOff x="8165860" y="4708550"/>
                  <a:chExt cx="56575" cy="63588"/>
                </a:xfrm>
              </p:grpSpPr>
              <p:sp>
                <p:nvSpPr>
                  <p:cNvPr id="2971" name="Google Shape;2971;p30"/>
                  <p:cNvSpPr/>
                  <p:nvPr/>
                </p:nvSpPr>
                <p:spPr>
                  <a:xfrm>
                    <a:off x="8202400" y="4710046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0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72" name="Google Shape;2972;p30"/>
                  <p:cNvSpPr/>
                  <p:nvPr/>
                </p:nvSpPr>
                <p:spPr>
                  <a:xfrm>
                    <a:off x="8165860" y="4708550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76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73" name="Google Shape;2973;p30"/>
                <p:cNvGrpSpPr/>
                <p:nvPr/>
              </p:nvGrpSpPr>
              <p:grpSpPr>
                <a:xfrm>
                  <a:off x="8553614" y="4708520"/>
                  <a:ext cx="56632" cy="63602"/>
                  <a:chOff x="8553614" y="4708520"/>
                  <a:chExt cx="56632" cy="63602"/>
                </a:xfrm>
              </p:grpSpPr>
              <p:sp>
                <p:nvSpPr>
                  <p:cNvPr id="2974" name="Google Shape;2974;p30"/>
                  <p:cNvSpPr/>
                  <p:nvPr/>
                </p:nvSpPr>
                <p:spPr>
                  <a:xfrm>
                    <a:off x="8590215" y="4710046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75" name="Google Shape;2975;p30"/>
                  <p:cNvSpPr/>
                  <p:nvPr/>
                </p:nvSpPr>
                <p:spPr>
                  <a:xfrm>
                    <a:off x="8553614" y="4708520"/>
                    <a:ext cx="56632" cy="63602"/>
                  </a:xfrm>
                  <a:custGeom>
                    <a:rect b="b" l="l" r="r" t="t"/>
                    <a:pathLst>
                      <a:path extrusionOk="0" h="63602" w="56632">
                        <a:moveTo>
                          <a:pt x="56526" y="31340"/>
                        </a:moveTo>
                        <a:cubicBezTo>
                          <a:pt x="54064" y="2113"/>
                          <a:pt x="27291" y="-2704"/>
                          <a:pt x="39120" y="2966"/>
                        </a:cubicBezTo>
                        <a:cubicBezTo>
                          <a:pt x="30273" y="-1497"/>
                          <a:pt x="21637" y="-821"/>
                          <a:pt x="13910" y="4306"/>
                        </a:cubicBezTo>
                        <a:cubicBezTo>
                          <a:pt x="-16345" y="24385"/>
                          <a:pt x="8134" y="74343"/>
                          <a:pt x="36227" y="61529"/>
                        </a:cubicBezTo>
                        <a:cubicBezTo>
                          <a:pt x="60461" y="50455"/>
                          <a:pt x="56215" y="27397"/>
                          <a:pt x="56526" y="3134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976" name="Google Shape;2976;p30"/>
              <p:cNvGrpSpPr/>
              <p:nvPr/>
            </p:nvGrpSpPr>
            <p:grpSpPr>
              <a:xfrm>
                <a:off x="5451067" y="5128142"/>
                <a:ext cx="3159179" cy="63618"/>
                <a:chOff x="5451067" y="5128142"/>
                <a:chExt cx="3159179" cy="63618"/>
              </a:xfrm>
            </p:grpSpPr>
            <p:grpSp>
              <p:nvGrpSpPr>
                <p:cNvPr id="2977" name="Google Shape;2977;p30"/>
                <p:cNvGrpSpPr/>
                <p:nvPr/>
              </p:nvGrpSpPr>
              <p:grpSpPr>
                <a:xfrm>
                  <a:off x="5451067" y="5128142"/>
                  <a:ext cx="56634" cy="63602"/>
                  <a:chOff x="5451067" y="5128142"/>
                  <a:chExt cx="56634" cy="63602"/>
                </a:xfrm>
              </p:grpSpPr>
              <p:sp>
                <p:nvSpPr>
                  <p:cNvPr id="2978" name="Google Shape;2978;p30"/>
                  <p:cNvSpPr/>
                  <p:nvPr/>
                </p:nvSpPr>
                <p:spPr>
                  <a:xfrm>
                    <a:off x="5487672" y="5129668"/>
                    <a:ext cx="32" cy="33"/>
                  </a:xfrm>
                  <a:custGeom>
                    <a:rect b="b" l="l" r="r" t="t"/>
                    <a:pathLst>
                      <a:path extrusionOk="0" h="33" w="32">
                        <a:moveTo>
                          <a:pt x="32" y="34"/>
                        </a:moveTo>
                        <a:cubicBezTo>
                          <a:pt x="21" y="0"/>
                          <a:pt x="-34" y="-22"/>
                          <a:pt x="32" y="34"/>
                        </a:cubicBezTo>
                        <a:lnTo>
                          <a:pt x="32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79" name="Google Shape;2979;p30"/>
                  <p:cNvSpPr/>
                  <p:nvPr/>
                </p:nvSpPr>
                <p:spPr>
                  <a:xfrm>
                    <a:off x="5451067" y="5128142"/>
                    <a:ext cx="56634" cy="63602"/>
                  </a:xfrm>
                  <a:custGeom>
                    <a:rect b="b" l="l" r="r" t="t"/>
                    <a:pathLst>
                      <a:path extrusionOk="0" h="63602" w="56634">
                        <a:moveTo>
                          <a:pt x="56526" y="31340"/>
                        </a:moveTo>
                        <a:cubicBezTo>
                          <a:pt x="54065" y="2113"/>
                          <a:pt x="27291" y="-2704"/>
                          <a:pt x="39120" y="2966"/>
                        </a:cubicBezTo>
                        <a:cubicBezTo>
                          <a:pt x="30273" y="-1497"/>
                          <a:pt x="21637" y="-821"/>
                          <a:pt x="13910" y="4306"/>
                        </a:cubicBezTo>
                        <a:cubicBezTo>
                          <a:pt x="-16345" y="24385"/>
                          <a:pt x="8134" y="74343"/>
                          <a:pt x="36227" y="61529"/>
                        </a:cubicBezTo>
                        <a:cubicBezTo>
                          <a:pt x="60472" y="50466"/>
                          <a:pt x="56215" y="27397"/>
                          <a:pt x="56526" y="3134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80" name="Google Shape;2980;p30"/>
                <p:cNvGrpSpPr/>
                <p:nvPr/>
              </p:nvGrpSpPr>
              <p:grpSpPr>
                <a:xfrm>
                  <a:off x="5838950" y="5128172"/>
                  <a:ext cx="56575" cy="63588"/>
                  <a:chOff x="5838950" y="5128172"/>
                  <a:chExt cx="56575" cy="63588"/>
                </a:xfrm>
              </p:grpSpPr>
              <p:sp>
                <p:nvSpPr>
                  <p:cNvPr id="2981" name="Google Shape;2981;p30"/>
                  <p:cNvSpPr/>
                  <p:nvPr/>
                </p:nvSpPr>
                <p:spPr>
                  <a:xfrm>
                    <a:off x="5875490" y="5129668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0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82" name="Google Shape;2982;p30"/>
                  <p:cNvSpPr/>
                  <p:nvPr/>
                </p:nvSpPr>
                <p:spPr>
                  <a:xfrm>
                    <a:off x="5838950" y="5128172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83" name="Google Shape;2983;p30"/>
                <p:cNvGrpSpPr/>
                <p:nvPr/>
              </p:nvGrpSpPr>
              <p:grpSpPr>
                <a:xfrm>
                  <a:off x="6226774" y="5128172"/>
                  <a:ext cx="56575" cy="63588"/>
                  <a:chOff x="6226774" y="5128172"/>
                  <a:chExt cx="56575" cy="63588"/>
                </a:xfrm>
              </p:grpSpPr>
              <p:sp>
                <p:nvSpPr>
                  <p:cNvPr id="2984" name="Google Shape;2984;p30"/>
                  <p:cNvSpPr/>
                  <p:nvPr/>
                </p:nvSpPr>
                <p:spPr>
                  <a:xfrm>
                    <a:off x="6263309" y="5129668"/>
                    <a:ext cx="32" cy="33"/>
                  </a:xfrm>
                  <a:custGeom>
                    <a:rect b="b" l="l" r="r" t="t"/>
                    <a:pathLst>
                      <a:path extrusionOk="0" h="33" w="32">
                        <a:moveTo>
                          <a:pt x="32" y="34"/>
                        </a:moveTo>
                        <a:cubicBezTo>
                          <a:pt x="21" y="0"/>
                          <a:pt x="-34" y="-22"/>
                          <a:pt x="32" y="34"/>
                        </a:cubicBezTo>
                        <a:lnTo>
                          <a:pt x="32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85" name="Google Shape;2985;p30"/>
                  <p:cNvSpPr/>
                  <p:nvPr/>
                </p:nvSpPr>
                <p:spPr>
                  <a:xfrm>
                    <a:off x="6226774" y="5128172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86" name="Google Shape;2986;p30"/>
                <p:cNvGrpSpPr/>
                <p:nvPr/>
              </p:nvGrpSpPr>
              <p:grpSpPr>
                <a:xfrm>
                  <a:off x="6614587" y="5128172"/>
                  <a:ext cx="56575" cy="63588"/>
                  <a:chOff x="6614587" y="5128172"/>
                  <a:chExt cx="56575" cy="63588"/>
                </a:xfrm>
              </p:grpSpPr>
              <p:sp>
                <p:nvSpPr>
                  <p:cNvPr id="2987" name="Google Shape;2987;p30"/>
                  <p:cNvSpPr/>
                  <p:nvPr/>
                </p:nvSpPr>
                <p:spPr>
                  <a:xfrm>
                    <a:off x="6651126" y="5129668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0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88" name="Google Shape;2988;p30"/>
                  <p:cNvSpPr/>
                  <p:nvPr/>
                </p:nvSpPr>
                <p:spPr>
                  <a:xfrm>
                    <a:off x="6614587" y="5128172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89" name="Google Shape;2989;p30"/>
                <p:cNvGrpSpPr/>
                <p:nvPr/>
              </p:nvGrpSpPr>
              <p:grpSpPr>
                <a:xfrm>
                  <a:off x="7002411" y="5128172"/>
                  <a:ext cx="56575" cy="63588"/>
                  <a:chOff x="7002411" y="5128172"/>
                  <a:chExt cx="56575" cy="63588"/>
                </a:xfrm>
              </p:grpSpPr>
              <p:sp>
                <p:nvSpPr>
                  <p:cNvPr id="2990" name="Google Shape;2990;p30"/>
                  <p:cNvSpPr/>
                  <p:nvPr/>
                </p:nvSpPr>
                <p:spPr>
                  <a:xfrm>
                    <a:off x="7038942" y="5129668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91" name="Google Shape;2991;p30"/>
                  <p:cNvSpPr/>
                  <p:nvPr/>
                </p:nvSpPr>
                <p:spPr>
                  <a:xfrm>
                    <a:off x="7002411" y="5128172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36"/>
                          <a:pt x="56178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92" name="Google Shape;2992;p30"/>
                <p:cNvGrpSpPr/>
                <p:nvPr/>
              </p:nvGrpSpPr>
              <p:grpSpPr>
                <a:xfrm>
                  <a:off x="7390224" y="5128172"/>
                  <a:ext cx="56575" cy="63588"/>
                  <a:chOff x="7390224" y="5128172"/>
                  <a:chExt cx="56575" cy="63588"/>
                </a:xfrm>
              </p:grpSpPr>
              <p:sp>
                <p:nvSpPr>
                  <p:cNvPr id="2993" name="Google Shape;2993;p30"/>
                  <p:cNvSpPr/>
                  <p:nvPr/>
                </p:nvSpPr>
                <p:spPr>
                  <a:xfrm>
                    <a:off x="7426763" y="5129668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0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94" name="Google Shape;2994;p30"/>
                  <p:cNvSpPr/>
                  <p:nvPr/>
                </p:nvSpPr>
                <p:spPr>
                  <a:xfrm>
                    <a:off x="7390224" y="5128172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95" name="Google Shape;2995;p30"/>
                <p:cNvGrpSpPr/>
                <p:nvPr/>
              </p:nvGrpSpPr>
              <p:grpSpPr>
                <a:xfrm>
                  <a:off x="7778047" y="5128172"/>
                  <a:ext cx="56575" cy="63588"/>
                  <a:chOff x="7778047" y="5128172"/>
                  <a:chExt cx="56575" cy="63588"/>
                </a:xfrm>
              </p:grpSpPr>
              <p:sp>
                <p:nvSpPr>
                  <p:cNvPr id="2996" name="Google Shape;2996;p30"/>
                  <p:cNvSpPr/>
                  <p:nvPr/>
                </p:nvSpPr>
                <p:spPr>
                  <a:xfrm>
                    <a:off x="7814578" y="5129668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97" name="Google Shape;2997;p30"/>
                  <p:cNvSpPr/>
                  <p:nvPr/>
                </p:nvSpPr>
                <p:spPr>
                  <a:xfrm>
                    <a:off x="7778047" y="5128172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36"/>
                          <a:pt x="56178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98" name="Google Shape;2998;p30"/>
                <p:cNvGrpSpPr/>
                <p:nvPr/>
              </p:nvGrpSpPr>
              <p:grpSpPr>
                <a:xfrm>
                  <a:off x="8165860" y="5128172"/>
                  <a:ext cx="56575" cy="63588"/>
                  <a:chOff x="8165860" y="5128172"/>
                  <a:chExt cx="56575" cy="63588"/>
                </a:xfrm>
              </p:grpSpPr>
              <p:sp>
                <p:nvSpPr>
                  <p:cNvPr id="2999" name="Google Shape;2999;p30"/>
                  <p:cNvSpPr/>
                  <p:nvPr/>
                </p:nvSpPr>
                <p:spPr>
                  <a:xfrm>
                    <a:off x="8202400" y="5129668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0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00" name="Google Shape;3000;p30"/>
                  <p:cNvSpPr/>
                  <p:nvPr/>
                </p:nvSpPr>
                <p:spPr>
                  <a:xfrm>
                    <a:off x="8165860" y="5128172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001" name="Google Shape;3001;p30"/>
                <p:cNvGrpSpPr/>
                <p:nvPr/>
              </p:nvGrpSpPr>
              <p:grpSpPr>
                <a:xfrm>
                  <a:off x="8553614" y="5128142"/>
                  <a:ext cx="56632" cy="63602"/>
                  <a:chOff x="8553614" y="5128142"/>
                  <a:chExt cx="56632" cy="63602"/>
                </a:xfrm>
              </p:grpSpPr>
              <p:sp>
                <p:nvSpPr>
                  <p:cNvPr id="3002" name="Google Shape;3002;p30"/>
                  <p:cNvSpPr/>
                  <p:nvPr/>
                </p:nvSpPr>
                <p:spPr>
                  <a:xfrm>
                    <a:off x="8590215" y="5129668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03" name="Google Shape;3003;p30"/>
                  <p:cNvSpPr/>
                  <p:nvPr/>
                </p:nvSpPr>
                <p:spPr>
                  <a:xfrm>
                    <a:off x="8553614" y="5128142"/>
                    <a:ext cx="56632" cy="63602"/>
                  </a:xfrm>
                  <a:custGeom>
                    <a:rect b="b" l="l" r="r" t="t"/>
                    <a:pathLst>
                      <a:path extrusionOk="0" h="63602" w="56632">
                        <a:moveTo>
                          <a:pt x="56526" y="31340"/>
                        </a:moveTo>
                        <a:cubicBezTo>
                          <a:pt x="54064" y="2113"/>
                          <a:pt x="27291" y="-2704"/>
                          <a:pt x="39120" y="2966"/>
                        </a:cubicBezTo>
                        <a:cubicBezTo>
                          <a:pt x="30273" y="-1497"/>
                          <a:pt x="21637" y="-821"/>
                          <a:pt x="13910" y="4306"/>
                        </a:cubicBezTo>
                        <a:cubicBezTo>
                          <a:pt x="-16345" y="24385"/>
                          <a:pt x="8134" y="74343"/>
                          <a:pt x="36227" y="61529"/>
                        </a:cubicBezTo>
                        <a:cubicBezTo>
                          <a:pt x="60461" y="50466"/>
                          <a:pt x="56215" y="27397"/>
                          <a:pt x="56526" y="3134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3004" name="Google Shape;3004;p30"/>
              <p:cNvGrpSpPr/>
              <p:nvPr/>
            </p:nvGrpSpPr>
            <p:grpSpPr>
              <a:xfrm>
                <a:off x="5451067" y="5547764"/>
                <a:ext cx="3159179" cy="63618"/>
                <a:chOff x="5451067" y="5547764"/>
                <a:chExt cx="3159179" cy="63618"/>
              </a:xfrm>
            </p:grpSpPr>
            <p:grpSp>
              <p:nvGrpSpPr>
                <p:cNvPr id="3005" name="Google Shape;3005;p30"/>
                <p:cNvGrpSpPr/>
                <p:nvPr/>
              </p:nvGrpSpPr>
              <p:grpSpPr>
                <a:xfrm>
                  <a:off x="5451067" y="5547764"/>
                  <a:ext cx="56634" cy="63602"/>
                  <a:chOff x="5451067" y="5547764"/>
                  <a:chExt cx="56634" cy="63602"/>
                </a:xfrm>
              </p:grpSpPr>
              <p:sp>
                <p:nvSpPr>
                  <p:cNvPr id="3006" name="Google Shape;3006;p30"/>
                  <p:cNvSpPr/>
                  <p:nvPr/>
                </p:nvSpPr>
                <p:spPr>
                  <a:xfrm>
                    <a:off x="5487672" y="5549298"/>
                    <a:ext cx="32" cy="25"/>
                  </a:xfrm>
                  <a:custGeom>
                    <a:rect b="b" l="l" r="r" t="t"/>
                    <a:pathLst>
                      <a:path extrusionOk="0" h="25" w="32">
                        <a:moveTo>
                          <a:pt x="32" y="26"/>
                        </a:moveTo>
                        <a:cubicBezTo>
                          <a:pt x="21" y="3"/>
                          <a:pt x="-34" y="-19"/>
                          <a:pt x="32" y="26"/>
                        </a:cubicBezTo>
                        <a:lnTo>
                          <a:pt x="32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07" name="Google Shape;3007;p30"/>
                  <p:cNvSpPr/>
                  <p:nvPr/>
                </p:nvSpPr>
                <p:spPr>
                  <a:xfrm>
                    <a:off x="5451067" y="5547764"/>
                    <a:ext cx="56634" cy="63602"/>
                  </a:xfrm>
                  <a:custGeom>
                    <a:rect b="b" l="l" r="r" t="t"/>
                    <a:pathLst>
                      <a:path extrusionOk="0" h="63602" w="56634">
                        <a:moveTo>
                          <a:pt x="56526" y="31340"/>
                        </a:moveTo>
                        <a:cubicBezTo>
                          <a:pt x="54065" y="2113"/>
                          <a:pt x="27291" y="-2704"/>
                          <a:pt x="39120" y="2966"/>
                        </a:cubicBezTo>
                        <a:cubicBezTo>
                          <a:pt x="30273" y="-1497"/>
                          <a:pt x="21637" y="-822"/>
                          <a:pt x="13910" y="4306"/>
                        </a:cubicBezTo>
                        <a:cubicBezTo>
                          <a:pt x="-16345" y="24385"/>
                          <a:pt x="8134" y="74343"/>
                          <a:pt x="36227" y="61529"/>
                        </a:cubicBezTo>
                        <a:cubicBezTo>
                          <a:pt x="60472" y="50466"/>
                          <a:pt x="56215" y="27408"/>
                          <a:pt x="56526" y="3134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008" name="Google Shape;3008;p30"/>
                <p:cNvGrpSpPr/>
                <p:nvPr/>
              </p:nvGrpSpPr>
              <p:grpSpPr>
                <a:xfrm>
                  <a:off x="5838950" y="5547794"/>
                  <a:ext cx="56575" cy="63588"/>
                  <a:chOff x="5838950" y="5547794"/>
                  <a:chExt cx="56575" cy="63588"/>
                </a:xfrm>
              </p:grpSpPr>
              <p:sp>
                <p:nvSpPr>
                  <p:cNvPr id="3009" name="Google Shape;3009;p30"/>
                  <p:cNvSpPr/>
                  <p:nvPr/>
                </p:nvSpPr>
                <p:spPr>
                  <a:xfrm>
                    <a:off x="5875490" y="5549298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7" y="26"/>
                        </a:moveTo>
                        <a:cubicBezTo>
                          <a:pt x="16" y="3"/>
                          <a:pt x="-28" y="-19"/>
                          <a:pt x="27" y="26"/>
                        </a:cubicBezTo>
                        <a:lnTo>
                          <a:pt x="27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10" name="Google Shape;3010;p30"/>
                  <p:cNvSpPr/>
                  <p:nvPr/>
                </p:nvSpPr>
                <p:spPr>
                  <a:xfrm>
                    <a:off x="5838950" y="5547794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5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7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011" name="Google Shape;3011;p30"/>
                <p:cNvGrpSpPr/>
                <p:nvPr/>
              </p:nvGrpSpPr>
              <p:grpSpPr>
                <a:xfrm>
                  <a:off x="6226774" y="5547794"/>
                  <a:ext cx="56575" cy="63588"/>
                  <a:chOff x="6226774" y="5547794"/>
                  <a:chExt cx="56575" cy="63588"/>
                </a:xfrm>
              </p:grpSpPr>
              <p:sp>
                <p:nvSpPr>
                  <p:cNvPr id="3012" name="Google Shape;3012;p30"/>
                  <p:cNvSpPr/>
                  <p:nvPr/>
                </p:nvSpPr>
                <p:spPr>
                  <a:xfrm>
                    <a:off x="6263309" y="5549298"/>
                    <a:ext cx="32" cy="25"/>
                  </a:xfrm>
                  <a:custGeom>
                    <a:rect b="b" l="l" r="r" t="t"/>
                    <a:pathLst>
                      <a:path extrusionOk="0" h="25" w="32">
                        <a:moveTo>
                          <a:pt x="32" y="26"/>
                        </a:moveTo>
                        <a:cubicBezTo>
                          <a:pt x="21" y="3"/>
                          <a:pt x="-34" y="-19"/>
                          <a:pt x="32" y="26"/>
                        </a:cubicBezTo>
                        <a:lnTo>
                          <a:pt x="32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13" name="Google Shape;3013;p30"/>
                  <p:cNvSpPr/>
                  <p:nvPr/>
                </p:nvSpPr>
                <p:spPr>
                  <a:xfrm>
                    <a:off x="6226774" y="5547794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5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7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014" name="Google Shape;3014;p30"/>
                <p:cNvGrpSpPr/>
                <p:nvPr/>
              </p:nvGrpSpPr>
              <p:grpSpPr>
                <a:xfrm>
                  <a:off x="6614587" y="5547794"/>
                  <a:ext cx="56575" cy="63588"/>
                  <a:chOff x="6614587" y="5547794"/>
                  <a:chExt cx="56575" cy="63588"/>
                </a:xfrm>
              </p:grpSpPr>
              <p:sp>
                <p:nvSpPr>
                  <p:cNvPr id="3015" name="Google Shape;3015;p30"/>
                  <p:cNvSpPr/>
                  <p:nvPr/>
                </p:nvSpPr>
                <p:spPr>
                  <a:xfrm>
                    <a:off x="6651126" y="5549298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7" y="26"/>
                        </a:moveTo>
                        <a:cubicBezTo>
                          <a:pt x="16" y="3"/>
                          <a:pt x="-28" y="-19"/>
                          <a:pt x="27" y="26"/>
                        </a:cubicBezTo>
                        <a:lnTo>
                          <a:pt x="27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16" name="Google Shape;3016;p30"/>
                  <p:cNvSpPr/>
                  <p:nvPr/>
                </p:nvSpPr>
                <p:spPr>
                  <a:xfrm>
                    <a:off x="6614587" y="5547794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5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7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017" name="Google Shape;3017;p30"/>
                <p:cNvGrpSpPr/>
                <p:nvPr/>
              </p:nvGrpSpPr>
              <p:grpSpPr>
                <a:xfrm>
                  <a:off x="7002411" y="5547794"/>
                  <a:ext cx="56575" cy="63588"/>
                  <a:chOff x="7002411" y="5547794"/>
                  <a:chExt cx="56575" cy="63588"/>
                </a:xfrm>
              </p:grpSpPr>
              <p:sp>
                <p:nvSpPr>
                  <p:cNvPr id="3018" name="Google Shape;3018;p30"/>
                  <p:cNvSpPr/>
                  <p:nvPr/>
                </p:nvSpPr>
                <p:spPr>
                  <a:xfrm>
                    <a:off x="7038942" y="5549298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19" name="Google Shape;3019;p30"/>
                  <p:cNvSpPr/>
                  <p:nvPr/>
                </p:nvSpPr>
                <p:spPr>
                  <a:xfrm>
                    <a:off x="7002411" y="5547794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5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47"/>
                          <a:pt x="56178" y="27887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020" name="Google Shape;3020;p30"/>
                <p:cNvGrpSpPr/>
                <p:nvPr/>
              </p:nvGrpSpPr>
              <p:grpSpPr>
                <a:xfrm>
                  <a:off x="7390224" y="5547794"/>
                  <a:ext cx="56575" cy="63588"/>
                  <a:chOff x="7390224" y="5547794"/>
                  <a:chExt cx="56575" cy="63588"/>
                </a:xfrm>
              </p:grpSpPr>
              <p:sp>
                <p:nvSpPr>
                  <p:cNvPr id="3021" name="Google Shape;3021;p30"/>
                  <p:cNvSpPr/>
                  <p:nvPr/>
                </p:nvSpPr>
                <p:spPr>
                  <a:xfrm>
                    <a:off x="7426763" y="5549298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7" y="26"/>
                        </a:moveTo>
                        <a:cubicBezTo>
                          <a:pt x="16" y="3"/>
                          <a:pt x="-28" y="-19"/>
                          <a:pt x="27" y="26"/>
                        </a:cubicBezTo>
                        <a:lnTo>
                          <a:pt x="27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22" name="Google Shape;3022;p30"/>
                  <p:cNvSpPr/>
                  <p:nvPr/>
                </p:nvSpPr>
                <p:spPr>
                  <a:xfrm>
                    <a:off x="7390224" y="5547794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5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7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023" name="Google Shape;3023;p30"/>
                <p:cNvGrpSpPr/>
                <p:nvPr/>
              </p:nvGrpSpPr>
              <p:grpSpPr>
                <a:xfrm>
                  <a:off x="7778047" y="5547794"/>
                  <a:ext cx="56575" cy="63588"/>
                  <a:chOff x="7778047" y="5547794"/>
                  <a:chExt cx="56575" cy="63588"/>
                </a:xfrm>
              </p:grpSpPr>
              <p:sp>
                <p:nvSpPr>
                  <p:cNvPr id="3024" name="Google Shape;3024;p30"/>
                  <p:cNvSpPr/>
                  <p:nvPr/>
                </p:nvSpPr>
                <p:spPr>
                  <a:xfrm>
                    <a:off x="7814578" y="5549298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25" name="Google Shape;3025;p30"/>
                  <p:cNvSpPr/>
                  <p:nvPr/>
                </p:nvSpPr>
                <p:spPr>
                  <a:xfrm>
                    <a:off x="7778047" y="5547794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5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47"/>
                          <a:pt x="56178" y="27887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026" name="Google Shape;3026;p30"/>
                <p:cNvGrpSpPr/>
                <p:nvPr/>
              </p:nvGrpSpPr>
              <p:grpSpPr>
                <a:xfrm>
                  <a:off x="8165860" y="5547794"/>
                  <a:ext cx="56575" cy="63588"/>
                  <a:chOff x="8165860" y="5547794"/>
                  <a:chExt cx="56575" cy="63588"/>
                </a:xfrm>
              </p:grpSpPr>
              <p:sp>
                <p:nvSpPr>
                  <p:cNvPr id="3027" name="Google Shape;3027;p30"/>
                  <p:cNvSpPr/>
                  <p:nvPr/>
                </p:nvSpPr>
                <p:spPr>
                  <a:xfrm>
                    <a:off x="8202400" y="5549298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7" y="26"/>
                        </a:moveTo>
                        <a:cubicBezTo>
                          <a:pt x="16" y="3"/>
                          <a:pt x="-28" y="-19"/>
                          <a:pt x="27" y="26"/>
                        </a:cubicBezTo>
                        <a:lnTo>
                          <a:pt x="27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28" name="Google Shape;3028;p30"/>
                  <p:cNvSpPr/>
                  <p:nvPr/>
                </p:nvSpPr>
                <p:spPr>
                  <a:xfrm>
                    <a:off x="8165860" y="5547794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5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7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029" name="Google Shape;3029;p30"/>
                <p:cNvGrpSpPr/>
                <p:nvPr/>
              </p:nvGrpSpPr>
              <p:grpSpPr>
                <a:xfrm>
                  <a:off x="8553614" y="5547764"/>
                  <a:ext cx="56632" cy="63602"/>
                  <a:chOff x="8553614" y="5547764"/>
                  <a:chExt cx="56632" cy="63602"/>
                </a:xfrm>
              </p:grpSpPr>
              <p:sp>
                <p:nvSpPr>
                  <p:cNvPr id="3030" name="Google Shape;3030;p30"/>
                  <p:cNvSpPr/>
                  <p:nvPr/>
                </p:nvSpPr>
                <p:spPr>
                  <a:xfrm>
                    <a:off x="8590215" y="5549298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31" name="Google Shape;3031;p30"/>
                  <p:cNvSpPr/>
                  <p:nvPr/>
                </p:nvSpPr>
                <p:spPr>
                  <a:xfrm>
                    <a:off x="8553614" y="5547764"/>
                    <a:ext cx="56632" cy="63602"/>
                  </a:xfrm>
                  <a:custGeom>
                    <a:rect b="b" l="l" r="r" t="t"/>
                    <a:pathLst>
                      <a:path extrusionOk="0" h="63602" w="56632">
                        <a:moveTo>
                          <a:pt x="56526" y="31340"/>
                        </a:moveTo>
                        <a:cubicBezTo>
                          <a:pt x="54064" y="2113"/>
                          <a:pt x="27291" y="-2704"/>
                          <a:pt x="39120" y="2966"/>
                        </a:cubicBezTo>
                        <a:cubicBezTo>
                          <a:pt x="30273" y="-1497"/>
                          <a:pt x="21637" y="-822"/>
                          <a:pt x="13910" y="4306"/>
                        </a:cubicBezTo>
                        <a:cubicBezTo>
                          <a:pt x="-16345" y="24385"/>
                          <a:pt x="8134" y="74343"/>
                          <a:pt x="36227" y="61529"/>
                        </a:cubicBezTo>
                        <a:cubicBezTo>
                          <a:pt x="60461" y="50466"/>
                          <a:pt x="56215" y="27408"/>
                          <a:pt x="56526" y="3134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3032" name="Google Shape;3032;p30"/>
              <p:cNvGrpSpPr/>
              <p:nvPr/>
            </p:nvGrpSpPr>
            <p:grpSpPr>
              <a:xfrm>
                <a:off x="5451067" y="5967386"/>
                <a:ext cx="3159179" cy="63618"/>
                <a:chOff x="5451067" y="5967386"/>
                <a:chExt cx="3159179" cy="63618"/>
              </a:xfrm>
            </p:grpSpPr>
            <p:grpSp>
              <p:nvGrpSpPr>
                <p:cNvPr id="3033" name="Google Shape;3033;p30"/>
                <p:cNvGrpSpPr/>
                <p:nvPr/>
              </p:nvGrpSpPr>
              <p:grpSpPr>
                <a:xfrm>
                  <a:off x="5451067" y="5967386"/>
                  <a:ext cx="56634" cy="63602"/>
                  <a:chOff x="5451067" y="5967386"/>
                  <a:chExt cx="56634" cy="63602"/>
                </a:xfrm>
              </p:grpSpPr>
              <p:sp>
                <p:nvSpPr>
                  <p:cNvPr id="3034" name="Google Shape;3034;p30"/>
                  <p:cNvSpPr/>
                  <p:nvPr/>
                </p:nvSpPr>
                <p:spPr>
                  <a:xfrm>
                    <a:off x="5487672" y="5968920"/>
                    <a:ext cx="32" cy="25"/>
                  </a:xfrm>
                  <a:custGeom>
                    <a:rect b="b" l="l" r="r" t="t"/>
                    <a:pathLst>
                      <a:path extrusionOk="0" h="25" w="32">
                        <a:moveTo>
                          <a:pt x="32" y="26"/>
                        </a:moveTo>
                        <a:cubicBezTo>
                          <a:pt x="21" y="4"/>
                          <a:pt x="-34" y="-19"/>
                          <a:pt x="32" y="26"/>
                        </a:cubicBezTo>
                        <a:lnTo>
                          <a:pt x="32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35" name="Google Shape;3035;p30"/>
                  <p:cNvSpPr/>
                  <p:nvPr/>
                </p:nvSpPr>
                <p:spPr>
                  <a:xfrm>
                    <a:off x="5451067" y="5967386"/>
                    <a:ext cx="56634" cy="63602"/>
                  </a:xfrm>
                  <a:custGeom>
                    <a:rect b="b" l="l" r="r" t="t"/>
                    <a:pathLst>
                      <a:path extrusionOk="0" h="63602" w="56634">
                        <a:moveTo>
                          <a:pt x="56526" y="31340"/>
                        </a:moveTo>
                        <a:cubicBezTo>
                          <a:pt x="54065" y="2113"/>
                          <a:pt x="27291" y="-2704"/>
                          <a:pt x="39120" y="2966"/>
                        </a:cubicBezTo>
                        <a:cubicBezTo>
                          <a:pt x="30273" y="-1497"/>
                          <a:pt x="21637" y="-821"/>
                          <a:pt x="13910" y="4306"/>
                        </a:cubicBezTo>
                        <a:cubicBezTo>
                          <a:pt x="-16345" y="24385"/>
                          <a:pt x="8134" y="74343"/>
                          <a:pt x="36227" y="61529"/>
                        </a:cubicBezTo>
                        <a:cubicBezTo>
                          <a:pt x="60472" y="50466"/>
                          <a:pt x="56215" y="27408"/>
                          <a:pt x="56526" y="3134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036" name="Google Shape;3036;p30"/>
                <p:cNvGrpSpPr/>
                <p:nvPr/>
              </p:nvGrpSpPr>
              <p:grpSpPr>
                <a:xfrm>
                  <a:off x="5838950" y="5967416"/>
                  <a:ext cx="56575" cy="63588"/>
                  <a:chOff x="5838950" y="5967416"/>
                  <a:chExt cx="56575" cy="63588"/>
                </a:xfrm>
              </p:grpSpPr>
              <p:sp>
                <p:nvSpPr>
                  <p:cNvPr id="3037" name="Google Shape;3037;p30"/>
                  <p:cNvSpPr/>
                  <p:nvPr/>
                </p:nvSpPr>
                <p:spPr>
                  <a:xfrm>
                    <a:off x="5875490" y="5968920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7" y="26"/>
                        </a:moveTo>
                        <a:cubicBezTo>
                          <a:pt x="16" y="4"/>
                          <a:pt x="-28" y="-19"/>
                          <a:pt x="27" y="26"/>
                        </a:cubicBezTo>
                        <a:lnTo>
                          <a:pt x="27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38" name="Google Shape;3038;p30"/>
                  <p:cNvSpPr/>
                  <p:nvPr/>
                </p:nvSpPr>
                <p:spPr>
                  <a:xfrm>
                    <a:off x="5838950" y="5967416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09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7"/>
                          <a:pt x="56456" y="313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039" name="Google Shape;3039;p30"/>
                <p:cNvGrpSpPr/>
                <p:nvPr/>
              </p:nvGrpSpPr>
              <p:grpSpPr>
                <a:xfrm>
                  <a:off x="6226774" y="5967416"/>
                  <a:ext cx="56575" cy="63588"/>
                  <a:chOff x="6226774" y="5967416"/>
                  <a:chExt cx="56575" cy="63588"/>
                </a:xfrm>
              </p:grpSpPr>
              <p:sp>
                <p:nvSpPr>
                  <p:cNvPr id="3040" name="Google Shape;3040;p30"/>
                  <p:cNvSpPr/>
                  <p:nvPr/>
                </p:nvSpPr>
                <p:spPr>
                  <a:xfrm>
                    <a:off x="6263309" y="5968920"/>
                    <a:ext cx="32" cy="25"/>
                  </a:xfrm>
                  <a:custGeom>
                    <a:rect b="b" l="l" r="r" t="t"/>
                    <a:pathLst>
                      <a:path extrusionOk="0" h="25" w="32">
                        <a:moveTo>
                          <a:pt x="32" y="26"/>
                        </a:moveTo>
                        <a:cubicBezTo>
                          <a:pt x="21" y="4"/>
                          <a:pt x="-34" y="-19"/>
                          <a:pt x="32" y="26"/>
                        </a:cubicBezTo>
                        <a:lnTo>
                          <a:pt x="32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41" name="Google Shape;3041;p30"/>
                  <p:cNvSpPr/>
                  <p:nvPr/>
                </p:nvSpPr>
                <p:spPr>
                  <a:xfrm>
                    <a:off x="6226774" y="5967416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09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7"/>
                          <a:pt x="56456" y="313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042" name="Google Shape;3042;p30"/>
                <p:cNvGrpSpPr/>
                <p:nvPr/>
              </p:nvGrpSpPr>
              <p:grpSpPr>
                <a:xfrm>
                  <a:off x="6614587" y="5967416"/>
                  <a:ext cx="56575" cy="63588"/>
                  <a:chOff x="6614587" y="5967416"/>
                  <a:chExt cx="56575" cy="63588"/>
                </a:xfrm>
              </p:grpSpPr>
              <p:sp>
                <p:nvSpPr>
                  <p:cNvPr id="3043" name="Google Shape;3043;p30"/>
                  <p:cNvSpPr/>
                  <p:nvPr/>
                </p:nvSpPr>
                <p:spPr>
                  <a:xfrm>
                    <a:off x="6651126" y="5968920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7" y="26"/>
                        </a:moveTo>
                        <a:cubicBezTo>
                          <a:pt x="16" y="4"/>
                          <a:pt x="-28" y="-19"/>
                          <a:pt x="27" y="26"/>
                        </a:cubicBezTo>
                        <a:lnTo>
                          <a:pt x="27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44" name="Google Shape;3044;p30"/>
                  <p:cNvSpPr/>
                  <p:nvPr/>
                </p:nvSpPr>
                <p:spPr>
                  <a:xfrm>
                    <a:off x="6614587" y="5967416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09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7"/>
                          <a:pt x="56456" y="313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045" name="Google Shape;3045;p30"/>
                <p:cNvGrpSpPr/>
                <p:nvPr/>
              </p:nvGrpSpPr>
              <p:grpSpPr>
                <a:xfrm>
                  <a:off x="7002411" y="5967416"/>
                  <a:ext cx="56575" cy="63588"/>
                  <a:chOff x="7002411" y="5967416"/>
                  <a:chExt cx="56575" cy="63588"/>
                </a:xfrm>
              </p:grpSpPr>
              <p:sp>
                <p:nvSpPr>
                  <p:cNvPr id="3046" name="Google Shape;3046;p30"/>
                  <p:cNvSpPr/>
                  <p:nvPr/>
                </p:nvSpPr>
                <p:spPr>
                  <a:xfrm>
                    <a:off x="7038942" y="5968920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4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47" name="Google Shape;3047;p30"/>
                  <p:cNvSpPr/>
                  <p:nvPr/>
                </p:nvSpPr>
                <p:spPr>
                  <a:xfrm>
                    <a:off x="7002411" y="5967416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09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47"/>
                          <a:pt x="56178" y="27887"/>
                          <a:pt x="56456" y="313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048" name="Google Shape;3048;p30"/>
                <p:cNvGrpSpPr/>
                <p:nvPr/>
              </p:nvGrpSpPr>
              <p:grpSpPr>
                <a:xfrm>
                  <a:off x="7390224" y="5967416"/>
                  <a:ext cx="56575" cy="63588"/>
                  <a:chOff x="7390224" y="5967416"/>
                  <a:chExt cx="56575" cy="63588"/>
                </a:xfrm>
              </p:grpSpPr>
              <p:sp>
                <p:nvSpPr>
                  <p:cNvPr id="3049" name="Google Shape;3049;p30"/>
                  <p:cNvSpPr/>
                  <p:nvPr/>
                </p:nvSpPr>
                <p:spPr>
                  <a:xfrm>
                    <a:off x="7426763" y="5968920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7" y="26"/>
                        </a:moveTo>
                        <a:cubicBezTo>
                          <a:pt x="16" y="4"/>
                          <a:pt x="-28" y="-19"/>
                          <a:pt x="27" y="26"/>
                        </a:cubicBezTo>
                        <a:lnTo>
                          <a:pt x="27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50" name="Google Shape;3050;p30"/>
                  <p:cNvSpPr/>
                  <p:nvPr/>
                </p:nvSpPr>
                <p:spPr>
                  <a:xfrm>
                    <a:off x="7390224" y="5967416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09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7"/>
                          <a:pt x="56456" y="313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051" name="Google Shape;3051;p30"/>
                <p:cNvGrpSpPr/>
                <p:nvPr/>
              </p:nvGrpSpPr>
              <p:grpSpPr>
                <a:xfrm>
                  <a:off x="7778047" y="5967416"/>
                  <a:ext cx="56575" cy="63588"/>
                  <a:chOff x="7778047" y="5967416"/>
                  <a:chExt cx="56575" cy="63588"/>
                </a:xfrm>
              </p:grpSpPr>
              <p:sp>
                <p:nvSpPr>
                  <p:cNvPr id="3052" name="Google Shape;3052;p30"/>
                  <p:cNvSpPr/>
                  <p:nvPr/>
                </p:nvSpPr>
                <p:spPr>
                  <a:xfrm>
                    <a:off x="7814578" y="5968920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4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53" name="Google Shape;3053;p30"/>
                  <p:cNvSpPr/>
                  <p:nvPr/>
                </p:nvSpPr>
                <p:spPr>
                  <a:xfrm>
                    <a:off x="7778047" y="5967416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09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47"/>
                          <a:pt x="56178" y="27887"/>
                          <a:pt x="56456" y="313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054" name="Google Shape;3054;p30"/>
                <p:cNvGrpSpPr/>
                <p:nvPr/>
              </p:nvGrpSpPr>
              <p:grpSpPr>
                <a:xfrm>
                  <a:off x="8165860" y="5967416"/>
                  <a:ext cx="56575" cy="63588"/>
                  <a:chOff x="8165860" y="5967416"/>
                  <a:chExt cx="56575" cy="63588"/>
                </a:xfrm>
              </p:grpSpPr>
              <p:sp>
                <p:nvSpPr>
                  <p:cNvPr id="3055" name="Google Shape;3055;p30"/>
                  <p:cNvSpPr/>
                  <p:nvPr/>
                </p:nvSpPr>
                <p:spPr>
                  <a:xfrm>
                    <a:off x="8202400" y="5968920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7" y="26"/>
                        </a:moveTo>
                        <a:cubicBezTo>
                          <a:pt x="16" y="4"/>
                          <a:pt x="-28" y="-19"/>
                          <a:pt x="27" y="26"/>
                        </a:cubicBezTo>
                        <a:lnTo>
                          <a:pt x="27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56" name="Google Shape;3056;p30"/>
                  <p:cNvSpPr/>
                  <p:nvPr/>
                </p:nvSpPr>
                <p:spPr>
                  <a:xfrm>
                    <a:off x="8165860" y="5967416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09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7"/>
                          <a:pt x="56456" y="313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057" name="Google Shape;3057;p30"/>
                <p:cNvGrpSpPr/>
                <p:nvPr/>
              </p:nvGrpSpPr>
              <p:grpSpPr>
                <a:xfrm>
                  <a:off x="8553614" y="5967386"/>
                  <a:ext cx="56632" cy="63602"/>
                  <a:chOff x="8553614" y="5967386"/>
                  <a:chExt cx="56632" cy="63602"/>
                </a:xfrm>
              </p:grpSpPr>
              <p:sp>
                <p:nvSpPr>
                  <p:cNvPr id="3058" name="Google Shape;3058;p30"/>
                  <p:cNvSpPr/>
                  <p:nvPr/>
                </p:nvSpPr>
                <p:spPr>
                  <a:xfrm>
                    <a:off x="8590215" y="5968920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4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59" name="Google Shape;3059;p30"/>
                  <p:cNvSpPr/>
                  <p:nvPr/>
                </p:nvSpPr>
                <p:spPr>
                  <a:xfrm>
                    <a:off x="8553614" y="5967386"/>
                    <a:ext cx="56632" cy="63602"/>
                  </a:xfrm>
                  <a:custGeom>
                    <a:rect b="b" l="l" r="r" t="t"/>
                    <a:pathLst>
                      <a:path extrusionOk="0" h="63602" w="56632">
                        <a:moveTo>
                          <a:pt x="56526" y="31340"/>
                        </a:moveTo>
                        <a:cubicBezTo>
                          <a:pt x="54064" y="2113"/>
                          <a:pt x="27291" y="-2704"/>
                          <a:pt x="39120" y="2966"/>
                        </a:cubicBezTo>
                        <a:cubicBezTo>
                          <a:pt x="30273" y="-1497"/>
                          <a:pt x="21637" y="-821"/>
                          <a:pt x="13910" y="4306"/>
                        </a:cubicBezTo>
                        <a:cubicBezTo>
                          <a:pt x="-16345" y="24385"/>
                          <a:pt x="8134" y="74343"/>
                          <a:pt x="36227" y="61529"/>
                        </a:cubicBezTo>
                        <a:cubicBezTo>
                          <a:pt x="60461" y="50466"/>
                          <a:pt x="56215" y="27408"/>
                          <a:pt x="56526" y="3134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3060" name="Google Shape;3060;p30"/>
              <p:cNvGrpSpPr/>
              <p:nvPr/>
            </p:nvGrpSpPr>
            <p:grpSpPr>
              <a:xfrm>
                <a:off x="5451067" y="6387019"/>
                <a:ext cx="3159179" cy="63619"/>
                <a:chOff x="5451067" y="6387019"/>
                <a:chExt cx="3159179" cy="63619"/>
              </a:xfrm>
            </p:grpSpPr>
            <p:grpSp>
              <p:nvGrpSpPr>
                <p:cNvPr id="3061" name="Google Shape;3061;p30"/>
                <p:cNvGrpSpPr/>
                <p:nvPr/>
              </p:nvGrpSpPr>
              <p:grpSpPr>
                <a:xfrm>
                  <a:off x="5451067" y="6387019"/>
                  <a:ext cx="56634" cy="63602"/>
                  <a:chOff x="5451067" y="6387019"/>
                  <a:chExt cx="56634" cy="63602"/>
                </a:xfrm>
              </p:grpSpPr>
              <p:sp>
                <p:nvSpPr>
                  <p:cNvPr id="3062" name="Google Shape;3062;p30"/>
                  <p:cNvSpPr/>
                  <p:nvPr/>
                </p:nvSpPr>
                <p:spPr>
                  <a:xfrm>
                    <a:off x="5487672" y="6388545"/>
                    <a:ext cx="32" cy="33"/>
                  </a:xfrm>
                  <a:custGeom>
                    <a:rect b="b" l="l" r="r" t="t"/>
                    <a:pathLst>
                      <a:path extrusionOk="0" h="33" w="32">
                        <a:moveTo>
                          <a:pt x="32" y="34"/>
                        </a:moveTo>
                        <a:cubicBezTo>
                          <a:pt x="21" y="0"/>
                          <a:pt x="-34" y="-22"/>
                          <a:pt x="32" y="34"/>
                        </a:cubicBezTo>
                        <a:lnTo>
                          <a:pt x="32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63" name="Google Shape;3063;p30"/>
                  <p:cNvSpPr/>
                  <p:nvPr/>
                </p:nvSpPr>
                <p:spPr>
                  <a:xfrm>
                    <a:off x="5451067" y="6387019"/>
                    <a:ext cx="56634" cy="63602"/>
                  </a:xfrm>
                  <a:custGeom>
                    <a:rect b="b" l="l" r="r" t="t"/>
                    <a:pathLst>
                      <a:path extrusionOk="0" h="63602" w="56634">
                        <a:moveTo>
                          <a:pt x="56526" y="31340"/>
                        </a:moveTo>
                        <a:cubicBezTo>
                          <a:pt x="54065" y="2114"/>
                          <a:pt x="27291" y="-2704"/>
                          <a:pt x="39120" y="2966"/>
                        </a:cubicBezTo>
                        <a:cubicBezTo>
                          <a:pt x="30273" y="-1497"/>
                          <a:pt x="21637" y="-821"/>
                          <a:pt x="13910" y="4306"/>
                        </a:cubicBezTo>
                        <a:cubicBezTo>
                          <a:pt x="-16345" y="24385"/>
                          <a:pt x="8134" y="74343"/>
                          <a:pt x="36227" y="61529"/>
                        </a:cubicBezTo>
                        <a:cubicBezTo>
                          <a:pt x="60472" y="50455"/>
                          <a:pt x="56215" y="27397"/>
                          <a:pt x="56526" y="3134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064" name="Google Shape;3064;p30"/>
                <p:cNvGrpSpPr/>
                <p:nvPr/>
              </p:nvGrpSpPr>
              <p:grpSpPr>
                <a:xfrm>
                  <a:off x="5838950" y="6387050"/>
                  <a:ext cx="56575" cy="63588"/>
                  <a:chOff x="5838950" y="6387050"/>
                  <a:chExt cx="56575" cy="63588"/>
                </a:xfrm>
              </p:grpSpPr>
              <p:sp>
                <p:nvSpPr>
                  <p:cNvPr id="3065" name="Google Shape;3065;p30"/>
                  <p:cNvSpPr/>
                  <p:nvPr/>
                </p:nvSpPr>
                <p:spPr>
                  <a:xfrm>
                    <a:off x="5875490" y="6388545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0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66" name="Google Shape;3066;p30"/>
                  <p:cNvSpPr/>
                  <p:nvPr/>
                </p:nvSpPr>
                <p:spPr>
                  <a:xfrm>
                    <a:off x="5838950" y="6387050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09"/>
                        </a:moveTo>
                        <a:cubicBezTo>
                          <a:pt x="54083" y="2095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76"/>
                          <a:pt x="56456" y="313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067" name="Google Shape;3067;p30"/>
                <p:cNvGrpSpPr/>
                <p:nvPr/>
              </p:nvGrpSpPr>
              <p:grpSpPr>
                <a:xfrm>
                  <a:off x="6226774" y="6387050"/>
                  <a:ext cx="56575" cy="63588"/>
                  <a:chOff x="6226774" y="6387050"/>
                  <a:chExt cx="56575" cy="63588"/>
                </a:xfrm>
              </p:grpSpPr>
              <p:sp>
                <p:nvSpPr>
                  <p:cNvPr id="3068" name="Google Shape;3068;p30"/>
                  <p:cNvSpPr/>
                  <p:nvPr/>
                </p:nvSpPr>
                <p:spPr>
                  <a:xfrm>
                    <a:off x="6263309" y="6388545"/>
                    <a:ext cx="32" cy="33"/>
                  </a:xfrm>
                  <a:custGeom>
                    <a:rect b="b" l="l" r="r" t="t"/>
                    <a:pathLst>
                      <a:path extrusionOk="0" h="33" w="32">
                        <a:moveTo>
                          <a:pt x="32" y="34"/>
                        </a:moveTo>
                        <a:cubicBezTo>
                          <a:pt x="21" y="0"/>
                          <a:pt x="-34" y="-22"/>
                          <a:pt x="32" y="34"/>
                        </a:cubicBezTo>
                        <a:lnTo>
                          <a:pt x="32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69" name="Google Shape;3069;p30"/>
                  <p:cNvSpPr/>
                  <p:nvPr/>
                </p:nvSpPr>
                <p:spPr>
                  <a:xfrm>
                    <a:off x="6226774" y="6387050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09"/>
                        </a:moveTo>
                        <a:cubicBezTo>
                          <a:pt x="54083" y="2095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76"/>
                          <a:pt x="56456" y="313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070" name="Google Shape;3070;p30"/>
                <p:cNvGrpSpPr/>
                <p:nvPr/>
              </p:nvGrpSpPr>
              <p:grpSpPr>
                <a:xfrm>
                  <a:off x="6614587" y="6387050"/>
                  <a:ext cx="56575" cy="63588"/>
                  <a:chOff x="6614587" y="6387050"/>
                  <a:chExt cx="56575" cy="63588"/>
                </a:xfrm>
              </p:grpSpPr>
              <p:sp>
                <p:nvSpPr>
                  <p:cNvPr id="3071" name="Google Shape;3071;p30"/>
                  <p:cNvSpPr/>
                  <p:nvPr/>
                </p:nvSpPr>
                <p:spPr>
                  <a:xfrm>
                    <a:off x="6651126" y="6388545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0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72" name="Google Shape;3072;p30"/>
                  <p:cNvSpPr/>
                  <p:nvPr/>
                </p:nvSpPr>
                <p:spPr>
                  <a:xfrm>
                    <a:off x="6614587" y="6387050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09"/>
                        </a:moveTo>
                        <a:cubicBezTo>
                          <a:pt x="54083" y="2095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76"/>
                          <a:pt x="56456" y="313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073" name="Google Shape;3073;p30"/>
                <p:cNvGrpSpPr/>
                <p:nvPr/>
              </p:nvGrpSpPr>
              <p:grpSpPr>
                <a:xfrm>
                  <a:off x="7002411" y="6387050"/>
                  <a:ext cx="56575" cy="63588"/>
                  <a:chOff x="7002411" y="6387050"/>
                  <a:chExt cx="56575" cy="63588"/>
                </a:xfrm>
              </p:grpSpPr>
              <p:sp>
                <p:nvSpPr>
                  <p:cNvPr id="3074" name="Google Shape;3074;p30"/>
                  <p:cNvSpPr/>
                  <p:nvPr/>
                </p:nvSpPr>
                <p:spPr>
                  <a:xfrm>
                    <a:off x="7038942" y="6388545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75" name="Google Shape;3075;p30"/>
                  <p:cNvSpPr/>
                  <p:nvPr/>
                </p:nvSpPr>
                <p:spPr>
                  <a:xfrm>
                    <a:off x="7002411" y="6387050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09"/>
                        </a:moveTo>
                        <a:cubicBezTo>
                          <a:pt x="54083" y="2095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36"/>
                          <a:pt x="56178" y="27876"/>
                          <a:pt x="56456" y="313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076" name="Google Shape;3076;p30"/>
                <p:cNvGrpSpPr/>
                <p:nvPr/>
              </p:nvGrpSpPr>
              <p:grpSpPr>
                <a:xfrm>
                  <a:off x="7390224" y="6387050"/>
                  <a:ext cx="56575" cy="63588"/>
                  <a:chOff x="7390224" y="6387050"/>
                  <a:chExt cx="56575" cy="63588"/>
                </a:xfrm>
              </p:grpSpPr>
              <p:sp>
                <p:nvSpPr>
                  <p:cNvPr id="3077" name="Google Shape;3077;p30"/>
                  <p:cNvSpPr/>
                  <p:nvPr/>
                </p:nvSpPr>
                <p:spPr>
                  <a:xfrm>
                    <a:off x="7426763" y="6388545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0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78" name="Google Shape;3078;p30"/>
                  <p:cNvSpPr/>
                  <p:nvPr/>
                </p:nvSpPr>
                <p:spPr>
                  <a:xfrm>
                    <a:off x="7390224" y="6387050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09"/>
                        </a:moveTo>
                        <a:cubicBezTo>
                          <a:pt x="54083" y="2095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76"/>
                          <a:pt x="56456" y="313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079" name="Google Shape;3079;p30"/>
                <p:cNvGrpSpPr/>
                <p:nvPr/>
              </p:nvGrpSpPr>
              <p:grpSpPr>
                <a:xfrm>
                  <a:off x="7778047" y="6387050"/>
                  <a:ext cx="56575" cy="63588"/>
                  <a:chOff x="7778047" y="6387050"/>
                  <a:chExt cx="56575" cy="63588"/>
                </a:xfrm>
              </p:grpSpPr>
              <p:sp>
                <p:nvSpPr>
                  <p:cNvPr id="3080" name="Google Shape;3080;p30"/>
                  <p:cNvSpPr/>
                  <p:nvPr/>
                </p:nvSpPr>
                <p:spPr>
                  <a:xfrm>
                    <a:off x="7814578" y="6388545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81" name="Google Shape;3081;p30"/>
                  <p:cNvSpPr/>
                  <p:nvPr/>
                </p:nvSpPr>
                <p:spPr>
                  <a:xfrm>
                    <a:off x="7778047" y="6387050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09"/>
                        </a:moveTo>
                        <a:cubicBezTo>
                          <a:pt x="54083" y="2095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36"/>
                          <a:pt x="56178" y="27876"/>
                          <a:pt x="56456" y="313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082" name="Google Shape;3082;p30"/>
                <p:cNvGrpSpPr/>
                <p:nvPr/>
              </p:nvGrpSpPr>
              <p:grpSpPr>
                <a:xfrm>
                  <a:off x="8165860" y="6387050"/>
                  <a:ext cx="56575" cy="63588"/>
                  <a:chOff x="8165860" y="6387050"/>
                  <a:chExt cx="56575" cy="63588"/>
                </a:xfrm>
              </p:grpSpPr>
              <p:sp>
                <p:nvSpPr>
                  <p:cNvPr id="3083" name="Google Shape;3083;p30"/>
                  <p:cNvSpPr/>
                  <p:nvPr/>
                </p:nvSpPr>
                <p:spPr>
                  <a:xfrm>
                    <a:off x="8202400" y="6388545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0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84" name="Google Shape;3084;p30"/>
                  <p:cNvSpPr/>
                  <p:nvPr/>
                </p:nvSpPr>
                <p:spPr>
                  <a:xfrm>
                    <a:off x="8165860" y="6387050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09"/>
                        </a:moveTo>
                        <a:cubicBezTo>
                          <a:pt x="54083" y="2095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76"/>
                          <a:pt x="56456" y="313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085" name="Google Shape;3085;p30"/>
                <p:cNvGrpSpPr/>
                <p:nvPr/>
              </p:nvGrpSpPr>
              <p:grpSpPr>
                <a:xfrm>
                  <a:off x="8553614" y="6387019"/>
                  <a:ext cx="56632" cy="63602"/>
                  <a:chOff x="8553614" y="6387019"/>
                  <a:chExt cx="56632" cy="63602"/>
                </a:xfrm>
              </p:grpSpPr>
              <p:sp>
                <p:nvSpPr>
                  <p:cNvPr id="3086" name="Google Shape;3086;p30"/>
                  <p:cNvSpPr/>
                  <p:nvPr/>
                </p:nvSpPr>
                <p:spPr>
                  <a:xfrm>
                    <a:off x="8590215" y="6388545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87" name="Google Shape;3087;p30"/>
                  <p:cNvSpPr/>
                  <p:nvPr/>
                </p:nvSpPr>
                <p:spPr>
                  <a:xfrm>
                    <a:off x="8553614" y="6387019"/>
                    <a:ext cx="56632" cy="63602"/>
                  </a:xfrm>
                  <a:custGeom>
                    <a:rect b="b" l="l" r="r" t="t"/>
                    <a:pathLst>
                      <a:path extrusionOk="0" h="63602" w="56632">
                        <a:moveTo>
                          <a:pt x="56526" y="31340"/>
                        </a:moveTo>
                        <a:cubicBezTo>
                          <a:pt x="54064" y="2114"/>
                          <a:pt x="27291" y="-2704"/>
                          <a:pt x="39120" y="2966"/>
                        </a:cubicBezTo>
                        <a:cubicBezTo>
                          <a:pt x="30273" y="-1497"/>
                          <a:pt x="21637" y="-821"/>
                          <a:pt x="13910" y="4306"/>
                        </a:cubicBezTo>
                        <a:cubicBezTo>
                          <a:pt x="-16345" y="24385"/>
                          <a:pt x="8134" y="74343"/>
                          <a:pt x="36227" y="61529"/>
                        </a:cubicBezTo>
                        <a:cubicBezTo>
                          <a:pt x="60461" y="50455"/>
                          <a:pt x="56215" y="27397"/>
                          <a:pt x="56526" y="3134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3088" name="Google Shape;3088;p30"/>
              <p:cNvGrpSpPr/>
              <p:nvPr/>
            </p:nvGrpSpPr>
            <p:grpSpPr>
              <a:xfrm>
                <a:off x="5451067" y="6806642"/>
                <a:ext cx="3159179" cy="63618"/>
                <a:chOff x="5451067" y="6806642"/>
                <a:chExt cx="3159179" cy="63618"/>
              </a:xfrm>
            </p:grpSpPr>
            <p:grpSp>
              <p:nvGrpSpPr>
                <p:cNvPr id="3089" name="Google Shape;3089;p30"/>
                <p:cNvGrpSpPr/>
                <p:nvPr/>
              </p:nvGrpSpPr>
              <p:grpSpPr>
                <a:xfrm>
                  <a:off x="5451067" y="6806642"/>
                  <a:ext cx="56634" cy="63602"/>
                  <a:chOff x="5451067" y="6806642"/>
                  <a:chExt cx="56634" cy="63602"/>
                </a:xfrm>
              </p:grpSpPr>
              <p:sp>
                <p:nvSpPr>
                  <p:cNvPr id="3090" name="Google Shape;3090;p30"/>
                  <p:cNvSpPr/>
                  <p:nvPr/>
                </p:nvSpPr>
                <p:spPr>
                  <a:xfrm>
                    <a:off x="5487672" y="6808168"/>
                    <a:ext cx="32" cy="33"/>
                  </a:xfrm>
                  <a:custGeom>
                    <a:rect b="b" l="l" r="r" t="t"/>
                    <a:pathLst>
                      <a:path extrusionOk="0" h="33" w="32">
                        <a:moveTo>
                          <a:pt x="32" y="34"/>
                        </a:moveTo>
                        <a:cubicBezTo>
                          <a:pt x="21" y="1"/>
                          <a:pt x="-34" y="-22"/>
                          <a:pt x="32" y="34"/>
                        </a:cubicBezTo>
                        <a:lnTo>
                          <a:pt x="32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91" name="Google Shape;3091;p30"/>
                  <p:cNvSpPr/>
                  <p:nvPr/>
                </p:nvSpPr>
                <p:spPr>
                  <a:xfrm>
                    <a:off x="5451067" y="6806642"/>
                    <a:ext cx="56634" cy="63602"/>
                  </a:xfrm>
                  <a:custGeom>
                    <a:rect b="b" l="l" r="r" t="t"/>
                    <a:pathLst>
                      <a:path extrusionOk="0" h="63602" w="56634">
                        <a:moveTo>
                          <a:pt x="56526" y="31340"/>
                        </a:moveTo>
                        <a:cubicBezTo>
                          <a:pt x="54065" y="2113"/>
                          <a:pt x="27291" y="-2704"/>
                          <a:pt x="39120" y="2966"/>
                        </a:cubicBezTo>
                        <a:cubicBezTo>
                          <a:pt x="30273" y="-1497"/>
                          <a:pt x="21637" y="-821"/>
                          <a:pt x="13910" y="4306"/>
                        </a:cubicBezTo>
                        <a:cubicBezTo>
                          <a:pt x="-16345" y="24385"/>
                          <a:pt x="8134" y="74343"/>
                          <a:pt x="36227" y="61529"/>
                        </a:cubicBezTo>
                        <a:cubicBezTo>
                          <a:pt x="60472" y="50455"/>
                          <a:pt x="56215" y="27397"/>
                          <a:pt x="56526" y="3134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092" name="Google Shape;3092;p30"/>
                <p:cNvGrpSpPr/>
                <p:nvPr/>
              </p:nvGrpSpPr>
              <p:grpSpPr>
                <a:xfrm>
                  <a:off x="5838950" y="6806672"/>
                  <a:ext cx="56575" cy="63588"/>
                  <a:chOff x="5838950" y="6806672"/>
                  <a:chExt cx="56575" cy="63588"/>
                </a:xfrm>
              </p:grpSpPr>
              <p:sp>
                <p:nvSpPr>
                  <p:cNvPr id="3093" name="Google Shape;3093;p30"/>
                  <p:cNvSpPr/>
                  <p:nvPr/>
                </p:nvSpPr>
                <p:spPr>
                  <a:xfrm>
                    <a:off x="5875490" y="6808168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1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94" name="Google Shape;3094;p30"/>
                  <p:cNvSpPr/>
                  <p:nvPr/>
                </p:nvSpPr>
                <p:spPr>
                  <a:xfrm>
                    <a:off x="5838950" y="6806672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4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76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095" name="Google Shape;3095;p30"/>
                <p:cNvGrpSpPr/>
                <p:nvPr/>
              </p:nvGrpSpPr>
              <p:grpSpPr>
                <a:xfrm>
                  <a:off x="6226774" y="6806672"/>
                  <a:ext cx="56575" cy="63588"/>
                  <a:chOff x="6226774" y="6806672"/>
                  <a:chExt cx="56575" cy="63588"/>
                </a:xfrm>
              </p:grpSpPr>
              <p:sp>
                <p:nvSpPr>
                  <p:cNvPr id="3096" name="Google Shape;3096;p30"/>
                  <p:cNvSpPr/>
                  <p:nvPr/>
                </p:nvSpPr>
                <p:spPr>
                  <a:xfrm>
                    <a:off x="6263309" y="6808168"/>
                    <a:ext cx="32" cy="33"/>
                  </a:xfrm>
                  <a:custGeom>
                    <a:rect b="b" l="l" r="r" t="t"/>
                    <a:pathLst>
                      <a:path extrusionOk="0" h="33" w="32">
                        <a:moveTo>
                          <a:pt x="32" y="34"/>
                        </a:moveTo>
                        <a:cubicBezTo>
                          <a:pt x="21" y="1"/>
                          <a:pt x="-34" y="-22"/>
                          <a:pt x="32" y="34"/>
                        </a:cubicBezTo>
                        <a:lnTo>
                          <a:pt x="32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97" name="Google Shape;3097;p30"/>
                  <p:cNvSpPr/>
                  <p:nvPr/>
                </p:nvSpPr>
                <p:spPr>
                  <a:xfrm>
                    <a:off x="6226774" y="6806672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4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76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098" name="Google Shape;3098;p30"/>
                <p:cNvGrpSpPr/>
                <p:nvPr/>
              </p:nvGrpSpPr>
              <p:grpSpPr>
                <a:xfrm>
                  <a:off x="6614587" y="6806672"/>
                  <a:ext cx="56575" cy="63588"/>
                  <a:chOff x="6614587" y="6806672"/>
                  <a:chExt cx="56575" cy="63588"/>
                </a:xfrm>
              </p:grpSpPr>
              <p:sp>
                <p:nvSpPr>
                  <p:cNvPr id="3099" name="Google Shape;3099;p30"/>
                  <p:cNvSpPr/>
                  <p:nvPr/>
                </p:nvSpPr>
                <p:spPr>
                  <a:xfrm>
                    <a:off x="6651126" y="6808168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1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100" name="Google Shape;3100;p30"/>
                  <p:cNvSpPr/>
                  <p:nvPr/>
                </p:nvSpPr>
                <p:spPr>
                  <a:xfrm>
                    <a:off x="6614587" y="6806672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4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76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101" name="Google Shape;3101;p30"/>
                <p:cNvGrpSpPr/>
                <p:nvPr/>
              </p:nvGrpSpPr>
              <p:grpSpPr>
                <a:xfrm>
                  <a:off x="7002411" y="6806672"/>
                  <a:ext cx="56575" cy="63588"/>
                  <a:chOff x="7002411" y="6806672"/>
                  <a:chExt cx="56575" cy="63588"/>
                </a:xfrm>
              </p:grpSpPr>
              <p:sp>
                <p:nvSpPr>
                  <p:cNvPr id="3102" name="Google Shape;3102;p30"/>
                  <p:cNvSpPr/>
                  <p:nvPr/>
                </p:nvSpPr>
                <p:spPr>
                  <a:xfrm>
                    <a:off x="7038942" y="6808168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1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103" name="Google Shape;3103;p30"/>
                  <p:cNvSpPr/>
                  <p:nvPr/>
                </p:nvSpPr>
                <p:spPr>
                  <a:xfrm>
                    <a:off x="7002411" y="6806672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4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36"/>
                          <a:pt x="56178" y="27876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104" name="Google Shape;3104;p30"/>
                <p:cNvGrpSpPr/>
                <p:nvPr/>
              </p:nvGrpSpPr>
              <p:grpSpPr>
                <a:xfrm>
                  <a:off x="7390224" y="6806672"/>
                  <a:ext cx="56575" cy="63588"/>
                  <a:chOff x="7390224" y="6806672"/>
                  <a:chExt cx="56575" cy="63588"/>
                </a:xfrm>
              </p:grpSpPr>
              <p:sp>
                <p:nvSpPr>
                  <p:cNvPr id="3105" name="Google Shape;3105;p30"/>
                  <p:cNvSpPr/>
                  <p:nvPr/>
                </p:nvSpPr>
                <p:spPr>
                  <a:xfrm>
                    <a:off x="7426763" y="6808168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1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106" name="Google Shape;3106;p30"/>
                  <p:cNvSpPr/>
                  <p:nvPr/>
                </p:nvSpPr>
                <p:spPr>
                  <a:xfrm>
                    <a:off x="7390224" y="6806672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4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76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107" name="Google Shape;3107;p30"/>
                <p:cNvGrpSpPr/>
                <p:nvPr/>
              </p:nvGrpSpPr>
              <p:grpSpPr>
                <a:xfrm>
                  <a:off x="7778047" y="6806672"/>
                  <a:ext cx="56575" cy="63588"/>
                  <a:chOff x="7778047" y="6806672"/>
                  <a:chExt cx="56575" cy="63588"/>
                </a:xfrm>
              </p:grpSpPr>
              <p:sp>
                <p:nvSpPr>
                  <p:cNvPr id="3108" name="Google Shape;3108;p30"/>
                  <p:cNvSpPr/>
                  <p:nvPr/>
                </p:nvSpPr>
                <p:spPr>
                  <a:xfrm>
                    <a:off x="7814578" y="6808168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1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109" name="Google Shape;3109;p30"/>
                  <p:cNvSpPr/>
                  <p:nvPr/>
                </p:nvSpPr>
                <p:spPr>
                  <a:xfrm>
                    <a:off x="7778047" y="6806672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4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36"/>
                          <a:pt x="56178" y="27876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110" name="Google Shape;3110;p30"/>
                <p:cNvGrpSpPr/>
                <p:nvPr/>
              </p:nvGrpSpPr>
              <p:grpSpPr>
                <a:xfrm>
                  <a:off x="8165860" y="6806672"/>
                  <a:ext cx="56575" cy="63588"/>
                  <a:chOff x="8165860" y="6806672"/>
                  <a:chExt cx="56575" cy="63588"/>
                </a:xfrm>
              </p:grpSpPr>
              <p:sp>
                <p:nvSpPr>
                  <p:cNvPr id="3111" name="Google Shape;3111;p30"/>
                  <p:cNvSpPr/>
                  <p:nvPr/>
                </p:nvSpPr>
                <p:spPr>
                  <a:xfrm>
                    <a:off x="8202400" y="6808168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1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112" name="Google Shape;3112;p30"/>
                  <p:cNvSpPr/>
                  <p:nvPr/>
                </p:nvSpPr>
                <p:spPr>
                  <a:xfrm>
                    <a:off x="8165860" y="6806672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4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76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113" name="Google Shape;3113;p30"/>
                <p:cNvGrpSpPr/>
                <p:nvPr/>
              </p:nvGrpSpPr>
              <p:grpSpPr>
                <a:xfrm>
                  <a:off x="8553614" y="6806642"/>
                  <a:ext cx="56632" cy="63602"/>
                  <a:chOff x="8553614" y="6806642"/>
                  <a:chExt cx="56632" cy="63602"/>
                </a:xfrm>
              </p:grpSpPr>
              <p:sp>
                <p:nvSpPr>
                  <p:cNvPr id="3114" name="Google Shape;3114;p30"/>
                  <p:cNvSpPr/>
                  <p:nvPr/>
                </p:nvSpPr>
                <p:spPr>
                  <a:xfrm>
                    <a:off x="8590215" y="6808168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1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115" name="Google Shape;3115;p30"/>
                  <p:cNvSpPr/>
                  <p:nvPr/>
                </p:nvSpPr>
                <p:spPr>
                  <a:xfrm>
                    <a:off x="8553614" y="6806642"/>
                    <a:ext cx="56632" cy="63602"/>
                  </a:xfrm>
                  <a:custGeom>
                    <a:rect b="b" l="l" r="r" t="t"/>
                    <a:pathLst>
                      <a:path extrusionOk="0" h="63602" w="56632">
                        <a:moveTo>
                          <a:pt x="56526" y="31340"/>
                        </a:moveTo>
                        <a:cubicBezTo>
                          <a:pt x="54064" y="2113"/>
                          <a:pt x="27291" y="-2704"/>
                          <a:pt x="39120" y="2966"/>
                        </a:cubicBezTo>
                        <a:cubicBezTo>
                          <a:pt x="30273" y="-1497"/>
                          <a:pt x="21637" y="-821"/>
                          <a:pt x="13910" y="4306"/>
                        </a:cubicBezTo>
                        <a:cubicBezTo>
                          <a:pt x="-16345" y="24385"/>
                          <a:pt x="8134" y="74343"/>
                          <a:pt x="36227" y="61529"/>
                        </a:cubicBezTo>
                        <a:cubicBezTo>
                          <a:pt x="60461" y="50455"/>
                          <a:pt x="56215" y="27397"/>
                          <a:pt x="56526" y="3134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3116" name="Google Shape;3116;p30"/>
              <p:cNvGrpSpPr/>
              <p:nvPr/>
            </p:nvGrpSpPr>
            <p:grpSpPr>
              <a:xfrm>
                <a:off x="5838950" y="7226264"/>
                <a:ext cx="2771296" cy="63618"/>
                <a:chOff x="5838950" y="7226264"/>
                <a:chExt cx="2771296" cy="63618"/>
              </a:xfrm>
            </p:grpSpPr>
            <p:grpSp>
              <p:nvGrpSpPr>
                <p:cNvPr id="3117" name="Google Shape;3117;p30"/>
                <p:cNvGrpSpPr/>
                <p:nvPr/>
              </p:nvGrpSpPr>
              <p:grpSpPr>
                <a:xfrm>
                  <a:off x="5838950" y="7226294"/>
                  <a:ext cx="56575" cy="63588"/>
                  <a:chOff x="5838950" y="7226294"/>
                  <a:chExt cx="56575" cy="63588"/>
                </a:xfrm>
              </p:grpSpPr>
              <p:sp>
                <p:nvSpPr>
                  <p:cNvPr id="3118" name="Google Shape;3118;p30"/>
                  <p:cNvSpPr/>
                  <p:nvPr/>
                </p:nvSpPr>
                <p:spPr>
                  <a:xfrm>
                    <a:off x="5875490" y="7227790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0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119" name="Google Shape;3119;p30"/>
                  <p:cNvSpPr/>
                  <p:nvPr/>
                </p:nvSpPr>
                <p:spPr>
                  <a:xfrm>
                    <a:off x="5838950" y="7226294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5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87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120" name="Google Shape;3120;p30"/>
                <p:cNvGrpSpPr/>
                <p:nvPr/>
              </p:nvGrpSpPr>
              <p:grpSpPr>
                <a:xfrm>
                  <a:off x="6226774" y="7226294"/>
                  <a:ext cx="56575" cy="63588"/>
                  <a:chOff x="6226774" y="7226294"/>
                  <a:chExt cx="56575" cy="63588"/>
                </a:xfrm>
              </p:grpSpPr>
              <p:sp>
                <p:nvSpPr>
                  <p:cNvPr id="3121" name="Google Shape;3121;p30"/>
                  <p:cNvSpPr/>
                  <p:nvPr/>
                </p:nvSpPr>
                <p:spPr>
                  <a:xfrm>
                    <a:off x="6263309" y="7227790"/>
                    <a:ext cx="32" cy="33"/>
                  </a:xfrm>
                  <a:custGeom>
                    <a:rect b="b" l="l" r="r" t="t"/>
                    <a:pathLst>
                      <a:path extrusionOk="0" h="33" w="32">
                        <a:moveTo>
                          <a:pt x="32" y="34"/>
                        </a:moveTo>
                        <a:cubicBezTo>
                          <a:pt x="21" y="0"/>
                          <a:pt x="-34" y="-22"/>
                          <a:pt x="32" y="34"/>
                        </a:cubicBezTo>
                        <a:lnTo>
                          <a:pt x="32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122" name="Google Shape;3122;p30"/>
                  <p:cNvSpPr/>
                  <p:nvPr/>
                </p:nvSpPr>
                <p:spPr>
                  <a:xfrm>
                    <a:off x="6226774" y="7226294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5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87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123" name="Google Shape;3123;p30"/>
                <p:cNvGrpSpPr/>
                <p:nvPr/>
              </p:nvGrpSpPr>
              <p:grpSpPr>
                <a:xfrm>
                  <a:off x="6614587" y="7226294"/>
                  <a:ext cx="56575" cy="63588"/>
                  <a:chOff x="6614587" y="7226294"/>
                  <a:chExt cx="56575" cy="63588"/>
                </a:xfrm>
              </p:grpSpPr>
              <p:sp>
                <p:nvSpPr>
                  <p:cNvPr id="3124" name="Google Shape;3124;p30"/>
                  <p:cNvSpPr/>
                  <p:nvPr/>
                </p:nvSpPr>
                <p:spPr>
                  <a:xfrm>
                    <a:off x="6651126" y="7227790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0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125" name="Google Shape;3125;p30"/>
                  <p:cNvSpPr/>
                  <p:nvPr/>
                </p:nvSpPr>
                <p:spPr>
                  <a:xfrm>
                    <a:off x="6614587" y="7226294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5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87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126" name="Google Shape;3126;p30"/>
                <p:cNvGrpSpPr/>
                <p:nvPr/>
              </p:nvGrpSpPr>
              <p:grpSpPr>
                <a:xfrm>
                  <a:off x="7002411" y="7226294"/>
                  <a:ext cx="56575" cy="63588"/>
                  <a:chOff x="7002411" y="7226294"/>
                  <a:chExt cx="56575" cy="63588"/>
                </a:xfrm>
              </p:grpSpPr>
              <p:sp>
                <p:nvSpPr>
                  <p:cNvPr id="3127" name="Google Shape;3127;p30"/>
                  <p:cNvSpPr/>
                  <p:nvPr/>
                </p:nvSpPr>
                <p:spPr>
                  <a:xfrm>
                    <a:off x="7038942" y="7227790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128" name="Google Shape;3128;p30"/>
                  <p:cNvSpPr/>
                  <p:nvPr/>
                </p:nvSpPr>
                <p:spPr>
                  <a:xfrm>
                    <a:off x="7002411" y="7226294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5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36"/>
                          <a:pt x="56178" y="27887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129" name="Google Shape;3129;p30"/>
                <p:cNvGrpSpPr/>
                <p:nvPr/>
              </p:nvGrpSpPr>
              <p:grpSpPr>
                <a:xfrm>
                  <a:off x="7390224" y="7226294"/>
                  <a:ext cx="56575" cy="63588"/>
                  <a:chOff x="7390224" y="7226294"/>
                  <a:chExt cx="56575" cy="63588"/>
                </a:xfrm>
              </p:grpSpPr>
              <p:sp>
                <p:nvSpPr>
                  <p:cNvPr id="3130" name="Google Shape;3130;p30"/>
                  <p:cNvSpPr/>
                  <p:nvPr/>
                </p:nvSpPr>
                <p:spPr>
                  <a:xfrm>
                    <a:off x="7426763" y="7227790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0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131" name="Google Shape;3131;p30"/>
                  <p:cNvSpPr/>
                  <p:nvPr/>
                </p:nvSpPr>
                <p:spPr>
                  <a:xfrm>
                    <a:off x="7390224" y="7226294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5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87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132" name="Google Shape;3132;p30"/>
                <p:cNvGrpSpPr/>
                <p:nvPr/>
              </p:nvGrpSpPr>
              <p:grpSpPr>
                <a:xfrm>
                  <a:off x="7778047" y="7226294"/>
                  <a:ext cx="56575" cy="63588"/>
                  <a:chOff x="7778047" y="7226294"/>
                  <a:chExt cx="56575" cy="63588"/>
                </a:xfrm>
              </p:grpSpPr>
              <p:sp>
                <p:nvSpPr>
                  <p:cNvPr id="3133" name="Google Shape;3133;p30"/>
                  <p:cNvSpPr/>
                  <p:nvPr/>
                </p:nvSpPr>
                <p:spPr>
                  <a:xfrm>
                    <a:off x="7814578" y="7227790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134" name="Google Shape;3134;p30"/>
                  <p:cNvSpPr/>
                  <p:nvPr/>
                </p:nvSpPr>
                <p:spPr>
                  <a:xfrm>
                    <a:off x="7778047" y="7226294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5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36"/>
                          <a:pt x="56178" y="27887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135" name="Google Shape;3135;p30"/>
                <p:cNvGrpSpPr/>
                <p:nvPr/>
              </p:nvGrpSpPr>
              <p:grpSpPr>
                <a:xfrm>
                  <a:off x="8165860" y="7226294"/>
                  <a:ext cx="56575" cy="63588"/>
                  <a:chOff x="8165860" y="7226294"/>
                  <a:chExt cx="56575" cy="63588"/>
                </a:xfrm>
              </p:grpSpPr>
              <p:sp>
                <p:nvSpPr>
                  <p:cNvPr id="3136" name="Google Shape;3136;p30"/>
                  <p:cNvSpPr/>
                  <p:nvPr/>
                </p:nvSpPr>
                <p:spPr>
                  <a:xfrm>
                    <a:off x="8202400" y="7227790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0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137" name="Google Shape;3137;p30"/>
                  <p:cNvSpPr/>
                  <p:nvPr/>
                </p:nvSpPr>
                <p:spPr>
                  <a:xfrm>
                    <a:off x="8165860" y="7226294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5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87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138" name="Google Shape;3138;p30"/>
                <p:cNvGrpSpPr/>
                <p:nvPr/>
              </p:nvGrpSpPr>
              <p:grpSpPr>
                <a:xfrm>
                  <a:off x="8553614" y="7226264"/>
                  <a:ext cx="56632" cy="63602"/>
                  <a:chOff x="8553614" y="7226264"/>
                  <a:chExt cx="56632" cy="63602"/>
                </a:xfrm>
              </p:grpSpPr>
              <p:sp>
                <p:nvSpPr>
                  <p:cNvPr id="3139" name="Google Shape;3139;p30"/>
                  <p:cNvSpPr/>
                  <p:nvPr/>
                </p:nvSpPr>
                <p:spPr>
                  <a:xfrm>
                    <a:off x="8590215" y="7227790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140" name="Google Shape;3140;p30"/>
                  <p:cNvSpPr/>
                  <p:nvPr/>
                </p:nvSpPr>
                <p:spPr>
                  <a:xfrm>
                    <a:off x="8553614" y="7226264"/>
                    <a:ext cx="56632" cy="63602"/>
                  </a:xfrm>
                  <a:custGeom>
                    <a:rect b="b" l="l" r="r" t="t"/>
                    <a:pathLst>
                      <a:path extrusionOk="0" h="63602" w="56632">
                        <a:moveTo>
                          <a:pt x="56526" y="31340"/>
                        </a:moveTo>
                        <a:cubicBezTo>
                          <a:pt x="54064" y="2114"/>
                          <a:pt x="27291" y="-2704"/>
                          <a:pt x="39120" y="2966"/>
                        </a:cubicBezTo>
                        <a:cubicBezTo>
                          <a:pt x="30273" y="-1497"/>
                          <a:pt x="21637" y="-821"/>
                          <a:pt x="13910" y="4306"/>
                        </a:cubicBezTo>
                        <a:cubicBezTo>
                          <a:pt x="-16345" y="24385"/>
                          <a:pt x="8134" y="74343"/>
                          <a:pt x="36227" y="61529"/>
                        </a:cubicBezTo>
                        <a:cubicBezTo>
                          <a:pt x="60461" y="50466"/>
                          <a:pt x="56215" y="27397"/>
                          <a:pt x="56526" y="3134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3141" name="Google Shape;3141;p30"/>
              <p:cNvGrpSpPr/>
              <p:nvPr/>
            </p:nvGrpSpPr>
            <p:grpSpPr>
              <a:xfrm>
                <a:off x="6226774" y="7645897"/>
                <a:ext cx="2383469" cy="63607"/>
                <a:chOff x="6226774" y="7645897"/>
                <a:chExt cx="2383469" cy="63607"/>
              </a:xfrm>
            </p:grpSpPr>
            <p:grpSp>
              <p:nvGrpSpPr>
                <p:cNvPr id="3142" name="Google Shape;3142;p30"/>
                <p:cNvGrpSpPr/>
                <p:nvPr/>
              </p:nvGrpSpPr>
              <p:grpSpPr>
                <a:xfrm>
                  <a:off x="6226774" y="7645916"/>
                  <a:ext cx="56575" cy="63588"/>
                  <a:chOff x="6226774" y="7645916"/>
                  <a:chExt cx="56575" cy="63588"/>
                </a:xfrm>
              </p:grpSpPr>
              <p:sp>
                <p:nvSpPr>
                  <p:cNvPr id="3143" name="Google Shape;3143;p30"/>
                  <p:cNvSpPr/>
                  <p:nvPr/>
                </p:nvSpPr>
                <p:spPr>
                  <a:xfrm>
                    <a:off x="6263309" y="7647420"/>
                    <a:ext cx="32" cy="25"/>
                  </a:xfrm>
                  <a:custGeom>
                    <a:rect b="b" l="l" r="r" t="t"/>
                    <a:pathLst>
                      <a:path extrusionOk="0" h="25" w="32">
                        <a:moveTo>
                          <a:pt x="32" y="26"/>
                        </a:moveTo>
                        <a:cubicBezTo>
                          <a:pt x="21" y="3"/>
                          <a:pt x="-34" y="-19"/>
                          <a:pt x="32" y="26"/>
                        </a:cubicBezTo>
                        <a:lnTo>
                          <a:pt x="32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144" name="Google Shape;3144;p30"/>
                  <p:cNvSpPr/>
                  <p:nvPr/>
                </p:nvSpPr>
                <p:spPr>
                  <a:xfrm>
                    <a:off x="6226774" y="7645916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4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145" name="Google Shape;3145;p30"/>
                <p:cNvGrpSpPr/>
                <p:nvPr/>
              </p:nvGrpSpPr>
              <p:grpSpPr>
                <a:xfrm>
                  <a:off x="6614587" y="7645916"/>
                  <a:ext cx="56575" cy="63588"/>
                  <a:chOff x="6614587" y="7645916"/>
                  <a:chExt cx="56575" cy="63588"/>
                </a:xfrm>
              </p:grpSpPr>
              <p:sp>
                <p:nvSpPr>
                  <p:cNvPr id="3146" name="Google Shape;3146;p30"/>
                  <p:cNvSpPr/>
                  <p:nvPr/>
                </p:nvSpPr>
                <p:spPr>
                  <a:xfrm>
                    <a:off x="6651126" y="7647420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7" y="26"/>
                        </a:moveTo>
                        <a:cubicBezTo>
                          <a:pt x="16" y="3"/>
                          <a:pt x="-28" y="-19"/>
                          <a:pt x="27" y="26"/>
                        </a:cubicBezTo>
                        <a:lnTo>
                          <a:pt x="27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147" name="Google Shape;3147;p30"/>
                  <p:cNvSpPr/>
                  <p:nvPr/>
                </p:nvSpPr>
                <p:spPr>
                  <a:xfrm>
                    <a:off x="6614587" y="7645916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4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148" name="Google Shape;3148;p30"/>
                <p:cNvGrpSpPr/>
                <p:nvPr/>
              </p:nvGrpSpPr>
              <p:grpSpPr>
                <a:xfrm>
                  <a:off x="7002411" y="7645916"/>
                  <a:ext cx="56575" cy="63588"/>
                  <a:chOff x="7002411" y="7645916"/>
                  <a:chExt cx="56575" cy="63588"/>
                </a:xfrm>
              </p:grpSpPr>
              <p:sp>
                <p:nvSpPr>
                  <p:cNvPr id="3149" name="Google Shape;3149;p30"/>
                  <p:cNvSpPr/>
                  <p:nvPr/>
                </p:nvSpPr>
                <p:spPr>
                  <a:xfrm>
                    <a:off x="7038942" y="7647420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150" name="Google Shape;3150;p30"/>
                  <p:cNvSpPr/>
                  <p:nvPr/>
                </p:nvSpPr>
                <p:spPr>
                  <a:xfrm>
                    <a:off x="7002411" y="7645916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4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47"/>
                          <a:pt x="56178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151" name="Google Shape;3151;p30"/>
                <p:cNvGrpSpPr/>
                <p:nvPr/>
              </p:nvGrpSpPr>
              <p:grpSpPr>
                <a:xfrm>
                  <a:off x="7390224" y="7645916"/>
                  <a:ext cx="56575" cy="63588"/>
                  <a:chOff x="7390224" y="7645916"/>
                  <a:chExt cx="56575" cy="63588"/>
                </a:xfrm>
              </p:grpSpPr>
              <p:sp>
                <p:nvSpPr>
                  <p:cNvPr id="3152" name="Google Shape;3152;p30"/>
                  <p:cNvSpPr/>
                  <p:nvPr/>
                </p:nvSpPr>
                <p:spPr>
                  <a:xfrm>
                    <a:off x="7426763" y="7647420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7" y="26"/>
                        </a:moveTo>
                        <a:cubicBezTo>
                          <a:pt x="16" y="3"/>
                          <a:pt x="-28" y="-19"/>
                          <a:pt x="27" y="26"/>
                        </a:cubicBezTo>
                        <a:lnTo>
                          <a:pt x="27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153" name="Google Shape;3153;p30"/>
                  <p:cNvSpPr/>
                  <p:nvPr/>
                </p:nvSpPr>
                <p:spPr>
                  <a:xfrm>
                    <a:off x="7390224" y="7645916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4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154" name="Google Shape;3154;p30"/>
                <p:cNvGrpSpPr/>
                <p:nvPr/>
              </p:nvGrpSpPr>
              <p:grpSpPr>
                <a:xfrm>
                  <a:off x="7778047" y="7645916"/>
                  <a:ext cx="56575" cy="63588"/>
                  <a:chOff x="7778047" y="7645916"/>
                  <a:chExt cx="56575" cy="63588"/>
                </a:xfrm>
              </p:grpSpPr>
              <p:sp>
                <p:nvSpPr>
                  <p:cNvPr id="3155" name="Google Shape;3155;p30"/>
                  <p:cNvSpPr/>
                  <p:nvPr/>
                </p:nvSpPr>
                <p:spPr>
                  <a:xfrm>
                    <a:off x="7814578" y="7647420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156" name="Google Shape;3156;p30"/>
                  <p:cNvSpPr/>
                  <p:nvPr/>
                </p:nvSpPr>
                <p:spPr>
                  <a:xfrm>
                    <a:off x="7778047" y="7645916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4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47"/>
                          <a:pt x="56178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157" name="Google Shape;3157;p30"/>
                <p:cNvGrpSpPr/>
                <p:nvPr/>
              </p:nvGrpSpPr>
              <p:grpSpPr>
                <a:xfrm>
                  <a:off x="8165860" y="7645916"/>
                  <a:ext cx="56575" cy="63588"/>
                  <a:chOff x="8165860" y="7645916"/>
                  <a:chExt cx="56575" cy="63588"/>
                </a:xfrm>
              </p:grpSpPr>
              <p:sp>
                <p:nvSpPr>
                  <p:cNvPr id="3158" name="Google Shape;3158;p30"/>
                  <p:cNvSpPr/>
                  <p:nvPr/>
                </p:nvSpPr>
                <p:spPr>
                  <a:xfrm>
                    <a:off x="8202400" y="7647420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7" y="26"/>
                        </a:moveTo>
                        <a:cubicBezTo>
                          <a:pt x="16" y="3"/>
                          <a:pt x="-28" y="-19"/>
                          <a:pt x="27" y="26"/>
                        </a:cubicBezTo>
                        <a:lnTo>
                          <a:pt x="27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159" name="Google Shape;3159;p30"/>
                  <p:cNvSpPr/>
                  <p:nvPr/>
                </p:nvSpPr>
                <p:spPr>
                  <a:xfrm>
                    <a:off x="8165860" y="7645916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4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160" name="Google Shape;3160;p30"/>
                <p:cNvGrpSpPr/>
                <p:nvPr/>
              </p:nvGrpSpPr>
              <p:grpSpPr>
                <a:xfrm>
                  <a:off x="8553651" y="7645897"/>
                  <a:ext cx="56592" cy="63578"/>
                  <a:chOff x="8553651" y="7645897"/>
                  <a:chExt cx="56592" cy="63578"/>
                </a:xfrm>
              </p:grpSpPr>
              <p:sp>
                <p:nvSpPr>
                  <p:cNvPr id="3161" name="Google Shape;3161;p30"/>
                  <p:cNvSpPr/>
                  <p:nvPr/>
                </p:nvSpPr>
                <p:spPr>
                  <a:xfrm>
                    <a:off x="8590215" y="7647420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162" name="Google Shape;3162;p30"/>
                  <p:cNvSpPr/>
                  <p:nvPr/>
                </p:nvSpPr>
                <p:spPr>
                  <a:xfrm>
                    <a:off x="8553651" y="7645897"/>
                    <a:ext cx="56592" cy="63578"/>
                  </a:xfrm>
                  <a:custGeom>
                    <a:rect b="b" l="l" r="r" t="t"/>
                    <a:pathLst>
                      <a:path extrusionOk="0" h="63578" w="56592">
                        <a:moveTo>
                          <a:pt x="56489" y="31329"/>
                        </a:moveTo>
                        <a:cubicBezTo>
                          <a:pt x="54027" y="2102"/>
                          <a:pt x="27254" y="-2715"/>
                          <a:pt x="39083" y="2955"/>
                        </a:cubicBezTo>
                        <a:cubicBezTo>
                          <a:pt x="30236" y="-1508"/>
                          <a:pt x="21622" y="-799"/>
                          <a:pt x="13873" y="4295"/>
                        </a:cubicBezTo>
                        <a:cubicBezTo>
                          <a:pt x="-16282" y="24507"/>
                          <a:pt x="8063" y="74266"/>
                          <a:pt x="36189" y="61519"/>
                        </a:cubicBezTo>
                        <a:cubicBezTo>
                          <a:pt x="60402" y="50388"/>
                          <a:pt x="56178" y="27397"/>
                          <a:pt x="56489" y="3132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</p:grpSp>
        <p:sp>
          <p:nvSpPr>
            <p:cNvPr id="3163" name="Google Shape;3163;p30"/>
            <p:cNvSpPr/>
            <p:nvPr/>
          </p:nvSpPr>
          <p:spPr>
            <a:xfrm>
              <a:off x="5179613" y="6952815"/>
              <a:ext cx="1016410" cy="1178707"/>
            </a:xfrm>
            <a:custGeom>
              <a:rect b="b" l="l" r="r" t="t"/>
              <a:pathLst>
                <a:path extrusionOk="0" h="1178707" w="1016410">
                  <a:moveTo>
                    <a:pt x="689540" y="942339"/>
                  </a:moveTo>
                  <a:cubicBezTo>
                    <a:pt x="757710" y="1008300"/>
                    <a:pt x="831911" y="1067794"/>
                    <a:pt x="911489" y="1119447"/>
                  </a:cubicBezTo>
                  <a:cubicBezTo>
                    <a:pt x="952121" y="1145826"/>
                    <a:pt x="991112" y="1169150"/>
                    <a:pt x="1016411" y="1178707"/>
                  </a:cubicBezTo>
                  <a:cubicBezTo>
                    <a:pt x="931899" y="1087706"/>
                    <a:pt x="905702" y="951930"/>
                    <a:pt x="864594" y="828579"/>
                  </a:cubicBezTo>
                  <a:cubicBezTo>
                    <a:pt x="814073" y="675648"/>
                    <a:pt x="850182" y="529295"/>
                    <a:pt x="806280" y="520258"/>
                  </a:cubicBezTo>
                  <a:cubicBezTo>
                    <a:pt x="449597" y="447331"/>
                    <a:pt x="164832" y="309617"/>
                    <a:pt x="0" y="0"/>
                  </a:cubicBezTo>
                  <a:cubicBezTo>
                    <a:pt x="9124" y="37222"/>
                    <a:pt x="22827" y="80226"/>
                    <a:pt x="40787" y="127005"/>
                  </a:cubicBezTo>
                  <a:cubicBezTo>
                    <a:pt x="117383" y="326517"/>
                    <a:pt x="238512" y="505961"/>
                    <a:pt x="392170" y="654617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64" name="Google Shape;3164;p30"/>
          <p:cNvGrpSpPr/>
          <p:nvPr/>
        </p:nvGrpSpPr>
        <p:grpSpPr>
          <a:xfrm>
            <a:off x="4665209" y="1319013"/>
            <a:ext cx="1917232" cy="2768688"/>
            <a:chOff x="9330417" y="2638027"/>
            <a:chExt cx="3834463" cy="5537375"/>
          </a:xfrm>
        </p:grpSpPr>
        <p:sp>
          <p:nvSpPr>
            <p:cNvPr id="3165" name="Google Shape;3165;p30"/>
            <p:cNvSpPr/>
            <p:nvPr/>
          </p:nvSpPr>
          <p:spPr>
            <a:xfrm>
              <a:off x="9330417" y="2638027"/>
              <a:ext cx="3834463" cy="5537375"/>
            </a:xfrm>
            <a:custGeom>
              <a:rect b="b" l="l" r="r" t="t"/>
              <a:pathLst>
                <a:path extrusionOk="0" h="5537375" w="3834463">
                  <a:moveTo>
                    <a:pt x="1125514" y="5511625"/>
                  </a:moveTo>
                  <a:cubicBezTo>
                    <a:pt x="1098086" y="5511625"/>
                    <a:pt x="1072210" y="5508358"/>
                    <a:pt x="1042909" y="5499554"/>
                  </a:cubicBezTo>
                  <a:cubicBezTo>
                    <a:pt x="992178" y="5483119"/>
                    <a:pt x="879307" y="5302778"/>
                    <a:pt x="833920" y="5166591"/>
                  </a:cubicBezTo>
                  <a:cubicBezTo>
                    <a:pt x="771115" y="4976494"/>
                    <a:pt x="805893" y="4915605"/>
                    <a:pt x="768055" y="4907819"/>
                  </a:cubicBezTo>
                  <a:cubicBezTo>
                    <a:pt x="441816" y="4841116"/>
                    <a:pt x="163925" y="4602965"/>
                    <a:pt x="10501" y="4314800"/>
                  </a:cubicBezTo>
                  <a:cubicBezTo>
                    <a:pt x="-3657" y="4314800"/>
                    <a:pt x="600" y="4249680"/>
                    <a:pt x="600" y="90316"/>
                  </a:cubicBezTo>
                  <a:cubicBezTo>
                    <a:pt x="203880" y="64867"/>
                    <a:pt x="406794" y="45153"/>
                    <a:pt x="611216" y="45109"/>
                  </a:cubicBezTo>
                  <a:cubicBezTo>
                    <a:pt x="2139685" y="44755"/>
                    <a:pt x="2919479" y="-20254"/>
                    <a:pt x="3727765" y="6425"/>
                  </a:cubicBezTo>
                  <a:cubicBezTo>
                    <a:pt x="3768042" y="7998"/>
                    <a:pt x="3838618" y="3888367"/>
                    <a:pt x="3834272" y="5507671"/>
                  </a:cubicBezTo>
                  <a:cubicBezTo>
                    <a:pt x="3834272" y="5572115"/>
                    <a:pt x="3191184" y="5511625"/>
                    <a:pt x="1125514" y="551162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166" name="Google Shape;3166;p30"/>
            <p:cNvGrpSpPr/>
            <p:nvPr/>
          </p:nvGrpSpPr>
          <p:grpSpPr>
            <a:xfrm>
              <a:off x="9612382" y="3030032"/>
              <a:ext cx="3159179" cy="4679472"/>
              <a:chOff x="9612382" y="3030032"/>
              <a:chExt cx="3159179" cy="4679472"/>
            </a:xfrm>
          </p:grpSpPr>
          <p:grpSp>
            <p:nvGrpSpPr>
              <p:cNvPr id="3167" name="Google Shape;3167;p30"/>
              <p:cNvGrpSpPr/>
              <p:nvPr/>
            </p:nvGrpSpPr>
            <p:grpSpPr>
              <a:xfrm>
                <a:off x="9612419" y="3030032"/>
                <a:ext cx="3159139" cy="63607"/>
                <a:chOff x="9612419" y="3030032"/>
                <a:chExt cx="3159139" cy="63607"/>
              </a:xfrm>
            </p:grpSpPr>
            <p:grpSp>
              <p:nvGrpSpPr>
                <p:cNvPr id="3168" name="Google Shape;3168;p30"/>
                <p:cNvGrpSpPr/>
                <p:nvPr/>
              </p:nvGrpSpPr>
              <p:grpSpPr>
                <a:xfrm>
                  <a:off x="9612419" y="3030032"/>
                  <a:ext cx="56593" cy="63578"/>
                  <a:chOff x="9612419" y="3030032"/>
                  <a:chExt cx="56593" cy="63578"/>
                </a:xfrm>
              </p:grpSpPr>
              <p:sp>
                <p:nvSpPr>
                  <p:cNvPr id="3169" name="Google Shape;3169;p30"/>
                  <p:cNvSpPr/>
                  <p:nvPr/>
                </p:nvSpPr>
                <p:spPr>
                  <a:xfrm>
                    <a:off x="9648987" y="3031547"/>
                    <a:ext cx="32" cy="33"/>
                  </a:xfrm>
                  <a:custGeom>
                    <a:rect b="b" l="l" r="r" t="t"/>
                    <a:pathLst>
                      <a:path extrusionOk="0" h="33" w="32">
                        <a:moveTo>
                          <a:pt x="32" y="34"/>
                        </a:moveTo>
                        <a:cubicBezTo>
                          <a:pt x="21" y="1"/>
                          <a:pt x="-34" y="-22"/>
                          <a:pt x="32" y="34"/>
                        </a:cubicBezTo>
                        <a:lnTo>
                          <a:pt x="32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170" name="Google Shape;3170;p30"/>
                  <p:cNvSpPr/>
                  <p:nvPr/>
                </p:nvSpPr>
                <p:spPr>
                  <a:xfrm>
                    <a:off x="9612419" y="3030032"/>
                    <a:ext cx="56593" cy="63578"/>
                  </a:xfrm>
                  <a:custGeom>
                    <a:rect b="b" l="l" r="r" t="t"/>
                    <a:pathLst>
                      <a:path extrusionOk="0" h="63578" w="56593">
                        <a:moveTo>
                          <a:pt x="56489" y="31329"/>
                        </a:moveTo>
                        <a:cubicBezTo>
                          <a:pt x="54027" y="2102"/>
                          <a:pt x="27254" y="-2715"/>
                          <a:pt x="39083" y="2955"/>
                        </a:cubicBezTo>
                        <a:cubicBezTo>
                          <a:pt x="30236" y="-1508"/>
                          <a:pt x="21622" y="-799"/>
                          <a:pt x="13872" y="4295"/>
                        </a:cubicBezTo>
                        <a:cubicBezTo>
                          <a:pt x="-16282" y="24507"/>
                          <a:pt x="8063" y="74265"/>
                          <a:pt x="36189" y="61518"/>
                        </a:cubicBezTo>
                        <a:cubicBezTo>
                          <a:pt x="60402" y="50388"/>
                          <a:pt x="56178" y="27386"/>
                          <a:pt x="56489" y="3132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171" name="Google Shape;3171;p30"/>
                <p:cNvGrpSpPr/>
                <p:nvPr/>
              </p:nvGrpSpPr>
              <p:grpSpPr>
                <a:xfrm>
                  <a:off x="10000265" y="3030051"/>
                  <a:ext cx="56575" cy="63588"/>
                  <a:chOff x="10000265" y="3030051"/>
                  <a:chExt cx="56575" cy="63588"/>
                </a:xfrm>
              </p:grpSpPr>
              <p:sp>
                <p:nvSpPr>
                  <p:cNvPr id="3172" name="Google Shape;3172;p30"/>
                  <p:cNvSpPr/>
                  <p:nvPr/>
                </p:nvSpPr>
                <p:spPr>
                  <a:xfrm>
                    <a:off x="10036805" y="3031547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1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173" name="Google Shape;3173;p30"/>
                  <p:cNvSpPr/>
                  <p:nvPr/>
                </p:nvSpPr>
                <p:spPr>
                  <a:xfrm>
                    <a:off x="10000265" y="3030051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174" name="Google Shape;3174;p30"/>
                <p:cNvGrpSpPr/>
                <p:nvPr/>
              </p:nvGrpSpPr>
              <p:grpSpPr>
                <a:xfrm>
                  <a:off x="10388089" y="3030051"/>
                  <a:ext cx="56575" cy="63588"/>
                  <a:chOff x="10388089" y="3030051"/>
                  <a:chExt cx="56575" cy="63588"/>
                </a:xfrm>
              </p:grpSpPr>
              <p:sp>
                <p:nvSpPr>
                  <p:cNvPr id="3175" name="Google Shape;3175;p30"/>
                  <p:cNvSpPr/>
                  <p:nvPr/>
                </p:nvSpPr>
                <p:spPr>
                  <a:xfrm>
                    <a:off x="10424624" y="3031547"/>
                    <a:ext cx="32" cy="33"/>
                  </a:xfrm>
                  <a:custGeom>
                    <a:rect b="b" l="l" r="r" t="t"/>
                    <a:pathLst>
                      <a:path extrusionOk="0" h="33" w="32">
                        <a:moveTo>
                          <a:pt x="32" y="34"/>
                        </a:moveTo>
                        <a:cubicBezTo>
                          <a:pt x="21" y="1"/>
                          <a:pt x="-34" y="-22"/>
                          <a:pt x="32" y="34"/>
                        </a:cubicBezTo>
                        <a:lnTo>
                          <a:pt x="32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176" name="Google Shape;3176;p30"/>
                  <p:cNvSpPr/>
                  <p:nvPr/>
                </p:nvSpPr>
                <p:spPr>
                  <a:xfrm>
                    <a:off x="10388089" y="3030051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177" name="Google Shape;3177;p30"/>
                <p:cNvGrpSpPr/>
                <p:nvPr/>
              </p:nvGrpSpPr>
              <p:grpSpPr>
                <a:xfrm>
                  <a:off x="10775902" y="3030051"/>
                  <a:ext cx="56575" cy="63588"/>
                  <a:chOff x="10775902" y="3030051"/>
                  <a:chExt cx="56575" cy="63588"/>
                </a:xfrm>
              </p:grpSpPr>
              <p:sp>
                <p:nvSpPr>
                  <p:cNvPr id="3178" name="Google Shape;3178;p30"/>
                  <p:cNvSpPr/>
                  <p:nvPr/>
                </p:nvSpPr>
                <p:spPr>
                  <a:xfrm>
                    <a:off x="10812441" y="3031547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1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179" name="Google Shape;3179;p30"/>
                  <p:cNvSpPr/>
                  <p:nvPr/>
                </p:nvSpPr>
                <p:spPr>
                  <a:xfrm>
                    <a:off x="10775902" y="3030051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180" name="Google Shape;3180;p30"/>
                <p:cNvGrpSpPr/>
                <p:nvPr/>
              </p:nvGrpSpPr>
              <p:grpSpPr>
                <a:xfrm>
                  <a:off x="11163726" y="3030051"/>
                  <a:ext cx="56575" cy="63588"/>
                  <a:chOff x="11163726" y="3030051"/>
                  <a:chExt cx="56575" cy="63588"/>
                </a:xfrm>
              </p:grpSpPr>
              <p:sp>
                <p:nvSpPr>
                  <p:cNvPr id="3181" name="Google Shape;3181;p30"/>
                  <p:cNvSpPr/>
                  <p:nvPr/>
                </p:nvSpPr>
                <p:spPr>
                  <a:xfrm>
                    <a:off x="11200257" y="3031547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1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182" name="Google Shape;3182;p30"/>
                  <p:cNvSpPr/>
                  <p:nvPr/>
                </p:nvSpPr>
                <p:spPr>
                  <a:xfrm>
                    <a:off x="11163726" y="3030051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36"/>
                          <a:pt x="56178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183" name="Google Shape;3183;p30"/>
                <p:cNvGrpSpPr/>
                <p:nvPr/>
              </p:nvGrpSpPr>
              <p:grpSpPr>
                <a:xfrm>
                  <a:off x="11551539" y="3030051"/>
                  <a:ext cx="56575" cy="63588"/>
                  <a:chOff x="11551539" y="3030051"/>
                  <a:chExt cx="56575" cy="63588"/>
                </a:xfrm>
              </p:grpSpPr>
              <p:sp>
                <p:nvSpPr>
                  <p:cNvPr id="3184" name="Google Shape;3184;p30"/>
                  <p:cNvSpPr/>
                  <p:nvPr/>
                </p:nvSpPr>
                <p:spPr>
                  <a:xfrm>
                    <a:off x="11588078" y="3031547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1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185" name="Google Shape;3185;p30"/>
                  <p:cNvSpPr/>
                  <p:nvPr/>
                </p:nvSpPr>
                <p:spPr>
                  <a:xfrm>
                    <a:off x="11551539" y="3030051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186" name="Google Shape;3186;p30"/>
                <p:cNvGrpSpPr/>
                <p:nvPr/>
              </p:nvGrpSpPr>
              <p:grpSpPr>
                <a:xfrm>
                  <a:off x="11939362" y="3030051"/>
                  <a:ext cx="56575" cy="63588"/>
                  <a:chOff x="11939362" y="3030051"/>
                  <a:chExt cx="56575" cy="63588"/>
                </a:xfrm>
              </p:grpSpPr>
              <p:sp>
                <p:nvSpPr>
                  <p:cNvPr id="3187" name="Google Shape;3187;p30"/>
                  <p:cNvSpPr/>
                  <p:nvPr/>
                </p:nvSpPr>
                <p:spPr>
                  <a:xfrm>
                    <a:off x="11975893" y="3031547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1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188" name="Google Shape;3188;p30"/>
                  <p:cNvSpPr/>
                  <p:nvPr/>
                </p:nvSpPr>
                <p:spPr>
                  <a:xfrm>
                    <a:off x="11939362" y="3030051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36"/>
                          <a:pt x="56178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189" name="Google Shape;3189;p30"/>
                <p:cNvGrpSpPr/>
                <p:nvPr/>
              </p:nvGrpSpPr>
              <p:grpSpPr>
                <a:xfrm>
                  <a:off x="12327175" y="3030051"/>
                  <a:ext cx="56575" cy="63588"/>
                  <a:chOff x="12327175" y="3030051"/>
                  <a:chExt cx="56575" cy="63588"/>
                </a:xfrm>
              </p:grpSpPr>
              <p:sp>
                <p:nvSpPr>
                  <p:cNvPr id="3190" name="Google Shape;3190;p30"/>
                  <p:cNvSpPr/>
                  <p:nvPr/>
                </p:nvSpPr>
                <p:spPr>
                  <a:xfrm>
                    <a:off x="12363715" y="3031547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1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191" name="Google Shape;3191;p30"/>
                  <p:cNvSpPr/>
                  <p:nvPr/>
                </p:nvSpPr>
                <p:spPr>
                  <a:xfrm>
                    <a:off x="12327175" y="3030051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192" name="Google Shape;3192;p30"/>
                <p:cNvGrpSpPr/>
                <p:nvPr/>
              </p:nvGrpSpPr>
              <p:grpSpPr>
                <a:xfrm>
                  <a:off x="12714966" y="3030032"/>
                  <a:ext cx="56592" cy="63578"/>
                  <a:chOff x="12714966" y="3030032"/>
                  <a:chExt cx="56592" cy="63578"/>
                </a:xfrm>
              </p:grpSpPr>
              <p:sp>
                <p:nvSpPr>
                  <p:cNvPr id="3193" name="Google Shape;3193;p30"/>
                  <p:cNvSpPr/>
                  <p:nvPr/>
                </p:nvSpPr>
                <p:spPr>
                  <a:xfrm>
                    <a:off x="12751530" y="3031547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1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194" name="Google Shape;3194;p30"/>
                  <p:cNvSpPr/>
                  <p:nvPr/>
                </p:nvSpPr>
                <p:spPr>
                  <a:xfrm>
                    <a:off x="12714966" y="3030032"/>
                    <a:ext cx="56592" cy="63578"/>
                  </a:xfrm>
                  <a:custGeom>
                    <a:rect b="b" l="l" r="r" t="t"/>
                    <a:pathLst>
                      <a:path extrusionOk="0" h="63578" w="56592">
                        <a:moveTo>
                          <a:pt x="56489" y="31329"/>
                        </a:moveTo>
                        <a:cubicBezTo>
                          <a:pt x="54027" y="2102"/>
                          <a:pt x="27254" y="-2715"/>
                          <a:pt x="39083" y="2955"/>
                        </a:cubicBezTo>
                        <a:cubicBezTo>
                          <a:pt x="30236" y="-1508"/>
                          <a:pt x="21622" y="-799"/>
                          <a:pt x="13873" y="4295"/>
                        </a:cubicBezTo>
                        <a:cubicBezTo>
                          <a:pt x="-16282" y="24507"/>
                          <a:pt x="8063" y="74265"/>
                          <a:pt x="36189" y="61518"/>
                        </a:cubicBezTo>
                        <a:cubicBezTo>
                          <a:pt x="60402" y="50388"/>
                          <a:pt x="56178" y="27386"/>
                          <a:pt x="56489" y="3132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3195" name="Google Shape;3195;p30"/>
              <p:cNvGrpSpPr/>
              <p:nvPr/>
            </p:nvGrpSpPr>
            <p:grpSpPr>
              <a:xfrm>
                <a:off x="9612382" y="3449643"/>
                <a:ext cx="3159179" cy="63618"/>
                <a:chOff x="9612382" y="3449643"/>
                <a:chExt cx="3159179" cy="63618"/>
              </a:xfrm>
            </p:grpSpPr>
            <p:grpSp>
              <p:nvGrpSpPr>
                <p:cNvPr id="3196" name="Google Shape;3196;p30"/>
                <p:cNvGrpSpPr/>
                <p:nvPr/>
              </p:nvGrpSpPr>
              <p:grpSpPr>
                <a:xfrm>
                  <a:off x="9612382" y="3449643"/>
                  <a:ext cx="56634" cy="63602"/>
                  <a:chOff x="9612382" y="3449643"/>
                  <a:chExt cx="56634" cy="63602"/>
                </a:xfrm>
              </p:grpSpPr>
              <p:sp>
                <p:nvSpPr>
                  <p:cNvPr id="3197" name="Google Shape;3197;p30"/>
                  <p:cNvSpPr/>
                  <p:nvPr/>
                </p:nvSpPr>
                <p:spPr>
                  <a:xfrm>
                    <a:off x="9648987" y="3451177"/>
                    <a:ext cx="32" cy="25"/>
                  </a:xfrm>
                  <a:custGeom>
                    <a:rect b="b" l="l" r="r" t="t"/>
                    <a:pathLst>
                      <a:path extrusionOk="0" h="25" w="32">
                        <a:moveTo>
                          <a:pt x="32" y="26"/>
                        </a:moveTo>
                        <a:cubicBezTo>
                          <a:pt x="21" y="3"/>
                          <a:pt x="-34" y="-19"/>
                          <a:pt x="32" y="26"/>
                        </a:cubicBezTo>
                        <a:lnTo>
                          <a:pt x="32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198" name="Google Shape;3198;p30"/>
                  <p:cNvSpPr/>
                  <p:nvPr/>
                </p:nvSpPr>
                <p:spPr>
                  <a:xfrm>
                    <a:off x="9612382" y="3449643"/>
                    <a:ext cx="56634" cy="63602"/>
                  </a:xfrm>
                  <a:custGeom>
                    <a:rect b="b" l="l" r="r" t="t"/>
                    <a:pathLst>
                      <a:path extrusionOk="0" h="63602" w="56634">
                        <a:moveTo>
                          <a:pt x="56526" y="31340"/>
                        </a:moveTo>
                        <a:cubicBezTo>
                          <a:pt x="54065" y="2113"/>
                          <a:pt x="27291" y="-2704"/>
                          <a:pt x="39120" y="2966"/>
                        </a:cubicBezTo>
                        <a:cubicBezTo>
                          <a:pt x="30273" y="-1497"/>
                          <a:pt x="21637" y="-821"/>
                          <a:pt x="13910" y="4306"/>
                        </a:cubicBezTo>
                        <a:cubicBezTo>
                          <a:pt x="-16345" y="24385"/>
                          <a:pt x="8134" y="74343"/>
                          <a:pt x="36227" y="61529"/>
                        </a:cubicBezTo>
                        <a:cubicBezTo>
                          <a:pt x="60472" y="50466"/>
                          <a:pt x="56215" y="27408"/>
                          <a:pt x="56526" y="3134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199" name="Google Shape;3199;p30"/>
                <p:cNvGrpSpPr/>
                <p:nvPr/>
              </p:nvGrpSpPr>
              <p:grpSpPr>
                <a:xfrm>
                  <a:off x="10000265" y="3449673"/>
                  <a:ext cx="56575" cy="63588"/>
                  <a:chOff x="10000265" y="3449673"/>
                  <a:chExt cx="56575" cy="63588"/>
                </a:xfrm>
              </p:grpSpPr>
              <p:sp>
                <p:nvSpPr>
                  <p:cNvPr id="3200" name="Google Shape;3200;p30"/>
                  <p:cNvSpPr/>
                  <p:nvPr/>
                </p:nvSpPr>
                <p:spPr>
                  <a:xfrm>
                    <a:off x="10036805" y="3451177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7" y="26"/>
                        </a:moveTo>
                        <a:cubicBezTo>
                          <a:pt x="16" y="3"/>
                          <a:pt x="-28" y="-19"/>
                          <a:pt x="27" y="26"/>
                        </a:cubicBezTo>
                        <a:lnTo>
                          <a:pt x="27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01" name="Google Shape;3201;p30"/>
                  <p:cNvSpPr/>
                  <p:nvPr/>
                </p:nvSpPr>
                <p:spPr>
                  <a:xfrm>
                    <a:off x="10000265" y="3449673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202" name="Google Shape;3202;p30"/>
                <p:cNvGrpSpPr/>
                <p:nvPr/>
              </p:nvGrpSpPr>
              <p:grpSpPr>
                <a:xfrm>
                  <a:off x="10388089" y="3449673"/>
                  <a:ext cx="56575" cy="63588"/>
                  <a:chOff x="10388089" y="3449673"/>
                  <a:chExt cx="56575" cy="63588"/>
                </a:xfrm>
              </p:grpSpPr>
              <p:sp>
                <p:nvSpPr>
                  <p:cNvPr id="3203" name="Google Shape;3203;p30"/>
                  <p:cNvSpPr/>
                  <p:nvPr/>
                </p:nvSpPr>
                <p:spPr>
                  <a:xfrm>
                    <a:off x="10424624" y="3451177"/>
                    <a:ext cx="32" cy="25"/>
                  </a:xfrm>
                  <a:custGeom>
                    <a:rect b="b" l="l" r="r" t="t"/>
                    <a:pathLst>
                      <a:path extrusionOk="0" h="25" w="32">
                        <a:moveTo>
                          <a:pt x="32" y="26"/>
                        </a:moveTo>
                        <a:cubicBezTo>
                          <a:pt x="21" y="3"/>
                          <a:pt x="-34" y="-19"/>
                          <a:pt x="32" y="26"/>
                        </a:cubicBezTo>
                        <a:lnTo>
                          <a:pt x="32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04" name="Google Shape;3204;p30"/>
                  <p:cNvSpPr/>
                  <p:nvPr/>
                </p:nvSpPr>
                <p:spPr>
                  <a:xfrm>
                    <a:off x="10388089" y="3449673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205" name="Google Shape;3205;p30"/>
                <p:cNvGrpSpPr/>
                <p:nvPr/>
              </p:nvGrpSpPr>
              <p:grpSpPr>
                <a:xfrm>
                  <a:off x="10775902" y="3449673"/>
                  <a:ext cx="56575" cy="63588"/>
                  <a:chOff x="10775902" y="3449673"/>
                  <a:chExt cx="56575" cy="63588"/>
                </a:xfrm>
              </p:grpSpPr>
              <p:sp>
                <p:nvSpPr>
                  <p:cNvPr id="3206" name="Google Shape;3206;p30"/>
                  <p:cNvSpPr/>
                  <p:nvPr/>
                </p:nvSpPr>
                <p:spPr>
                  <a:xfrm>
                    <a:off x="10812441" y="3451177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7" y="26"/>
                        </a:moveTo>
                        <a:cubicBezTo>
                          <a:pt x="16" y="3"/>
                          <a:pt x="-28" y="-19"/>
                          <a:pt x="27" y="26"/>
                        </a:cubicBezTo>
                        <a:lnTo>
                          <a:pt x="27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07" name="Google Shape;3207;p30"/>
                  <p:cNvSpPr/>
                  <p:nvPr/>
                </p:nvSpPr>
                <p:spPr>
                  <a:xfrm>
                    <a:off x="10775902" y="3449673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208" name="Google Shape;3208;p30"/>
                <p:cNvGrpSpPr/>
                <p:nvPr/>
              </p:nvGrpSpPr>
              <p:grpSpPr>
                <a:xfrm>
                  <a:off x="11163726" y="3449673"/>
                  <a:ext cx="56575" cy="63588"/>
                  <a:chOff x="11163726" y="3449673"/>
                  <a:chExt cx="56575" cy="63588"/>
                </a:xfrm>
              </p:grpSpPr>
              <p:sp>
                <p:nvSpPr>
                  <p:cNvPr id="3209" name="Google Shape;3209;p30"/>
                  <p:cNvSpPr/>
                  <p:nvPr/>
                </p:nvSpPr>
                <p:spPr>
                  <a:xfrm>
                    <a:off x="11200257" y="3451177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10" name="Google Shape;3210;p30"/>
                  <p:cNvSpPr/>
                  <p:nvPr/>
                </p:nvSpPr>
                <p:spPr>
                  <a:xfrm>
                    <a:off x="11163726" y="3449673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47"/>
                          <a:pt x="56178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211" name="Google Shape;3211;p30"/>
                <p:cNvGrpSpPr/>
                <p:nvPr/>
              </p:nvGrpSpPr>
              <p:grpSpPr>
                <a:xfrm>
                  <a:off x="11551539" y="3449673"/>
                  <a:ext cx="56575" cy="63588"/>
                  <a:chOff x="11551539" y="3449673"/>
                  <a:chExt cx="56575" cy="63588"/>
                </a:xfrm>
              </p:grpSpPr>
              <p:sp>
                <p:nvSpPr>
                  <p:cNvPr id="3212" name="Google Shape;3212;p30"/>
                  <p:cNvSpPr/>
                  <p:nvPr/>
                </p:nvSpPr>
                <p:spPr>
                  <a:xfrm>
                    <a:off x="11588078" y="3451177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7" y="26"/>
                        </a:moveTo>
                        <a:cubicBezTo>
                          <a:pt x="16" y="3"/>
                          <a:pt x="-28" y="-19"/>
                          <a:pt x="27" y="26"/>
                        </a:cubicBezTo>
                        <a:lnTo>
                          <a:pt x="27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13" name="Google Shape;3213;p30"/>
                  <p:cNvSpPr/>
                  <p:nvPr/>
                </p:nvSpPr>
                <p:spPr>
                  <a:xfrm>
                    <a:off x="11551539" y="3449673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214" name="Google Shape;3214;p30"/>
                <p:cNvGrpSpPr/>
                <p:nvPr/>
              </p:nvGrpSpPr>
              <p:grpSpPr>
                <a:xfrm>
                  <a:off x="11939362" y="3449673"/>
                  <a:ext cx="56575" cy="63588"/>
                  <a:chOff x="11939362" y="3449673"/>
                  <a:chExt cx="56575" cy="63588"/>
                </a:xfrm>
              </p:grpSpPr>
              <p:sp>
                <p:nvSpPr>
                  <p:cNvPr id="3215" name="Google Shape;3215;p30"/>
                  <p:cNvSpPr/>
                  <p:nvPr/>
                </p:nvSpPr>
                <p:spPr>
                  <a:xfrm>
                    <a:off x="11975893" y="3451177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16" name="Google Shape;3216;p30"/>
                  <p:cNvSpPr/>
                  <p:nvPr/>
                </p:nvSpPr>
                <p:spPr>
                  <a:xfrm>
                    <a:off x="11939362" y="3449673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47"/>
                          <a:pt x="56178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217" name="Google Shape;3217;p30"/>
                <p:cNvGrpSpPr/>
                <p:nvPr/>
              </p:nvGrpSpPr>
              <p:grpSpPr>
                <a:xfrm>
                  <a:off x="12327175" y="3449673"/>
                  <a:ext cx="56575" cy="63588"/>
                  <a:chOff x="12327175" y="3449673"/>
                  <a:chExt cx="56575" cy="63588"/>
                </a:xfrm>
              </p:grpSpPr>
              <p:sp>
                <p:nvSpPr>
                  <p:cNvPr id="3218" name="Google Shape;3218;p30"/>
                  <p:cNvSpPr/>
                  <p:nvPr/>
                </p:nvSpPr>
                <p:spPr>
                  <a:xfrm>
                    <a:off x="12363715" y="3451177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7" y="26"/>
                        </a:moveTo>
                        <a:cubicBezTo>
                          <a:pt x="16" y="3"/>
                          <a:pt x="-28" y="-19"/>
                          <a:pt x="27" y="26"/>
                        </a:cubicBezTo>
                        <a:lnTo>
                          <a:pt x="27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19" name="Google Shape;3219;p30"/>
                  <p:cNvSpPr/>
                  <p:nvPr/>
                </p:nvSpPr>
                <p:spPr>
                  <a:xfrm>
                    <a:off x="12327175" y="3449673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220" name="Google Shape;3220;p30"/>
                <p:cNvGrpSpPr/>
                <p:nvPr/>
              </p:nvGrpSpPr>
              <p:grpSpPr>
                <a:xfrm>
                  <a:off x="12714929" y="3449643"/>
                  <a:ext cx="56632" cy="63602"/>
                  <a:chOff x="12714929" y="3449643"/>
                  <a:chExt cx="56632" cy="63602"/>
                </a:xfrm>
              </p:grpSpPr>
              <p:sp>
                <p:nvSpPr>
                  <p:cNvPr id="3221" name="Google Shape;3221;p30"/>
                  <p:cNvSpPr/>
                  <p:nvPr/>
                </p:nvSpPr>
                <p:spPr>
                  <a:xfrm>
                    <a:off x="12751530" y="3451177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22" name="Google Shape;3222;p30"/>
                  <p:cNvSpPr/>
                  <p:nvPr/>
                </p:nvSpPr>
                <p:spPr>
                  <a:xfrm>
                    <a:off x="12714929" y="3449643"/>
                    <a:ext cx="56632" cy="63602"/>
                  </a:xfrm>
                  <a:custGeom>
                    <a:rect b="b" l="l" r="r" t="t"/>
                    <a:pathLst>
                      <a:path extrusionOk="0" h="63602" w="56632">
                        <a:moveTo>
                          <a:pt x="56526" y="31340"/>
                        </a:moveTo>
                        <a:cubicBezTo>
                          <a:pt x="54064" y="2113"/>
                          <a:pt x="27291" y="-2704"/>
                          <a:pt x="39120" y="2966"/>
                        </a:cubicBezTo>
                        <a:cubicBezTo>
                          <a:pt x="30273" y="-1497"/>
                          <a:pt x="21637" y="-821"/>
                          <a:pt x="13910" y="4306"/>
                        </a:cubicBezTo>
                        <a:cubicBezTo>
                          <a:pt x="-16345" y="24385"/>
                          <a:pt x="8134" y="74343"/>
                          <a:pt x="36227" y="61529"/>
                        </a:cubicBezTo>
                        <a:cubicBezTo>
                          <a:pt x="60461" y="50466"/>
                          <a:pt x="56215" y="27408"/>
                          <a:pt x="56526" y="3134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3223" name="Google Shape;3223;p30"/>
              <p:cNvGrpSpPr/>
              <p:nvPr/>
            </p:nvGrpSpPr>
            <p:grpSpPr>
              <a:xfrm>
                <a:off x="9612382" y="3869265"/>
                <a:ext cx="3159179" cy="63618"/>
                <a:chOff x="9612382" y="3869265"/>
                <a:chExt cx="3159179" cy="63618"/>
              </a:xfrm>
            </p:grpSpPr>
            <p:grpSp>
              <p:nvGrpSpPr>
                <p:cNvPr id="3224" name="Google Shape;3224;p30"/>
                <p:cNvGrpSpPr/>
                <p:nvPr/>
              </p:nvGrpSpPr>
              <p:grpSpPr>
                <a:xfrm>
                  <a:off x="9612382" y="3869265"/>
                  <a:ext cx="56634" cy="63602"/>
                  <a:chOff x="9612382" y="3869265"/>
                  <a:chExt cx="56634" cy="63602"/>
                </a:xfrm>
              </p:grpSpPr>
              <p:sp>
                <p:nvSpPr>
                  <p:cNvPr id="3225" name="Google Shape;3225;p30"/>
                  <p:cNvSpPr/>
                  <p:nvPr/>
                </p:nvSpPr>
                <p:spPr>
                  <a:xfrm>
                    <a:off x="9648987" y="3870799"/>
                    <a:ext cx="32" cy="25"/>
                  </a:xfrm>
                  <a:custGeom>
                    <a:rect b="b" l="l" r="r" t="t"/>
                    <a:pathLst>
                      <a:path extrusionOk="0" h="25" w="32">
                        <a:moveTo>
                          <a:pt x="32" y="26"/>
                        </a:moveTo>
                        <a:cubicBezTo>
                          <a:pt x="21" y="3"/>
                          <a:pt x="-34" y="-19"/>
                          <a:pt x="32" y="26"/>
                        </a:cubicBezTo>
                        <a:lnTo>
                          <a:pt x="32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26" name="Google Shape;3226;p30"/>
                  <p:cNvSpPr/>
                  <p:nvPr/>
                </p:nvSpPr>
                <p:spPr>
                  <a:xfrm>
                    <a:off x="9612382" y="3869265"/>
                    <a:ext cx="56634" cy="63602"/>
                  </a:xfrm>
                  <a:custGeom>
                    <a:rect b="b" l="l" r="r" t="t"/>
                    <a:pathLst>
                      <a:path extrusionOk="0" h="63602" w="56634">
                        <a:moveTo>
                          <a:pt x="56526" y="31340"/>
                        </a:moveTo>
                        <a:cubicBezTo>
                          <a:pt x="54065" y="2113"/>
                          <a:pt x="27291" y="-2704"/>
                          <a:pt x="39120" y="2966"/>
                        </a:cubicBezTo>
                        <a:cubicBezTo>
                          <a:pt x="30273" y="-1497"/>
                          <a:pt x="21637" y="-821"/>
                          <a:pt x="13910" y="4306"/>
                        </a:cubicBezTo>
                        <a:cubicBezTo>
                          <a:pt x="-16345" y="24385"/>
                          <a:pt x="8134" y="74343"/>
                          <a:pt x="36227" y="61529"/>
                        </a:cubicBezTo>
                        <a:cubicBezTo>
                          <a:pt x="60472" y="50466"/>
                          <a:pt x="56215" y="27408"/>
                          <a:pt x="56526" y="3134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227" name="Google Shape;3227;p30"/>
                <p:cNvGrpSpPr/>
                <p:nvPr/>
              </p:nvGrpSpPr>
              <p:grpSpPr>
                <a:xfrm>
                  <a:off x="10000265" y="3869295"/>
                  <a:ext cx="56575" cy="63588"/>
                  <a:chOff x="10000265" y="3869295"/>
                  <a:chExt cx="56575" cy="63588"/>
                </a:xfrm>
              </p:grpSpPr>
              <p:sp>
                <p:nvSpPr>
                  <p:cNvPr id="3228" name="Google Shape;3228;p30"/>
                  <p:cNvSpPr/>
                  <p:nvPr/>
                </p:nvSpPr>
                <p:spPr>
                  <a:xfrm>
                    <a:off x="10036805" y="3870799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7" y="26"/>
                        </a:moveTo>
                        <a:cubicBezTo>
                          <a:pt x="16" y="3"/>
                          <a:pt x="-28" y="-19"/>
                          <a:pt x="27" y="26"/>
                        </a:cubicBezTo>
                        <a:lnTo>
                          <a:pt x="27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29" name="Google Shape;3229;p30"/>
                  <p:cNvSpPr/>
                  <p:nvPr/>
                </p:nvSpPr>
                <p:spPr>
                  <a:xfrm>
                    <a:off x="10000265" y="3869295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230" name="Google Shape;3230;p30"/>
                <p:cNvGrpSpPr/>
                <p:nvPr/>
              </p:nvGrpSpPr>
              <p:grpSpPr>
                <a:xfrm>
                  <a:off x="10388089" y="3869295"/>
                  <a:ext cx="56575" cy="63588"/>
                  <a:chOff x="10388089" y="3869295"/>
                  <a:chExt cx="56575" cy="63588"/>
                </a:xfrm>
              </p:grpSpPr>
              <p:sp>
                <p:nvSpPr>
                  <p:cNvPr id="3231" name="Google Shape;3231;p30"/>
                  <p:cNvSpPr/>
                  <p:nvPr/>
                </p:nvSpPr>
                <p:spPr>
                  <a:xfrm>
                    <a:off x="10424624" y="3870799"/>
                    <a:ext cx="32" cy="25"/>
                  </a:xfrm>
                  <a:custGeom>
                    <a:rect b="b" l="l" r="r" t="t"/>
                    <a:pathLst>
                      <a:path extrusionOk="0" h="25" w="32">
                        <a:moveTo>
                          <a:pt x="32" y="26"/>
                        </a:moveTo>
                        <a:cubicBezTo>
                          <a:pt x="21" y="3"/>
                          <a:pt x="-34" y="-19"/>
                          <a:pt x="32" y="26"/>
                        </a:cubicBezTo>
                        <a:lnTo>
                          <a:pt x="32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32" name="Google Shape;3232;p30"/>
                  <p:cNvSpPr/>
                  <p:nvPr/>
                </p:nvSpPr>
                <p:spPr>
                  <a:xfrm>
                    <a:off x="10388089" y="3869295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233" name="Google Shape;3233;p30"/>
                <p:cNvGrpSpPr/>
                <p:nvPr/>
              </p:nvGrpSpPr>
              <p:grpSpPr>
                <a:xfrm>
                  <a:off x="10775902" y="3869295"/>
                  <a:ext cx="56575" cy="63588"/>
                  <a:chOff x="10775902" y="3869295"/>
                  <a:chExt cx="56575" cy="63588"/>
                </a:xfrm>
              </p:grpSpPr>
              <p:sp>
                <p:nvSpPr>
                  <p:cNvPr id="3234" name="Google Shape;3234;p30"/>
                  <p:cNvSpPr/>
                  <p:nvPr/>
                </p:nvSpPr>
                <p:spPr>
                  <a:xfrm>
                    <a:off x="10812441" y="3870799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7" y="26"/>
                        </a:moveTo>
                        <a:cubicBezTo>
                          <a:pt x="16" y="3"/>
                          <a:pt x="-28" y="-19"/>
                          <a:pt x="27" y="26"/>
                        </a:cubicBezTo>
                        <a:lnTo>
                          <a:pt x="27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35" name="Google Shape;3235;p30"/>
                  <p:cNvSpPr/>
                  <p:nvPr/>
                </p:nvSpPr>
                <p:spPr>
                  <a:xfrm>
                    <a:off x="10775902" y="3869295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236" name="Google Shape;3236;p30"/>
                <p:cNvGrpSpPr/>
                <p:nvPr/>
              </p:nvGrpSpPr>
              <p:grpSpPr>
                <a:xfrm>
                  <a:off x="11163726" y="3869295"/>
                  <a:ext cx="56575" cy="63588"/>
                  <a:chOff x="11163726" y="3869295"/>
                  <a:chExt cx="56575" cy="63588"/>
                </a:xfrm>
              </p:grpSpPr>
              <p:sp>
                <p:nvSpPr>
                  <p:cNvPr id="3237" name="Google Shape;3237;p30"/>
                  <p:cNvSpPr/>
                  <p:nvPr/>
                </p:nvSpPr>
                <p:spPr>
                  <a:xfrm>
                    <a:off x="11200257" y="3870799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38" name="Google Shape;3238;p30"/>
                  <p:cNvSpPr/>
                  <p:nvPr/>
                </p:nvSpPr>
                <p:spPr>
                  <a:xfrm>
                    <a:off x="11163726" y="3869295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47"/>
                          <a:pt x="56178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239" name="Google Shape;3239;p30"/>
                <p:cNvGrpSpPr/>
                <p:nvPr/>
              </p:nvGrpSpPr>
              <p:grpSpPr>
                <a:xfrm>
                  <a:off x="11551539" y="3869295"/>
                  <a:ext cx="56575" cy="63588"/>
                  <a:chOff x="11551539" y="3869295"/>
                  <a:chExt cx="56575" cy="63588"/>
                </a:xfrm>
              </p:grpSpPr>
              <p:sp>
                <p:nvSpPr>
                  <p:cNvPr id="3240" name="Google Shape;3240;p30"/>
                  <p:cNvSpPr/>
                  <p:nvPr/>
                </p:nvSpPr>
                <p:spPr>
                  <a:xfrm>
                    <a:off x="11588078" y="3870799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7" y="26"/>
                        </a:moveTo>
                        <a:cubicBezTo>
                          <a:pt x="16" y="3"/>
                          <a:pt x="-28" y="-19"/>
                          <a:pt x="27" y="26"/>
                        </a:cubicBezTo>
                        <a:lnTo>
                          <a:pt x="27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41" name="Google Shape;3241;p30"/>
                  <p:cNvSpPr/>
                  <p:nvPr/>
                </p:nvSpPr>
                <p:spPr>
                  <a:xfrm>
                    <a:off x="11551539" y="3869295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242" name="Google Shape;3242;p30"/>
                <p:cNvGrpSpPr/>
                <p:nvPr/>
              </p:nvGrpSpPr>
              <p:grpSpPr>
                <a:xfrm>
                  <a:off x="11939362" y="3869295"/>
                  <a:ext cx="56575" cy="63588"/>
                  <a:chOff x="11939362" y="3869295"/>
                  <a:chExt cx="56575" cy="63588"/>
                </a:xfrm>
              </p:grpSpPr>
              <p:sp>
                <p:nvSpPr>
                  <p:cNvPr id="3243" name="Google Shape;3243;p30"/>
                  <p:cNvSpPr/>
                  <p:nvPr/>
                </p:nvSpPr>
                <p:spPr>
                  <a:xfrm>
                    <a:off x="11975893" y="3870799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44" name="Google Shape;3244;p30"/>
                  <p:cNvSpPr/>
                  <p:nvPr/>
                </p:nvSpPr>
                <p:spPr>
                  <a:xfrm>
                    <a:off x="11939362" y="3869295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47"/>
                          <a:pt x="56178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245" name="Google Shape;3245;p30"/>
                <p:cNvGrpSpPr/>
                <p:nvPr/>
              </p:nvGrpSpPr>
              <p:grpSpPr>
                <a:xfrm>
                  <a:off x="12327175" y="3869295"/>
                  <a:ext cx="56575" cy="63588"/>
                  <a:chOff x="12327175" y="3869295"/>
                  <a:chExt cx="56575" cy="63588"/>
                </a:xfrm>
              </p:grpSpPr>
              <p:sp>
                <p:nvSpPr>
                  <p:cNvPr id="3246" name="Google Shape;3246;p30"/>
                  <p:cNvSpPr/>
                  <p:nvPr/>
                </p:nvSpPr>
                <p:spPr>
                  <a:xfrm>
                    <a:off x="12363715" y="3870799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7" y="26"/>
                        </a:moveTo>
                        <a:cubicBezTo>
                          <a:pt x="16" y="3"/>
                          <a:pt x="-28" y="-19"/>
                          <a:pt x="27" y="26"/>
                        </a:cubicBezTo>
                        <a:lnTo>
                          <a:pt x="27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47" name="Google Shape;3247;p30"/>
                  <p:cNvSpPr/>
                  <p:nvPr/>
                </p:nvSpPr>
                <p:spPr>
                  <a:xfrm>
                    <a:off x="12327175" y="3869295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248" name="Google Shape;3248;p30"/>
                <p:cNvGrpSpPr/>
                <p:nvPr/>
              </p:nvGrpSpPr>
              <p:grpSpPr>
                <a:xfrm>
                  <a:off x="12714929" y="3869265"/>
                  <a:ext cx="56632" cy="63602"/>
                  <a:chOff x="12714929" y="3869265"/>
                  <a:chExt cx="56632" cy="63602"/>
                </a:xfrm>
              </p:grpSpPr>
              <p:sp>
                <p:nvSpPr>
                  <p:cNvPr id="3249" name="Google Shape;3249;p30"/>
                  <p:cNvSpPr/>
                  <p:nvPr/>
                </p:nvSpPr>
                <p:spPr>
                  <a:xfrm>
                    <a:off x="12751530" y="3870799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50" name="Google Shape;3250;p30"/>
                  <p:cNvSpPr/>
                  <p:nvPr/>
                </p:nvSpPr>
                <p:spPr>
                  <a:xfrm>
                    <a:off x="12714929" y="3869265"/>
                    <a:ext cx="56632" cy="63602"/>
                  </a:xfrm>
                  <a:custGeom>
                    <a:rect b="b" l="l" r="r" t="t"/>
                    <a:pathLst>
                      <a:path extrusionOk="0" h="63602" w="56632">
                        <a:moveTo>
                          <a:pt x="56526" y="31340"/>
                        </a:moveTo>
                        <a:cubicBezTo>
                          <a:pt x="54064" y="2113"/>
                          <a:pt x="27291" y="-2704"/>
                          <a:pt x="39120" y="2966"/>
                        </a:cubicBezTo>
                        <a:cubicBezTo>
                          <a:pt x="30273" y="-1497"/>
                          <a:pt x="21637" y="-821"/>
                          <a:pt x="13910" y="4306"/>
                        </a:cubicBezTo>
                        <a:cubicBezTo>
                          <a:pt x="-16345" y="24385"/>
                          <a:pt x="8134" y="74343"/>
                          <a:pt x="36227" y="61529"/>
                        </a:cubicBezTo>
                        <a:cubicBezTo>
                          <a:pt x="60461" y="50466"/>
                          <a:pt x="56215" y="27408"/>
                          <a:pt x="56526" y="3134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3251" name="Google Shape;3251;p30"/>
              <p:cNvGrpSpPr/>
              <p:nvPr/>
            </p:nvGrpSpPr>
            <p:grpSpPr>
              <a:xfrm>
                <a:off x="9612382" y="4288898"/>
                <a:ext cx="3159179" cy="63618"/>
                <a:chOff x="9612382" y="4288898"/>
                <a:chExt cx="3159179" cy="63618"/>
              </a:xfrm>
            </p:grpSpPr>
            <p:grpSp>
              <p:nvGrpSpPr>
                <p:cNvPr id="3252" name="Google Shape;3252;p30"/>
                <p:cNvGrpSpPr/>
                <p:nvPr/>
              </p:nvGrpSpPr>
              <p:grpSpPr>
                <a:xfrm>
                  <a:off x="9612382" y="4288898"/>
                  <a:ext cx="56634" cy="63602"/>
                  <a:chOff x="9612382" y="4288898"/>
                  <a:chExt cx="56634" cy="63602"/>
                </a:xfrm>
              </p:grpSpPr>
              <p:sp>
                <p:nvSpPr>
                  <p:cNvPr id="3253" name="Google Shape;3253;p30"/>
                  <p:cNvSpPr/>
                  <p:nvPr/>
                </p:nvSpPr>
                <p:spPr>
                  <a:xfrm>
                    <a:off x="9648987" y="4290424"/>
                    <a:ext cx="32" cy="33"/>
                  </a:xfrm>
                  <a:custGeom>
                    <a:rect b="b" l="l" r="r" t="t"/>
                    <a:pathLst>
                      <a:path extrusionOk="0" h="33" w="32">
                        <a:moveTo>
                          <a:pt x="32" y="34"/>
                        </a:moveTo>
                        <a:cubicBezTo>
                          <a:pt x="21" y="0"/>
                          <a:pt x="-34" y="-22"/>
                          <a:pt x="32" y="34"/>
                        </a:cubicBezTo>
                        <a:lnTo>
                          <a:pt x="32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54" name="Google Shape;3254;p30"/>
                  <p:cNvSpPr/>
                  <p:nvPr/>
                </p:nvSpPr>
                <p:spPr>
                  <a:xfrm>
                    <a:off x="9612382" y="4288898"/>
                    <a:ext cx="56634" cy="63602"/>
                  </a:xfrm>
                  <a:custGeom>
                    <a:rect b="b" l="l" r="r" t="t"/>
                    <a:pathLst>
                      <a:path extrusionOk="0" h="63602" w="56634">
                        <a:moveTo>
                          <a:pt x="56526" y="31340"/>
                        </a:moveTo>
                        <a:cubicBezTo>
                          <a:pt x="54065" y="2113"/>
                          <a:pt x="27291" y="-2704"/>
                          <a:pt x="39120" y="2966"/>
                        </a:cubicBezTo>
                        <a:cubicBezTo>
                          <a:pt x="30273" y="-1497"/>
                          <a:pt x="21637" y="-821"/>
                          <a:pt x="13910" y="4306"/>
                        </a:cubicBezTo>
                        <a:cubicBezTo>
                          <a:pt x="-16345" y="24385"/>
                          <a:pt x="8134" y="74343"/>
                          <a:pt x="36227" y="61529"/>
                        </a:cubicBezTo>
                        <a:cubicBezTo>
                          <a:pt x="60472" y="50455"/>
                          <a:pt x="56215" y="27397"/>
                          <a:pt x="56526" y="3134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255" name="Google Shape;3255;p30"/>
                <p:cNvGrpSpPr/>
                <p:nvPr/>
              </p:nvGrpSpPr>
              <p:grpSpPr>
                <a:xfrm>
                  <a:off x="10000265" y="4288928"/>
                  <a:ext cx="56575" cy="63588"/>
                  <a:chOff x="10000265" y="4288928"/>
                  <a:chExt cx="56575" cy="63588"/>
                </a:xfrm>
              </p:grpSpPr>
              <p:sp>
                <p:nvSpPr>
                  <p:cNvPr id="3256" name="Google Shape;3256;p30"/>
                  <p:cNvSpPr/>
                  <p:nvPr/>
                </p:nvSpPr>
                <p:spPr>
                  <a:xfrm>
                    <a:off x="10036805" y="4290424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0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57" name="Google Shape;3257;p30"/>
                  <p:cNvSpPr/>
                  <p:nvPr/>
                </p:nvSpPr>
                <p:spPr>
                  <a:xfrm>
                    <a:off x="10000265" y="4288928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76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258" name="Google Shape;3258;p30"/>
                <p:cNvGrpSpPr/>
                <p:nvPr/>
              </p:nvGrpSpPr>
              <p:grpSpPr>
                <a:xfrm>
                  <a:off x="10388089" y="4288928"/>
                  <a:ext cx="56575" cy="63588"/>
                  <a:chOff x="10388089" y="4288928"/>
                  <a:chExt cx="56575" cy="63588"/>
                </a:xfrm>
              </p:grpSpPr>
              <p:sp>
                <p:nvSpPr>
                  <p:cNvPr id="3259" name="Google Shape;3259;p30"/>
                  <p:cNvSpPr/>
                  <p:nvPr/>
                </p:nvSpPr>
                <p:spPr>
                  <a:xfrm>
                    <a:off x="10424624" y="4290424"/>
                    <a:ext cx="32" cy="33"/>
                  </a:xfrm>
                  <a:custGeom>
                    <a:rect b="b" l="l" r="r" t="t"/>
                    <a:pathLst>
                      <a:path extrusionOk="0" h="33" w="32">
                        <a:moveTo>
                          <a:pt x="32" y="34"/>
                        </a:moveTo>
                        <a:cubicBezTo>
                          <a:pt x="21" y="0"/>
                          <a:pt x="-34" y="-22"/>
                          <a:pt x="32" y="34"/>
                        </a:cubicBezTo>
                        <a:lnTo>
                          <a:pt x="32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60" name="Google Shape;3260;p30"/>
                  <p:cNvSpPr/>
                  <p:nvPr/>
                </p:nvSpPr>
                <p:spPr>
                  <a:xfrm>
                    <a:off x="10388089" y="4288928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76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261" name="Google Shape;3261;p30"/>
                <p:cNvGrpSpPr/>
                <p:nvPr/>
              </p:nvGrpSpPr>
              <p:grpSpPr>
                <a:xfrm>
                  <a:off x="10775902" y="4288928"/>
                  <a:ext cx="56575" cy="63588"/>
                  <a:chOff x="10775902" y="4288928"/>
                  <a:chExt cx="56575" cy="63588"/>
                </a:xfrm>
              </p:grpSpPr>
              <p:sp>
                <p:nvSpPr>
                  <p:cNvPr id="3262" name="Google Shape;3262;p30"/>
                  <p:cNvSpPr/>
                  <p:nvPr/>
                </p:nvSpPr>
                <p:spPr>
                  <a:xfrm>
                    <a:off x="10812441" y="4290424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0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63" name="Google Shape;3263;p30"/>
                  <p:cNvSpPr/>
                  <p:nvPr/>
                </p:nvSpPr>
                <p:spPr>
                  <a:xfrm>
                    <a:off x="10775902" y="4288928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76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264" name="Google Shape;3264;p30"/>
                <p:cNvGrpSpPr/>
                <p:nvPr/>
              </p:nvGrpSpPr>
              <p:grpSpPr>
                <a:xfrm>
                  <a:off x="11163726" y="4288928"/>
                  <a:ext cx="56575" cy="63588"/>
                  <a:chOff x="11163726" y="4288928"/>
                  <a:chExt cx="56575" cy="63588"/>
                </a:xfrm>
              </p:grpSpPr>
              <p:sp>
                <p:nvSpPr>
                  <p:cNvPr id="3265" name="Google Shape;3265;p30"/>
                  <p:cNvSpPr/>
                  <p:nvPr/>
                </p:nvSpPr>
                <p:spPr>
                  <a:xfrm>
                    <a:off x="11200257" y="4290424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66" name="Google Shape;3266;p30"/>
                  <p:cNvSpPr/>
                  <p:nvPr/>
                </p:nvSpPr>
                <p:spPr>
                  <a:xfrm>
                    <a:off x="11163726" y="4288928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36"/>
                          <a:pt x="56178" y="27876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267" name="Google Shape;3267;p30"/>
                <p:cNvGrpSpPr/>
                <p:nvPr/>
              </p:nvGrpSpPr>
              <p:grpSpPr>
                <a:xfrm>
                  <a:off x="11551539" y="4288928"/>
                  <a:ext cx="56575" cy="63588"/>
                  <a:chOff x="11551539" y="4288928"/>
                  <a:chExt cx="56575" cy="63588"/>
                </a:xfrm>
              </p:grpSpPr>
              <p:sp>
                <p:nvSpPr>
                  <p:cNvPr id="3268" name="Google Shape;3268;p30"/>
                  <p:cNvSpPr/>
                  <p:nvPr/>
                </p:nvSpPr>
                <p:spPr>
                  <a:xfrm>
                    <a:off x="11588078" y="4290424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0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69" name="Google Shape;3269;p30"/>
                  <p:cNvSpPr/>
                  <p:nvPr/>
                </p:nvSpPr>
                <p:spPr>
                  <a:xfrm>
                    <a:off x="11551539" y="4288928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76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270" name="Google Shape;3270;p30"/>
                <p:cNvGrpSpPr/>
                <p:nvPr/>
              </p:nvGrpSpPr>
              <p:grpSpPr>
                <a:xfrm>
                  <a:off x="11939362" y="4288928"/>
                  <a:ext cx="56575" cy="63588"/>
                  <a:chOff x="11939362" y="4288928"/>
                  <a:chExt cx="56575" cy="63588"/>
                </a:xfrm>
              </p:grpSpPr>
              <p:sp>
                <p:nvSpPr>
                  <p:cNvPr id="3271" name="Google Shape;3271;p30"/>
                  <p:cNvSpPr/>
                  <p:nvPr/>
                </p:nvSpPr>
                <p:spPr>
                  <a:xfrm>
                    <a:off x="11975893" y="4290424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72" name="Google Shape;3272;p30"/>
                  <p:cNvSpPr/>
                  <p:nvPr/>
                </p:nvSpPr>
                <p:spPr>
                  <a:xfrm>
                    <a:off x="11939362" y="4288928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36"/>
                          <a:pt x="56178" y="27876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273" name="Google Shape;3273;p30"/>
                <p:cNvGrpSpPr/>
                <p:nvPr/>
              </p:nvGrpSpPr>
              <p:grpSpPr>
                <a:xfrm>
                  <a:off x="12327175" y="4288928"/>
                  <a:ext cx="56575" cy="63588"/>
                  <a:chOff x="12327175" y="4288928"/>
                  <a:chExt cx="56575" cy="63588"/>
                </a:xfrm>
              </p:grpSpPr>
              <p:sp>
                <p:nvSpPr>
                  <p:cNvPr id="3274" name="Google Shape;3274;p30"/>
                  <p:cNvSpPr/>
                  <p:nvPr/>
                </p:nvSpPr>
                <p:spPr>
                  <a:xfrm>
                    <a:off x="12363715" y="4290424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0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75" name="Google Shape;3275;p30"/>
                  <p:cNvSpPr/>
                  <p:nvPr/>
                </p:nvSpPr>
                <p:spPr>
                  <a:xfrm>
                    <a:off x="12327175" y="4288928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76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276" name="Google Shape;3276;p30"/>
                <p:cNvGrpSpPr/>
                <p:nvPr/>
              </p:nvGrpSpPr>
              <p:grpSpPr>
                <a:xfrm>
                  <a:off x="12714929" y="4288898"/>
                  <a:ext cx="56632" cy="63602"/>
                  <a:chOff x="12714929" y="4288898"/>
                  <a:chExt cx="56632" cy="63602"/>
                </a:xfrm>
              </p:grpSpPr>
              <p:sp>
                <p:nvSpPr>
                  <p:cNvPr id="3277" name="Google Shape;3277;p30"/>
                  <p:cNvSpPr/>
                  <p:nvPr/>
                </p:nvSpPr>
                <p:spPr>
                  <a:xfrm>
                    <a:off x="12751530" y="4290424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78" name="Google Shape;3278;p30"/>
                  <p:cNvSpPr/>
                  <p:nvPr/>
                </p:nvSpPr>
                <p:spPr>
                  <a:xfrm>
                    <a:off x="12714929" y="4288898"/>
                    <a:ext cx="56632" cy="63602"/>
                  </a:xfrm>
                  <a:custGeom>
                    <a:rect b="b" l="l" r="r" t="t"/>
                    <a:pathLst>
                      <a:path extrusionOk="0" h="63602" w="56632">
                        <a:moveTo>
                          <a:pt x="56526" y="31340"/>
                        </a:moveTo>
                        <a:cubicBezTo>
                          <a:pt x="54064" y="2113"/>
                          <a:pt x="27291" y="-2704"/>
                          <a:pt x="39120" y="2966"/>
                        </a:cubicBezTo>
                        <a:cubicBezTo>
                          <a:pt x="30273" y="-1497"/>
                          <a:pt x="21637" y="-821"/>
                          <a:pt x="13910" y="4306"/>
                        </a:cubicBezTo>
                        <a:cubicBezTo>
                          <a:pt x="-16345" y="24385"/>
                          <a:pt x="8134" y="74343"/>
                          <a:pt x="36227" y="61529"/>
                        </a:cubicBezTo>
                        <a:cubicBezTo>
                          <a:pt x="60461" y="50455"/>
                          <a:pt x="56215" y="27397"/>
                          <a:pt x="56526" y="3134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3279" name="Google Shape;3279;p30"/>
              <p:cNvGrpSpPr/>
              <p:nvPr/>
            </p:nvGrpSpPr>
            <p:grpSpPr>
              <a:xfrm>
                <a:off x="9612382" y="4708520"/>
                <a:ext cx="3159179" cy="63618"/>
                <a:chOff x="9612382" y="4708520"/>
                <a:chExt cx="3159179" cy="63618"/>
              </a:xfrm>
            </p:grpSpPr>
            <p:grpSp>
              <p:nvGrpSpPr>
                <p:cNvPr id="3280" name="Google Shape;3280;p30"/>
                <p:cNvGrpSpPr/>
                <p:nvPr/>
              </p:nvGrpSpPr>
              <p:grpSpPr>
                <a:xfrm>
                  <a:off x="9612382" y="4708520"/>
                  <a:ext cx="56634" cy="63602"/>
                  <a:chOff x="9612382" y="4708520"/>
                  <a:chExt cx="56634" cy="63602"/>
                </a:xfrm>
              </p:grpSpPr>
              <p:sp>
                <p:nvSpPr>
                  <p:cNvPr id="3281" name="Google Shape;3281;p30"/>
                  <p:cNvSpPr/>
                  <p:nvPr/>
                </p:nvSpPr>
                <p:spPr>
                  <a:xfrm>
                    <a:off x="9648987" y="4710046"/>
                    <a:ext cx="32" cy="33"/>
                  </a:xfrm>
                  <a:custGeom>
                    <a:rect b="b" l="l" r="r" t="t"/>
                    <a:pathLst>
                      <a:path extrusionOk="0" h="33" w="32">
                        <a:moveTo>
                          <a:pt x="32" y="34"/>
                        </a:moveTo>
                        <a:cubicBezTo>
                          <a:pt x="21" y="0"/>
                          <a:pt x="-34" y="-22"/>
                          <a:pt x="32" y="34"/>
                        </a:cubicBezTo>
                        <a:lnTo>
                          <a:pt x="32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82" name="Google Shape;3282;p30"/>
                  <p:cNvSpPr/>
                  <p:nvPr/>
                </p:nvSpPr>
                <p:spPr>
                  <a:xfrm>
                    <a:off x="9612382" y="4708520"/>
                    <a:ext cx="56634" cy="63602"/>
                  </a:xfrm>
                  <a:custGeom>
                    <a:rect b="b" l="l" r="r" t="t"/>
                    <a:pathLst>
                      <a:path extrusionOk="0" h="63602" w="56634">
                        <a:moveTo>
                          <a:pt x="56526" y="31340"/>
                        </a:moveTo>
                        <a:cubicBezTo>
                          <a:pt x="54065" y="2113"/>
                          <a:pt x="27291" y="-2704"/>
                          <a:pt x="39120" y="2966"/>
                        </a:cubicBezTo>
                        <a:cubicBezTo>
                          <a:pt x="30273" y="-1497"/>
                          <a:pt x="21637" y="-821"/>
                          <a:pt x="13910" y="4306"/>
                        </a:cubicBezTo>
                        <a:cubicBezTo>
                          <a:pt x="-16345" y="24385"/>
                          <a:pt x="8134" y="74343"/>
                          <a:pt x="36227" y="61529"/>
                        </a:cubicBezTo>
                        <a:cubicBezTo>
                          <a:pt x="60472" y="50455"/>
                          <a:pt x="56215" y="27397"/>
                          <a:pt x="56526" y="3134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283" name="Google Shape;3283;p30"/>
                <p:cNvGrpSpPr/>
                <p:nvPr/>
              </p:nvGrpSpPr>
              <p:grpSpPr>
                <a:xfrm>
                  <a:off x="10000265" y="4708550"/>
                  <a:ext cx="56575" cy="63588"/>
                  <a:chOff x="10000265" y="4708550"/>
                  <a:chExt cx="56575" cy="63588"/>
                </a:xfrm>
              </p:grpSpPr>
              <p:sp>
                <p:nvSpPr>
                  <p:cNvPr id="3284" name="Google Shape;3284;p30"/>
                  <p:cNvSpPr/>
                  <p:nvPr/>
                </p:nvSpPr>
                <p:spPr>
                  <a:xfrm>
                    <a:off x="10036805" y="4710046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0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85" name="Google Shape;3285;p30"/>
                  <p:cNvSpPr/>
                  <p:nvPr/>
                </p:nvSpPr>
                <p:spPr>
                  <a:xfrm>
                    <a:off x="10000265" y="4708550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76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286" name="Google Shape;3286;p30"/>
                <p:cNvGrpSpPr/>
                <p:nvPr/>
              </p:nvGrpSpPr>
              <p:grpSpPr>
                <a:xfrm>
                  <a:off x="10388089" y="4708550"/>
                  <a:ext cx="56575" cy="63588"/>
                  <a:chOff x="10388089" y="4708550"/>
                  <a:chExt cx="56575" cy="63588"/>
                </a:xfrm>
              </p:grpSpPr>
              <p:sp>
                <p:nvSpPr>
                  <p:cNvPr id="3287" name="Google Shape;3287;p30"/>
                  <p:cNvSpPr/>
                  <p:nvPr/>
                </p:nvSpPr>
                <p:spPr>
                  <a:xfrm>
                    <a:off x="10424624" y="4710046"/>
                    <a:ext cx="32" cy="33"/>
                  </a:xfrm>
                  <a:custGeom>
                    <a:rect b="b" l="l" r="r" t="t"/>
                    <a:pathLst>
                      <a:path extrusionOk="0" h="33" w="32">
                        <a:moveTo>
                          <a:pt x="32" y="34"/>
                        </a:moveTo>
                        <a:cubicBezTo>
                          <a:pt x="21" y="0"/>
                          <a:pt x="-34" y="-22"/>
                          <a:pt x="32" y="34"/>
                        </a:cubicBezTo>
                        <a:lnTo>
                          <a:pt x="32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88" name="Google Shape;3288;p30"/>
                  <p:cNvSpPr/>
                  <p:nvPr/>
                </p:nvSpPr>
                <p:spPr>
                  <a:xfrm>
                    <a:off x="10388089" y="4708550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76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289" name="Google Shape;3289;p30"/>
                <p:cNvGrpSpPr/>
                <p:nvPr/>
              </p:nvGrpSpPr>
              <p:grpSpPr>
                <a:xfrm>
                  <a:off x="10775902" y="4708550"/>
                  <a:ext cx="56575" cy="63588"/>
                  <a:chOff x="10775902" y="4708550"/>
                  <a:chExt cx="56575" cy="63588"/>
                </a:xfrm>
              </p:grpSpPr>
              <p:sp>
                <p:nvSpPr>
                  <p:cNvPr id="3290" name="Google Shape;3290;p30"/>
                  <p:cNvSpPr/>
                  <p:nvPr/>
                </p:nvSpPr>
                <p:spPr>
                  <a:xfrm>
                    <a:off x="10812441" y="4710046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0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91" name="Google Shape;3291;p30"/>
                  <p:cNvSpPr/>
                  <p:nvPr/>
                </p:nvSpPr>
                <p:spPr>
                  <a:xfrm>
                    <a:off x="10775902" y="4708550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76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292" name="Google Shape;3292;p30"/>
                <p:cNvGrpSpPr/>
                <p:nvPr/>
              </p:nvGrpSpPr>
              <p:grpSpPr>
                <a:xfrm>
                  <a:off x="11163726" y="4708550"/>
                  <a:ext cx="56575" cy="63588"/>
                  <a:chOff x="11163726" y="4708550"/>
                  <a:chExt cx="56575" cy="63588"/>
                </a:xfrm>
              </p:grpSpPr>
              <p:sp>
                <p:nvSpPr>
                  <p:cNvPr id="3293" name="Google Shape;3293;p30"/>
                  <p:cNvSpPr/>
                  <p:nvPr/>
                </p:nvSpPr>
                <p:spPr>
                  <a:xfrm>
                    <a:off x="11200257" y="4710046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94" name="Google Shape;3294;p30"/>
                  <p:cNvSpPr/>
                  <p:nvPr/>
                </p:nvSpPr>
                <p:spPr>
                  <a:xfrm>
                    <a:off x="11163726" y="4708550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36"/>
                          <a:pt x="56178" y="27876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295" name="Google Shape;3295;p30"/>
                <p:cNvGrpSpPr/>
                <p:nvPr/>
              </p:nvGrpSpPr>
              <p:grpSpPr>
                <a:xfrm>
                  <a:off x="11551539" y="4708550"/>
                  <a:ext cx="56575" cy="63588"/>
                  <a:chOff x="11551539" y="4708550"/>
                  <a:chExt cx="56575" cy="63588"/>
                </a:xfrm>
              </p:grpSpPr>
              <p:sp>
                <p:nvSpPr>
                  <p:cNvPr id="3296" name="Google Shape;3296;p30"/>
                  <p:cNvSpPr/>
                  <p:nvPr/>
                </p:nvSpPr>
                <p:spPr>
                  <a:xfrm>
                    <a:off x="11588078" y="4710046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0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97" name="Google Shape;3297;p30"/>
                  <p:cNvSpPr/>
                  <p:nvPr/>
                </p:nvSpPr>
                <p:spPr>
                  <a:xfrm>
                    <a:off x="11551539" y="4708550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76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298" name="Google Shape;3298;p30"/>
                <p:cNvGrpSpPr/>
                <p:nvPr/>
              </p:nvGrpSpPr>
              <p:grpSpPr>
                <a:xfrm>
                  <a:off x="11939362" y="4708550"/>
                  <a:ext cx="56575" cy="63588"/>
                  <a:chOff x="11939362" y="4708550"/>
                  <a:chExt cx="56575" cy="63588"/>
                </a:xfrm>
              </p:grpSpPr>
              <p:sp>
                <p:nvSpPr>
                  <p:cNvPr id="3299" name="Google Shape;3299;p30"/>
                  <p:cNvSpPr/>
                  <p:nvPr/>
                </p:nvSpPr>
                <p:spPr>
                  <a:xfrm>
                    <a:off x="11975893" y="4710046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00" name="Google Shape;3300;p30"/>
                  <p:cNvSpPr/>
                  <p:nvPr/>
                </p:nvSpPr>
                <p:spPr>
                  <a:xfrm>
                    <a:off x="11939362" y="4708550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36"/>
                          <a:pt x="56178" y="27876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301" name="Google Shape;3301;p30"/>
                <p:cNvGrpSpPr/>
                <p:nvPr/>
              </p:nvGrpSpPr>
              <p:grpSpPr>
                <a:xfrm>
                  <a:off x="12327175" y="4708550"/>
                  <a:ext cx="56575" cy="63588"/>
                  <a:chOff x="12327175" y="4708550"/>
                  <a:chExt cx="56575" cy="63588"/>
                </a:xfrm>
              </p:grpSpPr>
              <p:sp>
                <p:nvSpPr>
                  <p:cNvPr id="3302" name="Google Shape;3302;p30"/>
                  <p:cNvSpPr/>
                  <p:nvPr/>
                </p:nvSpPr>
                <p:spPr>
                  <a:xfrm>
                    <a:off x="12363715" y="4710046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0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03" name="Google Shape;3303;p30"/>
                  <p:cNvSpPr/>
                  <p:nvPr/>
                </p:nvSpPr>
                <p:spPr>
                  <a:xfrm>
                    <a:off x="12327175" y="4708550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76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304" name="Google Shape;3304;p30"/>
                <p:cNvGrpSpPr/>
                <p:nvPr/>
              </p:nvGrpSpPr>
              <p:grpSpPr>
                <a:xfrm>
                  <a:off x="12714929" y="4708520"/>
                  <a:ext cx="56632" cy="63602"/>
                  <a:chOff x="12714929" y="4708520"/>
                  <a:chExt cx="56632" cy="63602"/>
                </a:xfrm>
              </p:grpSpPr>
              <p:sp>
                <p:nvSpPr>
                  <p:cNvPr id="3305" name="Google Shape;3305;p30"/>
                  <p:cNvSpPr/>
                  <p:nvPr/>
                </p:nvSpPr>
                <p:spPr>
                  <a:xfrm>
                    <a:off x="12751530" y="4710046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06" name="Google Shape;3306;p30"/>
                  <p:cNvSpPr/>
                  <p:nvPr/>
                </p:nvSpPr>
                <p:spPr>
                  <a:xfrm>
                    <a:off x="12714929" y="4708520"/>
                    <a:ext cx="56632" cy="63602"/>
                  </a:xfrm>
                  <a:custGeom>
                    <a:rect b="b" l="l" r="r" t="t"/>
                    <a:pathLst>
                      <a:path extrusionOk="0" h="63602" w="56632">
                        <a:moveTo>
                          <a:pt x="56526" y="31340"/>
                        </a:moveTo>
                        <a:cubicBezTo>
                          <a:pt x="54064" y="2113"/>
                          <a:pt x="27291" y="-2704"/>
                          <a:pt x="39120" y="2966"/>
                        </a:cubicBezTo>
                        <a:cubicBezTo>
                          <a:pt x="30273" y="-1497"/>
                          <a:pt x="21637" y="-821"/>
                          <a:pt x="13910" y="4306"/>
                        </a:cubicBezTo>
                        <a:cubicBezTo>
                          <a:pt x="-16345" y="24385"/>
                          <a:pt x="8134" y="74343"/>
                          <a:pt x="36227" y="61529"/>
                        </a:cubicBezTo>
                        <a:cubicBezTo>
                          <a:pt x="60461" y="50455"/>
                          <a:pt x="56215" y="27397"/>
                          <a:pt x="56526" y="3134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3307" name="Google Shape;3307;p30"/>
              <p:cNvGrpSpPr/>
              <p:nvPr/>
            </p:nvGrpSpPr>
            <p:grpSpPr>
              <a:xfrm>
                <a:off x="9612382" y="5128142"/>
                <a:ext cx="3159179" cy="63618"/>
                <a:chOff x="9612382" y="5128142"/>
                <a:chExt cx="3159179" cy="63618"/>
              </a:xfrm>
            </p:grpSpPr>
            <p:grpSp>
              <p:nvGrpSpPr>
                <p:cNvPr id="3308" name="Google Shape;3308;p30"/>
                <p:cNvGrpSpPr/>
                <p:nvPr/>
              </p:nvGrpSpPr>
              <p:grpSpPr>
                <a:xfrm>
                  <a:off x="9612382" y="5128142"/>
                  <a:ext cx="56634" cy="63602"/>
                  <a:chOff x="9612382" y="5128142"/>
                  <a:chExt cx="56634" cy="63602"/>
                </a:xfrm>
              </p:grpSpPr>
              <p:sp>
                <p:nvSpPr>
                  <p:cNvPr id="3309" name="Google Shape;3309;p30"/>
                  <p:cNvSpPr/>
                  <p:nvPr/>
                </p:nvSpPr>
                <p:spPr>
                  <a:xfrm>
                    <a:off x="9648987" y="5129668"/>
                    <a:ext cx="32" cy="33"/>
                  </a:xfrm>
                  <a:custGeom>
                    <a:rect b="b" l="l" r="r" t="t"/>
                    <a:pathLst>
                      <a:path extrusionOk="0" h="33" w="32">
                        <a:moveTo>
                          <a:pt x="32" y="34"/>
                        </a:moveTo>
                        <a:cubicBezTo>
                          <a:pt x="21" y="0"/>
                          <a:pt x="-34" y="-22"/>
                          <a:pt x="32" y="34"/>
                        </a:cubicBezTo>
                        <a:lnTo>
                          <a:pt x="32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10" name="Google Shape;3310;p30"/>
                  <p:cNvSpPr/>
                  <p:nvPr/>
                </p:nvSpPr>
                <p:spPr>
                  <a:xfrm>
                    <a:off x="9612382" y="5128142"/>
                    <a:ext cx="56634" cy="63602"/>
                  </a:xfrm>
                  <a:custGeom>
                    <a:rect b="b" l="l" r="r" t="t"/>
                    <a:pathLst>
                      <a:path extrusionOk="0" h="63602" w="56634">
                        <a:moveTo>
                          <a:pt x="56526" y="31340"/>
                        </a:moveTo>
                        <a:cubicBezTo>
                          <a:pt x="54065" y="2113"/>
                          <a:pt x="27291" y="-2704"/>
                          <a:pt x="39120" y="2966"/>
                        </a:cubicBezTo>
                        <a:cubicBezTo>
                          <a:pt x="30273" y="-1497"/>
                          <a:pt x="21637" y="-821"/>
                          <a:pt x="13910" y="4306"/>
                        </a:cubicBezTo>
                        <a:cubicBezTo>
                          <a:pt x="-16345" y="24385"/>
                          <a:pt x="8134" y="74343"/>
                          <a:pt x="36227" y="61529"/>
                        </a:cubicBezTo>
                        <a:cubicBezTo>
                          <a:pt x="60472" y="50466"/>
                          <a:pt x="56215" y="27397"/>
                          <a:pt x="56526" y="3134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311" name="Google Shape;3311;p30"/>
                <p:cNvGrpSpPr/>
                <p:nvPr/>
              </p:nvGrpSpPr>
              <p:grpSpPr>
                <a:xfrm>
                  <a:off x="10000265" y="5128172"/>
                  <a:ext cx="56575" cy="63588"/>
                  <a:chOff x="10000265" y="5128172"/>
                  <a:chExt cx="56575" cy="63588"/>
                </a:xfrm>
              </p:grpSpPr>
              <p:sp>
                <p:nvSpPr>
                  <p:cNvPr id="3312" name="Google Shape;3312;p30"/>
                  <p:cNvSpPr/>
                  <p:nvPr/>
                </p:nvSpPr>
                <p:spPr>
                  <a:xfrm>
                    <a:off x="10036805" y="5129668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0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13" name="Google Shape;3313;p30"/>
                  <p:cNvSpPr/>
                  <p:nvPr/>
                </p:nvSpPr>
                <p:spPr>
                  <a:xfrm>
                    <a:off x="10000265" y="5128172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314" name="Google Shape;3314;p30"/>
                <p:cNvGrpSpPr/>
                <p:nvPr/>
              </p:nvGrpSpPr>
              <p:grpSpPr>
                <a:xfrm>
                  <a:off x="10388089" y="5128172"/>
                  <a:ext cx="56575" cy="63588"/>
                  <a:chOff x="10388089" y="5128172"/>
                  <a:chExt cx="56575" cy="63588"/>
                </a:xfrm>
              </p:grpSpPr>
              <p:sp>
                <p:nvSpPr>
                  <p:cNvPr id="3315" name="Google Shape;3315;p30"/>
                  <p:cNvSpPr/>
                  <p:nvPr/>
                </p:nvSpPr>
                <p:spPr>
                  <a:xfrm>
                    <a:off x="10424624" y="5129668"/>
                    <a:ext cx="32" cy="33"/>
                  </a:xfrm>
                  <a:custGeom>
                    <a:rect b="b" l="l" r="r" t="t"/>
                    <a:pathLst>
                      <a:path extrusionOk="0" h="33" w="32">
                        <a:moveTo>
                          <a:pt x="32" y="34"/>
                        </a:moveTo>
                        <a:cubicBezTo>
                          <a:pt x="21" y="0"/>
                          <a:pt x="-34" y="-22"/>
                          <a:pt x="32" y="34"/>
                        </a:cubicBezTo>
                        <a:lnTo>
                          <a:pt x="32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16" name="Google Shape;3316;p30"/>
                  <p:cNvSpPr/>
                  <p:nvPr/>
                </p:nvSpPr>
                <p:spPr>
                  <a:xfrm>
                    <a:off x="10388089" y="5128172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317" name="Google Shape;3317;p30"/>
                <p:cNvGrpSpPr/>
                <p:nvPr/>
              </p:nvGrpSpPr>
              <p:grpSpPr>
                <a:xfrm>
                  <a:off x="10775902" y="5128172"/>
                  <a:ext cx="56575" cy="63588"/>
                  <a:chOff x="10775902" y="5128172"/>
                  <a:chExt cx="56575" cy="63588"/>
                </a:xfrm>
              </p:grpSpPr>
              <p:sp>
                <p:nvSpPr>
                  <p:cNvPr id="3318" name="Google Shape;3318;p30"/>
                  <p:cNvSpPr/>
                  <p:nvPr/>
                </p:nvSpPr>
                <p:spPr>
                  <a:xfrm>
                    <a:off x="10812441" y="5129668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0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19" name="Google Shape;3319;p30"/>
                  <p:cNvSpPr/>
                  <p:nvPr/>
                </p:nvSpPr>
                <p:spPr>
                  <a:xfrm>
                    <a:off x="10775902" y="5128172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320" name="Google Shape;3320;p30"/>
                <p:cNvGrpSpPr/>
                <p:nvPr/>
              </p:nvGrpSpPr>
              <p:grpSpPr>
                <a:xfrm>
                  <a:off x="11163726" y="5128172"/>
                  <a:ext cx="56575" cy="63588"/>
                  <a:chOff x="11163726" y="5128172"/>
                  <a:chExt cx="56575" cy="63588"/>
                </a:xfrm>
              </p:grpSpPr>
              <p:sp>
                <p:nvSpPr>
                  <p:cNvPr id="3321" name="Google Shape;3321;p30"/>
                  <p:cNvSpPr/>
                  <p:nvPr/>
                </p:nvSpPr>
                <p:spPr>
                  <a:xfrm>
                    <a:off x="11200257" y="5129668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22" name="Google Shape;3322;p30"/>
                  <p:cNvSpPr/>
                  <p:nvPr/>
                </p:nvSpPr>
                <p:spPr>
                  <a:xfrm>
                    <a:off x="11163726" y="5128172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36"/>
                          <a:pt x="56178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323" name="Google Shape;3323;p30"/>
                <p:cNvGrpSpPr/>
                <p:nvPr/>
              </p:nvGrpSpPr>
              <p:grpSpPr>
                <a:xfrm>
                  <a:off x="11551539" y="5128172"/>
                  <a:ext cx="56575" cy="63588"/>
                  <a:chOff x="11551539" y="5128172"/>
                  <a:chExt cx="56575" cy="63588"/>
                </a:xfrm>
              </p:grpSpPr>
              <p:sp>
                <p:nvSpPr>
                  <p:cNvPr id="3324" name="Google Shape;3324;p30"/>
                  <p:cNvSpPr/>
                  <p:nvPr/>
                </p:nvSpPr>
                <p:spPr>
                  <a:xfrm>
                    <a:off x="11588078" y="5129668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0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25" name="Google Shape;3325;p30"/>
                  <p:cNvSpPr/>
                  <p:nvPr/>
                </p:nvSpPr>
                <p:spPr>
                  <a:xfrm>
                    <a:off x="11551539" y="5128172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326" name="Google Shape;3326;p30"/>
                <p:cNvGrpSpPr/>
                <p:nvPr/>
              </p:nvGrpSpPr>
              <p:grpSpPr>
                <a:xfrm>
                  <a:off x="11939362" y="5128172"/>
                  <a:ext cx="56575" cy="63588"/>
                  <a:chOff x="11939362" y="5128172"/>
                  <a:chExt cx="56575" cy="63588"/>
                </a:xfrm>
              </p:grpSpPr>
              <p:sp>
                <p:nvSpPr>
                  <p:cNvPr id="3327" name="Google Shape;3327;p30"/>
                  <p:cNvSpPr/>
                  <p:nvPr/>
                </p:nvSpPr>
                <p:spPr>
                  <a:xfrm>
                    <a:off x="11975893" y="5129668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28" name="Google Shape;3328;p30"/>
                  <p:cNvSpPr/>
                  <p:nvPr/>
                </p:nvSpPr>
                <p:spPr>
                  <a:xfrm>
                    <a:off x="11939362" y="5128172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36"/>
                          <a:pt x="56178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329" name="Google Shape;3329;p30"/>
                <p:cNvGrpSpPr/>
                <p:nvPr/>
              </p:nvGrpSpPr>
              <p:grpSpPr>
                <a:xfrm>
                  <a:off x="12327175" y="5128172"/>
                  <a:ext cx="56575" cy="63588"/>
                  <a:chOff x="12327175" y="5128172"/>
                  <a:chExt cx="56575" cy="63588"/>
                </a:xfrm>
              </p:grpSpPr>
              <p:sp>
                <p:nvSpPr>
                  <p:cNvPr id="3330" name="Google Shape;3330;p30"/>
                  <p:cNvSpPr/>
                  <p:nvPr/>
                </p:nvSpPr>
                <p:spPr>
                  <a:xfrm>
                    <a:off x="12363715" y="5129668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0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31" name="Google Shape;3331;p30"/>
                  <p:cNvSpPr/>
                  <p:nvPr/>
                </p:nvSpPr>
                <p:spPr>
                  <a:xfrm>
                    <a:off x="12327175" y="5128172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332" name="Google Shape;3332;p30"/>
                <p:cNvGrpSpPr/>
                <p:nvPr/>
              </p:nvGrpSpPr>
              <p:grpSpPr>
                <a:xfrm>
                  <a:off x="12714929" y="5128142"/>
                  <a:ext cx="56632" cy="63602"/>
                  <a:chOff x="12714929" y="5128142"/>
                  <a:chExt cx="56632" cy="63602"/>
                </a:xfrm>
              </p:grpSpPr>
              <p:sp>
                <p:nvSpPr>
                  <p:cNvPr id="3333" name="Google Shape;3333;p30"/>
                  <p:cNvSpPr/>
                  <p:nvPr/>
                </p:nvSpPr>
                <p:spPr>
                  <a:xfrm>
                    <a:off x="12751530" y="5129668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34" name="Google Shape;3334;p30"/>
                  <p:cNvSpPr/>
                  <p:nvPr/>
                </p:nvSpPr>
                <p:spPr>
                  <a:xfrm>
                    <a:off x="12714929" y="5128142"/>
                    <a:ext cx="56632" cy="63602"/>
                  </a:xfrm>
                  <a:custGeom>
                    <a:rect b="b" l="l" r="r" t="t"/>
                    <a:pathLst>
                      <a:path extrusionOk="0" h="63602" w="56632">
                        <a:moveTo>
                          <a:pt x="56526" y="31340"/>
                        </a:moveTo>
                        <a:cubicBezTo>
                          <a:pt x="54064" y="2113"/>
                          <a:pt x="27291" y="-2704"/>
                          <a:pt x="39120" y="2966"/>
                        </a:cubicBezTo>
                        <a:cubicBezTo>
                          <a:pt x="30273" y="-1497"/>
                          <a:pt x="21637" y="-821"/>
                          <a:pt x="13910" y="4306"/>
                        </a:cubicBezTo>
                        <a:cubicBezTo>
                          <a:pt x="-16345" y="24385"/>
                          <a:pt x="8134" y="74343"/>
                          <a:pt x="36227" y="61529"/>
                        </a:cubicBezTo>
                        <a:cubicBezTo>
                          <a:pt x="60461" y="50466"/>
                          <a:pt x="56215" y="27397"/>
                          <a:pt x="56526" y="3134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3335" name="Google Shape;3335;p30"/>
              <p:cNvGrpSpPr/>
              <p:nvPr/>
            </p:nvGrpSpPr>
            <p:grpSpPr>
              <a:xfrm>
                <a:off x="9612382" y="5547764"/>
                <a:ext cx="3159179" cy="63618"/>
                <a:chOff x="9612382" y="5547764"/>
                <a:chExt cx="3159179" cy="63618"/>
              </a:xfrm>
            </p:grpSpPr>
            <p:grpSp>
              <p:nvGrpSpPr>
                <p:cNvPr id="3336" name="Google Shape;3336;p30"/>
                <p:cNvGrpSpPr/>
                <p:nvPr/>
              </p:nvGrpSpPr>
              <p:grpSpPr>
                <a:xfrm>
                  <a:off x="9612382" y="5547764"/>
                  <a:ext cx="56634" cy="63602"/>
                  <a:chOff x="9612382" y="5547764"/>
                  <a:chExt cx="56634" cy="63602"/>
                </a:xfrm>
              </p:grpSpPr>
              <p:sp>
                <p:nvSpPr>
                  <p:cNvPr id="3337" name="Google Shape;3337;p30"/>
                  <p:cNvSpPr/>
                  <p:nvPr/>
                </p:nvSpPr>
                <p:spPr>
                  <a:xfrm>
                    <a:off x="9648987" y="5549298"/>
                    <a:ext cx="32" cy="25"/>
                  </a:xfrm>
                  <a:custGeom>
                    <a:rect b="b" l="l" r="r" t="t"/>
                    <a:pathLst>
                      <a:path extrusionOk="0" h="25" w="32">
                        <a:moveTo>
                          <a:pt x="32" y="26"/>
                        </a:moveTo>
                        <a:cubicBezTo>
                          <a:pt x="21" y="3"/>
                          <a:pt x="-34" y="-19"/>
                          <a:pt x="32" y="26"/>
                        </a:cubicBezTo>
                        <a:lnTo>
                          <a:pt x="32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38" name="Google Shape;3338;p30"/>
                  <p:cNvSpPr/>
                  <p:nvPr/>
                </p:nvSpPr>
                <p:spPr>
                  <a:xfrm>
                    <a:off x="9612382" y="5547764"/>
                    <a:ext cx="56634" cy="63602"/>
                  </a:xfrm>
                  <a:custGeom>
                    <a:rect b="b" l="l" r="r" t="t"/>
                    <a:pathLst>
                      <a:path extrusionOk="0" h="63602" w="56634">
                        <a:moveTo>
                          <a:pt x="56526" y="31340"/>
                        </a:moveTo>
                        <a:cubicBezTo>
                          <a:pt x="54065" y="2113"/>
                          <a:pt x="27291" y="-2704"/>
                          <a:pt x="39120" y="2966"/>
                        </a:cubicBezTo>
                        <a:cubicBezTo>
                          <a:pt x="30273" y="-1497"/>
                          <a:pt x="21637" y="-822"/>
                          <a:pt x="13910" y="4306"/>
                        </a:cubicBezTo>
                        <a:cubicBezTo>
                          <a:pt x="-16345" y="24385"/>
                          <a:pt x="8134" y="74343"/>
                          <a:pt x="36227" y="61529"/>
                        </a:cubicBezTo>
                        <a:cubicBezTo>
                          <a:pt x="60472" y="50466"/>
                          <a:pt x="56215" y="27408"/>
                          <a:pt x="56526" y="3134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339" name="Google Shape;3339;p30"/>
                <p:cNvGrpSpPr/>
                <p:nvPr/>
              </p:nvGrpSpPr>
              <p:grpSpPr>
                <a:xfrm>
                  <a:off x="10000265" y="5547794"/>
                  <a:ext cx="56575" cy="63588"/>
                  <a:chOff x="10000265" y="5547794"/>
                  <a:chExt cx="56575" cy="63588"/>
                </a:xfrm>
              </p:grpSpPr>
              <p:sp>
                <p:nvSpPr>
                  <p:cNvPr id="3340" name="Google Shape;3340;p30"/>
                  <p:cNvSpPr/>
                  <p:nvPr/>
                </p:nvSpPr>
                <p:spPr>
                  <a:xfrm>
                    <a:off x="10036805" y="5549298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7" y="26"/>
                        </a:moveTo>
                        <a:cubicBezTo>
                          <a:pt x="16" y="3"/>
                          <a:pt x="-28" y="-19"/>
                          <a:pt x="27" y="26"/>
                        </a:cubicBezTo>
                        <a:lnTo>
                          <a:pt x="27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41" name="Google Shape;3341;p30"/>
                  <p:cNvSpPr/>
                  <p:nvPr/>
                </p:nvSpPr>
                <p:spPr>
                  <a:xfrm>
                    <a:off x="10000265" y="5547794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5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7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342" name="Google Shape;3342;p30"/>
                <p:cNvGrpSpPr/>
                <p:nvPr/>
              </p:nvGrpSpPr>
              <p:grpSpPr>
                <a:xfrm>
                  <a:off x="10388089" y="5547794"/>
                  <a:ext cx="56575" cy="63588"/>
                  <a:chOff x="10388089" y="5547794"/>
                  <a:chExt cx="56575" cy="63588"/>
                </a:xfrm>
              </p:grpSpPr>
              <p:sp>
                <p:nvSpPr>
                  <p:cNvPr id="3343" name="Google Shape;3343;p30"/>
                  <p:cNvSpPr/>
                  <p:nvPr/>
                </p:nvSpPr>
                <p:spPr>
                  <a:xfrm>
                    <a:off x="10424624" y="5549298"/>
                    <a:ext cx="32" cy="25"/>
                  </a:xfrm>
                  <a:custGeom>
                    <a:rect b="b" l="l" r="r" t="t"/>
                    <a:pathLst>
                      <a:path extrusionOk="0" h="25" w="32">
                        <a:moveTo>
                          <a:pt x="32" y="26"/>
                        </a:moveTo>
                        <a:cubicBezTo>
                          <a:pt x="21" y="3"/>
                          <a:pt x="-34" y="-19"/>
                          <a:pt x="32" y="26"/>
                        </a:cubicBezTo>
                        <a:lnTo>
                          <a:pt x="32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44" name="Google Shape;3344;p30"/>
                  <p:cNvSpPr/>
                  <p:nvPr/>
                </p:nvSpPr>
                <p:spPr>
                  <a:xfrm>
                    <a:off x="10388089" y="5547794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5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7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345" name="Google Shape;3345;p30"/>
                <p:cNvGrpSpPr/>
                <p:nvPr/>
              </p:nvGrpSpPr>
              <p:grpSpPr>
                <a:xfrm>
                  <a:off x="10775902" y="5547794"/>
                  <a:ext cx="56575" cy="63588"/>
                  <a:chOff x="10775902" y="5547794"/>
                  <a:chExt cx="56575" cy="63588"/>
                </a:xfrm>
              </p:grpSpPr>
              <p:sp>
                <p:nvSpPr>
                  <p:cNvPr id="3346" name="Google Shape;3346;p30"/>
                  <p:cNvSpPr/>
                  <p:nvPr/>
                </p:nvSpPr>
                <p:spPr>
                  <a:xfrm>
                    <a:off x="10812441" y="5549298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7" y="26"/>
                        </a:moveTo>
                        <a:cubicBezTo>
                          <a:pt x="16" y="3"/>
                          <a:pt x="-28" y="-19"/>
                          <a:pt x="27" y="26"/>
                        </a:cubicBezTo>
                        <a:lnTo>
                          <a:pt x="27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47" name="Google Shape;3347;p30"/>
                  <p:cNvSpPr/>
                  <p:nvPr/>
                </p:nvSpPr>
                <p:spPr>
                  <a:xfrm>
                    <a:off x="10775902" y="5547794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5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7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348" name="Google Shape;3348;p30"/>
                <p:cNvGrpSpPr/>
                <p:nvPr/>
              </p:nvGrpSpPr>
              <p:grpSpPr>
                <a:xfrm>
                  <a:off x="11163726" y="5547794"/>
                  <a:ext cx="56575" cy="63588"/>
                  <a:chOff x="11163726" y="5547794"/>
                  <a:chExt cx="56575" cy="63588"/>
                </a:xfrm>
              </p:grpSpPr>
              <p:sp>
                <p:nvSpPr>
                  <p:cNvPr id="3349" name="Google Shape;3349;p30"/>
                  <p:cNvSpPr/>
                  <p:nvPr/>
                </p:nvSpPr>
                <p:spPr>
                  <a:xfrm>
                    <a:off x="11200257" y="5549298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50" name="Google Shape;3350;p30"/>
                  <p:cNvSpPr/>
                  <p:nvPr/>
                </p:nvSpPr>
                <p:spPr>
                  <a:xfrm>
                    <a:off x="11163726" y="5547794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5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47"/>
                          <a:pt x="56178" y="27887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351" name="Google Shape;3351;p30"/>
                <p:cNvGrpSpPr/>
                <p:nvPr/>
              </p:nvGrpSpPr>
              <p:grpSpPr>
                <a:xfrm>
                  <a:off x="11551539" y="5547794"/>
                  <a:ext cx="56575" cy="63588"/>
                  <a:chOff x="11551539" y="5547794"/>
                  <a:chExt cx="56575" cy="63588"/>
                </a:xfrm>
              </p:grpSpPr>
              <p:sp>
                <p:nvSpPr>
                  <p:cNvPr id="3352" name="Google Shape;3352;p30"/>
                  <p:cNvSpPr/>
                  <p:nvPr/>
                </p:nvSpPr>
                <p:spPr>
                  <a:xfrm>
                    <a:off x="11588078" y="5549298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7" y="26"/>
                        </a:moveTo>
                        <a:cubicBezTo>
                          <a:pt x="16" y="3"/>
                          <a:pt x="-28" y="-19"/>
                          <a:pt x="27" y="26"/>
                        </a:cubicBezTo>
                        <a:lnTo>
                          <a:pt x="27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53" name="Google Shape;3353;p30"/>
                  <p:cNvSpPr/>
                  <p:nvPr/>
                </p:nvSpPr>
                <p:spPr>
                  <a:xfrm>
                    <a:off x="11551539" y="5547794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5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7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354" name="Google Shape;3354;p30"/>
                <p:cNvGrpSpPr/>
                <p:nvPr/>
              </p:nvGrpSpPr>
              <p:grpSpPr>
                <a:xfrm>
                  <a:off x="11939362" y="5547794"/>
                  <a:ext cx="56575" cy="63588"/>
                  <a:chOff x="11939362" y="5547794"/>
                  <a:chExt cx="56575" cy="63588"/>
                </a:xfrm>
              </p:grpSpPr>
              <p:sp>
                <p:nvSpPr>
                  <p:cNvPr id="3355" name="Google Shape;3355;p30"/>
                  <p:cNvSpPr/>
                  <p:nvPr/>
                </p:nvSpPr>
                <p:spPr>
                  <a:xfrm>
                    <a:off x="11975893" y="5549298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56" name="Google Shape;3356;p30"/>
                  <p:cNvSpPr/>
                  <p:nvPr/>
                </p:nvSpPr>
                <p:spPr>
                  <a:xfrm>
                    <a:off x="11939362" y="5547794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5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47"/>
                          <a:pt x="56178" y="27887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357" name="Google Shape;3357;p30"/>
                <p:cNvGrpSpPr/>
                <p:nvPr/>
              </p:nvGrpSpPr>
              <p:grpSpPr>
                <a:xfrm>
                  <a:off x="12327175" y="5547794"/>
                  <a:ext cx="56575" cy="63588"/>
                  <a:chOff x="12327175" y="5547794"/>
                  <a:chExt cx="56575" cy="63588"/>
                </a:xfrm>
              </p:grpSpPr>
              <p:sp>
                <p:nvSpPr>
                  <p:cNvPr id="3358" name="Google Shape;3358;p30"/>
                  <p:cNvSpPr/>
                  <p:nvPr/>
                </p:nvSpPr>
                <p:spPr>
                  <a:xfrm>
                    <a:off x="12363715" y="5549298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7" y="26"/>
                        </a:moveTo>
                        <a:cubicBezTo>
                          <a:pt x="16" y="3"/>
                          <a:pt x="-28" y="-19"/>
                          <a:pt x="27" y="26"/>
                        </a:cubicBezTo>
                        <a:lnTo>
                          <a:pt x="27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59" name="Google Shape;3359;p30"/>
                  <p:cNvSpPr/>
                  <p:nvPr/>
                </p:nvSpPr>
                <p:spPr>
                  <a:xfrm>
                    <a:off x="12327175" y="5547794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5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7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360" name="Google Shape;3360;p30"/>
                <p:cNvGrpSpPr/>
                <p:nvPr/>
              </p:nvGrpSpPr>
              <p:grpSpPr>
                <a:xfrm>
                  <a:off x="12714929" y="5547764"/>
                  <a:ext cx="56632" cy="63602"/>
                  <a:chOff x="12714929" y="5547764"/>
                  <a:chExt cx="56632" cy="63602"/>
                </a:xfrm>
              </p:grpSpPr>
              <p:sp>
                <p:nvSpPr>
                  <p:cNvPr id="3361" name="Google Shape;3361;p30"/>
                  <p:cNvSpPr/>
                  <p:nvPr/>
                </p:nvSpPr>
                <p:spPr>
                  <a:xfrm>
                    <a:off x="12751530" y="5549298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62" name="Google Shape;3362;p30"/>
                  <p:cNvSpPr/>
                  <p:nvPr/>
                </p:nvSpPr>
                <p:spPr>
                  <a:xfrm>
                    <a:off x="12714929" y="5547764"/>
                    <a:ext cx="56632" cy="63602"/>
                  </a:xfrm>
                  <a:custGeom>
                    <a:rect b="b" l="l" r="r" t="t"/>
                    <a:pathLst>
                      <a:path extrusionOk="0" h="63602" w="56632">
                        <a:moveTo>
                          <a:pt x="56526" y="31340"/>
                        </a:moveTo>
                        <a:cubicBezTo>
                          <a:pt x="54064" y="2113"/>
                          <a:pt x="27291" y="-2704"/>
                          <a:pt x="39120" y="2966"/>
                        </a:cubicBezTo>
                        <a:cubicBezTo>
                          <a:pt x="30273" y="-1497"/>
                          <a:pt x="21637" y="-822"/>
                          <a:pt x="13910" y="4306"/>
                        </a:cubicBezTo>
                        <a:cubicBezTo>
                          <a:pt x="-16345" y="24385"/>
                          <a:pt x="8134" y="74343"/>
                          <a:pt x="36227" y="61529"/>
                        </a:cubicBezTo>
                        <a:cubicBezTo>
                          <a:pt x="60461" y="50466"/>
                          <a:pt x="56215" y="27408"/>
                          <a:pt x="56526" y="3134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3363" name="Google Shape;3363;p30"/>
              <p:cNvGrpSpPr/>
              <p:nvPr/>
            </p:nvGrpSpPr>
            <p:grpSpPr>
              <a:xfrm>
                <a:off x="9612382" y="5967386"/>
                <a:ext cx="3159179" cy="63618"/>
                <a:chOff x="9612382" y="5967386"/>
                <a:chExt cx="3159179" cy="63618"/>
              </a:xfrm>
            </p:grpSpPr>
            <p:grpSp>
              <p:nvGrpSpPr>
                <p:cNvPr id="3364" name="Google Shape;3364;p30"/>
                <p:cNvGrpSpPr/>
                <p:nvPr/>
              </p:nvGrpSpPr>
              <p:grpSpPr>
                <a:xfrm>
                  <a:off x="9612382" y="5967386"/>
                  <a:ext cx="56634" cy="63602"/>
                  <a:chOff x="9612382" y="5967386"/>
                  <a:chExt cx="56634" cy="63602"/>
                </a:xfrm>
              </p:grpSpPr>
              <p:sp>
                <p:nvSpPr>
                  <p:cNvPr id="3365" name="Google Shape;3365;p30"/>
                  <p:cNvSpPr/>
                  <p:nvPr/>
                </p:nvSpPr>
                <p:spPr>
                  <a:xfrm>
                    <a:off x="9648987" y="5968920"/>
                    <a:ext cx="32" cy="25"/>
                  </a:xfrm>
                  <a:custGeom>
                    <a:rect b="b" l="l" r="r" t="t"/>
                    <a:pathLst>
                      <a:path extrusionOk="0" h="25" w="32">
                        <a:moveTo>
                          <a:pt x="32" y="26"/>
                        </a:moveTo>
                        <a:cubicBezTo>
                          <a:pt x="21" y="4"/>
                          <a:pt x="-34" y="-19"/>
                          <a:pt x="32" y="26"/>
                        </a:cubicBezTo>
                        <a:lnTo>
                          <a:pt x="32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66" name="Google Shape;3366;p30"/>
                  <p:cNvSpPr/>
                  <p:nvPr/>
                </p:nvSpPr>
                <p:spPr>
                  <a:xfrm>
                    <a:off x="9612382" y="5967386"/>
                    <a:ext cx="56634" cy="63602"/>
                  </a:xfrm>
                  <a:custGeom>
                    <a:rect b="b" l="l" r="r" t="t"/>
                    <a:pathLst>
                      <a:path extrusionOk="0" h="63602" w="56634">
                        <a:moveTo>
                          <a:pt x="56526" y="31340"/>
                        </a:moveTo>
                        <a:cubicBezTo>
                          <a:pt x="54065" y="2113"/>
                          <a:pt x="27291" y="-2704"/>
                          <a:pt x="39120" y="2966"/>
                        </a:cubicBezTo>
                        <a:cubicBezTo>
                          <a:pt x="30273" y="-1497"/>
                          <a:pt x="21637" y="-821"/>
                          <a:pt x="13910" y="4306"/>
                        </a:cubicBezTo>
                        <a:cubicBezTo>
                          <a:pt x="-16345" y="24385"/>
                          <a:pt x="8134" y="74343"/>
                          <a:pt x="36227" y="61529"/>
                        </a:cubicBezTo>
                        <a:cubicBezTo>
                          <a:pt x="60472" y="50466"/>
                          <a:pt x="56215" y="27408"/>
                          <a:pt x="56526" y="3134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367" name="Google Shape;3367;p30"/>
                <p:cNvGrpSpPr/>
                <p:nvPr/>
              </p:nvGrpSpPr>
              <p:grpSpPr>
                <a:xfrm>
                  <a:off x="10000265" y="5967416"/>
                  <a:ext cx="56575" cy="63588"/>
                  <a:chOff x="10000265" y="5967416"/>
                  <a:chExt cx="56575" cy="63588"/>
                </a:xfrm>
              </p:grpSpPr>
              <p:sp>
                <p:nvSpPr>
                  <p:cNvPr id="3368" name="Google Shape;3368;p30"/>
                  <p:cNvSpPr/>
                  <p:nvPr/>
                </p:nvSpPr>
                <p:spPr>
                  <a:xfrm>
                    <a:off x="10036805" y="5968920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7" y="26"/>
                        </a:moveTo>
                        <a:cubicBezTo>
                          <a:pt x="16" y="4"/>
                          <a:pt x="-28" y="-19"/>
                          <a:pt x="27" y="26"/>
                        </a:cubicBezTo>
                        <a:lnTo>
                          <a:pt x="27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69" name="Google Shape;3369;p30"/>
                  <p:cNvSpPr/>
                  <p:nvPr/>
                </p:nvSpPr>
                <p:spPr>
                  <a:xfrm>
                    <a:off x="10000265" y="5967416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09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7"/>
                          <a:pt x="56456" y="313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370" name="Google Shape;3370;p30"/>
                <p:cNvGrpSpPr/>
                <p:nvPr/>
              </p:nvGrpSpPr>
              <p:grpSpPr>
                <a:xfrm>
                  <a:off x="10388089" y="5967416"/>
                  <a:ext cx="56575" cy="63588"/>
                  <a:chOff x="10388089" y="5967416"/>
                  <a:chExt cx="56575" cy="63588"/>
                </a:xfrm>
              </p:grpSpPr>
              <p:sp>
                <p:nvSpPr>
                  <p:cNvPr id="3371" name="Google Shape;3371;p30"/>
                  <p:cNvSpPr/>
                  <p:nvPr/>
                </p:nvSpPr>
                <p:spPr>
                  <a:xfrm>
                    <a:off x="10424624" y="5968920"/>
                    <a:ext cx="32" cy="25"/>
                  </a:xfrm>
                  <a:custGeom>
                    <a:rect b="b" l="l" r="r" t="t"/>
                    <a:pathLst>
                      <a:path extrusionOk="0" h="25" w="32">
                        <a:moveTo>
                          <a:pt x="32" y="26"/>
                        </a:moveTo>
                        <a:cubicBezTo>
                          <a:pt x="21" y="4"/>
                          <a:pt x="-34" y="-19"/>
                          <a:pt x="32" y="26"/>
                        </a:cubicBezTo>
                        <a:lnTo>
                          <a:pt x="32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72" name="Google Shape;3372;p30"/>
                  <p:cNvSpPr/>
                  <p:nvPr/>
                </p:nvSpPr>
                <p:spPr>
                  <a:xfrm>
                    <a:off x="10388089" y="5967416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09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7"/>
                          <a:pt x="56456" y="313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373" name="Google Shape;3373;p30"/>
                <p:cNvGrpSpPr/>
                <p:nvPr/>
              </p:nvGrpSpPr>
              <p:grpSpPr>
                <a:xfrm>
                  <a:off x="10775902" y="5967416"/>
                  <a:ext cx="56575" cy="63588"/>
                  <a:chOff x="10775902" y="5967416"/>
                  <a:chExt cx="56575" cy="63588"/>
                </a:xfrm>
              </p:grpSpPr>
              <p:sp>
                <p:nvSpPr>
                  <p:cNvPr id="3374" name="Google Shape;3374;p30"/>
                  <p:cNvSpPr/>
                  <p:nvPr/>
                </p:nvSpPr>
                <p:spPr>
                  <a:xfrm>
                    <a:off x="10812441" y="5968920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7" y="26"/>
                        </a:moveTo>
                        <a:cubicBezTo>
                          <a:pt x="16" y="4"/>
                          <a:pt x="-28" y="-19"/>
                          <a:pt x="27" y="26"/>
                        </a:cubicBezTo>
                        <a:lnTo>
                          <a:pt x="27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75" name="Google Shape;3375;p30"/>
                  <p:cNvSpPr/>
                  <p:nvPr/>
                </p:nvSpPr>
                <p:spPr>
                  <a:xfrm>
                    <a:off x="10775902" y="5967416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09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7"/>
                          <a:pt x="56456" y="313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376" name="Google Shape;3376;p30"/>
                <p:cNvGrpSpPr/>
                <p:nvPr/>
              </p:nvGrpSpPr>
              <p:grpSpPr>
                <a:xfrm>
                  <a:off x="11163726" y="5967416"/>
                  <a:ext cx="56575" cy="63588"/>
                  <a:chOff x="11163726" y="5967416"/>
                  <a:chExt cx="56575" cy="63588"/>
                </a:xfrm>
              </p:grpSpPr>
              <p:sp>
                <p:nvSpPr>
                  <p:cNvPr id="3377" name="Google Shape;3377;p30"/>
                  <p:cNvSpPr/>
                  <p:nvPr/>
                </p:nvSpPr>
                <p:spPr>
                  <a:xfrm>
                    <a:off x="11200257" y="5968920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4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78" name="Google Shape;3378;p30"/>
                  <p:cNvSpPr/>
                  <p:nvPr/>
                </p:nvSpPr>
                <p:spPr>
                  <a:xfrm>
                    <a:off x="11163726" y="5967416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09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47"/>
                          <a:pt x="56178" y="27887"/>
                          <a:pt x="56456" y="313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379" name="Google Shape;3379;p30"/>
                <p:cNvGrpSpPr/>
                <p:nvPr/>
              </p:nvGrpSpPr>
              <p:grpSpPr>
                <a:xfrm>
                  <a:off x="11551539" y="5967416"/>
                  <a:ext cx="56575" cy="63588"/>
                  <a:chOff x="11551539" y="5967416"/>
                  <a:chExt cx="56575" cy="63588"/>
                </a:xfrm>
              </p:grpSpPr>
              <p:sp>
                <p:nvSpPr>
                  <p:cNvPr id="3380" name="Google Shape;3380;p30"/>
                  <p:cNvSpPr/>
                  <p:nvPr/>
                </p:nvSpPr>
                <p:spPr>
                  <a:xfrm>
                    <a:off x="11588078" y="5968920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7" y="26"/>
                        </a:moveTo>
                        <a:cubicBezTo>
                          <a:pt x="16" y="4"/>
                          <a:pt x="-28" y="-19"/>
                          <a:pt x="27" y="26"/>
                        </a:cubicBezTo>
                        <a:lnTo>
                          <a:pt x="27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81" name="Google Shape;3381;p30"/>
                  <p:cNvSpPr/>
                  <p:nvPr/>
                </p:nvSpPr>
                <p:spPr>
                  <a:xfrm>
                    <a:off x="11551539" y="5967416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09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7"/>
                          <a:pt x="56456" y="313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382" name="Google Shape;3382;p30"/>
                <p:cNvGrpSpPr/>
                <p:nvPr/>
              </p:nvGrpSpPr>
              <p:grpSpPr>
                <a:xfrm>
                  <a:off x="11939362" y="5967416"/>
                  <a:ext cx="56575" cy="63588"/>
                  <a:chOff x="11939362" y="5967416"/>
                  <a:chExt cx="56575" cy="63588"/>
                </a:xfrm>
              </p:grpSpPr>
              <p:sp>
                <p:nvSpPr>
                  <p:cNvPr id="3383" name="Google Shape;3383;p30"/>
                  <p:cNvSpPr/>
                  <p:nvPr/>
                </p:nvSpPr>
                <p:spPr>
                  <a:xfrm>
                    <a:off x="11975893" y="5968920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4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84" name="Google Shape;3384;p30"/>
                  <p:cNvSpPr/>
                  <p:nvPr/>
                </p:nvSpPr>
                <p:spPr>
                  <a:xfrm>
                    <a:off x="11939362" y="5967416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09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47"/>
                          <a:pt x="56178" y="27887"/>
                          <a:pt x="56456" y="313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385" name="Google Shape;3385;p30"/>
                <p:cNvGrpSpPr/>
                <p:nvPr/>
              </p:nvGrpSpPr>
              <p:grpSpPr>
                <a:xfrm>
                  <a:off x="12327175" y="5967416"/>
                  <a:ext cx="56575" cy="63588"/>
                  <a:chOff x="12327175" y="5967416"/>
                  <a:chExt cx="56575" cy="63588"/>
                </a:xfrm>
              </p:grpSpPr>
              <p:sp>
                <p:nvSpPr>
                  <p:cNvPr id="3386" name="Google Shape;3386;p30"/>
                  <p:cNvSpPr/>
                  <p:nvPr/>
                </p:nvSpPr>
                <p:spPr>
                  <a:xfrm>
                    <a:off x="12363715" y="5968920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7" y="26"/>
                        </a:moveTo>
                        <a:cubicBezTo>
                          <a:pt x="16" y="4"/>
                          <a:pt x="-28" y="-19"/>
                          <a:pt x="27" y="26"/>
                        </a:cubicBezTo>
                        <a:lnTo>
                          <a:pt x="27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87" name="Google Shape;3387;p30"/>
                  <p:cNvSpPr/>
                  <p:nvPr/>
                </p:nvSpPr>
                <p:spPr>
                  <a:xfrm>
                    <a:off x="12327175" y="5967416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09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7"/>
                          <a:pt x="56456" y="313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388" name="Google Shape;3388;p30"/>
                <p:cNvGrpSpPr/>
                <p:nvPr/>
              </p:nvGrpSpPr>
              <p:grpSpPr>
                <a:xfrm>
                  <a:off x="12714929" y="5967386"/>
                  <a:ext cx="56632" cy="63602"/>
                  <a:chOff x="12714929" y="5967386"/>
                  <a:chExt cx="56632" cy="63602"/>
                </a:xfrm>
              </p:grpSpPr>
              <p:sp>
                <p:nvSpPr>
                  <p:cNvPr id="3389" name="Google Shape;3389;p30"/>
                  <p:cNvSpPr/>
                  <p:nvPr/>
                </p:nvSpPr>
                <p:spPr>
                  <a:xfrm>
                    <a:off x="12751530" y="5968920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4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90" name="Google Shape;3390;p30"/>
                  <p:cNvSpPr/>
                  <p:nvPr/>
                </p:nvSpPr>
                <p:spPr>
                  <a:xfrm>
                    <a:off x="12714929" y="5967386"/>
                    <a:ext cx="56632" cy="63602"/>
                  </a:xfrm>
                  <a:custGeom>
                    <a:rect b="b" l="l" r="r" t="t"/>
                    <a:pathLst>
                      <a:path extrusionOk="0" h="63602" w="56632">
                        <a:moveTo>
                          <a:pt x="56526" y="31340"/>
                        </a:moveTo>
                        <a:cubicBezTo>
                          <a:pt x="54064" y="2113"/>
                          <a:pt x="27291" y="-2704"/>
                          <a:pt x="39120" y="2966"/>
                        </a:cubicBezTo>
                        <a:cubicBezTo>
                          <a:pt x="30273" y="-1497"/>
                          <a:pt x="21637" y="-821"/>
                          <a:pt x="13910" y="4306"/>
                        </a:cubicBezTo>
                        <a:cubicBezTo>
                          <a:pt x="-16345" y="24385"/>
                          <a:pt x="8134" y="74343"/>
                          <a:pt x="36227" y="61529"/>
                        </a:cubicBezTo>
                        <a:cubicBezTo>
                          <a:pt x="60461" y="50466"/>
                          <a:pt x="56215" y="27408"/>
                          <a:pt x="56526" y="3134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3391" name="Google Shape;3391;p30"/>
              <p:cNvGrpSpPr/>
              <p:nvPr/>
            </p:nvGrpSpPr>
            <p:grpSpPr>
              <a:xfrm>
                <a:off x="9612382" y="6387019"/>
                <a:ext cx="3159179" cy="63619"/>
                <a:chOff x="9612382" y="6387019"/>
                <a:chExt cx="3159179" cy="63619"/>
              </a:xfrm>
            </p:grpSpPr>
            <p:grpSp>
              <p:nvGrpSpPr>
                <p:cNvPr id="3392" name="Google Shape;3392;p30"/>
                <p:cNvGrpSpPr/>
                <p:nvPr/>
              </p:nvGrpSpPr>
              <p:grpSpPr>
                <a:xfrm>
                  <a:off x="9612382" y="6387019"/>
                  <a:ext cx="56634" cy="63602"/>
                  <a:chOff x="9612382" y="6387019"/>
                  <a:chExt cx="56634" cy="63602"/>
                </a:xfrm>
              </p:grpSpPr>
              <p:sp>
                <p:nvSpPr>
                  <p:cNvPr id="3393" name="Google Shape;3393;p30"/>
                  <p:cNvSpPr/>
                  <p:nvPr/>
                </p:nvSpPr>
                <p:spPr>
                  <a:xfrm>
                    <a:off x="9648987" y="6388545"/>
                    <a:ext cx="32" cy="33"/>
                  </a:xfrm>
                  <a:custGeom>
                    <a:rect b="b" l="l" r="r" t="t"/>
                    <a:pathLst>
                      <a:path extrusionOk="0" h="33" w="32">
                        <a:moveTo>
                          <a:pt x="32" y="34"/>
                        </a:moveTo>
                        <a:cubicBezTo>
                          <a:pt x="21" y="0"/>
                          <a:pt x="-34" y="-22"/>
                          <a:pt x="32" y="34"/>
                        </a:cubicBezTo>
                        <a:lnTo>
                          <a:pt x="32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94" name="Google Shape;3394;p30"/>
                  <p:cNvSpPr/>
                  <p:nvPr/>
                </p:nvSpPr>
                <p:spPr>
                  <a:xfrm>
                    <a:off x="9612382" y="6387019"/>
                    <a:ext cx="56634" cy="63602"/>
                  </a:xfrm>
                  <a:custGeom>
                    <a:rect b="b" l="l" r="r" t="t"/>
                    <a:pathLst>
                      <a:path extrusionOk="0" h="63602" w="56634">
                        <a:moveTo>
                          <a:pt x="56526" y="31340"/>
                        </a:moveTo>
                        <a:cubicBezTo>
                          <a:pt x="54065" y="2114"/>
                          <a:pt x="27291" y="-2704"/>
                          <a:pt x="39120" y="2966"/>
                        </a:cubicBezTo>
                        <a:cubicBezTo>
                          <a:pt x="30273" y="-1497"/>
                          <a:pt x="21637" y="-821"/>
                          <a:pt x="13910" y="4306"/>
                        </a:cubicBezTo>
                        <a:cubicBezTo>
                          <a:pt x="-16345" y="24385"/>
                          <a:pt x="8134" y="74343"/>
                          <a:pt x="36227" y="61529"/>
                        </a:cubicBezTo>
                        <a:cubicBezTo>
                          <a:pt x="60472" y="50455"/>
                          <a:pt x="56215" y="27397"/>
                          <a:pt x="56526" y="3134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395" name="Google Shape;3395;p30"/>
                <p:cNvGrpSpPr/>
                <p:nvPr/>
              </p:nvGrpSpPr>
              <p:grpSpPr>
                <a:xfrm>
                  <a:off x="10000265" y="6387050"/>
                  <a:ext cx="56575" cy="63588"/>
                  <a:chOff x="10000265" y="6387050"/>
                  <a:chExt cx="56575" cy="63588"/>
                </a:xfrm>
              </p:grpSpPr>
              <p:sp>
                <p:nvSpPr>
                  <p:cNvPr id="3396" name="Google Shape;3396;p30"/>
                  <p:cNvSpPr/>
                  <p:nvPr/>
                </p:nvSpPr>
                <p:spPr>
                  <a:xfrm>
                    <a:off x="10036805" y="6388545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0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97" name="Google Shape;3397;p30"/>
                  <p:cNvSpPr/>
                  <p:nvPr/>
                </p:nvSpPr>
                <p:spPr>
                  <a:xfrm>
                    <a:off x="10000265" y="6387050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09"/>
                        </a:moveTo>
                        <a:cubicBezTo>
                          <a:pt x="54083" y="2095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76"/>
                          <a:pt x="56456" y="313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398" name="Google Shape;3398;p30"/>
                <p:cNvGrpSpPr/>
                <p:nvPr/>
              </p:nvGrpSpPr>
              <p:grpSpPr>
                <a:xfrm>
                  <a:off x="10388089" y="6387050"/>
                  <a:ext cx="56575" cy="63588"/>
                  <a:chOff x="10388089" y="6387050"/>
                  <a:chExt cx="56575" cy="63588"/>
                </a:xfrm>
              </p:grpSpPr>
              <p:sp>
                <p:nvSpPr>
                  <p:cNvPr id="3399" name="Google Shape;3399;p30"/>
                  <p:cNvSpPr/>
                  <p:nvPr/>
                </p:nvSpPr>
                <p:spPr>
                  <a:xfrm>
                    <a:off x="10424624" y="6388545"/>
                    <a:ext cx="32" cy="33"/>
                  </a:xfrm>
                  <a:custGeom>
                    <a:rect b="b" l="l" r="r" t="t"/>
                    <a:pathLst>
                      <a:path extrusionOk="0" h="33" w="32">
                        <a:moveTo>
                          <a:pt x="32" y="34"/>
                        </a:moveTo>
                        <a:cubicBezTo>
                          <a:pt x="21" y="0"/>
                          <a:pt x="-34" y="-22"/>
                          <a:pt x="32" y="34"/>
                        </a:cubicBezTo>
                        <a:lnTo>
                          <a:pt x="32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400" name="Google Shape;3400;p30"/>
                  <p:cNvSpPr/>
                  <p:nvPr/>
                </p:nvSpPr>
                <p:spPr>
                  <a:xfrm>
                    <a:off x="10388089" y="6387050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09"/>
                        </a:moveTo>
                        <a:cubicBezTo>
                          <a:pt x="54083" y="2095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76"/>
                          <a:pt x="56456" y="313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401" name="Google Shape;3401;p30"/>
                <p:cNvGrpSpPr/>
                <p:nvPr/>
              </p:nvGrpSpPr>
              <p:grpSpPr>
                <a:xfrm>
                  <a:off x="10775902" y="6387050"/>
                  <a:ext cx="56575" cy="63588"/>
                  <a:chOff x="10775902" y="6387050"/>
                  <a:chExt cx="56575" cy="63588"/>
                </a:xfrm>
              </p:grpSpPr>
              <p:sp>
                <p:nvSpPr>
                  <p:cNvPr id="3402" name="Google Shape;3402;p30"/>
                  <p:cNvSpPr/>
                  <p:nvPr/>
                </p:nvSpPr>
                <p:spPr>
                  <a:xfrm>
                    <a:off x="10812441" y="6388545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0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403" name="Google Shape;3403;p30"/>
                  <p:cNvSpPr/>
                  <p:nvPr/>
                </p:nvSpPr>
                <p:spPr>
                  <a:xfrm>
                    <a:off x="10775902" y="6387050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09"/>
                        </a:moveTo>
                        <a:cubicBezTo>
                          <a:pt x="54083" y="2095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76"/>
                          <a:pt x="56456" y="313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404" name="Google Shape;3404;p30"/>
                <p:cNvGrpSpPr/>
                <p:nvPr/>
              </p:nvGrpSpPr>
              <p:grpSpPr>
                <a:xfrm>
                  <a:off x="11163726" y="6387050"/>
                  <a:ext cx="56575" cy="63588"/>
                  <a:chOff x="11163726" y="6387050"/>
                  <a:chExt cx="56575" cy="63588"/>
                </a:xfrm>
              </p:grpSpPr>
              <p:sp>
                <p:nvSpPr>
                  <p:cNvPr id="3405" name="Google Shape;3405;p30"/>
                  <p:cNvSpPr/>
                  <p:nvPr/>
                </p:nvSpPr>
                <p:spPr>
                  <a:xfrm>
                    <a:off x="11200257" y="6388545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406" name="Google Shape;3406;p30"/>
                  <p:cNvSpPr/>
                  <p:nvPr/>
                </p:nvSpPr>
                <p:spPr>
                  <a:xfrm>
                    <a:off x="11163726" y="6387050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09"/>
                        </a:moveTo>
                        <a:cubicBezTo>
                          <a:pt x="54083" y="2095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36"/>
                          <a:pt x="56178" y="27876"/>
                          <a:pt x="56456" y="313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407" name="Google Shape;3407;p30"/>
                <p:cNvGrpSpPr/>
                <p:nvPr/>
              </p:nvGrpSpPr>
              <p:grpSpPr>
                <a:xfrm>
                  <a:off x="11551539" y="6387050"/>
                  <a:ext cx="56575" cy="63588"/>
                  <a:chOff x="11551539" y="6387050"/>
                  <a:chExt cx="56575" cy="63588"/>
                </a:xfrm>
              </p:grpSpPr>
              <p:sp>
                <p:nvSpPr>
                  <p:cNvPr id="3408" name="Google Shape;3408;p30"/>
                  <p:cNvSpPr/>
                  <p:nvPr/>
                </p:nvSpPr>
                <p:spPr>
                  <a:xfrm>
                    <a:off x="11588078" y="6388545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0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409" name="Google Shape;3409;p30"/>
                  <p:cNvSpPr/>
                  <p:nvPr/>
                </p:nvSpPr>
                <p:spPr>
                  <a:xfrm>
                    <a:off x="11551539" y="6387050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09"/>
                        </a:moveTo>
                        <a:cubicBezTo>
                          <a:pt x="54083" y="2095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76"/>
                          <a:pt x="56456" y="313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410" name="Google Shape;3410;p30"/>
                <p:cNvGrpSpPr/>
                <p:nvPr/>
              </p:nvGrpSpPr>
              <p:grpSpPr>
                <a:xfrm>
                  <a:off x="11939362" y="6387050"/>
                  <a:ext cx="56575" cy="63588"/>
                  <a:chOff x="11939362" y="6387050"/>
                  <a:chExt cx="56575" cy="63588"/>
                </a:xfrm>
              </p:grpSpPr>
              <p:sp>
                <p:nvSpPr>
                  <p:cNvPr id="3411" name="Google Shape;3411;p30"/>
                  <p:cNvSpPr/>
                  <p:nvPr/>
                </p:nvSpPr>
                <p:spPr>
                  <a:xfrm>
                    <a:off x="11975893" y="6388545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412" name="Google Shape;3412;p30"/>
                  <p:cNvSpPr/>
                  <p:nvPr/>
                </p:nvSpPr>
                <p:spPr>
                  <a:xfrm>
                    <a:off x="11939362" y="6387050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09"/>
                        </a:moveTo>
                        <a:cubicBezTo>
                          <a:pt x="54083" y="2095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36"/>
                          <a:pt x="56178" y="27876"/>
                          <a:pt x="56456" y="313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413" name="Google Shape;3413;p30"/>
                <p:cNvGrpSpPr/>
                <p:nvPr/>
              </p:nvGrpSpPr>
              <p:grpSpPr>
                <a:xfrm>
                  <a:off x="12327175" y="6387050"/>
                  <a:ext cx="56575" cy="63588"/>
                  <a:chOff x="12327175" y="6387050"/>
                  <a:chExt cx="56575" cy="63588"/>
                </a:xfrm>
              </p:grpSpPr>
              <p:sp>
                <p:nvSpPr>
                  <p:cNvPr id="3414" name="Google Shape;3414;p30"/>
                  <p:cNvSpPr/>
                  <p:nvPr/>
                </p:nvSpPr>
                <p:spPr>
                  <a:xfrm>
                    <a:off x="12363715" y="6388545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0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415" name="Google Shape;3415;p30"/>
                  <p:cNvSpPr/>
                  <p:nvPr/>
                </p:nvSpPr>
                <p:spPr>
                  <a:xfrm>
                    <a:off x="12327175" y="6387050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09"/>
                        </a:moveTo>
                        <a:cubicBezTo>
                          <a:pt x="54083" y="2095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76"/>
                          <a:pt x="56456" y="313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416" name="Google Shape;3416;p30"/>
                <p:cNvGrpSpPr/>
                <p:nvPr/>
              </p:nvGrpSpPr>
              <p:grpSpPr>
                <a:xfrm>
                  <a:off x="12714929" y="6387019"/>
                  <a:ext cx="56632" cy="63602"/>
                  <a:chOff x="12714929" y="6387019"/>
                  <a:chExt cx="56632" cy="63602"/>
                </a:xfrm>
              </p:grpSpPr>
              <p:sp>
                <p:nvSpPr>
                  <p:cNvPr id="3417" name="Google Shape;3417;p30"/>
                  <p:cNvSpPr/>
                  <p:nvPr/>
                </p:nvSpPr>
                <p:spPr>
                  <a:xfrm>
                    <a:off x="12751530" y="6388545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418" name="Google Shape;3418;p30"/>
                  <p:cNvSpPr/>
                  <p:nvPr/>
                </p:nvSpPr>
                <p:spPr>
                  <a:xfrm>
                    <a:off x="12714929" y="6387019"/>
                    <a:ext cx="56632" cy="63602"/>
                  </a:xfrm>
                  <a:custGeom>
                    <a:rect b="b" l="l" r="r" t="t"/>
                    <a:pathLst>
                      <a:path extrusionOk="0" h="63602" w="56632">
                        <a:moveTo>
                          <a:pt x="56526" y="31340"/>
                        </a:moveTo>
                        <a:cubicBezTo>
                          <a:pt x="54064" y="2114"/>
                          <a:pt x="27291" y="-2704"/>
                          <a:pt x="39120" y="2966"/>
                        </a:cubicBezTo>
                        <a:cubicBezTo>
                          <a:pt x="30273" y="-1497"/>
                          <a:pt x="21637" y="-821"/>
                          <a:pt x="13910" y="4306"/>
                        </a:cubicBezTo>
                        <a:cubicBezTo>
                          <a:pt x="-16345" y="24385"/>
                          <a:pt x="8134" y="74343"/>
                          <a:pt x="36227" y="61529"/>
                        </a:cubicBezTo>
                        <a:cubicBezTo>
                          <a:pt x="60461" y="50455"/>
                          <a:pt x="56215" y="27397"/>
                          <a:pt x="56526" y="3134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3419" name="Google Shape;3419;p30"/>
              <p:cNvGrpSpPr/>
              <p:nvPr/>
            </p:nvGrpSpPr>
            <p:grpSpPr>
              <a:xfrm>
                <a:off x="9612382" y="6806642"/>
                <a:ext cx="3159179" cy="63618"/>
                <a:chOff x="9612382" y="6806642"/>
                <a:chExt cx="3159179" cy="63618"/>
              </a:xfrm>
            </p:grpSpPr>
            <p:grpSp>
              <p:nvGrpSpPr>
                <p:cNvPr id="3420" name="Google Shape;3420;p30"/>
                <p:cNvGrpSpPr/>
                <p:nvPr/>
              </p:nvGrpSpPr>
              <p:grpSpPr>
                <a:xfrm>
                  <a:off x="9612382" y="6806642"/>
                  <a:ext cx="56634" cy="63602"/>
                  <a:chOff x="9612382" y="6806642"/>
                  <a:chExt cx="56634" cy="63602"/>
                </a:xfrm>
              </p:grpSpPr>
              <p:sp>
                <p:nvSpPr>
                  <p:cNvPr id="3421" name="Google Shape;3421;p30"/>
                  <p:cNvSpPr/>
                  <p:nvPr/>
                </p:nvSpPr>
                <p:spPr>
                  <a:xfrm>
                    <a:off x="9648987" y="6808168"/>
                    <a:ext cx="32" cy="33"/>
                  </a:xfrm>
                  <a:custGeom>
                    <a:rect b="b" l="l" r="r" t="t"/>
                    <a:pathLst>
                      <a:path extrusionOk="0" h="33" w="32">
                        <a:moveTo>
                          <a:pt x="32" y="34"/>
                        </a:moveTo>
                        <a:cubicBezTo>
                          <a:pt x="21" y="1"/>
                          <a:pt x="-34" y="-22"/>
                          <a:pt x="32" y="34"/>
                        </a:cubicBezTo>
                        <a:lnTo>
                          <a:pt x="32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422" name="Google Shape;3422;p30"/>
                  <p:cNvSpPr/>
                  <p:nvPr/>
                </p:nvSpPr>
                <p:spPr>
                  <a:xfrm>
                    <a:off x="9612382" y="6806642"/>
                    <a:ext cx="56634" cy="63602"/>
                  </a:xfrm>
                  <a:custGeom>
                    <a:rect b="b" l="l" r="r" t="t"/>
                    <a:pathLst>
                      <a:path extrusionOk="0" h="63602" w="56634">
                        <a:moveTo>
                          <a:pt x="56526" y="31340"/>
                        </a:moveTo>
                        <a:cubicBezTo>
                          <a:pt x="54065" y="2113"/>
                          <a:pt x="27291" y="-2704"/>
                          <a:pt x="39120" y="2966"/>
                        </a:cubicBezTo>
                        <a:cubicBezTo>
                          <a:pt x="30273" y="-1497"/>
                          <a:pt x="21637" y="-821"/>
                          <a:pt x="13910" y="4306"/>
                        </a:cubicBezTo>
                        <a:cubicBezTo>
                          <a:pt x="-16345" y="24385"/>
                          <a:pt x="8134" y="74343"/>
                          <a:pt x="36227" y="61529"/>
                        </a:cubicBezTo>
                        <a:cubicBezTo>
                          <a:pt x="60472" y="50455"/>
                          <a:pt x="56215" y="27397"/>
                          <a:pt x="56526" y="3134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423" name="Google Shape;3423;p30"/>
                <p:cNvGrpSpPr/>
                <p:nvPr/>
              </p:nvGrpSpPr>
              <p:grpSpPr>
                <a:xfrm>
                  <a:off x="10000265" y="6806672"/>
                  <a:ext cx="56575" cy="63588"/>
                  <a:chOff x="10000265" y="6806672"/>
                  <a:chExt cx="56575" cy="63588"/>
                </a:xfrm>
              </p:grpSpPr>
              <p:sp>
                <p:nvSpPr>
                  <p:cNvPr id="3424" name="Google Shape;3424;p30"/>
                  <p:cNvSpPr/>
                  <p:nvPr/>
                </p:nvSpPr>
                <p:spPr>
                  <a:xfrm>
                    <a:off x="10036805" y="6808168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1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425" name="Google Shape;3425;p30"/>
                  <p:cNvSpPr/>
                  <p:nvPr/>
                </p:nvSpPr>
                <p:spPr>
                  <a:xfrm>
                    <a:off x="10000265" y="6806672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4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76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426" name="Google Shape;3426;p30"/>
                <p:cNvGrpSpPr/>
                <p:nvPr/>
              </p:nvGrpSpPr>
              <p:grpSpPr>
                <a:xfrm>
                  <a:off x="10388089" y="6806672"/>
                  <a:ext cx="56575" cy="63588"/>
                  <a:chOff x="10388089" y="6806672"/>
                  <a:chExt cx="56575" cy="63588"/>
                </a:xfrm>
              </p:grpSpPr>
              <p:sp>
                <p:nvSpPr>
                  <p:cNvPr id="3427" name="Google Shape;3427;p30"/>
                  <p:cNvSpPr/>
                  <p:nvPr/>
                </p:nvSpPr>
                <p:spPr>
                  <a:xfrm>
                    <a:off x="10424624" y="6808168"/>
                    <a:ext cx="32" cy="33"/>
                  </a:xfrm>
                  <a:custGeom>
                    <a:rect b="b" l="l" r="r" t="t"/>
                    <a:pathLst>
                      <a:path extrusionOk="0" h="33" w="32">
                        <a:moveTo>
                          <a:pt x="32" y="34"/>
                        </a:moveTo>
                        <a:cubicBezTo>
                          <a:pt x="21" y="1"/>
                          <a:pt x="-34" y="-22"/>
                          <a:pt x="32" y="34"/>
                        </a:cubicBezTo>
                        <a:lnTo>
                          <a:pt x="32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428" name="Google Shape;3428;p30"/>
                  <p:cNvSpPr/>
                  <p:nvPr/>
                </p:nvSpPr>
                <p:spPr>
                  <a:xfrm>
                    <a:off x="10388089" y="6806672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4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76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429" name="Google Shape;3429;p30"/>
                <p:cNvGrpSpPr/>
                <p:nvPr/>
              </p:nvGrpSpPr>
              <p:grpSpPr>
                <a:xfrm>
                  <a:off x="10775902" y="6806672"/>
                  <a:ext cx="56575" cy="63588"/>
                  <a:chOff x="10775902" y="6806672"/>
                  <a:chExt cx="56575" cy="63588"/>
                </a:xfrm>
              </p:grpSpPr>
              <p:sp>
                <p:nvSpPr>
                  <p:cNvPr id="3430" name="Google Shape;3430;p30"/>
                  <p:cNvSpPr/>
                  <p:nvPr/>
                </p:nvSpPr>
                <p:spPr>
                  <a:xfrm>
                    <a:off x="10812441" y="6808168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1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431" name="Google Shape;3431;p30"/>
                  <p:cNvSpPr/>
                  <p:nvPr/>
                </p:nvSpPr>
                <p:spPr>
                  <a:xfrm>
                    <a:off x="10775902" y="6806672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4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76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432" name="Google Shape;3432;p30"/>
                <p:cNvGrpSpPr/>
                <p:nvPr/>
              </p:nvGrpSpPr>
              <p:grpSpPr>
                <a:xfrm>
                  <a:off x="11163726" y="6806672"/>
                  <a:ext cx="56575" cy="63588"/>
                  <a:chOff x="11163726" y="6806672"/>
                  <a:chExt cx="56575" cy="63588"/>
                </a:xfrm>
              </p:grpSpPr>
              <p:sp>
                <p:nvSpPr>
                  <p:cNvPr id="3433" name="Google Shape;3433;p30"/>
                  <p:cNvSpPr/>
                  <p:nvPr/>
                </p:nvSpPr>
                <p:spPr>
                  <a:xfrm>
                    <a:off x="11200257" y="6808168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1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434" name="Google Shape;3434;p30"/>
                  <p:cNvSpPr/>
                  <p:nvPr/>
                </p:nvSpPr>
                <p:spPr>
                  <a:xfrm>
                    <a:off x="11163726" y="6806672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4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36"/>
                          <a:pt x="56178" y="27876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435" name="Google Shape;3435;p30"/>
                <p:cNvGrpSpPr/>
                <p:nvPr/>
              </p:nvGrpSpPr>
              <p:grpSpPr>
                <a:xfrm>
                  <a:off x="11551539" y="6806672"/>
                  <a:ext cx="56575" cy="63588"/>
                  <a:chOff x="11551539" y="6806672"/>
                  <a:chExt cx="56575" cy="63588"/>
                </a:xfrm>
              </p:grpSpPr>
              <p:sp>
                <p:nvSpPr>
                  <p:cNvPr id="3436" name="Google Shape;3436;p30"/>
                  <p:cNvSpPr/>
                  <p:nvPr/>
                </p:nvSpPr>
                <p:spPr>
                  <a:xfrm>
                    <a:off x="11588078" y="6808168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1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437" name="Google Shape;3437;p30"/>
                  <p:cNvSpPr/>
                  <p:nvPr/>
                </p:nvSpPr>
                <p:spPr>
                  <a:xfrm>
                    <a:off x="11551539" y="6806672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4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76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438" name="Google Shape;3438;p30"/>
                <p:cNvGrpSpPr/>
                <p:nvPr/>
              </p:nvGrpSpPr>
              <p:grpSpPr>
                <a:xfrm>
                  <a:off x="11939362" y="6806672"/>
                  <a:ext cx="56575" cy="63588"/>
                  <a:chOff x="11939362" y="6806672"/>
                  <a:chExt cx="56575" cy="63588"/>
                </a:xfrm>
              </p:grpSpPr>
              <p:sp>
                <p:nvSpPr>
                  <p:cNvPr id="3439" name="Google Shape;3439;p30"/>
                  <p:cNvSpPr/>
                  <p:nvPr/>
                </p:nvSpPr>
                <p:spPr>
                  <a:xfrm>
                    <a:off x="11975893" y="6808168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1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440" name="Google Shape;3440;p30"/>
                  <p:cNvSpPr/>
                  <p:nvPr/>
                </p:nvSpPr>
                <p:spPr>
                  <a:xfrm>
                    <a:off x="11939362" y="6806672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4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36"/>
                          <a:pt x="56178" y="27876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441" name="Google Shape;3441;p30"/>
                <p:cNvGrpSpPr/>
                <p:nvPr/>
              </p:nvGrpSpPr>
              <p:grpSpPr>
                <a:xfrm>
                  <a:off x="12327175" y="6806672"/>
                  <a:ext cx="56575" cy="63588"/>
                  <a:chOff x="12327175" y="6806672"/>
                  <a:chExt cx="56575" cy="63588"/>
                </a:xfrm>
              </p:grpSpPr>
              <p:sp>
                <p:nvSpPr>
                  <p:cNvPr id="3442" name="Google Shape;3442;p30"/>
                  <p:cNvSpPr/>
                  <p:nvPr/>
                </p:nvSpPr>
                <p:spPr>
                  <a:xfrm>
                    <a:off x="12363715" y="6808168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1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443" name="Google Shape;3443;p30"/>
                  <p:cNvSpPr/>
                  <p:nvPr/>
                </p:nvSpPr>
                <p:spPr>
                  <a:xfrm>
                    <a:off x="12327175" y="6806672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4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76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444" name="Google Shape;3444;p30"/>
                <p:cNvGrpSpPr/>
                <p:nvPr/>
              </p:nvGrpSpPr>
              <p:grpSpPr>
                <a:xfrm>
                  <a:off x="12714929" y="6806642"/>
                  <a:ext cx="56632" cy="63602"/>
                  <a:chOff x="12714929" y="6806642"/>
                  <a:chExt cx="56632" cy="63602"/>
                </a:xfrm>
              </p:grpSpPr>
              <p:sp>
                <p:nvSpPr>
                  <p:cNvPr id="3445" name="Google Shape;3445;p30"/>
                  <p:cNvSpPr/>
                  <p:nvPr/>
                </p:nvSpPr>
                <p:spPr>
                  <a:xfrm>
                    <a:off x="12751530" y="6808168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1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446" name="Google Shape;3446;p30"/>
                  <p:cNvSpPr/>
                  <p:nvPr/>
                </p:nvSpPr>
                <p:spPr>
                  <a:xfrm>
                    <a:off x="12714929" y="6806642"/>
                    <a:ext cx="56632" cy="63602"/>
                  </a:xfrm>
                  <a:custGeom>
                    <a:rect b="b" l="l" r="r" t="t"/>
                    <a:pathLst>
                      <a:path extrusionOk="0" h="63602" w="56632">
                        <a:moveTo>
                          <a:pt x="56526" y="31340"/>
                        </a:moveTo>
                        <a:cubicBezTo>
                          <a:pt x="54064" y="2113"/>
                          <a:pt x="27291" y="-2704"/>
                          <a:pt x="39120" y="2966"/>
                        </a:cubicBezTo>
                        <a:cubicBezTo>
                          <a:pt x="30273" y="-1497"/>
                          <a:pt x="21637" y="-821"/>
                          <a:pt x="13910" y="4306"/>
                        </a:cubicBezTo>
                        <a:cubicBezTo>
                          <a:pt x="-16345" y="24385"/>
                          <a:pt x="8134" y="74343"/>
                          <a:pt x="36227" y="61529"/>
                        </a:cubicBezTo>
                        <a:cubicBezTo>
                          <a:pt x="60461" y="50455"/>
                          <a:pt x="56215" y="27397"/>
                          <a:pt x="56526" y="3134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3447" name="Google Shape;3447;p30"/>
              <p:cNvGrpSpPr/>
              <p:nvPr/>
            </p:nvGrpSpPr>
            <p:grpSpPr>
              <a:xfrm>
                <a:off x="10000265" y="7226264"/>
                <a:ext cx="2771296" cy="63618"/>
                <a:chOff x="10000265" y="7226264"/>
                <a:chExt cx="2771296" cy="63618"/>
              </a:xfrm>
            </p:grpSpPr>
            <p:grpSp>
              <p:nvGrpSpPr>
                <p:cNvPr id="3448" name="Google Shape;3448;p30"/>
                <p:cNvGrpSpPr/>
                <p:nvPr/>
              </p:nvGrpSpPr>
              <p:grpSpPr>
                <a:xfrm>
                  <a:off x="10000265" y="7226294"/>
                  <a:ext cx="56575" cy="63588"/>
                  <a:chOff x="10000265" y="7226294"/>
                  <a:chExt cx="56575" cy="63588"/>
                </a:xfrm>
              </p:grpSpPr>
              <p:sp>
                <p:nvSpPr>
                  <p:cNvPr id="3449" name="Google Shape;3449;p30"/>
                  <p:cNvSpPr/>
                  <p:nvPr/>
                </p:nvSpPr>
                <p:spPr>
                  <a:xfrm>
                    <a:off x="10036805" y="7227790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0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450" name="Google Shape;3450;p30"/>
                  <p:cNvSpPr/>
                  <p:nvPr/>
                </p:nvSpPr>
                <p:spPr>
                  <a:xfrm>
                    <a:off x="10000265" y="7226294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5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87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451" name="Google Shape;3451;p30"/>
                <p:cNvGrpSpPr/>
                <p:nvPr/>
              </p:nvGrpSpPr>
              <p:grpSpPr>
                <a:xfrm>
                  <a:off x="10388089" y="7226294"/>
                  <a:ext cx="56575" cy="63588"/>
                  <a:chOff x="10388089" y="7226294"/>
                  <a:chExt cx="56575" cy="63588"/>
                </a:xfrm>
              </p:grpSpPr>
              <p:sp>
                <p:nvSpPr>
                  <p:cNvPr id="3452" name="Google Shape;3452;p30"/>
                  <p:cNvSpPr/>
                  <p:nvPr/>
                </p:nvSpPr>
                <p:spPr>
                  <a:xfrm>
                    <a:off x="10424624" y="7227790"/>
                    <a:ext cx="32" cy="33"/>
                  </a:xfrm>
                  <a:custGeom>
                    <a:rect b="b" l="l" r="r" t="t"/>
                    <a:pathLst>
                      <a:path extrusionOk="0" h="33" w="32">
                        <a:moveTo>
                          <a:pt x="32" y="34"/>
                        </a:moveTo>
                        <a:cubicBezTo>
                          <a:pt x="21" y="0"/>
                          <a:pt x="-34" y="-22"/>
                          <a:pt x="32" y="34"/>
                        </a:cubicBezTo>
                        <a:lnTo>
                          <a:pt x="32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453" name="Google Shape;3453;p30"/>
                  <p:cNvSpPr/>
                  <p:nvPr/>
                </p:nvSpPr>
                <p:spPr>
                  <a:xfrm>
                    <a:off x="10388089" y="7226294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5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87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454" name="Google Shape;3454;p30"/>
                <p:cNvGrpSpPr/>
                <p:nvPr/>
              </p:nvGrpSpPr>
              <p:grpSpPr>
                <a:xfrm>
                  <a:off x="10775902" y="7226294"/>
                  <a:ext cx="56575" cy="63588"/>
                  <a:chOff x="10775902" y="7226294"/>
                  <a:chExt cx="56575" cy="63588"/>
                </a:xfrm>
              </p:grpSpPr>
              <p:sp>
                <p:nvSpPr>
                  <p:cNvPr id="3455" name="Google Shape;3455;p30"/>
                  <p:cNvSpPr/>
                  <p:nvPr/>
                </p:nvSpPr>
                <p:spPr>
                  <a:xfrm>
                    <a:off x="10812441" y="7227790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0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456" name="Google Shape;3456;p30"/>
                  <p:cNvSpPr/>
                  <p:nvPr/>
                </p:nvSpPr>
                <p:spPr>
                  <a:xfrm>
                    <a:off x="10775902" y="7226294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5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87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457" name="Google Shape;3457;p30"/>
                <p:cNvGrpSpPr/>
                <p:nvPr/>
              </p:nvGrpSpPr>
              <p:grpSpPr>
                <a:xfrm>
                  <a:off x="11163726" y="7226294"/>
                  <a:ext cx="56575" cy="63588"/>
                  <a:chOff x="11163726" y="7226294"/>
                  <a:chExt cx="56575" cy="63588"/>
                </a:xfrm>
              </p:grpSpPr>
              <p:sp>
                <p:nvSpPr>
                  <p:cNvPr id="3458" name="Google Shape;3458;p30"/>
                  <p:cNvSpPr/>
                  <p:nvPr/>
                </p:nvSpPr>
                <p:spPr>
                  <a:xfrm>
                    <a:off x="11200257" y="7227790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459" name="Google Shape;3459;p30"/>
                  <p:cNvSpPr/>
                  <p:nvPr/>
                </p:nvSpPr>
                <p:spPr>
                  <a:xfrm>
                    <a:off x="11163726" y="7226294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5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36"/>
                          <a:pt x="56178" y="27887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460" name="Google Shape;3460;p30"/>
                <p:cNvGrpSpPr/>
                <p:nvPr/>
              </p:nvGrpSpPr>
              <p:grpSpPr>
                <a:xfrm>
                  <a:off x="11551539" y="7226294"/>
                  <a:ext cx="56575" cy="63588"/>
                  <a:chOff x="11551539" y="7226294"/>
                  <a:chExt cx="56575" cy="63588"/>
                </a:xfrm>
              </p:grpSpPr>
              <p:sp>
                <p:nvSpPr>
                  <p:cNvPr id="3461" name="Google Shape;3461;p30"/>
                  <p:cNvSpPr/>
                  <p:nvPr/>
                </p:nvSpPr>
                <p:spPr>
                  <a:xfrm>
                    <a:off x="11588078" y="7227790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0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462" name="Google Shape;3462;p30"/>
                  <p:cNvSpPr/>
                  <p:nvPr/>
                </p:nvSpPr>
                <p:spPr>
                  <a:xfrm>
                    <a:off x="11551539" y="7226294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5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87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463" name="Google Shape;3463;p30"/>
                <p:cNvGrpSpPr/>
                <p:nvPr/>
              </p:nvGrpSpPr>
              <p:grpSpPr>
                <a:xfrm>
                  <a:off x="11939362" y="7226294"/>
                  <a:ext cx="56575" cy="63588"/>
                  <a:chOff x="11939362" y="7226294"/>
                  <a:chExt cx="56575" cy="63588"/>
                </a:xfrm>
              </p:grpSpPr>
              <p:sp>
                <p:nvSpPr>
                  <p:cNvPr id="3464" name="Google Shape;3464;p30"/>
                  <p:cNvSpPr/>
                  <p:nvPr/>
                </p:nvSpPr>
                <p:spPr>
                  <a:xfrm>
                    <a:off x="11975893" y="7227790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465" name="Google Shape;3465;p30"/>
                  <p:cNvSpPr/>
                  <p:nvPr/>
                </p:nvSpPr>
                <p:spPr>
                  <a:xfrm>
                    <a:off x="11939362" y="7226294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5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36"/>
                          <a:pt x="56178" y="27887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466" name="Google Shape;3466;p30"/>
                <p:cNvGrpSpPr/>
                <p:nvPr/>
              </p:nvGrpSpPr>
              <p:grpSpPr>
                <a:xfrm>
                  <a:off x="12327175" y="7226294"/>
                  <a:ext cx="56575" cy="63588"/>
                  <a:chOff x="12327175" y="7226294"/>
                  <a:chExt cx="56575" cy="63588"/>
                </a:xfrm>
              </p:grpSpPr>
              <p:sp>
                <p:nvSpPr>
                  <p:cNvPr id="3467" name="Google Shape;3467;p30"/>
                  <p:cNvSpPr/>
                  <p:nvPr/>
                </p:nvSpPr>
                <p:spPr>
                  <a:xfrm>
                    <a:off x="12363715" y="7227790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0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468" name="Google Shape;3468;p30"/>
                  <p:cNvSpPr/>
                  <p:nvPr/>
                </p:nvSpPr>
                <p:spPr>
                  <a:xfrm>
                    <a:off x="12327175" y="7226294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5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87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469" name="Google Shape;3469;p30"/>
                <p:cNvGrpSpPr/>
                <p:nvPr/>
              </p:nvGrpSpPr>
              <p:grpSpPr>
                <a:xfrm>
                  <a:off x="12714929" y="7226264"/>
                  <a:ext cx="56632" cy="63602"/>
                  <a:chOff x="12714929" y="7226264"/>
                  <a:chExt cx="56632" cy="63602"/>
                </a:xfrm>
              </p:grpSpPr>
              <p:sp>
                <p:nvSpPr>
                  <p:cNvPr id="3470" name="Google Shape;3470;p30"/>
                  <p:cNvSpPr/>
                  <p:nvPr/>
                </p:nvSpPr>
                <p:spPr>
                  <a:xfrm>
                    <a:off x="12751530" y="7227790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471" name="Google Shape;3471;p30"/>
                  <p:cNvSpPr/>
                  <p:nvPr/>
                </p:nvSpPr>
                <p:spPr>
                  <a:xfrm>
                    <a:off x="12714929" y="7226264"/>
                    <a:ext cx="56632" cy="63602"/>
                  </a:xfrm>
                  <a:custGeom>
                    <a:rect b="b" l="l" r="r" t="t"/>
                    <a:pathLst>
                      <a:path extrusionOk="0" h="63602" w="56632">
                        <a:moveTo>
                          <a:pt x="56526" y="31340"/>
                        </a:moveTo>
                        <a:cubicBezTo>
                          <a:pt x="54064" y="2114"/>
                          <a:pt x="27291" y="-2704"/>
                          <a:pt x="39120" y="2966"/>
                        </a:cubicBezTo>
                        <a:cubicBezTo>
                          <a:pt x="30273" y="-1497"/>
                          <a:pt x="21637" y="-821"/>
                          <a:pt x="13910" y="4306"/>
                        </a:cubicBezTo>
                        <a:cubicBezTo>
                          <a:pt x="-16345" y="24385"/>
                          <a:pt x="8134" y="74343"/>
                          <a:pt x="36227" y="61529"/>
                        </a:cubicBezTo>
                        <a:cubicBezTo>
                          <a:pt x="60461" y="50466"/>
                          <a:pt x="56215" y="27397"/>
                          <a:pt x="56526" y="3134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3472" name="Google Shape;3472;p30"/>
              <p:cNvGrpSpPr/>
              <p:nvPr/>
            </p:nvGrpSpPr>
            <p:grpSpPr>
              <a:xfrm>
                <a:off x="10388089" y="7645897"/>
                <a:ext cx="2383469" cy="63607"/>
                <a:chOff x="10388089" y="7645897"/>
                <a:chExt cx="2383469" cy="63607"/>
              </a:xfrm>
            </p:grpSpPr>
            <p:grpSp>
              <p:nvGrpSpPr>
                <p:cNvPr id="3473" name="Google Shape;3473;p30"/>
                <p:cNvGrpSpPr/>
                <p:nvPr/>
              </p:nvGrpSpPr>
              <p:grpSpPr>
                <a:xfrm>
                  <a:off x="10388089" y="7645916"/>
                  <a:ext cx="56575" cy="63588"/>
                  <a:chOff x="10388089" y="7645916"/>
                  <a:chExt cx="56575" cy="63588"/>
                </a:xfrm>
              </p:grpSpPr>
              <p:sp>
                <p:nvSpPr>
                  <p:cNvPr id="3474" name="Google Shape;3474;p30"/>
                  <p:cNvSpPr/>
                  <p:nvPr/>
                </p:nvSpPr>
                <p:spPr>
                  <a:xfrm>
                    <a:off x="10424624" y="7647420"/>
                    <a:ext cx="32" cy="25"/>
                  </a:xfrm>
                  <a:custGeom>
                    <a:rect b="b" l="l" r="r" t="t"/>
                    <a:pathLst>
                      <a:path extrusionOk="0" h="25" w="32">
                        <a:moveTo>
                          <a:pt x="32" y="26"/>
                        </a:moveTo>
                        <a:cubicBezTo>
                          <a:pt x="21" y="3"/>
                          <a:pt x="-34" y="-19"/>
                          <a:pt x="32" y="26"/>
                        </a:cubicBezTo>
                        <a:lnTo>
                          <a:pt x="32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475" name="Google Shape;3475;p30"/>
                  <p:cNvSpPr/>
                  <p:nvPr/>
                </p:nvSpPr>
                <p:spPr>
                  <a:xfrm>
                    <a:off x="10388089" y="7645916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4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476" name="Google Shape;3476;p30"/>
                <p:cNvGrpSpPr/>
                <p:nvPr/>
              </p:nvGrpSpPr>
              <p:grpSpPr>
                <a:xfrm>
                  <a:off x="10775902" y="7645916"/>
                  <a:ext cx="56575" cy="63588"/>
                  <a:chOff x="10775902" y="7645916"/>
                  <a:chExt cx="56575" cy="63588"/>
                </a:xfrm>
              </p:grpSpPr>
              <p:sp>
                <p:nvSpPr>
                  <p:cNvPr id="3477" name="Google Shape;3477;p30"/>
                  <p:cNvSpPr/>
                  <p:nvPr/>
                </p:nvSpPr>
                <p:spPr>
                  <a:xfrm>
                    <a:off x="10812441" y="7647420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7" y="26"/>
                        </a:moveTo>
                        <a:cubicBezTo>
                          <a:pt x="16" y="3"/>
                          <a:pt x="-28" y="-19"/>
                          <a:pt x="27" y="26"/>
                        </a:cubicBezTo>
                        <a:lnTo>
                          <a:pt x="27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478" name="Google Shape;3478;p30"/>
                  <p:cNvSpPr/>
                  <p:nvPr/>
                </p:nvSpPr>
                <p:spPr>
                  <a:xfrm>
                    <a:off x="10775902" y="7645916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4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479" name="Google Shape;3479;p30"/>
                <p:cNvGrpSpPr/>
                <p:nvPr/>
              </p:nvGrpSpPr>
              <p:grpSpPr>
                <a:xfrm>
                  <a:off x="11163726" y="7645916"/>
                  <a:ext cx="56575" cy="63588"/>
                  <a:chOff x="11163726" y="7645916"/>
                  <a:chExt cx="56575" cy="63588"/>
                </a:xfrm>
              </p:grpSpPr>
              <p:sp>
                <p:nvSpPr>
                  <p:cNvPr id="3480" name="Google Shape;3480;p30"/>
                  <p:cNvSpPr/>
                  <p:nvPr/>
                </p:nvSpPr>
                <p:spPr>
                  <a:xfrm>
                    <a:off x="11200257" y="7647420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481" name="Google Shape;3481;p30"/>
                  <p:cNvSpPr/>
                  <p:nvPr/>
                </p:nvSpPr>
                <p:spPr>
                  <a:xfrm>
                    <a:off x="11163726" y="7645916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4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47"/>
                          <a:pt x="56178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482" name="Google Shape;3482;p30"/>
                <p:cNvGrpSpPr/>
                <p:nvPr/>
              </p:nvGrpSpPr>
              <p:grpSpPr>
                <a:xfrm>
                  <a:off x="11551539" y="7645916"/>
                  <a:ext cx="56575" cy="63588"/>
                  <a:chOff x="11551539" y="7645916"/>
                  <a:chExt cx="56575" cy="63588"/>
                </a:xfrm>
              </p:grpSpPr>
              <p:sp>
                <p:nvSpPr>
                  <p:cNvPr id="3483" name="Google Shape;3483;p30"/>
                  <p:cNvSpPr/>
                  <p:nvPr/>
                </p:nvSpPr>
                <p:spPr>
                  <a:xfrm>
                    <a:off x="11588078" y="7647420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7" y="26"/>
                        </a:moveTo>
                        <a:cubicBezTo>
                          <a:pt x="16" y="3"/>
                          <a:pt x="-28" y="-19"/>
                          <a:pt x="27" y="26"/>
                        </a:cubicBezTo>
                        <a:lnTo>
                          <a:pt x="27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484" name="Google Shape;3484;p30"/>
                  <p:cNvSpPr/>
                  <p:nvPr/>
                </p:nvSpPr>
                <p:spPr>
                  <a:xfrm>
                    <a:off x="11551539" y="7645916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4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485" name="Google Shape;3485;p30"/>
                <p:cNvGrpSpPr/>
                <p:nvPr/>
              </p:nvGrpSpPr>
              <p:grpSpPr>
                <a:xfrm>
                  <a:off x="11939362" y="7645916"/>
                  <a:ext cx="56575" cy="63588"/>
                  <a:chOff x="11939362" y="7645916"/>
                  <a:chExt cx="56575" cy="63588"/>
                </a:xfrm>
              </p:grpSpPr>
              <p:sp>
                <p:nvSpPr>
                  <p:cNvPr id="3486" name="Google Shape;3486;p30"/>
                  <p:cNvSpPr/>
                  <p:nvPr/>
                </p:nvSpPr>
                <p:spPr>
                  <a:xfrm>
                    <a:off x="11975893" y="7647420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487" name="Google Shape;3487;p30"/>
                  <p:cNvSpPr/>
                  <p:nvPr/>
                </p:nvSpPr>
                <p:spPr>
                  <a:xfrm>
                    <a:off x="11939362" y="7645916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4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47"/>
                          <a:pt x="56178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488" name="Google Shape;3488;p30"/>
                <p:cNvGrpSpPr/>
                <p:nvPr/>
              </p:nvGrpSpPr>
              <p:grpSpPr>
                <a:xfrm>
                  <a:off x="12327175" y="7645916"/>
                  <a:ext cx="56575" cy="63588"/>
                  <a:chOff x="12327175" y="7645916"/>
                  <a:chExt cx="56575" cy="63588"/>
                </a:xfrm>
              </p:grpSpPr>
              <p:sp>
                <p:nvSpPr>
                  <p:cNvPr id="3489" name="Google Shape;3489;p30"/>
                  <p:cNvSpPr/>
                  <p:nvPr/>
                </p:nvSpPr>
                <p:spPr>
                  <a:xfrm>
                    <a:off x="12363715" y="7647420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7" y="26"/>
                        </a:moveTo>
                        <a:cubicBezTo>
                          <a:pt x="16" y="3"/>
                          <a:pt x="-28" y="-19"/>
                          <a:pt x="27" y="26"/>
                        </a:cubicBezTo>
                        <a:lnTo>
                          <a:pt x="27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490" name="Google Shape;3490;p30"/>
                  <p:cNvSpPr/>
                  <p:nvPr/>
                </p:nvSpPr>
                <p:spPr>
                  <a:xfrm>
                    <a:off x="12327175" y="7645916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4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491" name="Google Shape;3491;p30"/>
                <p:cNvGrpSpPr/>
                <p:nvPr/>
              </p:nvGrpSpPr>
              <p:grpSpPr>
                <a:xfrm>
                  <a:off x="12714966" y="7645897"/>
                  <a:ext cx="56592" cy="63578"/>
                  <a:chOff x="12714966" y="7645897"/>
                  <a:chExt cx="56592" cy="63578"/>
                </a:xfrm>
              </p:grpSpPr>
              <p:sp>
                <p:nvSpPr>
                  <p:cNvPr id="3492" name="Google Shape;3492;p30"/>
                  <p:cNvSpPr/>
                  <p:nvPr/>
                </p:nvSpPr>
                <p:spPr>
                  <a:xfrm>
                    <a:off x="12751530" y="7647420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493" name="Google Shape;3493;p30"/>
                  <p:cNvSpPr/>
                  <p:nvPr/>
                </p:nvSpPr>
                <p:spPr>
                  <a:xfrm>
                    <a:off x="12714966" y="7645897"/>
                    <a:ext cx="56592" cy="63578"/>
                  </a:xfrm>
                  <a:custGeom>
                    <a:rect b="b" l="l" r="r" t="t"/>
                    <a:pathLst>
                      <a:path extrusionOk="0" h="63578" w="56592">
                        <a:moveTo>
                          <a:pt x="56489" y="31329"/>
                        </a:moveTo>
                        <a:cubicBezTo>
                          <a:pt x="54027" y="2102"/>
                          <a:pt x="27254" y="-2715"/>
                          <a:pt x="39083" y="2955"/>
                        </a:cubicBezTo>
                        <a:cubicBezTo>
                          <a:pt x="30236" y="-1508"/>
                          <a:pt x="21622" y="-799"/>
                          <a:pt x="13873" y="4295"/>
                        </a:cubicBezTo>
                        <a:cubicBezTo>
                          <a:pt x="-16282" y="24507"/>
                          <a:pt x="8063" y="74266"/>
                          <a:pt x="36189" y="61519"/>
                        </a:cubicBezTo>
                        <a:cubicBezTo>
                          <a:pt x="60402" y="50388"/>
                          <a:pt x="56178" y="27397"/>
                          <a:pt x="56489" y="3132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</p:grpSp>
        <p:sp>
          <p:nvSpPr>
            <p:cNvPr id="3494" name="Google Shape;3494;p30"/>
            <p:cNvSpPr/>
            <p:nvPr/>
          </p:nvSpPr>
          <p:spPr>
            <a:xfrm>
              <a:off x="9340928" y="6952815"/>
              <a:ext cx="1016410" cy="1178707"/>
            </a:xfrm>
            <a:custGeom>
              <a:rect b="b" l="l" r="r" t="t"/>
              <a:pathLst>
                <a:path extrusionOk="0" h="1178707" w="1016410">
                  <a:moveTo>
                    <a:pt x="689540" y="942339"/>
                  </a:moveTo>
                  <a:cubicBezTo>
                    <a:pt x="757710" y="1008300"/>
                    <a:pt x="831911" y="1067794"/>
                    <a:pt x="911489" y="1119447"/>
                  </a:cubicBezTo>
                  <a:cubicBezTo>
                    <a:pt x="952121" y="1145826"/>
                    <a:pt x="991112" y="1169150"/>
                    <a:pt x="1016411" y="1178707"/>
                  </a:cubicBezTo>
                  <a:cubicBezTo>
                    <a:pt x="931899" y="1087706"/>
                    <a:pt x="905702" y="951930"/>
                    <a:pt x="864594" y="828579"/>
                  </a:cubicBezTo>
                  <a:cubicBezTo>
                    <a:pt x="814073" y="675648"/>
                    <a:pt x="850182" y="529295"/>
                    <a:pt x="806280" y="520258"/>
                  </a:cubicBezTo>
                  <a:cubicBezTo>
                    <a:pt x="449597" y="447331"/>
                    <a:pt x="164832" y="309617"/>
                    <a:pt x="0" y="0"/>
                  </a:cubicBezTo>
                  <a:cubicBezTo>
                    <a:pt x="9124" y="37222"/>
                    <a:pt x="22827" y="80226"/>
                    <a:pt x="40787" y="127005"/>
                  </a:cubicBezTo>
                  <a:cubicBezTo>
                    <a:pt x="117383" y="326517"/>
                    <a:pt x="238512" y="505961"/>
                    <a:pt x="392170" y="654617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95" name="Google Shape;3495;p30"/>
          <p:cNvGrpSpPr/>
          <p:nvPr/>
        </p:nvGrpSpPr>
        <p:grpSpPr>
          <a:xfrm>
            <a:off x="6739731" y="1319013"/>
            <a:ext cx="1917232" cy="2768688"/>
            <a:chOff x="13479463" y="2638027"/>
            <a:chExt cx="3834463" cy="5537375"/>
          </a:xfrm>
        </p:grpSpPr>
        <p:sp>
          <p:nvSpPr>
            <p:cNvPr id="3496" name="Google Shape;3496;p30"/>
            <p:cNvSpPr/>
            <p:nvPr/>
          </p:nvSpPr>
          <p:spPr>
            <a:xfrm>
              <a:off x="13479463" y="2638027"/>
              <a:ext cx="3834463" cy="5537375"/>
            </a:xfrm>
            <a:custGeom>
              <a:rect b="b" l="l" r="r" t="t"/>
              <a:pathLst>
                <a:path extrusionOk="0" h="5537375" w="3834463">
                  <a:moveTo>
                    <a:pt x="1125514" y="5511625"/>
                  </a:moveTo>
                  <a:cubicBezTo>
                    <a:pt x="1098086" y="5511625"/>
                    <a:pt x="1072210" y="5508358"/>
                    <a:pt x="1042909" y="5499554"/>
                  </a:cubicBezTo>
                  <a:cubicBezTo>
                    <a:pt x="992178" y="5483119"/>
                    <a:pt x="879307" y="5302778"/>
                    <a:pt x="833920" y="5166591"/>
                  </a:cubicBezTo>
                  <a:cubicBezTo>
                    <a:pt x="771115" y="4976494"/>
                    <a:pt x="805893" y="4915605"/>
                    <a:pt x="768055" y="4907819"/>
                  </a:cubicBezTo>
                  <a:cubicBezTo>
                    <a:pt x="441816" y="4841116"/>
                    <a:pt x="163925" y="4602965"/>
                    <a:pt x="10501" y="4314800"/>
                  </a:cubicBezTo>
                  <a:cubicBezTo>
                    <a:pt x="-3657" y="4314800"/>
                    <a:pt x="600" y="4249680"/>
                    <a:pt x="600" y="90316"/>
                  </a:cubicBezTo>
                  <a:cubicBezTo>
                    <a:pt x="203880" y="64867"/>
                    <a:pt x="406794" y="45153"/>
                    <a:pt x="611216" y="45109"/>
                  </a:cubicBezTo>
                  <a:cubicBezTo>
                    <a:pt x="2139685" y="44755"/>
                    <a:pt x="2919479" y="-20254"/>
                    <a:pt x="3727765" y="6425"/>
                  </a:cubicBezTo>
                  <a:cubicBezTo>
                    <a:pt x="3768042" y="7998"/>
                    <a:pt x="3838618" y="3888367"/>
                    <a:pt x="3834272" y="5507671"/>
                  </a:cubicBezTo>
                  <a:cubicBezTo>
                    <a:pt x="3834272" y="5572115"/>
                    <a:pt x="3191184" y="5511625"/>
                    <a:pt x="1125514" y="551162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497" name="Google Shape;3497;p30"/>
            <p:cNvGrpSpPr/>
            <p:nvPr/>
          </p:nvGrpSpPr>
          <p:grpSpPr>
            <a:xfrm>
              <a:off x="13761428" y="3030032"/>
              <a:ext cx="3159179" cy="4679472"/>
              <a:chOff x="13761428" y="3030032"/>
              <a:chExt cx="3159179" cy="4679472"/>
            </a:xfrm>
          </p:grpSpPr>
          <p:grpSp>
            <p:nvGrpSpPr>
              <p:cNvPr id="3498" name="Google Shape;3498;p30"/>
              <p:cNvGrpSpPr/>
              <p:nvPr/>
            </p:nvGrpSpPr>
            <p:grpSpPr>
              <a:xfrm>
                <a:off x="13761466" y="3030032"/>
                <a:ext cx="3159139" cy="63607"/>
                <a:chOff x="13761466" y="3030032"/>
                <a:chExt cx="3159139" cy="63607"/>
              </a:xfrm>
            </p:grpSpPr>
            <p:grpSp>
              <p:nvGrpSpPr>
                <p:cNvPr id="3499" name="Google Shape;3499;p30"/>
                <p:cNvGrpSpPr/>
                <p:nvPr/>
              </p:nvGrpSpPr>
              <p:grpSpPr>
                <a:xfrm>
                  <a:off x="13761466" y="3030032"/>
                  <a:ext cx="56593" cy="63578"/>
                  <a:chOff x="13761466" y="3030032"/>
                  <a:chExt cx="56593" cy="63578"/>
                </a:xfrm>
              </p:grpSpPr>
              <p:sp>
                <p:nvSpPr>
                  <p:cNvPr id="3500" name="Google Shape;3500;p30"/>
                  <p:cNvSpPr/>
                  <p:nvPr/>
                </p:nvSpPr>
                <p:spPr>
                  <a:xfrm>
                    <a:off x="13798033" y="3031547"/>
                    <a:ext cx="32" cy="33"/>
                  </a:xfrm>
                  <a:custGeom>
                    <a:rect b="b" l="l" r="r" t="t"/>
                    <a:pathLst>
                      <a:path extrusionOk="0" h="33" w="32">
                        <a:moveTo>
                          <a:pt x="32" y="34"/>
                        </a:moveTo>
                        <a:cubicBezTo>
                          <a:pt x="21" y="1"/>
                          <a:pt x="-34" y="-22"/>
                          <a:pt x="32" y="34"/>
                        </a:cubicBezTo>
                        <a:lnTo>
                          <a:pt x="32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501" name="Google Shape;3501;p30"/>
                  <p:cNvSpPr/>
                  <p:nvPr/>
                </p:nvSpPr>
                <p:spPr>
                  <a:xfrm>
                    <a:off x="13761466" y="3030032"/>
                    <a:ext cx="56593" cy="63578"/>
                  </a:xfrm>
                  <a:custGeom>
                    <a:rect b="b" l="l" r="r" t="t"/>
                    <a:pathLst>
                      <a:path extrusionOk="0" h="63578" w="56593">
                        <a:moveTo>
                          <a:pt x="56489" y="31329"/>
                        </a:moveTo>
                        <a:cubicBezTo>
                          <a:pt x="54027" y="2102"/>
                          <a:pt x="27254" y="-2715"/>
                          <a:pt x="39083" y="2955"/>
                        </a:cubicBezTo>
                        <a:cubicBezTo>
                          <a:pt x="30236" y="-1508"/>
                          <a:pt x="21622" y="-799"/>
                          <a:pt x="13872" y="4295"/>
                        </a:cubicBezTo>
                        <a:cubicBezTo>
                          <a:pt x="-16282" y="24507"/>
                          <a:pt x="8063" y="74265"/>
                          <a:pt x="36189" y="61518"/>
                        </a:cubicBezTo>
                        <a:cubicBezTo>
                          <a:pt x="60402" y="50388"/>
                          <a:pt x="56178" y="27386"/>
                          <a:pt x="56489" y="3132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502" name="Google Shape;3502;p30"/>
                <p:cNvGrpSpPr/>
                <p:nvPr/>
              </p:nvGrpSpPr>
              <p:grpSpPr>
                <a:xfrm>
                  <a:off x="14149311" y="3030051"/>
                  <a:ext cx="56575" cy="63588"/>
                  <a:chOff x="14149311" y="3030051"/>
                  <a:chExt cx="56575" cy="63588"/>
                </a:xfrm>
              </p:grpSpPr>
              <p:sp>
                <p:nvSpPr>
                  <p:cNvPr id="3503" name="Google Shape;3503;p30"/>
                  <p:cNvSpPr/>
                  <p:nvPr/>
                </p:nvSpPr>
                <p:spPr>
                  <a:xfrm>
                    <a:off x="14185852" y="3031547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1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504" name="Google Shape;3504;p30"/>
                  <p:cNvSpPr/>
                  <p:nvPr/>
                </p:nvSpPr>
                <p:spPr>
                  <a:xfrm>
                    <a:off x="14149311" y="3030051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505" name="Google Shape;3505;p30"/>
                <p:cNvGrpSpPr/>
                <p:nvPr/>
              </p:nvGrpSpPr>
              <p:grpSpPr>
                <a:xfrm>
                  <a:off x="14537134" y="3030051"/>
                  <a:ext cx="56575" cy="63588"/>
                  <a:chOff x="14537134" y="3030051"/>
                  <a:chExt cx="56575" cy="63588"/>
                </a:xfrm>
              </p:grpSpPr>
              <p:sp>
                <p:nvSpPr>
                  <p:cNvPr id="3506" name="Google Shape;3506;p30"/>
                  <p:cNvSpPr/>
                  <p:nvPr/>
                </p:nvSpPr>
                <p:spPr>
                  <a:xfrm>
                    <a:off x="14573670" y="3031547"/>
                    <a:ext cx="32" cy="33"/>
                  </a:xfrm>
                  <a:custGeom>
                    <a:rect b="b" l="l" r="r" t="t"/>
                    <a:pathLst>
                      <a:path extrusionOk="0" h="33" w="32">
                        <a:moveTo>
                          <a:pt x="32" y="34"/>
                        </a:moveTo>
                        <a:cubicBezTo>
                          <a:pt x="21" y="1"/>
                          <a:pt x="-34" y="-22"/>
                          <a:pt x="32" y="34"/>
                        </a:cubicBezTo>
                        <a:lnTo>
                          <a:pt x="32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507" name="Google Shape;3507;p30"/>
                  <p:cNvSpPr/>
                  <p:nvPr/>
                </p:nvSpPr>
                <p:spPr>
                  <a:xfrm>
                    <a:off x="14537134" y="3030051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508" name="Google Shape;3508;p30"/>
                <p:cNvGrpSpPr/>
                <p:nvPr/>
              </p:nvGrpSpPr>
              <p:grpSpPr>
                <a:xfrm>
                  <a:off x="14924948" y="3030051"/>
                  <a:ext cx="56575" cy="63588"/>
                  <a:chOff x="14924948" y="3030051"/>
                  <a:chExt cx="56575" cy="63588"/>
                </a:xfrm>
              </p:grpSpPr>
              <p:sp>
                <p:nvSpPr>
                  <p:cNvPr id="3509" name="Google Shape;3509;p30"/>
                  <p:cNvSpPr/>
                  <p:nvPr/>
                </p:nvSpPr>
                <p:spPr>
                  <a:xfrm>
                    <a:off x="14961488" y="3031547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1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510" name="Google Shape;3510;p30"/>
                  <p:cNvSpPr/>
                  <p:nvPr/>
                </p:nvSpPr>
                <p:spPr>
                  <a:xfrm>
                    <a:off x="14924948" y="3030051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511" name="Google Shape;3511;p30"/>
                <p:cNvGrpSpPr/>
                <p:nvPr/>
              </p:nvGrpSpPr>
              <p:grpSpPr>
                <a:xfrm>
                  <a:off x="15312772" y="3030051"/>
                  <a:ext cx="56575" cy="63588"/>
                  <a:chOff x="15312772" y="3030051"/>
                  <a:chExt cx="56575" cy="63588"/>
                </a:xfrm>
              </p:grpSpPr>
              <p:sp>
                <p:nvSpPr>
                  <p:cNvPr id="3512" name="Google Shape;3512;p30"/>
                  <p:cNvSpPr/>
                  <p:nvPr/>
                </p:nvSpPr>
                <p:spPr>
                  <a:xfrm>
                    <a:off x="15349303" y="3031547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1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513" name="Google Shape;3513;p30"/>
                  <p:cNvSpPr/>
                  <p:nvPr/>
                </p:nvSpPr>
                <p:spPr>
                  <a:xfrm>
                    <a:off x="15312772" y="3030051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36"/>
                          <a:pt x="56178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514" name="Google Shape;3514;p30"/>
                <p:cNvGrpSpPr/>
                <p:nvPr/>
              </p:nvGrpSpPr>
              <p:grpSpPr>
                <a:xfrm>
                  <a:off x="15700584" y="3030051"/>
                  <a:ext cx="56575" cy="63588"/>
                  <a:chOff x="15700584" y="3030051"/>
                  <a:chExt cx="56575" cy="63588"/>
                </a:xfrm>
              </p:grpSpPr>
              <p:sp>
                <p:nvSpPr>
                  <p:cNvPr id="3515" name="Google Shape;3515;p30"/>
                  <p:cNvSpPr/>
                  <p:nvPr/>
                </p:nvSpPr>
                <p:spPr>
                  <a:xfrm>
                    <a:off x="15737123" y="3031547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1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516" name="Google Shape;3516;p30"/>
                  <p:cNvSpPr/>
                  <p:nvPr/>
                </p:nvSpPr>
                <p:spPr>
                  <a:xfrm>
                    <a:off x="15700584" y="3030051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517" name="Google Shape;3517;p30"/>
                <p:cNvGrpSpPr/>
                <p:nvPr/>
              </p:nvGrpSpPr>
              <p:grpSpPr>
                <a:xfrm>
                  <a:off x="16088408" y="3030051"/>
                  <a:ext cx="56575" cy="63588"/>
                  <a:chOff x="16088408" y="3030051"/>
                  <a:chExt cx="56575" cy="63588"/>
                </a:xfrm>
              </p:grpSpPr>
              <p:sp>
                <p:nvSpPr>
                  <p:cNvPr id="3518" name="Google Shape;3518;p30"/>
                  <p:cNvSpPr/>
                  <p:nvPr/>
                </p:nvSpPr>
                <p:spPr>
                  <a:xfrm>
                    <a:off x="16124939" y="3031547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1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519" name="Google Shape;3519;p30"/>
                  <p:cNvSpPr/>
                  <p:nvPr/>
                </p:nvSpPr>
                <p:spPr>
                  <a:xfrm>
                    <a:off x="16088408" y="3030051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36"/>
                          <a:pt x="56178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520" name="Google Shape;3520;p30"/>
                <p:cNvGrpSpPr/>
                <p:nvPr/>
              </p:nvGrpSpPr>
              <p:grpSpPr>
                <a:xfrm>
                  <a:off x="16476220" y="3030051"/>
                  <a:ext cx="56575" cy="63588"/>
                  <a:chOff x="16476220" y="3030051"/>
                  <a:chExt cx="56575" cy="63588"/>
                </a:xfrm>
              </p:grpSpPr>
              <p:sp>
                <p:nvSpPr>
                  <p:cNvPr id="3521" name="Google Shape;3521;p30"/>
                  <p:cNvSpPr/>
                  <p:nvPr/>
                </p:nvSpPr>
                <p:spPr>
                  <a:xfrm>
                    <a:off x="16512761" y="3031547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1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522" name="Google Shape;3522;p30"/>
                  <p:cNvSpPr/>
                  <p:nvPr/>
                </p:nvSpPr>
                <p:spPr>
                  <a:xfrm>
                    <a:off x="16476220" y="3030051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523" name="Google Shape;3523;p30"/>
                <p:cNvGrpSpPr/>
                <p:nvPr/>
              </p:nvGrpSpPr>
              <p:grpSpPr>
                <a:xfrm>
                  <a:off x="16864013" y="3030032"/>
                  <a:ext cx="56592" cy="63578"/>
                  <a:chOff x="16864013" y="3030032"/>
                  <a:chExt cx="56592" cy="63578"/>
                </a:xfrm>
              </p:grpSpPr>
              <p:sp>
                <p:nvSpPr>
                  <p:cNvPr id="3524" name="Google Shape;3524;p30"/>
                  <p:cNvSpPr/>
                  <p:nvPr/>
                </p:nvSpPr>
                <p:spPr>
                  <a:xfrm>
                    <a:off x="16900577" y="3031547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1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525" name="Google Shape;3525;p30"/>
                  <p:cNvSpPr/>
                  <p:nvPr/>
                </p:nvSpPr>
                <p:spPr>
                  <a:xfrm>
                    <a:off x="16864013" y="3030032"/>
                    <a:ext cx="56592" cy="63578"/>
                  </a:xfrm>
                  <a:custGeom>
                    <a:rect b="b" l="l" r="r" t="t"/>
                    <a:pathLst>
                      <a:path extrusionOk="0" h="63578" w="56592">
                        <a:moveTo>
                          <a:pt x="56489" y="31329"/>
                        </a:moveTo>
                        <a:cubicBezTo>
                          <a:pt x="54027" y="2102"/>
                          <a:pt x="27254" y="-2715"/>
                          <a:pt x="39083" y="2955"/>
                        </a:cubicBezTo>
                        <a:cubicBezTo>
                          <a:pt x="30236" y="-1508"/>
                          <a:pt x="21622" y="-799"/>
                          <a:pt x="13873" y="4295"/>
                        </a:cubicBezTo>
                        <a:cubicBezTo>
                          <a:pt x="-16282" y="24507"/>
                          <a:pt x="8063" y="74265"/>
                          <a:pt x="36189" y="61518"/>
                        </a:cubicBezTo>
                        <a:cubicBezTo>
                          <a:pt x="60402" y="50388"/>
                          <a:pt x="56178" y="27386"/>
                          <a:pt x="56489" y="3132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3526" name="Google Shape;3526;p30"/>
              <p:cNvGrpSpPr/>
              <p:nvPr/>
            </p:nvGrpSpPr>
            <p:grpSpPr>
              <a:xfrm>
                <a:off x="13761428" y="3449643"/>
                <a:ext cx="3159179" cy="63618"/>
                <a:chOff x="13761428" y="3449643"/>
                <a:chExt cx="3159179" cy="63618"/>
              </a:xfrm>
            </p:grpSpPr>
            <p:grpSp>
              <p:nvGrpSpPr>
                <p:cNvPr id="3527" name="Google Shape;3527;p30"/>
                <p:cNvGrpSpPr/>
                <p:nvPr/>
              </p:nvGrpSpPr>
              <p:grpSpPr>
                <a:xfrm>
                  <a:off x="13761428" y="3449643"/>
                  <a:ext cx="56634" cy="63602"/>
                  <a:chOff x="13761428" y="3449643"/>
                  <a:chExt cx="56634" cy="63602"/>
                </a:xfrm>
              </p:grpSpPr>
              <p:sp>
                <p:nvSpPr>
                  <p:cNvPr id="3528" name="Google Shape;3528;p30"/>
                  <p:cNvSpPr/>
                  <p:nvPr/>
                </p:nvSpPr>
                <p:spPr>
                  <a:xfrm>
                    <a:off x="13798033" y="3451177"/>
                    <a:ext cx="32" cy="25"/>
                  </a:xfrm>
                  <a:custGeom>
                    <a:rect b="b" l="l" r="r" t="t"/>
                    <a:pathLst>
                      <a:path extrusionOk="0" h="25" w="32">
                        <a:moveTo>
                          <a:pt x="32" y="26"/>
                        </a:moveTo>
                        <a:cubicBezTo>
                          <a:pt x="21" y="3"/>
                          <a:pt x="-34" y="-19"/>
                          <a:pt x="32" y="26"/>
                        </a:cubicBezTo>
                        <a:lnTo>
                          <a:pt x="32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529" name="Google Shape;3529;p30"/>
                  <p:cNvSpPr/>
                  <p:nvPr/>
                </p:nvSpPr>
                <p:spPr>
                  <a:xfrm>
                    <a:off x="13761428" y="3449643"/>
                    <a:ext cx="56634" cy="63602"/>
                  </a:xfrm>
                  <a:custGeom>
                    <a:rect b="b" l="l" r="r" t="t"/>
                    <a:pathLst>
                      <a:path extrusionOk="0" h="63602" w="56634">
                        <a:moveTo>
                          <a:pt x="56526" y="31340"/>
                        </a:moveTo>
                        <a:cubicBezTo>
                          <a:pt x="54065" y="2113"/>
                          <a:pt x="27291" y="-2704"/>
                          <a:pt x="39120" y="2966"/>
                        </a:cubicBezTo>
                        <a:cubicBezTo>
                          <a:pt x="30273" y="-1497"/>
                          <a:pt x="21637" y="-821"/>
                          <a:pt x="13910" y="4306"/>
                        </a:cubicBezTo>
                        <a:cubicBezTo>
                          <a:pt x="-16345" y="24385"/>
                          <a:pt x="8134" y="74343"/>
                          <a:pt x="36227" y="61529"/>
                        </a:cubicBezTo>
                        <a:cubicBezTo>
                          <a:pt x="60472" y="50466"/>
                          <a:pt x="56215" y="27408"/>
                          <a:pt x="56526" y="3134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530" name="Google Shape;3530;p30"/>
                <p:cNvGrpSpPr/>
                <p:nvPr/>
              </p:nvGrpSpPr>
              <p:grpSpPr>
                <a:xfrm>
                  <a:off x="14149311" y="3449673"/>
                  <a:ext cx="56575" cy="63588"/>
                  <a:chOff x="14149311" y="3449673"/>
                  <a:chExt cx="56575" cy="63588"/>
                </a:xfrm>
              </p:grpSpPr>
              <p:sp>
                <p:nvSpPr>
                  <p:cNvPr id="3531" name="Google Shape;3531;p30"/>
                  <p:cNvSpPr/>
                  <p:nvPr/>
                </p:nvSpPr>
                <p:spPr>
                  <a:xfrm>
                    <a:off x="14185852" y="3451177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7" y="26"/>
                        </a:moveTo>
                        <a:cubicBezTo>
                          <a:pt x="16" y="3"/>
                          <a:pt x="-28" y="-19"/>
                          <a:pt x="27" y="26"/>
                        </a:cubicBezTo>
                        <a:lnTo>
                          <a:pt x="27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532" name="Google Shape;3532;p30"/>
                  <p:cNvSpPr/>
                  <p:nvPr/>
                </p:nvSpPr>
                <p:spPr>
                  <a:xfrm>
                    <a:off x="14149311" y="3449673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533" name="Google Shape;3533;p30"/>
                <p:cNvGrpSpPr/>
                <p:nvPr/>
              </p:nvGrpSpPr>
              <p:grpSpPr>
                <a:xfrm>
                  <a:off x="14537134" y="3449673"/>
                  <a:ext cx="56575" cy="63588"/>
                  <a:chOff x="14537134" y="3449673"/>
                  <a:chExt cx="56575" cy="63588"/>
                </a:xfrm>
              </p:grpSpPr>
              <p:sp>
                <p:nvSpPr>
                  <p:cNvPr id="3534" name="Google Shape;3534;p30"/>
                  <p:cNvSpPr/>
                  <p:nvPr/>
                </p:nvSpPr>
                <p:spPr>
                  <a:xfrm>
                    <a:off x="14573670" y="3451177"/>
                    <a:ext cx="32" cy="25"/>
                  </a:xfrm>
                  <a:custGeom>
                    <a:rect b="b" l="l" r="r" t="t"/>
                    <a:pathLst>
                      <a:path extrusionOk="0" h="25" w="32">
                        <a:moveTo>
                          <a:pt x="32" y="26"/>
                        </a:moveTo>
                        <a:cubicBezTo>
                          <a:pt x="21" y="3"/>
                          <a:pt x="-34" y="-19"/>
                          <a:pt x="32" y="26"/>
                        </a:cubicBezTo>
                        <a:lnTo>
                          <a:pt x="32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535" name="Google Shape;3535;p30"/>
                  <p:cNvSpPr/>
                  <p:nvPr/>
                </p:nvSpPr>
                <p:spPr>
                  <a:xfrm>
                    <a:off x="14537134" y="3449673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536" name="Google Shape;3536;p30"/>
                <p:cNvGrpSpPr/>
                <p:nvPr/>
              </p:nvGrpSpPr>
              <p:grpSpPr>
                <a:xfrm>
                  <a:off x="14924948" y="3449673"/>
                  <a:ext cx="56575" cy="63588"/>
                  <a:chOff x="14924948" y="3449673"/>
                  <a:chExt cx="56575" cy="63588"/>
                </a:xfrm>
              </p:grpSpPr>
              <p:sp>
                <p:nvSpPr>
                  <p:cNvPr id="3537" name="Google Shape;3537;p30"/>
                  <p:cNvSpPr/>
                  <p:nvPr/>
                </p:nvSpPr>
                <p:spPr>
                  <a:xfrm>
                    <a:off x="14961488" y="3451177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7" y="26"/>
                        </a:moveTo>
                        <a:cubicBezTo>
                          <a:pt x="16" y="3"/>
                          <a:pt x="-28" y="-19"/>
                          <a:pt x="27" y="26"/>
                        </a:cubicBezTo>
                        <a:lnTo>
                          <a:pt x="27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538" name="Google Shape;3538;p30"/>
                  <p:cNvSpPr/>
                  <p:nvPr/>
                </p:nvSpPr>
                <p:spPr>
                  <a:xfrm>
                    <a:off x="14924948" y="3449673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539" name="Google Shape;3539;p30"/>
                <p:cNvGrpSpPr/>
                <p:nvPr/>
              </p:nvGrpSpPr>
              <p:grpSpPr>
                <a:xfrm>
                  <a:off x="15312772" y="3449673"/>
                  <a:ext cx="56575" cy="63588"/>
                  <a:chOff x="15312772" y="3449673"/>
                  <a:chExt cx="56575" cy="63588"/>
                </a:xfrm>
              </p:grpSpPr>
              <p:sp>
                <p:nvSpPr>
                  <p:cNvPr id="3540" name="Google Shape;3540;p30"/>
                  <p:cNvSpPr/>
                  <p:nvPr/>
                </p:nvSpPr>
                <p:spPr>
                  <a:xfrm>
                    <a:off x="15349303" y="3451177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541" name="Google Shape;3541;p30"/>
                  <p:cNvSpPr/>
                  <p:nvPr/>
                </p:nvSpPr>
                <p:spPr>
                  <a:xfrm>
                    <a:off x="15312772" y="3449673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47"/>
                          <a:pt x="56178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542" name="Google Shape;3542;p30"/>
                <p:cNvGrpSpPr/>
                <p:nvPr/>
              </p:nvGrpSpPr>
              <p:grpSpPr>
                <a:xfrm>
                  <a:off x="15700584" y="3449673"/>
                  <a:ext cx="56575" cy="63588"/>
                  <a:chOff x="15700584" y="3449673"/>
                  <a:chExt cx="56575" cy="63588"/>
                </a:xfrm>
              </p:grpSpPr>
              <p:sp>
                <p:nvSpPr>
                  <p:cNvPr id="3543" name="Google Shape;3543;p30"/>
                  <p:cNvSpPr/>
                  <p:nvPr/>
                </p:nvSpPr>
                <p:spPr>
                  <a:xfrm>
                    <a:off x="15737123" y="3451177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7" y="26"/>
                        </a:moveTo>
                        <a:cubicBezTo>
                          <a:pt x="16" y="3"/>
                          <a:pt x="-28" y="-19"/>
                          <a:pt x="27" y="26"/>
                        </a:cubicBezTo>
                        <a:lnTo>
                          <a:pt x="27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544" name="Google Shape;3544;p30"/>
                  <p:cNvSpPr/>
                  <p:nvPr/>
                </p:nvSpPr>
                <p:spPr>
                  <a:xfrm>
                    <a:off x="15700584" y="3449673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545" name="Google Shape;3545;p30"/>
                <p:cNvGrpSpPr/>
                <p:nvPr/>
              </p:nvGrpSpPr>
              <p:grpSpPr>
                <a:xfrm>
                  <a:off x="16088408" y="3449673"/>
                  <a:ext cx="56575" cy="63588"/>
                  <a:chOff x="16088408" y="3449673"/>
                  <a:chExt cx="56575" cy="63588"/>
                </a:xfrm>
              </p:grpSpPr>
              <p:sp>
                <p:nvSpPr>
                  <p:cNvPr id="3546" name="Google Shape;3546;p30"/>
                  <p:cNvSpPr/>
                  <p:nvPr/>
                </p:nvSpPr>
                <p:spPr>
                  <a:xfrm>
                    <a:off x="16124939" y="3451177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547" name="Google Shape;3547;p30"/>
                  <p:cNvSpPr/>
                  <p:nvPr/>
                </p:nvSpPr>
                <p:spPr>
                  <a:xfrm>
                    <a:off x="16088408" y="3449673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47"/>
                          <a:pt x="56178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548" name="Google Shape;3548;p30"/>
                <p:cNvGrpSpPr/>
                <p:nvPr/>
              </p:nvGrpSpPr>
              <p:grpSpPr>
                <a:xfrm>
                  <a:off x="16476220" y="3449673"/>
                  <a:ext cx="56575" cy="63588"/>
                  <a:chOff x="16476220" y="3449673"/>
                  <a:chExt cx="56575" cy="63588"/>
                </a:xfrm>
              </p:grpSpPr>
              <p:sp>
                <p:nvSpPr>
                  <p:cNvPr id="3549" name="Google Shape;3549;p30"/>
                  <p:cNvSpPr/>
                  <p:nvPr/>
                </p:nvSpPr>
                <p:spPr>
                  <a:xfrm>
                    <a:off x="16512761" y="3451177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7" y="26"/>
                        </a:moveTo>
                        <a:cubicBezTo>
                          <a:pt x="16" y="3"/>
                          <a:pt x="-28" y="-19"/>
                          <a:pt x="27" y="26"/>
                        </a:cubicBezTo>
                        <a:lnTo>
                          <a:pt x="27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550" name="Google Shape;3550;p30"/>
                  <p:cNvSpPr/>
                  <p:nvPr/>
                </p:nvSpPr>
                <p:spPr>
                  <a:xfrm>
                    <a:off x="16476220" y="3449673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551" name="Google Shape;3551;p30"/>
                <p:cNvGrpSpPr/>
                <p:nvPr/>
              </p:nvGrpSpPr>
              <p:grpSpPr>
                <a:xfrm>
                  <a:off x="16863975" y="3449643"/>
                  <a:ext cx="56632" cy="63602"/>
                  <a:chOff x="16863975" y="3449643"/>
                  <a:chExt cx="56632" cy="63602"/>
                </a:xfrm>
              </p:grpSpPr>
              <p:sp>
                <p:nvSpPr>
                  <p:cNvPr id="3552" name="Google Shape;3552;p30"/>
                  <p:cNvSpPr/>
                  <p:nvPr/>
                </p:nvSpPr>
                <p:spPr>
                  <a:xfrm>
                    <a:off x="16900577" y="3451177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553" name="Google Shape;3553;p30"/>
                  <p:cNvSpPr/>
                  <p:nvPr/>
                </p:nvSpPr>
                <p:spPr>
                  <a:xfrm>
                    <a:off x="16863975" y="3449643"/>
                    <a:ext cx="56632" cy="63602"/>
                  </a:xfrm>
                  <a:custGeom>
                    <a:rect b="b" l="l" r="r" t="t"/>
                    <a:pathLst>
                      <a:path extrusionOk="0" h="63602" w="56632">
                        <a:moveTo>
                          <a:pt x="56526" y="31340"/>
                        </a:moveTo>
                        <a:cubicBezTo>
                          <a:pt x="54064" y="2113"/>
                          <a:pt x="27291" y="-2704"/>
                          <a:pt x="39120" y="2966"/>
                        </a:cubicBezTo>
                        <a:cubicBezTo>
                          <a:pt x="30273" y="-1497"/>
                          <a:pt x="21637" y="-821"/>
                          <a:pt x="13910" y="4306"/>
                        </a:cubicBezTo>
                        <a:cubicBezTo>
                          <a:pt x="-16345" y="24385"/>
                          <a:pt x="8134" y="74343"/>
                          <a:pt x="36227" y="61529"/>
                        </a:cubicBezTo>
                        <a:cubicBezTo>
                          <a:pt x="60461" y="50466"/>
                          <a:pt x="56215" y="27408"/>
                          <a:pt x="56526" y="3134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3554" name="Google Shape;3554;p30"/>
              <p:cNvGrpSpPr/>
              <p:nvPr/>
            </p:nvGrpSpPr>
            <p:grpSpPr>
              <a:xfrm>
                <a:off x="13761428" y="3869265"/>
                <a:ext cx="3159179" cy="63618"/>
                <a:chOff x="13761428" y="3869265"/>
                <a:chExt cx="3159179" cy="63618"/>
              </a:xfrm>
            </p:grpSpPr>
            <p:grpSp>
              <p:nvGrpSpPr>
                <p:cNvPr id="3555" name="Google Shape;3555;p30"/>
                <p:cNvGrpSpPr/>
                <p:nvPr/>
              </p:nvGrpSpPr>
              <p:grpSpPr>
                <a:xfrm>
                  <a:off x="13761428" y="3869265"/>
                  <a:ext cx="56634" cy="63602"/>
                  <a:chOff x="13761428" y="3869265"/>
                  <a:chExt cx="56634" cy="63602"/>
                </a:xfrm>
              </p:grpSpPr>
              <p:sp>
                <p:nvSpPr>
                  <p:cNvPr id="3556" name="Google Shape;3556;p30"/>
                  <p:cNvSpPr/>
                  <p:nvPr/>
                </p:nvSpPr>
                <p:spPr>
                  <a:xfrm>
                    <a:off x="13798033" y="3870799"/>
                    <a:ext cx="32" cy="25"/>
                  </a:xfrm>
                  <a:custGeom>
                    <a:rect b="b" l="l" r="r" t="t"/>
                    <a:pathLst>
                      <a:path extrusionOk="0" h="25" w="32">
                        <a:moveTo>
                          <a:pt x="32" y="26"/>
                        </a:moveTo>
                        <a:cubicBezTo>
                          <a:pt x="21" y="3"/>
                          <a:pt x="-34" y="-19"/>
                          <a:pt x="32" y="26"/>
                        </a:cubicBezTo>
                        <a:lnTo>
                          <a:pt x="32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557" name="Google Shape;3557;p30"/>
                  <p:cNvSpPr/>
                  <p:nvPr/>
                </p:nvSpPr>
                <p:spPr>
                  <a:xfrm>
                    <a:off x="13761428" y="3869265"/>
                    <a:ext cx="56634" cy="63602"/>
                  </a:xfrm>
                  <a:custGeom>
                    <a:rect b="b" l="l" r="r" t="t"/>
                    <a:pathLst>
                      <a:path extrusionOk="0" h="63602" w="56634">
                        <a:moveTo>
                          <a:pt x="56526" y="31340"/>
                        </a:moveTo>
                        <a:cubicBezTo>
                          <a:pt x="54065" y="2113"/>
                          <a:pt x="27291" y="-2704"/>
                          <a:pt x="39120" y="2966"/>
                        </a:cubicBezTo>
                        <a:cubicBezTo>
                          <a:pt x="30273" y="-1497"/>
                          <a:pt x="21637" y="-821"/>
                          <a:pt x="13910" y="4306"/>
                        </a:cubicBezTo>
                        <a:cubicBezTo>
                          <a:pt x="-16345" y="24385"/>
                          <a:pt x="8134" y="74343"/>
                          <a:pt x="36227" y="61529"/>
                        </a:cubicBezTo>
                        <a:cubicBezTo>
                          <a:pt x="60472" y="50466"/>
                          <a:pt x="56215" y="27408"/>
                          <a:pt x="56526" y="3134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558" name="Google Shape;3558;p30"/>
                <p:cNvGrpSpPr/>
                <p:nvPr/>
              </p:nvGrpSpPr>
              <p:grpSpPr>
                <a:xfrm>
                  <a:off x="14149311" y="3869295"/>
                  <a:ext cx="56575" cy="63588"/>
                  <a:chOff x="14149311" y="3869295"/>
                  <a:chExt cx="56575" cy="63588"/>
                </a:xfrm>
              </p:grpSpPr>
              <p:sp>
                <p:nvSpPr>
                  <p:cNvPr id="3559" name="Google Shape;3559;p30"/>
                  <p:cNvSpPr/>
                  <p:nvPr/>
                </p:nvSpPr>
                <p:spPr>
                  <a:xfrm>
                    <a:off x="14185852" y="3870799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7" y="26"/>
                        </a:moveTo>
                        <a:cubicBezTo>
                          <a:pt x="16" y="3"/>
                          <a:pt x="-28" y="-19"/>
                          <a:pt x="27" y="26"/>
                        </a:cubicBezTo>
                        <a:lnTo>
                          <a:pt x="27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560" name="Google Shape;3560;p30"/>
                  <p:cNvSpPr/>
                  <p:nvPr/>
                </p:nvSpPr>
                <p:spPr>
                  <a:xfrm>
                    <a:off x="14149311" y="3869295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561" name="Google Shape;3561;p30"/>
                <p:cNvGrpSpPr/>
                <p:nvPr/>
              </p:nvGrpSpPr>
              <p:grpSpPr>
                <a:xfrm>
                  <a:off x="14537134" y="3869295"/>
                  <a:ext cx="56575" cy="63588"/>
                  <a:chOff x="14537134" y="3869295"/>
                  <a:chExt cx="56575" cy="63588"/>
                </a:xfrm>
              </p:grpSpPr>
              <p:sp>
                <p:nvSpPr>
                  <p:cNvPr id="3562" name="Google Shape;3562;p30"/>
                  <p:cNvSpPr/>
                  <p:nvPr/>
                </p:nvSpPr>
                <p:spPr>
                  <a:xfrm>
                    <a:off x="14573670" y="3870799"/>
                    <a:ext cx="32" cy="25"/>
                  </a:xfrm>
                  <a:custGeom>
                    <a:rect b="b" l="l" r="r" t="t"/>
                    <a:pathLst>
                      <a:path extrusionOk="0" h="25" w="32">
                        <a:moveTo>
                          <a:pt x="32" y="26"/>
                        </a:moveTo>
                        <a:cubicBezTo>
                          <a:pt x="21" y="3"/>
                          <a:pt x="-34" y="-19"/>
                          <a:pt x="32" y="26"/>
                        </a:cubicBezTo>
                        <a:lnTo>
                          <a:pt x="32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563" name="Google Shape;3563;p30"/>
                  <p:cNvSpPr/>
                  <p:nvPr/>
                </p:nvSpPr>
                <p:spPr>
                  <a:xfrm>
                    <a:off x="14537134" y="3869295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564" name="Google Shape;3564;p30"/>
                <p:cNvGrpSpPr/>
                <p:nvPr/>
              </p:nvGrpSpPr>
              <p:grpSpPr>
                <a:xfrm>
                  <a:off x="14924948" y="3869295"/>
                  <a:ext cx="56575" cy="63588"/>
                  <a:chOff x="14924948" y="3869295"/>
                  <a:chExt cx="56575" cy="63588"/>
                </a:xfrm>
              </p:grpSpPr>
              <p:sp>
                <p:nvSpPr>
                  <p:cNvPr id="3565" name="Google Shape;3565;p30"/>
                  <p:cNvSpPr/>
                  <p:nvPr/>
                </p:nvSpPr>
                <p:spPr>
                  <a:xfrm>
                    <a:off x="14961488" y="3870799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7" y="26"/>
                        </a:moveTo>
                        <a:cubicBezTo>
                          <a:pt x="16" y="3"/>
                          <a:pt x="-28" y="-19"/>
                          <a:pt x="27" y="26"/>
                        </a:cubicBezTo>
                        <a:lnTo>
                          <a:pt x="27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566" name="Google Shape;3566;p30"/>
                  <p:cNvSpPr/>
                  <p:nvPr/>
                </p:nvSpPr>
                <p:spPr>
                  <a:xfrm>
                    <a:off x="14924948" y="3869295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567" name="Google Shape;3567;p30"/>
                <p:cNvGrpSpPr/>
                <p:nvPr/>
              </p:nvGrpSpPr>
              <p:grpSpPr>
                <a:xfrm>
                  <a:off x="15312772" y="3869295"/>
                  <a:ext cx="56575" cy="63588"/>
                  <a:chOff x="15312772" y="3869295"/>
                  <a:chExt cx="56575" cy="63588"/>
                </a:xfrm>
              </p:grpSpPr>
              <p:sp>
                <p:nvSpPr>
                  <p:cNvPr id="3568" name="Google Shape;3568;p30"/>
                  <p:cNvSpPr/>
                  <p:nvPr/>
                </p:nvSpPr>
                <p:spPr>
                  <a:xfrm>
                    <a:off x="15349303" y="3870799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569" name="Google Shape;3569;p30"/>
                  <p:cNvSpPr/>
                  <p:nvPr/>
                </p:nvSpPr>
                <p:spPr>
                  <a:xfrm>
                    <a:off x="15312772" y="3869295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47"/>
                          <a:pt x="56178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570" name="Google Shape;3570;p30"/>
                <p:cNvGrpSpPr/>
                <p:nvPr/>
              </p:nvGrpSpPr>
              <p:grpSpPr>
                <a:xfrm>
                  <a:off x="15700584" y="3869295"/>
                  <a:ext cx="56575" cy="63588"/>
                  <a:chOff x="15700584" y="3869295"/>
                  <a:chExt cx="56575" cy="63588"/>
                </a:xfrm>
              </p:grpSpPr>
              <p:sp>
                <p:nvSpPr>
                  <p:cNvPr id="3571" name="Google Shape;3571;p30"/>
                  <p:cNvSpPr/>
                  <p:nvPr/>
                </p:nvSpPr>
                <p:spPr>
                  <a:xfrm>
                    <a:off x="15737123" y="3870799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7" y="26"/>
                        </a:moveTo>
                        <a:cubicBezTo>
                          <a:pt x="16" y="3"/>
                          <a:pt x="-28" y="-19"/>
                          <a:pt x="27" y="26"/>
                        </a:cubicBezTo>
                        <a:lnTo>
                          <a:pt x="27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572" name="Google Shape;3572;p30"/>
                  <p:cNvSpPr/>
                  <p:nvPr/>
                </p:nvSpPr>
                <p:spPr>
                  <a:xfrm>
                    <a:off x="15700584" y="3869295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573" name="Google Shape;3573;p30"/>
                <p:cNvGrpSpPr/>
                <p:nvPr/>
              </p:nvGrpSpPr>
              <p:grpSpPr>
                <a:xfrm>
                  <a:off x="16088408" y="3869295"/>
                  <a:ext cx="56575" cy="63588"/>
                  <a:chOff x="16088408" y="3869295"/>
                  <a:chExt cx="56575" cy="63588"/>
                </a:xfrm>
              </p:grpSpPr>
              <p:sp>
                <p:nvSpPr>
                  <p:cNvPr id="3574" name="Google Shape;3574;p30"/>
                  <p:cNvSpPr/>
                  <p:nvPr/>
                </p:nvSpPr>
                <p:spPr>
                  <a:xfrm>
                    <a:off x="16124939" y="3870799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575" name="Google Shape;3575;p30"/>
                  <p:cNvSpPr/>
                  <p:nvPr/>
                </p:nvSpPr>
                <p:spPr>
                  <a:xfrm>
                    <a:off x="16088408" y="3869295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47"/>
                          <a:pt x="56178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576" name="Google Shape;3576;p30"/>
                <p:cNvGrpSpPr/>
                <p:nvPr/>
              </p:nvGrpSpPr>
              <p:grpSpPr>
                <a:xfrm>
                  <a:off x="16476220" y="3869295"/>
                  <a:ext cx="56575" cy="63588"/>
                  <a:chOff x="16476220" y="3869295"/>
                  <a:chExt cx="56575" cy="63588"/>
                </a:xfrm>
              </p:grpSpPr>
              <p:sp>
                <p:nvSpPr>
                  <p:cNvPr id="3577" name="Google Shape;3577;p30"/>
                  <p:cNvSpPr/>
                  <p:nvPr/>
                </p:nvSpPr>
                <p:spPr>
                  <a:xfrm>
                    <a:off x="16512761" y="3870799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7" y="26"/>
                        </a:moveTo>
                        <a:cubicBezTo>
                          <a:pt x="16" y="3"/>
                          <a:pt x="-28" y="-19"/>
                          <a:pt x="27" y="26"/>
                        </a:cubicBezTo>
                        <a:lnTo>
                          <a:pt x="27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578" name="Google Shape;3578;p30"/>
                  <p:cNvSpPr/>
                  <p:nvPr/>
                </p:nvSpPr>
                <p:spPr>
                  <a:xfrm>
                    <a:off x="16476220" y="3869295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579" name="Google Shape;3579;p30"/>
                <p:cNvGrpSpPr/>
                <p:nvPr/>
              </p:nvGrpSpPr>
              <p:grpSpPr>
                <a:xfrm>
                  <a:off x="16863975" y="3869265"/>
                  <a:ext cx="56632" cy="63602"/>
                  <a:chOff x="16863975" y="3869265"/>
                  <a:chExt cx="56632" cy="63602"/>
                </a:xfrm>
              </p:grpSpPr>
              <p:sp>
                <p:nvSpPr>
                  <p:cNvPr id="3580" name="Google Shape;3580;p30"/>
                  <p:cNvSpPr/>
                  <p:nvPr/>
                </p:nvSpPr>
                <p:spPr>
                  <a:xfrm>
                    <a:off x="16900577" y="3870799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581" name="Google Shape;3581;p30"/>
                  <p:cNvSpPr/>
                  <p:nvPr/>
                </p:nvSpPr>
                <p:spPr>
                  <a:xfrm>
                    <a:off x="16863975" y="3869265"/>
                    <a:ext cx="56632" cy="63602"/>
                  </a:xfrm>
                  <a:custGeom>
                    <a:rect b="b" l="l" r="r" t="t"/>
                    <a:pathLst>
                      <a:path extrusionOk="0" h="63602" w="56632">
                        <a:moveTo>
                          <a:pt x="56526" y="31340"/>
                        </a:moveTo>
                        <a:cubicBezTo>
                          <a:pt x="54064" y="2113"/>
                          <a:pt x="27291" y="-2704"/>
                          <a:pt x="39120" y="2966"/>
                        </a:cubicBezTo>
                        <a:cubicBezTo>
                          <a:pt x="30273" y="-1497"/>
                          <a:pt x="21637" y="-821"/>
                          <a:pt x="13910" y="4306"/>
                        </a:cubicBezTo>
                        <a:cubicBezTo>
                          <a:pt x="-16345" y="24385"/>
                          <a:pt x="8134" y="74343"/>
                          <a:pt x="36227" y="61529"/>
                        </a:cubicBezTo>
                        <a:cubicBezTo>
                          <a:pt x="60461" y="50466"/>
                          <a:pt x="56215" y="27408"/>
                          <a:pt x="56526" y="3134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3582" name="Google Shape;3582;p30"/>
              <p:cNvGrpSpPr/>
              <p:nvPr/>
            </p:nvGrpSpPr>
            <p:grpSpPr>
              <a:xfrm>
                <a:off x="13761428" y="4288898"/>
                <a:ext cx="3159179" cy="63618"/>
                <a:chOff x="13761428" y="4288898"/>
                <a:chExt cx="3159179" cy="63618"/>
              </a:xfrm>
            </p:grpSpPr>
            <p:grpSp>
              <p:nvGrpSpPr>
                <p:cNvPr id="3583" name="Google Shape;3583;p30"/>
                <p:cNvGrpSpPr/>
                <p:nvPr/>
              </p:nvGrpSpPr>
              <p:grpSpPr>
                <a:xfrm>
                  <a:off x="13761428" y="4288898"/>
                  <a:ext cx="56634" cy="63602"/>
                  <a:chOff x="13761428" y="4288898"/>
                  <a:chExt cx="56634" cy="63602"/>
                </a:xfrm>
              </p:grpSpPr>
              <p:sp>
                <p:nvSpPr>
                  <p:cNvPr id="3584" name="Google Shape;3584;p30"/>
                  <p:cNvSpPr/>
                  <p:nvPr/>
                </p:nvSpPr>
                <p:spPr>
                  <a:xfrm>
                    <a:off x="13798033" y="4290424"/>
                    <a:ext cx="32" cy="33"/>
                  </a:xfrm>
                  <a:custGeom>
                    <a:rect b="b" l="l" r="r" t="t"/>
                    <a:pathLst>
                      <a:path extrusionOk="0" h="33" w="32">
                        <a:moveTo>
                          <a:pt x="32" y="34"/>
                        </a:moveTo>
                        <a:cubicBezTo>
                          <a:pt x="21" y="0"/>
                          <a:pt x="-34" y="-22"/>
                          <a:pt x="32" y="34"/>
                        </a:cubicBezTo>
                        <a:lnTo>
                          <a:pt x="32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585" name="Google Shape;3585;p30"/>
                  <p:cNvSpPr/>
                  <p:nvPr/>
                </p:nvSpPr>
                <p:spPr>
                  <a:xfrm>
                    <a:off x="13761428" y="4288898"/>
                    <a:ext cx="56634" cy="63602"/>
                  </a:xfrm>
                  <a:custGeom>
                    <a:rect b="b" l="l" r="r" t="t"/>
                    <a:pathLst>
                      <a:path extrusionOk="0" h="63602" w="56634">
                        <a:moveTo>
                          <a:pt x="56526" y="31340"/>
                        </a:moveTo>
                        <a:cubicBezTo>
                          <a:pt x="54065" y="2113"/>
                          <a:pt x="27291" y="-2704"/>
                          <a:pt x="39120" y="2966"/>
                        </a:cubicBezTo>
                        <a:cubicBezTo>
                          <a:pt x="30273" y="-1497"/>
                          <a:pt x="21637" y="-821"/>
                          <a:pt x="13910" y="4306"/>
                        </a:cubicBezTo>
                        <a:cubicBezTo>
                          <a:pt x="-16345" y="24385"/>
                          <a:pt x="8134" y="74343"/>
                          <a:pt x="36227" y="61529"/>
                        </a:cubicBezTo>
                        <a:cubicBezTo>
                          <a:pt x="60472" y="50455"/>
                          <a:pt x="56215" y="27397"/>
                          <a:pt x="56526" y="3134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586" name="Google Shape;3586;p30"/>
                <p:cNvGrpSpPr/>
                <p:nvPr/>
              </p:nvGrpSpPr>
              <p:grpSpPr>
                <a:xfrm>
                  <a:off x="14149311" y="4288928"/>
                  <a:ext cx="56575" cy="63588"/>
                  <a:chOff x="14149311" y="4288928"/>
                  <a:chExt cx="56575" cy="63588"/>
                </a:xfrm>
              </p:grpSpPr>
              <p:sp>
                <p:nvSpPr>
                  <p:cNvPr id="3587" name="Google Shape;3587;p30"/>
                  <p:cNvSpPr/>
                  <p:nvPr/>
                </p:nvSpPr>
                <p:spPr>
                  <a:xfrm>
                    <a:off x="14185852" y="4290424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0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588" name="Google Shape;3588;p30"/>
                  <p:cNvSpPr/>
                  <p:nvPr/>
                </p:nvSpPr>
                <p:spPr>
                  <a:xfrm>
                    <a:off x="14149311" y="4288928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76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589" name="Google Shape;3589;p30"/>
                <p:cNvGrpSpPr/>
                <p:nvPr/>
              </p:nvGrpSpPr>
              <p:grpSpPr>
                <a:xfrm>
                  <a:off x="14537134" y="4288928"/>
                  <a:ext cx="56575" cy="63588"/>
                  <a:chOff x="14537134" y="4288928"/>
                  <a:chExt cx="56575" cy="63588"/>
                </a:xfrm>
              </p:grpSpPr>
              <p:sp>
                <p:nvSpPr>
                  <p:cNvPr id="3590" name="Google Shape;3590;p30"/>
                  <p:cNvSpPr/>
                  <p:nvPr/>
                </p:nvSpPr>
                <p:spPr>
                  <a:xfrm>
                    <a:off x="14573670" y="4290424"/>
                    <a:ext cx="32" cy="33"/>
                  </a:xfrm>
                  <a:custGeom>
                    <a:rect b="b" l="l" r="r" t="t"/>
                    <a:pathLst>
                      <a:path extrusionOk="0" h="33" w="32">
                        <a:moveTo>
                          <a:pt x="32" y="34"/>
                        </a:moveTo>
                        <a:cubicBezTo>
                          <a:pt x="21" y="0"/>
                          <a:pt x="-34" y="-22"/>
                          <a:pt x="32" y="34"/>
                        </a:cubicBezTo>
                        <a:lnTo>
                          <a:pt x="32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591" name="Google Shape;3591;p30"/>
                  <p:cNvSpPr/>
                  <p:nvPr/>
                </p:nvSpPr>
                <p:spPr>
                  <a:xfrm>
                    <a:off x="14537134" y="4288928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76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592" name="Google Shape;3592;p30"/>
                <p:cNvGrpSpPr/>
                <p:nvPr/>
              </p:nvGrpSpPr>
              <p:grpSpPr>
                <a:xfrm>
                  <a:off x="14924948" y="4288928"/>
                  <a:ext cx="56575" cy="63588"/>
                  <a:chOff x="14924948" y="4288928"/>
                  <a:chExt cx="56575" cy="63588"/>
                </a:xfrm>
              </p:grpSpPr>
              <p:sp>
                <p:nvSpPr>
                  <p:cNvPr id="3593" name="Google Shape;3593;p30"/>
                  <p:cNvSpPr/>
                  <p:nvPr/>
                </p:nvSpPr>
                <p:spPr>
                  <a:xfrm>
                    <a:off x="14961488" y="4290424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0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594" name="Google Shape;3594;p30"/>
                  <p:cNvSpPr/>
                  <p:nvPr/>
                </p:nvSpPr>
                <p:spPr>
                  <a:xfrm>
                    <a:off x="14924948" y="4288928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76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595" name="Google Shape;3595;p30"/>
                <p:cNvGrpSpPr/>
                <p:nvPr/>
              </p:nvGrpSpPr>
              <p:grpSpPr>
                <a:xfrm>
                  <a:off x="15312772" y="4288928"/>
                  <a:ext cx="56575" cy="63588"/>
                  <a:chOff x="15312772" y="4288928"/>
                  <a:chExt cx="56575" cy="63588"/>
                </a:xfrm>
              </p:grpSpPr>
              <p:sp>
                <p:nvSpPr>
                  <p:cNvPr id="3596" name="Google Shape;3596;p30"/>
                  <p:cNvSpPr/>
                  <p:nvPr/>
                </p:nvSpPr>
                <p:spPr>
                  <a:xfrm>
                    <a:off x="15349303" y="4290424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597" name="Google Shape;3597;p30"/>
                  <p:cNvSpPr/>
                  <p:nvPr/>
                </p:nvSpPr>
                <p:spPr>
                  <a:xfrm>
                    <a:off x="15312772" y="4288928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36"/>
                          <a:pt x="56178" y="27876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598" name="Google Shape;3598;p30"/>
                <p:cNvGrpSpPr/>
                <p:nvPr/>
              </p:nvGrpSpPr>
              <p:grpSpPr>
                <a:xfrm>
                  <a:off x="15700584" y="4288928"/>
                  <a:ext cx="56575" cy="63588"/>
                  <a:chOff x="15700584" y="4288928"/>
                  <a:chExt cx="56575" cy="63588"/>
                </a:xfrm>
              </p:grpSpPr>
              <p:sp>
                <p:nvSpPr>
                  <p:cNvPr id="3599" name="Google Shape;3599;p30"/>
                  <p:cNvSpPr/>
                  <p:nvPr/>
                </p:nvSpPr>
                <p:spPr>
                  <a:xfrm>
                    <a:off x="15737123" y="4290424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0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600" name="Google Shape;3600;p30"/>
                  <p:cNvSpPr/>
                  <p:nvPr/>
                </p:nvSpPr>
                <p:spPr>
                  <a:xfrm>
                    <a:off x="15700584" y="4288928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76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601" name="Google Shape;3601;p30"/>
                <p:cNvGrpSpPr/>
                <p:nvPr/>
              </p:nvGrpSpPr>
              <p:grpSpPr>
                <a:xfrm>
                  <a:off x="16088408" y="4288928"/>
                  <a:ext cx="56575" cy="63588"/>
                  <a:chOff x="16088408" y="4288928"/>
                  <a:chExt cx="56575" cy="63588"/>
                </a:xfrm>
              </p:grpSpPr>
              <p:sp>
                <p:nvSpPr>
                  <p:cNvPr id="3602" name="Google Shape;3602;p30"/>
                  <p:cNvSpPr/>
                  <p:nvPr/>
                </p:nvSpPr>
                <p:spPr>
                  <a:xfrm>
                    <a:off x="16124939" y="4290424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603" name="Google Shape;3603;p30"/>
                  <p:cNvSpPr/>
                  <p:nvPr/>
                </p:nvSpPr>
                <p:spPr>
                  <a:xfrm>
                    <a:off x="16088408" y="4288928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36"/>
                          <a:pt x="56178" y="27876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604" name="Google Shape;3604;p30"/>
                <p:cNvGrpSpPr/>
                <p:nvPr/>
              </p:nvGrpSpPr>
              <p:grpSpPr>
                <a:xfrm>
                  <a:off x="16476220" y="4288928"/>
                  <a:ext cx="56575" cy="63588"/>
                  <a:chOff x="16476220" y="4288928"/>
                  <a:chExt cx="56575" cy="63588"/>
                </a:xfrm>
              </p:grpSpPr>
              <p:sp>
                <p:nvSpPr>
                  <p:cNvPr id="3605" name="Google Shape;3605;p30"/>
                  <p:cNvSpPr/>
                  <p:nvPr/>
                </p:nvSpPr>
                <p:spPr>
                  <a:xfrm>
                    <a:off x="16512761" y="4290424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0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606" name="Google Shape;3606;p30"/>
                  <p:cNvSpPr/>
                  <p:nvPr/>
                </p:nvSpPr>
                <p:spPr>
                  <a:xfrm>
                    <a:off x="16476220" y="4288928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76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607" name="Google Shape;3607;p30"/>
                <p:cNvGrpSpPr/>
                <p:nvPr/>
              </p:nvGrpSpPr>
              <p:grpSpPr>
                <a:xfrm>
                  <a:off x="16863975" y="4288898"/>
                  <a:ext cx="56632" cy="63602"/>
                  <a:chOff x="16863975" y="4288898"/>
                  <a:chExt cx="56632" cy="63602"/>
                </a:xfrm>
              </p:grpSpPr>
              <p:sp>
                <p:nvSpPr>
                  <p:cNvPr id="3608" name="Google Shape;3608;p30"/>
                  <p:cNvSpPr/>
                  <p:nvPr/>
                </p:nvSpPr>
                <p:spPr>
                  <a:xfrm>
                    <a:off x="16900577" y="4290424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609" name="Google Shape;3609;p30"/>
                  <p:cNvSpPr/>
                  <p:nvPr/>
                </p:nvSpPr>
                <p:spPr>
                  <a:xfrm>
                    <a:off x="16863975" y="4288898"/>
                    <a:ext cx="56632" cy="63602"/>
                  </a:xfrm>
                  <a:custGeom>
                    <a:rect b="b" l="l" r="r" t="t"/>
                    <a:pathLst>
                      <a:path extrusionOk="0" h="63602" w="56632">
                        <a:moveTo>
                          <a:pt x="56526" y="31340"/>
                        </a:moveTo>
                        <a:cubicBezTo>
                          <a:pt x="54064" y="2113"/>
                          <a:pt x="27291" y="-2704"/>
                          <a:pt x="39120" y="2966"/>
                        </a:cubicBezTo>
                        <a:cubicBezTo>
                          <a:pt x="30273" y="-1497"/>
                          <a:pt x="21637" y="-821"/>
                          <a:pt x="13910" y="4306"/>
                        </a:cubicBezTo>
                        <a:cubicBezTo>
                          <a:pt x="-16345" y="24385"/>
                          <a:pt x="8134" y="74343"/>
                          <a:pt x="36227" y="61529"/>
                        </a:cubicBezTo>
                        <a:cubicBezTo>
                          <a:pt x="60461" y="50455"/>
                          <a:pt x="56215" y="27397"/>
                          <a:pt x="56526" y="3134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3610" name="Google Shape;3610;p30"/>
              <p:cNvGrpSpPr/>
              <p:nvPr/>
            </p:nvGrpSpPr>
            <p:grpSpPr>
              <a:xfrm>
                <a:off x="13761428" y="4708520"/>
                <a:ext cx="3159179" cy="63618"/>
                <a:chOff x="13761428" y="4708520"/>
                <a:chExt cx="3159179" cy="63618"/>
              </a:xfrm>
            </p:grpSpPr>
            <p:grpSp>
              <p:nvGrpSpPr>
                <p:cNvPr id="3611" name="Google Shape;3611;p30"/>
                <p:cNvGrpSpPr/>
                <p:nvPr/>
              </p:nvGrpSpPr>
              <p:grpSpPr>
                <a:xfrm>
                  <a:off x="13761428" y="4708520"/>
                  <a:ext cx="56634" cy="63602"/>
                  <a:chOff x="13761428" y="4708520"/>
                  <a:chExt cx="56634" cy="63602"/>
                </a:xfrm>
              </p:grpSpPr>
              <p:sp>
                <p:nvSpPr>
                  <p:cNvPr id="3612" name="Google Shape;3612;p30"/>
                  <p:cNvSpPr/>
                  <p:nvPr/>
                </p:nvSpPr>
                <p:spPr>
                  <a:xfrm>
                    <a:off x="13798033" y="4710046"/>
                    <a:ext cx="32" cy="33"/>
                  </a:xfrm>
                  <a:custGeom>
                    <a:rect b="b" l="l" r="r" t="t"/>
                    <a:pathLst>
                      <a:path extrusionOk="0" h="33" w="32">
                        <a:moveTo>
                          <a:pt x="32" y="34"/>
                        </a:moveTo>
                        <a:cubicBezTo>
                          <a:pt x="21" y="0"/>
                          <a:pt x="-34" y="-22"/>
                          <a:pt x="32" y="34"/>
                        </a:cubicBezTo>
                        <a:lnTo>
                          <a:pt x="32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613" name="Google Shape;3613;p30"/>
                  <p:cNvSpPr/>
                  <p:nvPr/>
                </p:nvSpPr>
                <p:spPr>
                  <a:xfrm>
                    <a:off x="13761428" y="4708520"/>
                    <a:ext cx="56634" cy="63602"/>
                  </a:xfrm>
                  <a:custGeom>
                    <a:rect b="b" l="l" r="r" t="t"/>
                    <a:pathLst>
                      <a:path extrusionOk="0" h="63602" w="56634">
                        <a:moveTo>
                          <a:pt x="56526" y="31340"/>
                        </a:moveTo>
                        <a:cubicBezTo>
                          <a:pt x="54065" y="2113"/>
                          <a:pt x="27291" y="-2704"/>
                          <a:pt x="39120" y="2966"/>
                        </a:cubicBezTo>
                        <a:cubicBezTo>
                          <a:pt x="30273" y="-1497"/>
                          <a:pt x="21637" y="-821"/>
                          <a:pt x="13910" y="4306"/>
                        </a:cubicBezTo>
                        <a:cubicBezTo>
                          <a:pt x="-16345" y="24385"/>
                          <a:pt x="8134" y="74343"/>
                          <a:pt x="36227" y="61529"/>
                        </a:cubicBezTo>
                        <a:cubicBezTo>
                          <a:pt x="60472" y="50455"/>
                          <a:pt x="56215" y="27397"/>
                          <a:pt x="56526" y="3134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614" name="Google Shape;3614;p30"/>
                <p:cNvGrpSpPr/>
                <p:nvPr/>
              </p:nvGrpSpPr>
              <p:grpSpPr>
                <a:xfrm>
                  <a:off x="14149311" y="4708550"/>
                  <a:ext cx="56575" cy="63588"/>
                  <a:chOff x="14149311" y="4708550"/>
                  <a:chExt cx="56575" cy="63588"/>
                </a:xfrm>
              </p:grpSpPr>
              <p:sp>
                <p:nvSpPr>
                  <p:cNvPr id="3615" name="Google Shape;3615;p30"/>
                  <p:cNvSpPr/>
                  <p:nvPr/>
                </p:nvSpPr>
                <p:spPr>
                  <a:xfrm>
                    <a:off x="14185852" y="4710046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0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616" name="Google Shape;3616;p30"/>
                  <p:cNvSpPr/>
                  <p:nvPr/>
                </p:nvSpPr>
                <p:spPr>
                  <a:xfrm>
                    <a:off x="14149311" y="4708550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76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617" name="Google Shape;3617;p30"/>
                <p:cNvGrpSpPr/>
                <p:nvPr/>
              </p:nvGrpSpPr>
              <p:grpSpPr>
                <a:xfrm>
                  <a:off x="14537134" y="4708550"/>
                  <a:ext cx="56575" cy="63588"/>
                  <a:chOff x="14537134" y="4708550"/>
                  <a:chExt cx="56575" cy="63588"/>
                </a:xfrm>
              </p:grpSpPr>
              <p:sp>
                <p:nvSpPr>
                  <p:cNvPr id="3618" name="Google Shape;3618;p30"/>
                  <p:cNvSpPr/>
                  <p:nvPr/>
                </p:nvSpPr>
                <p:spPr>
                  <a:xfrm>
                    <a:off x="14573670" y="4710046"/>
                    <a:ext cx="32" cy="33"/>
                  </a:xfrm>
                  <a:custGeom>
                    <a:rect b="b" l="l" r="r" t="t"/>
                    <a:pathLst>
                      <a:path extrusionOk="0" h="33" w="32">
                        <a:moveTo>
                          <a:pt x="32" y="34"/>
                        </a:moveTo>
                        <a:cubicBezTo>
                          <a:pt x="21" y="0"/>
                          <a:pt x="-34" y="-22"/>
                          <a:pt x="32" y="34"/>
                        </a:cubicBezTo>
                        <a:lnTo>
                          <a:pt x="32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619" name="Google Shape;3619;p30"/>
                  <p:cNvSpPr/>
                  <p:nvPr/>
                </p:nvSpPr>
                <p:spPr>
                  <a:xfrm>
                    <a:off x="14537134" y="4708550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76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620" name="Google Shape;3620;p30"/>
                <p:cNvGrpSpPr/>
                <p:nvPr/>
              </p:nvGrpSpPr>
              <p:grpSpPr>
                <a:xfrm>
                  <a:off x="14924948" y="4708550"/>
                  <a:ext cx="56575" cy="63588"/>
                  <a:chOff x="14924948" y="4708550"/>
                  <a:chExt cx="56575" cy="63588"/>
                </a:xfrm>
              </p:grpSpPr>
              <p:sp>
                <p:nvSpPr>
                  <p:cNvPr id="3621" name="Google Shape;3621;p30"/>
                  <p:cNvSpPr/>
                  <p:nvPr/>
                </p:nvSpPr>
                <p:spPr>
                  <a:xfrm>
                    <a:off x="14961488" y="4710046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0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622" name="Google Shape;3622;p30"/>
                  <p:cNvSpPr/>
                  <p:nvPr/>
                </p:nvSpPr>
                <p:spPr>
                  <a:xfrm>
                    <a:off x="14924948" y="4708550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76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623" name="Google Shape;3623;p30"/>
                <p:cNvGrpSpPr/>
                <p:nvPr/>
              </p:nvGrpSpPr>
              <p:grpSpPr>
                <a:xfrm>
                  <a:off x="15312772" y="4708550"/>
                  <a:ext cx="56575" cy="63588"/>
                  <a:chOff x="15312772" y="4708550"/>
                  <a:chExt cx="56575" cy="63588"/>
                </a:xfrm>
              </p:grpSpPr>
              <p:sp>
                <p:nvSpPr>
                  <p:cNvPr id="3624" name="Google Shape;3624;p30"/>
                  <p:cNvSpPr/>
                  <p:nvPr/>
                </p:nvSpPr>
                <p:spPr>
                  <a:xfrm>
                    <a:off x="15349303" y="4710046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625" name="Google Shape;3625;p30"/>
                  <p:cNvSpPr/>
                  <p:nvPr/>
                </p:nvSpPr>
                <p:spPr>
                  <a:xfrm>
                    <a:off x="15312772" y="4708550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36"/>
                          <a:pt x="56178" y="27876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626" name="Google Shape;3626;p30"/>
                <p:cNvGrpSpPr/>
                <p:nvPr/>
              </p:nvGrpSpPr>
              <p:grpSpPr>
                <a:xfrm>
                  <a:off x="15700584" y="4708550"/>
                  <a:ext cx="56575" cy="63588"/>
                  <a:chOff x="15700584" y="4708550"/>
                  <a:chExt cx="56575" cy="63588"/>
                </a:xfrm>
              </p:grpSpPr>
              <p:sp>
                <p:nvSpPr>
                  <p:cNvPr id="3627" name="Google Shape;3627;p30"/>
                  <p:cNvSpPr/>
                  <p:nvPr/>
                </p:nvSpPr>
                <p:spPr>
                  <a:xfrm>
                    <a:off x="15737123" y="4710046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0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628" name="Google Shape;3628;p30"/>
                  <p:cNvSpPr/>
                  <p:nvPr/>
                </p:nvSpPr>
                <p:spPr>
                  <a:xfrm>
                    <a:off x="15700584" y="4708550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76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629" name="Google Shape;3629;p30"/>
                <p:cNvGrpSpPr/>
                <p:nvPr/>
              </p:nvGrpSpPr>
              <p:grpSpPr>
                <a:xfrm>
                  <a:off x="16088408" y="4708550"/>
                  <a:ext cx="56575" cy="63588"/>
                  <a:chOff x="16088408" y="4708550"/>
                  <a:chExt cx="56575" cy="63588"/>
                </a:xfrm>
              </p:grpSpPr>
              <p:sp>
                <p:nvSpPr>
                  <p:cNvPr id="3630" name="Google Shape;3630;p30"/>
                  <p:cNvSpPr/>
                  <p:nvPr/>
                </p:nvSpPr>
                <p:spPr>
                  <a:xfrm>
                    <a:off x="16124939" y="4710046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631" name="Google Shape;3631;p30"/>
                  <p:cNvSpPr/>
                  <p:nvPr/>
                </p:nvSpPr>
                <p:spPr>
                  <a:xfrm>
                    <a:off x="16088408" y="4708550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36"/>
                          <a:pt x="56178" y="27876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632" name="Google Shape;3632;p30"/>
                <p:cNvGrpSpPr/>
                <p:nvPr/>
              </p:nvGrpSpPr>
              <p:grpSpPr>
                <a:xfrm>
                  <a:off x="16476220" y="4708550"/>
                  <a:ext cx="56575" cy="63588"/>
                  <a:chOff x="16476220" y="4708550"/>
                  <a:chExt cx="56575" cy="63588"/>
                </a:xfrm>
              </p:grpSpPr>
              <p:sp>
                <p:nvSpPr>
                  <p:cNvPr id="3633" name="Google Shape;3633;p30"/>
                  <p:cNvSpPr/>
                  <p:nvPr/>
                </p:nvSpPr>
                <p:spPr>
                  <a:xfrm>
                    <a:off x="16512761" y="4710046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0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634" name="Google Shape;3634;p30"/>
                  <p:cNvSpPr/>
                  <p:nvPr/>
                </p:nvSpPr>
                <p:spPr>
                  <a:xfrm>
                    <a:off x="16476220" y="4708550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76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635" name="Google Shape;3635;p30"/>
                <p:cNvGrpSpPr/>
                <p:nvPr/>
              </p:nvGrpSpPr>
              <p:grpSpPr>
                <a:xfrm>
                  <a:off x="16863975" y="4708520"/>
                  <a:ext cx="56632" cy="63602"/>
                  <a:chOff x="16863975" y="4708520"/>
                  <a:chExt cx="56632" cy="63602"/>
                </a:xfrm>
              </p:grpSpPr>
              <p:sp>
                <p:nvSpPr>
                  <p:cNvPr id="3636" name="Google Shape;3636;p30"/>
                  <p:cNvSpPr/>
                  <p:nvPr/>
                </p:nvSpPr>
                <p:spPr>
                  <a:xfrm>
                    <a:off x="16900577" y="4710046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637" name="Google Shape;3637;p30"/>
                  <p:cNvSpPr/>
                  <p:nvPr/>
                </p:nvSpPr>
                <p:spPr>
                  <a:xfrm>
                    <a:off x="16863975" y="4708520"/>
                    <a:ext cx="56632" cy="63602"/>
                  </a:xfrm>
                  <a:custGeom>
                    <a:rect b="b" l="l" r="r" t="t"/>
                    <a:pathLst>
                      <a:path extrusionOk="0" h="63602" w="56632">
                        <a:moveTo>
                          <a:pt x="56526" y="31340"/>
                        </a:moveTo>
                        <a:cubicBezTo>
                          <a:pt x="54064" y="2113"/>
                          <a:pt x="27291" y="-2704"/>
                          <a:pt x="39120" y="2966"/>
                        </a:cubicBezTo>
                        <a:cubicBezTo>
                          <a:pt x="30273" y="-1497"/>
                          <a:pt x="21637" y="-821"/>
                          <a:pt x="13910" y="4306"/>
                        </a:cubicBezTo>
                        <a:cubicBezTo>
                          <a:pt x="-16345" y="24385"/>
                          <a:pt x="8134" y="74343"/>
                          <a:pt x="36227" y="61529"/>
                        </a:cubicBezTo>
                        <a:cubicBezTo>
                          <a:pt x="60461" y="50455"/>
                          <a:pt x="56215" y="27397"/>
                          <a:pt x="56526" y="3134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3638" name="Google Shape;3638;p30"/>
              <p:cNvGrpSpPr/>
              <p:nvPr/>
            </p:nvGrpSpPr>
            <p:grpSpPr>
              <a:xfrm>
                <a:off x="13761428" y="5128142"/>
                <a:ext cx="3159179" cy="63618"/>
                <a:chOff x="13761428" y="5128142"/>
                <a:chExt cx="3159179" cy="63618"/>
              </a:xfrm>
            </p:grpSpPr>
            <p:grpSp>
              <p:nvGrpSpPr>
                <p:cNvPr id="3639" name="Google Shape;3639;p30"/>
                <p:cNvGrpSpPr/>
                <p:nvPr/>
              </p:nvGrpSpPr>
              <p:grpSpPr>
                <a:xfrm>
                  <a:off x="13761428" y="5128142"/>
                  <a:ext cx="56634" cy="63602"/>
                  <a:chOff x="13761428" y="5128142"/>
                  <a:chExt cx="56634" cy="63602"/>
                </a:xfrm>
              </p:grpSpPr>
              <p:sp>
                <p:nvSpPr>
                  <p:cNvPr id="3640" name="Google Shape;3640;p30"/>
                  <p:cNvSpPr/>
                  <p:nvPr/>
                </p:nvSpPr>
                <p:spPr>
                  <a:xfrm>
                    <a:off x="13798033" y="5129668"/>
                    <a:ext cx="32" cy="33"/>
                  </a:xfrm>
                  <a:custGeom>
                    <a:rect b="b" l="l" r="r" t="t"/>
                    <a:pathLst>
                      <a:path extrusionOk="0" h="33" w="32">
                        <a:moveTo>
                          <a:pt x="32" y="34"/>
                        </a:moveTo>
                        <a:cubicBezTo>
                          <a:pt x="21" y="0"/>
                          <a:pt x="-34" y="-22"/>
                          <a:pt x="32" y="34"/>
                        </a:cubicBezTo>
                        <a:lnTo>
                          <a:pt x="32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641" name="Google Shape;3641;p30"/>
                  <p:cNvSpPr/>
                  <p:nvPr/>
                </p:nvSpPr>
                <p:spPr>
                  <a:xfrm>
                    <a:off x="13761428" y="5128142"/>
                    <a:ext cx="56634" cy="63602"/>
                  </a:xfrm>
                  <a:custGeom>
                    <a:rect b="b" l="l" r="r" t="t"/>
                    <a:pathLst>
                      <a:path extrusionOk="0" h="63602" w="56634">
                        <a:moveTo>
                          <a:pt x="56526" y="31340"/>
                        </a:moveTo>
                        <a:cubicBezTo>
                          <a:pt x="54065" y="2113"/>
                          <a:pt x="27291" y="-2704"/>
                          <a:pt x="39120" y="2966"/>
                        </a:cubicBezTo>
                        <a:cubicBezTo>
                          <a:pt x="30273" y="-1497"/>
                          <a:pt x="21637" y="-821"/>
                          <a:pt x="13910" y="4306"/>
                        </a:cubicBezTo>
                        <a:cubicBezTo>
                          <a:pt x="-16345" y="24385"/>
                          <a:pt x="8134" y="74343"/>
                          <a:pt x="36227" y="61529"/>
                        </a:cubicBezTo>
                        <a:cubicBezTo>
                          <a:pt x="60472" y="50466"/>
                          <a:pt x="56215" y="27397"/>
                          <a:pt x="56526" y="3134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642" name="Google Shape;3642;p30"/>
                <p:cNvGrpSpPr/>
                <p:nvPr/>
              </p:nvGrpSpPr>
              <p:grpSpPr>
                <a:xfrm>
                  <a:off x="14149311" y="5128172"/>
                  <a:ext cx="56575" cy="63588"/>
                  <a:chOff x="14149311" y="5128172"/>
                  <a:chExt cx="56575" cy="63588"/>
                </a:xfrm>
              </p:grpSpPr>
              <p:sp>
                <p:nvSpPr>
                  <p:cNvPr id="3643" name="Google Shape;3643;p30"/>
                  <p:cNvSpPr/>
                  <p:nvPr/>
                </p:nvSpPr>
                <p:spPr>
                  <a:xfrm>
                    <a:off x="14185852" y="5129668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0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644" name="Google Shape;3644;p30"/>
                  <p:cNvSpPr/>
                  <p:nvPr/>
                </p:nvSpPr>
                <p:spPr>
                  <a:xfrm>
                    <a:off x="14149311" y="5128172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645" name="Google Shape;3645;p30"/>
                <p:cNvGrpSpPr/>
                <p:nvPr/>
              </p:nvGrpSpPr>
              <p:grpSpPr>
                <a:xfrm>
                  <a:off x="14537134" y="5128172"/>
                  <a:ext cx="56575" cy="63588"/>
                  <a:chOff x="14537134" y="5128172"/>
                  <a:chExt cx="56575" cy="63588"/>
                </a:xfrm>
              </p:grpSpPr>
              <p:sp>
                <p:nvSpPr>
                  <p:cNvPr id="3646" name="Google Shape;3646;p30"/>
                  <p:cNvSpPr/>
                  <p:nvPr/>
                </p:nvSpPr>
                <p:spPr>
                  <a:xfrm>
                    <a:off x="14573670" y="5129668"/>
                    <a:ext cx="32" cy="33"/>
                  </a:xfrm>
                  <a:custGeom>
                    <a:rect b="b" l="l" r="r" t="t"/>
                    <a:pathLst>
                      <a:path extrusionOk="0" h="33" w="32">
                        <a:moveTo>
                          <a:pt x="32" y="34"/>
                        </a:moveTo>
                        <a:cubicBezTo>
                          <a:pt x="21" y="0"/>
                          <a:pt x="-34" y="-22"/>
                          <a:pt x="32" y="34"/>
                        </a:cubicBezTo>
                        <a:lnTo>
                          <a:pt x="32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647" name="Google Shape;3647;p30"/>
                  <p:cNvSpPr/>
                  <p:nvPr/>
                </p:nvSpPr>
                <p:spPr>
                  <a:xfrm>
                    <a:off x="14537134" y="5128172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648" name="Google Shape;3648;p30"/>
                <p:cNvGrpSpPr/>
                <p:nvPr/>
              </p:nvGrpSpPr>
              <p:grpSpPr>
                <a:xfrm>
                  <a:off x="14924948" y="5128172"/>
                  <a:ext cx="56575" cy="63588"/>
                  <a:chOff x="14924948" y="5128172"/>
                  <a:chExt cx="56575" cy="63588"/>
                </a:xfrm>
              </p:grpSpPr>
              <p:sp>
                <p:nvSpPr>
                  <p:cNvPr id="3649" name="Google Shape;3649;p30"/>
                  <p:cNvSpPr/>
                  <p:nvPr/>
                </p:nvSpPr>
                <p:spPr>
                  <a:xfrm>
                    <a:off x="14961488" y="5129668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0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650" name="Google Shape;3650;p30"/>
                  <p:cNvSpPr/>
                  <p:nvPr/>
                </p:nvSpPr>
                <p:spPr>
                  <a:xfrm>
                    <a:off x="14924948" y="5128172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651" name="Google Shape;3651;p30"/>
                <p:cNvGrpSpPr/>
                <p:nvPr/>
              </p:nvGrpSpPr>
              <p:grpSpPr>
                <a:xfrm>
                  <a:off x="15312772" y="5128172"/>
                  <a:ext cx="56575" cy="63588"/>
                  <a:chOff x="15312772" y="5128172"/>
                  <a:chExt cx="56575" cy="63588"/>
                </a:xfrm>
              </p:grpSpPr>
              <p:sp>
                <p:nvSpPr>
                  <p:cNvPr id="3652" name="Google Shape;3652;p30"/>
                  <p:cNvSpPr/>
                  <p:nvPr/>
                </p:nvSpPr>
                <p:spPr>
                  <a:xfrm>
                    <a:off x="15349303" y="5129668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653" name="Google Shape;3653;p30"/>
                  <p:cNvSpPr/>
                  <p:nvPr/>
                </p:nvSpPr>
                <p:spPr>
                  <a:xfrm>
                    <a:off x="15312772" y="5128172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36"/>
                          <a:pt x="56178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654" name="Google Shape;3654;p30"/>
                <p:cNvGrpSpPr/>
                <p:nvPr/>
              </p:nvGrpSpPr>
              <p:grpSpPr>
                <a:xfrm>
                  <a:off x="15700584" y="5128172"/>
                  <a:ext cx="56575" cy="63588"/>
                  <a:chOff x="15700584" y="5128172"/>
                  <a:chExt cx="56575" cy="63588"/>
                </a:xfrm>
              </p:grpSpPr>
              <p:sp>
                <p:nvSpPr>
                  <p:cNvPr id="3655" name="Google Shape;3655;p30"/>
                  <p:cNvSpPr/>
                  <p:nvPr/>
                </p:nvSpPr>
                <p:spPr>
                  <a:xfrm>
                    <a:off x="15737123" y="5129668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0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656" name="Google Shape;3656;p30"/>
                  <p:cNvSpPr/>
                  <p:nvPr/>
                </p:nvSpPr>
                <p:spPr>
                  <a:xfrm>
                    <a:off x="15700584" y="5128172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657" name="Google Shape;3657;p30"/>
                <p:cNvGrpSpPr/>
                <p:nvPr/>
              </p:nvGrpSpPr>
              <p:grpSpPr>
                <a:xfrm>
                  <a:off x="16088408" y="5128172"/>
                  <a:ext cx="56575" cy="63588"/>
                  <a:chOff x="16088408" y="5128172"/>
                  <a:chExt cx="56575" cy="63588"/>
                </a:xfrm>
              </p:grpSpPr>
              <p:sp>
                <p:nvSpPr>
                  <p:cNvPr id="3658" name="Google Shape;3658;p30"/>
                  <p:cNvSpPr/>
                  <p:nvPr/>
                </p:nvSpPr>
                <p:spPr>
                  <a:xfrm>
                    <a:off x="16124939" y="5129668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659" name="Google Shape;3659;p30"/>
                  <p:cNvSpPr/>
                  <p:nvPr/>
                </p:nvSpPr>
                <p:spPr>
                  <a:xfrm>
                    <a:off x="16088408" y="5128172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36"/>
                          <a:pt x="56178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660" name="Google Shape;3660;p30"/>
                <p:cNvGrpSpPr/>
                <p:nvPr/>
              </p:nvGrpSpPr>
              <p:grpSpPr>
                <a:xfrm>
                  <a:off x="16476220" y="5128172"/>
                  <a:ext cx="56575" cy="63588"/>
                  <a:chOff x="16476220" y="5128172"/>
                  <a:chExt cx="56575" cy="63588"/>
                </a:xfrm>
              </p:grpSpPr>
              <p:sp>
                <p:nvSpPr>
                  <p:cNvPr id="3661" name="Google Shape;3661;p30"/>
                  <p:cNvSpPr/>
                  <p:nvPr/>
                </p:nvSpPr>
                <p:spPr>
                  <a:xfrm>
                    <a:off x="16512761" y="5129668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0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662" name="Google Shape;3662;p30"/>
                  <p:cNvSpPr/>
                  <p:nvPr/>
                </p:nvSpPr>
                <p:spPr>
                  <a:xfrm>
                    <a:off x="16476220" y="5128172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663" name="Google Shape;3663;p30"/>
                <p:cNvGrpSpPr/>
                <p:nvPr/>
              </p:nvGrpSpPr>
              <p:grpSpPr>
                <a:xfrm>
                  <a:off x="16863975" y="5128142"/>
                  <a:ext cx="56632" cy="63602"/>
                  <a:chOff x="16863975" y="5128142"/>
                  <a:chExt cx="56632" cy="63602"/>
                </a:xfrm>
              </p:grpSpPr>
              <p:sp>
                <p:nvSpPr>
                  <p:cNvPr id="3664" name="Google Shape;3664;p30"/>
                  <p:cNvSpPr/>
                  <p:nvPr/>
                </p:nvSpPr>
                <p:spPr>
                  <a:xfrm>
                    <a:off x="16900577" y="5129668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665" name="Google Shape;3665;p30"/>
                  <p:cNvSpPr/>
                  <p:nvPr/>
                </p:nvSpPr>
                <p:spPr>
                  <a:xfrm>
                    <a:off x="16863975" y="5128142"/>
                    <a:ext cx="56632" cy="63602"/>
                  </a:xfrm>
                  <a:custGeom>
                    <a:rect b="b" l="l" r="r" t="t"/>
                    <a:pathLst>
                      <a:path extrusionOk="0" h="63602" w="56632">
                        <a:moveTo>
                          <a:pt x="56526" y="31340"/>
                        </a:moveTo>
                        <a:cubicBezTo>
                          <a:pt x="54064" y="2113"/>
                          <a:pt x="27291" y="-2704"/>
                          <a:pt x="39120" y="2966"/>
                        </a:cubicBezTo>
                        <a:cubicBezTo>
                          <a:pt x="30273" y="-1497"/>
                          <a:pt x="21637" y="-821"/>
                          <a:pt x="13910" y="4306"/>
                        </a:cubicBezTo>
                        <a:cubicBezTo>
                          <a:pt x="-16345" y="24385"/>
                          <a:pt x="8134" y="74343"/>
                          <a:pt x="36227" y="61529"/>
                        </a:cubicBezTo>
                        <a:cubicBezTo>
                          <a:pt x="60461" y="50466"/>
                          <a:pt x="56215" y="27397"/>
                          <a:pt x="56526" y="3134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3666" name="Google Shape;3666;p30"/>
              <p:cNvGrpSpPr/>
              <p:nvPr/>
            </p:nvGrpSpPr>
            <p:grpSpPr>
              <a:xfrm>
                <a:off x="13761428" y="5547764"/>
                <a:ext cx="3159179" cy="63618"/>
                <a:chOff x="13761428" y="5547764"/>
                <a:chExt cx="3159179" cy="63618"/>
              </a:xfrm>
            </p:grpSpPr>
            <p:grpSp>
              <p:nvGrpSpPr>
                <p:cNvPr id="3667" name="Google Shape;3667;p30"/>
                <p:cNvGrpSpPr/>
                <p:nvPr/>
              </p:nvGrpSpPr>
              <p:grpSpPr>
                <a:xfrm>
                  <a:off x="13761428" y="5547764"/>
                  <a:ext cx="56634" cy="63602"/>
                  <a:chOff x="13761428" y="5547764"/>
                  <a:chExt cx="56634" cy="63602"/>
                </a:xfrm>
              </p:grpSpPr>
              <p:sp>
                <p:nvSpPr>
                  <p:cNvPr id="3668" name="Google Shape;3668;p30"/>
                  <p:cNvSpPr/>
                  <p:nvPr/>
                </p:nvSpPr>
                <p:spPr>
                  <a:xfrm>
                    <a:off x="13798033" y="5549298"/>
                    <a:ext cx="32" cy="25"/>
                  </a:xfrm>
                  <a:custGeom>
                    <a:rect b="b" l="l" r="r" t="t"/>
                    <a:pathLst>
                      <a:path extrusionOk="0" h="25" w="32">
                        <a:moveTo>
                          <a:pt x="32" y="26"/>
                        </a:moveTo>
                        <a:cubicBezTo>
                          <a:pt x="21" y="3"/>
                          <a:pt x="-34" y="-19"/>
                          <a:pt x="32" y="26"/>
                        </a:cubicBezTo>
                        <a:lnTo>
                          <a:pt x="32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669" name="Google Shape;3669;p30"/>
                  <p:cNvSpPr/>
                  <p:nvPr/>
                </p:nvSpPr>
                <p:spPr>
                  <a:xfrm>
                    <a:off x="13761428" y="5547764"/>
                    <a:ext cx="56634" cy="63602"/>
                  </a:xfrm>
                  <a:custGeom>
                    <a:rect b="b" l="l" r="r" t="t"/>
                    <a:pathLst>
                      <a:path extrusionOk="0" h="63602" w="56634">
                        <a:moveTo>
                          <a:pt x="56526" y="31340"/>
                        </a:moveTo>
                        <a:cubicBezTo>
                          <a:pt x="54065" y="2113"/>
                          <a:pt x="27291" y="-2704"/>
                          <a:pt x="39120" y="2966"/>
                        </a:cubicBezTo>
                        <a:cubicBezTo>
                          <a:pt x="30273" y="-1497"/>
                          <a:pt x="21637" y="-822"/>
                          <a:pt x="13910" y="4306"/>
                        </a:cubicBezTo>
                        <a:cubicBezTo>
                          <a:pt x="-16345" y="24385"/>
                          <a:pt x="8134" y="74343"/>
                          <a:pt x="36227" y="61529"/>
                        </a:cubicBezTo>
                        <a:cubicBezTo>
                          <a:pt x="60472" y="50466"/>
                          <a:pt x="56215" y="27408"/>
                          <a:pt x="56526" y="3134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670" name="Google Shape;3670;p30"/>
                <p:cNvGrpSpPr/>
                <p:nvPr/>
              </p:nvGrpSpPr>
              <p:grpSpPr>
                <a:xfrm>
                  <a:off x="14149311" y="5547794"/>
                  <a:ext cx="56575" cy="63588"/>
                  <a:chOff x="14149311" y="5547794"/>
                  <a:chExt cx="56575" cy="63588"/>
                </a:xfrm>
              </p:grpSpPr>
              <p:sp>
                <p:nvSpPr>
                  <p:cNvPr id="3671" name="Google Shape;3671;p30"/>
                  <p:cNvSpPr/>
                  <p:nvPr/>
                </p:nvSpPr>
                <p:spPr>
                  <a:xfrm>
                    <a:off x="14185852" y="5549298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7" y="26"/>
                        </a:moveTo>
                        <a:cubicBezTo>
                          <a:pt x="16" y="3"/>
                          <a:pt x="-28" y="-19"/>
                          <a:pt x="27" y="26"/>
                        </a:cubicBezTo>
                        <a:lnTo>
                          <a:pt x="27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672" name="Google Shape;3672;p30"/>
                  <p:cNvSpPr/>
                  <p:nvPr/>
                </p:nvSpPr>
                <p:spPr>
                  <a:xfrm>
                    <a:off x="14149311" y="5547794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5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7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673" name="Google Shape;3673;p30"/>
                <p:cNvGrpSpPr/>
                <p:nvPr/>
              </p:nvGrpSpPr>
              <p:grpSpPr>
                <a:xfrm>
                  <a:off x="14537134" y="5547794"/>
                  <a:ext cx="56575" cy="63588"/>
                  <a:chOff x="14537134" y="5547794"/>
                  <a:chExt cx="56575" cy="63588"/>
                </a:xfrm>
              </p:grpSpPr>
              <p:sp>
                <p:nvSpPr>
                  <p:cNvPr id="3674" name="Google Shape;3674;p30"/>
                  <p:cNvSpPr/>
                  <p:nvPr/>
                </p:nvSpPr>
                <p:spPr>
                  <a:xfrm>
                    <a:off x="14573670" y="5549298"/>
                    <a:ext cx="32" cy="25"/>
                  </a:xfrm>
                  <a:custGeom>
                    <a:rect b="b" l="l" r="r" t="t"/>
                    <a:pathLst>
                      <a:path extrusionOk="0" h="25" w="32">
                        <a:moveTo>
                          <a:pt x="32" y="26"/>
                        </a:moveTo>
                        <a:cubicBezTo>
                          <a:pt x="21" y="3"/>
                          <a:pt x="-34" y="-19"/>
                          <a:pt x="32" y="26"/>
                        </a:cubicBezTo>
                        <a:lnTo>
                          <a:pt x="32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675" name="Google Shape;3675;p30"/>
                  <p:cNvSpPr/>
                  <p:nvPr/>
                </p:nvSpPr>
                <p:spPr>
                  <a:xfrm>
                    <a:off x="14537134" y="5547794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5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7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676" name="Google Shape;3676;p30"/>
                <p:cNvGrpSpPr/>
                <p:nvPr/>
              </p:nvGrpSpPr>
              <p:grpSpPr>
                <a:xfrm>
                  <a:off x="14924948" y="5547794"/>
                  <a:ext cx="56575" cy="63588"/>
                  <a:chOff x="14924948" y="5547794"/>
                  <a:chExt cx="56575" cy="63588"/>
                </a:xfrm>
              </p:grpSpPr>
              <p:sp>
                <p:nvSpPr>
                  <p:cNvPr id="3677" name="Google Shape;3677;p30"/>
                  <p:cNvSpPr/>
                  <p:nvPr/>
                </p:nvSpPr>
                <p:spPr>
                  <a:xfrm>
                    <a:off x="14961488" y="5549298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7" y="26"/>
                        </a:moveTo>
                        <a:cubicBezTo>
                          <a:pt x="16" y="3"/>
                          <a:pt x="-28" y="-19"/>
                          <a:pt x="27" y="26"/>
                        </a:cubicBezTo>
                        <a:lnTo>
                          <a:pt x="27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678" name="Google Shape;3678;p30"/>
                  <p:cNvSpPr/>
                  <p:nvPr/>
                </p:nvSpPr>
                <p:spPr>
                  <a:xfrm>
                    <a:off x="14924948" y="5547794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5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7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679" name="Google Shape;3679;p30"/>
                <p:cNvGrpSpPr/>
                <p:nvPr/>
              </p:nvGrpSpPr>
              <p:grpSpPr>
                <a:xfrm>
                  <a:off x="15312772" y="5547794"/>
                  <a:ext cx="56575" cy="63588"/>
                  <a:chOff x="15312772" y="5547794"/>
                  <a:chExt cx="56575" cy="63588"/>
                </a:xfrm>
              </p:grpSpPr>
              <p:sp>
                <p:nvSpPr>
                  <p:cNvPr id="3680" name="Google Shape;3680;p30"/>
                  <p:cNvSpPr/>
                  <p:nvPr/>
                </p:nvSpPr>
                <p:spPr>
                  <a:xfrm>
                    <a:off x="15349303" y="5549298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681" name="Google Shape;3681;p30"/>
                  <p:cNvSpPr/>
                  <p:nvPr/>
                </p:nvSpPr>
                <p:spPr>
                  <a:xfrm>
                    <a:off x="15312772" y="5547794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5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47"/>
                          <a:pt x="56178" y="27887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682" name="Google Shape;3682;p30"/>
                <p:cNvGrpSpPr/>
                <p:nvPr/>
              </p:nvGrpSpPr>
              <p:grpSpPr>
                <a:xfrm>
                  <a:off x="15700584" y="5547794"/>
                  <a:ext cx="56575" cy="63588"/>
                  <a:chOff x="15700584" y="5547794"/>
                  <a:chExt cx="56575" cy="63588"/>
                </a:xfrm>
              </p:grpSpPr>
              <p:sp>
                <p:nvSpPr>
                  <p:cNvPr id="3683" name="Google Shape;3683;p30"/>
                  <p:cNvSpPr/>
                  <p:nvPr/>
                </p:nvSpPr>
                <p:spPr>
                  <a:xfrm>
                    <a:off x="15737123" y="5549298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7" y="26"/>
                        </a:moveTo>
                        <a:cubicBezTo>
                          <a:pt x="16" y="3"/>
                          <a:pt x="-28" y="-19"/>
                          <a:pt x="27" y="26"/>
                        </a:cubicBezTo>
                        <a:lnTo>
                          <a:pt x="27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684" name="Google Shape;3684;p30"/>
                  <p:cNvSpPr/>
                  <p:nvPr/>
                </p:nvSpPr>
                <p:spPr>
                  <a:xfrm>
                    <a:off x="15700584" y="5547794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5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7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685" name="Google Shape;3685;p30"/>
                <p:cNvGrpSpPr/>
                <p:nvPr/>
              </p:nvGrpSpPr>
              <p:grpSpPr>
                <a:xfrm>
                  <a:off x="16088408" y="5547794"/>
                  <a:ext cx="56575" cy="63588"/>
                  <a:chOff x="16088408" y="5547794"/>
                  <a:chExt cx="56575" cy="63588"/>
                </a:xfrm>
              </p:grpSpPr>
              <p:sp>
                <p:nvSpPr>
                  <p:cNvPr id="3686" name="Google Shape;3686;p30"/>
                  <p:cNvSpPr/>
                  <p:nvPr/>
                </p:nvSpPr>
                <p:spPr>
                  <a:xfrm>
                    <a:off x="16124939" y="5549298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687" name="Google Shape;3687;p30"/>
                  <p:cNvSpPr/>
                  <p:nvPr/>
                </p:nvSpPr>
                <p:spPr>
                  <a:xfrm>
                    <a:off x="16088408" y="5547794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5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47"/>
                          <a:pt x="56178" y="27887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688" name="Google Shape;3688;p30"/>
                <p:cNvGrpSpPr/>
                <p:nvPr/>
              </p:nvGrpSpPr>
              <p:grpSpPr>
                <a:xfrm>
                  <a:off x="16476220" y="5547794"/>
                  <a:ext cx="56575" cy="63588"/>
                  <a:chOff x="16476220" y="5547794"/>
                  <a:chExt cx="56575" cy="63588"/>
                </a:xfrm>
              </p:grpSpPr>
              <p:sp>
                <p:nvSpPr>
                  <p:cNvPr id="3689" name="Google Shape;3689;p30"/>
                  <p:cNvSpPr/>
                  <p:nvPr/>
                </p:nvSpPr>
                <p:spPr>
                  <a:xfrm>
                    <a:off x="16512761" y="5549298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7" y="26"/>
                        </a:moveTo>
                        <a:cubicBezTo>
                          <a:pt x="16" y="3"/>
                          <a:pt x="-28" y="-19"/>
                          <a:pt x="27" y="26"/>
                        </a:cubicBezTo>
                        <a:lnTo>
                          <a:pt x="27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690" name="Google Shape;3690;p30"/>
                  <p:cNvSpPr/>
                  <p:nvPr/>
                </p:nvSpPr>
                <p:spPr>
                  <a:xfrm>
                    <a:off x="16476220" y="5547794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5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7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691" name="Google Shape;3691;p30"/>
                <p:cNvGrpSpPr/>
                <p:nvPr/>
              </p:nvGrpSpPr>
              <p:grpSpPr>
                <a:xfrm>
                  <a:off x="16863975" y="5547764"/>
                  <a:ext cx="56632" cy="63602"/>
                  <a:chOff x="16863975" y="5547764"/>
                  <a:chExt cx="56632" cy="63602"/>
                </a:xfrm>
              </p:grpSpPr>
              <p:sp>
                <p:nvSpPr>
                  <p:cNvPr id="3692" name="Google Shape;3692;p30"/>
                  <p:cNvSpPr/>
                  <p:nvPr/>
                </p:nvSpPr>
                <p:spPr>
                  <a:xfrm>
                    <a:off x="16900577" y="5549298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693" name="Google Shape;3693;p30"/>
                  <p:cNvSpPr/>
                  <p:nvPr/>
                </p:nvSpPr>
                <p:spPr>
                  <a:xfrm>
                    <a:off x="16863975" y="5547764"/>
                    <a:ext cx="56632" cy="63602"/>
                  </a:xfrm>
                  <a:custGeom>
                    <a:rect b="b" l="l" r="r" t="t"/>
                    <a:pathLst>
                      <a:path extrusionOk="0" h="63602" w="56632">
                        <a:moveTo>
                          <a:pt x="56526" y="31340"/>
                        </a:moveTo>
                        <a:cubicBezTo>
                          <a:pt x="54064" y="2113"/>
                          <a:pt x="27291" y="-2704"/>
                          <a:pt x="39120" y="2966"/>
                        </a:cubicBezTo>
                        <a:cubicBezTo>
                          <a:pt x="30273" y="-1497"/>
                          <a:pt x="21637" y="-822"/>
                          <a:pt x="13910" y="4306"/>
                        </a:cubicBezTo>
                        <a:cubicBezTo>
                          <a:pt x="-16345" y="24385"/>
                          <a:pt x="8134" y="74343"/>
                          <a:pt x="36227" y="61529"/>
                        </a:cubicBezTo>
                        <a:cubicBezTo>
                          <a:pt x="60461" y="50466"/>
                          <a:pt x="56215" y="27408"/>
                          <a:pt x="56526" y="3134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3694" name="Google Shape;3694;p30"/>
              <p:cNvGrpSpPr/>
              <p:nvPr/>
            </p:nvGrpSpPr>
            <p:grpSpPr>
              <a:xfrm>
                <a:off x="13761428" y="5967386"/>
                <a:ext cx="3159179" cy="63618"/>
                <a:chOff x="13761428" y="5967386"/>
                <a:chExt cx="3159179" cy="63618"/>
              </a:xfrm>
            </p:grpSpPr>
            <p:grpSp>
              <p:nvGrpSpPr>
                <p:cNvPr id="3695" name="Google Shape;3695;p30"/>
                <p:cNvGrpSpPr/>
                <p:nvPr/>
              </p:nvGrpSpPr>
              <p:grpSpPr>
                <a:xfrm>
                  <a:off x="13761428" y="5967386"/>
                  <a:ext cx="56634" cy="63602"/>
                  <a:chOff x="13761428" y="5967386"/>
                  <a:chExt cx="56634" cy="63602"/>
                </a:xfrm>
              </p:grpSpPr>
              <p:sp>
                <p:nvSpPr>
                  <p:cNvPr id="3696" name="Google Shape;3696;p30"/>
                  <p:cNvSpPr/>
                  <p:nvPr/>
                </p:nvSpPr>
                <p:spPr>
                  <a:xfrm>
                    <a:off x="13798033" y="5968920"/>
                    <a:ext cx="32" cy="25"/>
                  </a:xfrm>
                  <a:custGeom>
                    <a:rect b="b" l="l" r="r" t="t"/>
                    <a:pathLst>
                      <a:path extrusionOk="0" h="25" w="32">
                        <a:moveTo>
                          <a:pt x="32" y="26"/>
                        </a:moveTo>
                        <a:cubicBezTo>
                          <a:pt x="21" y="4"/>
                          <a:pt x="-34" y="-19"/>
                          <a:pt x="32" y="26"/>
                        </a:cubicBezTo>
                        <a:lnTo>
                          <a:pt x="32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697" name="Google Shape;3697;p30"/>
                  <p:cNvSpPr/>
                  <p:nvPr/>
                </p:nvSpPr>
                <p:spPr>
                  <a:xfrm>
                    <a:off x="13761428" y="5967386"/>
                    <a:ext cx="56634" cy="63602"/>
                  </a:xfrm>
                  <a:custGeom>
                    <a:rect b="b" l="l" r="r" t="t"/>
                    <a:pathLst>
                      <a:path extrusionOk="0" h="63602" w="56634">
                        <a:moveTo>
                          <a:pt x="56526" y="31340"/>
                        </a:moveTo>
                        <a:cubicBezTo>
                          <a:pt x="54065" y="2113"/>
                          <a:pt x="27291" y="-2704"/>
                          <a:pt x="39120" y="2966"/>
                        </a:cubicBezTo>
                        <a:cubicBezTo>
                          <a:pt x="30273" y="-1497"/>
                          <a:pt x="21637" y="-821"/>
                          <a:pt x="13910" y="4306"/>
                        </a:cubicBezTo>
                        <a:cubicBezTo>
                          <a:pt x="-16345" y="24385"/>
                          <a:pt x="8134" y="74343"/>
                          <a:pt x="36227" y="61529"/>
                        </a:cubicBezTo>
                        <a:cubicBezTo>
                          <a:pt x="60472" y="50466"/>
                          <a:pt x="56215" y="27408"/>
                          <a:pt x="56526" y="3134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698" name="Google Shape;3698;p30"/>
                <p:cNvGrpSpPr/>
                <p:nvPr/>
              </p:nvGrpSpPr>
              <p:grpSpPr>
                <a:xfrm>
                  <a:off x="14149311" y="5967416"/>
                  <a:ext cx="56575" cy="63588"/>
                  <a:chOff x="14149311" y="5967416"/>
                  <a:chExt cx="56575" cy="63588"/>
                </a:xfrm>
              </p:grpSpPr>
              <p:sp>
                <p:nvSpPr>
                  <p:cNvPr id="3699" name="Google Shape;3699;p30"/>
                  <p:cNvSpPr/>
                  <p:nvPr/>
                </p:nvSpPr>
                <p:spPr>
                  <a:xfrm>
                    <a:off x="14185852" y="5968920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7" y="26"/>
                        </a:moveTo>
                        <a:cubicBezTo>
                          <a:pt x="16" y="4"/>
                          <a:pt x="-28" y="-19"/>
                          <a:pt x="27" y="26"/>
                        </a:cubicBezTo>
                        <a:lnTo>
                          <a:pt x="27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700" name="Google Shape;3700;p30"/>
                  <p:cNvSpPr/>
                  <p:nvPr/>
                </p:nvSpPr>
                <p:spPr>
                  <a:xfrm>
                    <a:off x="14149311" y="5967416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09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7"/>
                          <a:pt x="56456" y="313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701" name="Google Shape;3701;p30"/>
                <p:cNvGrpSpPr/>
                <p:nvPr/>
              </p:nvGrpSpPr>
              <p:grpSpPr>
                <a:xfrm>
                  <a:off x="14537134" y="5967416"/>
                  <a:ext cx="56575" cy="63588"/>
                  <a:chOff x="14537134" y="5967416"/>
                  <a:chExt cx="56575" cy="63588"/>
                </a:xfrm>
              </p:grpSpPr>
              <p:sp>
                <p:nvSpPr>
                  <p:cNvPr id="3702" name="Google Shape;3702;p30"/>
                  <p:cNvSpPr/>
                  <p:nvPr/>
                </p:nvSpPr>
                <p:spPr>
                  <a:xfrm>
                    <a:off x="14573670" y="5968920"/>
                    <a:ext cx="32" cy="25"/>
                  </a:xfrm>
                  <a:custGeom>
                    <a:rect b="b" l="l" r="r" t="t"/>
                    <a:pathLst>
                      <a:path extrusionOk="0" h="25" w="32">
                        <a:moveTo>
                          <a:pt x="32" y="26"/>
                        </a:moveTo>
                        <a:cubicBezTo>
                          <a:pt x="21" y="4"/>
                          <a:pt x="-34" y="-19"/>
                          <a:pt x="32" y="26"/>
                        </a:cubicBezTo>
                        <a:lnTo>
                          <a:pt x="32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703" name="Google Shape;3703;p30"/>
                  <p:cNvSpPr/>
                  <p:nvPr/>
                </p:nvSpPr>
                <p:spPr>
                  <a:xfrm>
                    <a:off x="14537134" y="5967416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09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7"/>
                          <a:pt x="56456" y="313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704" name="Google Shape;3704;p30"/>
                <p:cNvGrpSpPr/>
                <p:nvPr/>
              </p:nvGrpSpPr>
              <p:grpSpPr>
                <a:xfrm>
                  <a:off x="14924948" y="5967416"/>
                  <a:ext cx="56575" cy="63588"/>
                  <a:chOff x="14924948" y="5967416"/>
                  <a:chExt cx="56575" cy="63588"/>
                </a:xfrm>
              </p:grpSpPr>
              <p:sp>
                <p:nvSpPr>
                  <p:cNvPr id="3705" name="Google Shape;3705;p30"/>
                  <p:cNvSpPr/>
                  <p:nvPr/>
                </p:nvSpPr>
                <p:spPr>
                  <a:xfrm>
                    <a:off x="14961488" y="5968920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7" y="26"/>
                        </a:moveTo>
                        <a:cubicBezTo>
                          <a:pt x="16" y="4"/>
                          <a:pt x="-28" y="-19"/>
                          <a:pt x="27" y="26"/>
                        </a:cubicBezTo>
                        <a:lnTo>
                          <a:pt x="27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706" name="Google Shape;3706;p30"/>
                  <p:cNvSpPr/>
                  <p:nvPr/>
                </p:nvSpPr>
                <p:spPr>
                  <a:xfrm>
                    <a:off x="14924948" y="5967416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09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7"/>
                          <a:pt x="56456" y="313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707" name="Google Shape;3707;p30"/>
                <p:cNvGrpSpPr/>
                <p:nvPr/>
              </p:nvGrpSpPr>
              <p:grpSpPr>
                <a:xfrm>
                  <a:off x="15312772" y="5967416"/>
                  <a:ext cx="56575" cy="63588"/>
                  <a:chOff x="15312772" y="5967416"/>
                  <a:chExt cx="56575" cy="63588"/>
                </a:xfrm>
              </p:grpSpPr>
              <p:sp>
                <p:nvSpPr>
                  <p:cNvPr id="3708" name="Google Shape;3708;p30"/>
                  <p:cNvSpPr/>
                  <p:nvPr/>
                </p:nvSpPr>
                <p:spPr>
                  <a:xfrm>
                    <a:off x="15349303" y="5968920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4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709" name="Google Shape;3709;p30"/>
                  <p:cNvSpPr/>
                  <p:nvPr/>
                </p:nvSpPr>
                <p:spPr>
                  <a:xfrm>
                    <a:off x="15312772" y="5967416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09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47"/>
                          <a:pt x="56178" y="27887"/>
                          <a:pt x="56456" y="313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710" name="Google Shape;3710;p30"/>
                <p:cNvGrpSpPr/>
                <p:nvPr/>
              </p:nvGrpSpPr>
              <p:grpSpPr>
                <a:xfrm>
                  <a:off x="15700584" y="5967416"/>
                  <a:ext cx="56575" cy="63588"/>
                  <a:chOff x="15700584" y="5967416"/>
                  <a:chExt cx="56575" cy="63588"/>
                </a:xfrm>
              </p:grpSpPr>
              <p:sp>
                <p:nvSpPr>
                  <p:cNvPr id="3711" name="Google Shape;3711;p30"/>
                  <p:cNvSpPr/>
                  <p:nvPr/>
                </p:nvSpPr>
                <p:spPr>
                  <a:xfrm>
                    <a:off x="15737123" y="5968920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7" y="26"/>
                        </a:moveTo>
                        <a:cubicBezTo>
                          <a:pt x="16" y="4"/>
                          <a:pt x="-28" y="-19"/>
                          <a:pt x="27" y="26"/>
                        </a:cubicBezTo>
                        <a:lnTo>
                          <a:pt x="27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712" name="Google Shape;3712;p30"/>
                  <p:cNvSpPr/>
                  <p:nvPr/>
                </p:nvSpPr>
                <p:spPr>
                  <a:xfrm>
                    <a:off x="15700584" y="5967416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09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7"/>
                          <a:pt x="56456" y="313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713" name="Google Shape;3713;p30"/>
                <p:cNvGrpSpPr/>
                <p:nvPr/>
              </p:nvGrpSpPr>
              <p:grpSpPr>
                <a:xfrm>
                  <a:off x="16088408" y="5967416"/>
                  <a:ext cx="56575" cy="63588"/>
                  <a:chOff x="16088408" y="5967416"/>
                  <a:chExt cx="56575" cy="63588"/>
                </a:xfrm>
              </p:grpSpPr>
              <p:sp>
                <p:nvSpPr>
                  <p:cNvPr id="3714" name="Google Shape;3714;p30"/>
                  <p:cNvSpPr/>
                  <p:nvPr/>
                </p:nvSpPr>
                <p:spPr>
                  <a:xfrm>
                    <a:off x="16124939" y="5968920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4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715" name="Google Shape;3715;p30"/>
                  <p:cNvSpPr/>
                  <p:nvPr/>
                </p:nvSpPr>
                <p:spPr>
                  <a:xfrm>
                    <a:off x="16088408" y="5967416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09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47"/>
                          <a:pt x="56178" y="27887"/>
                          <a:pt x="56456" y="313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716" name="Google Shape;3716;p30"/>
                <p:cNvGrpSpPr/>
                <p:nvPr/>
              </p:nvGrpSpPr>
              <p:grpSpPr>
                <a:xfrm>
                  <a:off x="16476220" y="5967416"/>
                  <a:ext cx="56575" cy="63588"/>
                  <a:chOff x="16476220" y="5967416"/>
                  <a:chExt cx="56575" cy="63588"/>
                </a:xfrm>
              </p:grpSpPr>
              <p:sp>
                <p:nvSpPr>
                  <p:cNvPr id="3717" name="Google Shape;3717;p30"/>
                  <p:cNvSpPr/>
                  <p:nvPr/>
                </p:nvSpPr>
                <p:spPr>
                  <a:xfrm>
                    <a:off x="16512761" y="5968920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7" y="26"/>
                        </a:moveTo>
                        <a:cubicBezTo>
                          <a:pt x="16" y="4"/>
                          <a:pt x="-28" y="-19"/>
                          <a:pt x="27" y="26"/>
                        </a:cubicBezTo>
                        <a:lnTo>
                          <a:pt x="27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718" name="Google Shape;3718;p30"/>
                  <p:cNvSpPr/>
                  <p:nvPr/>
                </p:nvSpPr>
                <p:spPr>
                  <a:xfrm>
                    <a:off x="16476220" y="5967416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09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7"/>
                          <a:pt x="56456" y="313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719" name="Google Shape;3719;p30"/>
                <p:cNvGrpSpPr/>
                <p:nvPr/>
              </p:nvGrpSpPr>
              <p:grpSpPr>
                <a:xfrm>
                  <a:off x="16863975" y="5967386"/>
                  <a:ext cx="56632" cy="63602"/>
                  <a:chOff x="16863975" y="5967386"/>
                  <a:chExt cx="56632" cy="63602"/>
                </a:xfrm>
              </p:grpSpPr>
              <p:sp>
                <p:nvSpPr>
                  <p:cNvPr id="3720" name="Google Shape;3720;p30"/>
                  <p:cNvSpPr/>
                  <p:nvPr/>
                </p:nvSpPr>
                <p:spPr>
                  <a:xfrm>
                    <a:off x="16900577" y="5968920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4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721" name="Google Shape;3721;p30"/>
                  <p:cNvSpPr/>
                  <p:nvPr/>
                </p:nvSpPr>
                <p:spPr>
                  <a:xfrm>
                    <a:off x="16863975" y="5967386"/>
                    <a:ext cx="56632" cy="63602"/>
                  </a:xfrm>
                  <a:custGeom>
                    <a:rect b="b" l="l" r="r" t="t"/>
                    <a:pathLst>
                      <a:path extrusionOk="0" h="63602" w="56632">
                        <a:moveTo>
                          <a:pt x="56526" y="31340"/>
                        </a:moveTo>
                        <a:cubicBezTo>
                          <a:pt x="54064" y="2113"/>
                          <a:pt x="27291" y="-2704"/>
                          <a:pt x="39120" y="2966"/>
                        </a:cubicBezTo>
                        <a:cubicBezTo>
                          <a:pt x="30273" y="-1497"/>
                          <a:pt x="21637" y="-821"/>
                          <a:pt x="13910" y="4306"/>
                        </a:cubicBezTo>
                        <a:cubicBezTo>
                          <a:pt x="-16345" y="24385"/>
                          <a:pt x="8134" y="74343"/>
                          <a:pt x="36227" y="61529"/>
                        </a:cubicBezTo>
                        <a:cubicBezTo>
                          <a:pt x="60461" y="50466"/>
                          <a:pt x="56215" y="27408"/>
                          <a:pt x="56526" y="3134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3722" name="Google Shape;3722;p30"/>
              <p:cNvGrpSpPr/>
              <p:nvPr/>
            </p:nvGrpSpPr>
            <p:grpSpPr>
              <a:xfrm>
                <a:off x="13761428" y="6387019"/>
                <a:ext cx="3159179" cy="63619"/>
                <a:chOff x="13761428" y="6387019"/>
                <a:chExt cx="3159179" cy="63619"/>
              </a:xfrm>
            </p:grpSpPr>
            <p:grpSp>
              <p:nvGrpSpPr>
                <p:cNvPr id="3723" name="Google Shape;3723;p30"/>
                <p:cNvGrpSpPr/>
                <p:nvPr/>
              </p:nvGrpSpPr>
              <p:grpSpPr>
                <a:xfrm>
                  <a:off x="13761428" y="6387019"/>
                  <a:ext cx="56634" cy="63602"/>
                  <a:chOff x="13761428" y="6387019"/>
                  <a:chExt cx="56634" cy="63602"/>
                </a:xfrm>
              </p:grpSpPr>
              <p:sp>
                <p:nvSpPr>
                  <p:cNvPr id="3724" name="Google Shape;3724;p30"/>
                  <p:cNvSpPr/>
                  <p:nvPr/>
                </p:nvSpPr>
                <p:spPr>
                  <a:xfrm>
                    <a:off x="13798033" y="6388545"/>
                    <a:ext cx="32" cy="33"/>
                  </a:xfrm>
                  <a:custGeom>
                    <a:rect b="b" l="l" r="r" t="t"/>
                    <a:pathLst>
                      <a:path extrusionOk="0" h="33" w="32">
                        <a:moveTo>
                          <a:pt x="32" y="34"/>
                        </a:moveTo>
                        <a:cubicBezTo>
                          <a:pt x="21" y="0"/>
                          <a:pt x="-34" y="-22"/>
                          <a:pt x="32" y="34"/>
                        </a:cubicBezTo>
                        <a:lnTo>
                          <a:pt x="32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725" name="Google Shape;3725;p30"/>
                  <p:cNvSpPr/>
                  <p:nvPr/>
                </p:nvSpPr>
                <p:spPr>
                  <a:xfrm>
                    <a:off x="13761428" y="6387019"/>
                    <a:ext cx="56634" cy="63602"/>
                  </a:xfrm>
                  <a:custGeom>
                    <a:rect b="b" l="l" r="r" t="t"/>
                    <a:pathLst>
                      <a:path extrusionOk="0" h="63602" w="56634">
                        <a:moveTo>
                          <a:pt x="56526" y="31340"/>
                        </a:moveTo>
                        <a:cubicBezTo>
                          <a:pt x="54065" y="2114"/>
                          <a:pt x="27291" y="-2704"/>
                          <a:pt x="39120" y="2966"/>
                        </a:cubicBezTo>
                        <a:cubicBezTo>
                          <a:pt x="30273" y="-1497"/>
                          <a:pt x="21637" y="-821"/>
                          <a:pt x="13910" y="4306"/>
                        </a:cubicBezTo>
                        <a:cubicBezTo>
                          <a:pt x="-16345" y="24385"/>
                          <a:pt x="8134" y="74343"/>
                          <a:pt x="36227" y="61529"/>
                        </a:cubicBezTo>
                        <a:cubicBezTo>
                          <a:pt x="60472" y="50455"/>
                          <a:pt x="56215" y="27397"/>
                          <a:pt x="56526" y="3134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726" name="Google Shape;3726;p30"/>
                <p:cNvGrpSpPr/>
                <p:nvPr/>
              </p:nvGrpSpPr>
              <p:grpSpPr>
                <a:xfrm>
                  <a:off x="14149311" y="6387050"/>
                  <a:ext cx="56575" cy="63588"/>
                  <a:chOff x="14149311" y="6387050"/>
                  <a:chExt cx="56575" cy="63588"/>
                </a:xfrm>
              </p:grpSpPr>
              <p:sp>
                <p:nvSpPr>
                  <p:cNvPr id="3727" name="Google Shape;3727;p30"/>
                  <p:cNvSpPr/>
                  <p:nvPr/>
                </p:nvSpPr>
                <p:spPr>
                  <a:xfrm>
                    <a:off x="14185852" y="6388545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0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728" name="Google Shape;3728;p30"/>
                  <p:cNvSpPr/>
                  <p:nvPr/>
                </p:nvSpPr>
                <p:spPr>
                  <a:xfrm>
                    <a:off x="14149311" y="6387050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09"/>
                        </a:moveTo>
                        <a:cubicBezTo>
                          <a:pt x="54083" y="2095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76"/>
                          <a:pt x="56456" y="313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729" name="Google Shape;3729;p30"/>
                <p:cNvGrpSpPr/>
                <p:nvPr/>
              </p:nvGrpSpPr>
              <p:grpSpPr>
                <a:xfrm>
                  <a:off x="14537134" y="6387050"/>
                  <a:ext cx="56575" cy="63588"/>
                  <a:chOff x="14537134" y="6387050"/>
                  <a:chExt cx="56575" cy="63588"/>
                </a:xfrm>
              </p:grpSpPr>
              <p:sp>
                <p:nvSpPr>
                  <p:cNvPr id="3730" name="Google Shape;3730;p30"/>
                  <p:cNvSpPr/>
                  <p:nvPr/>
                </p:nvSpPr>
                <p:spPr>
                  <a:xfrm>
                    <a:off x="14573670" y="6388545"/>
                    <a:ext cx="32" cy="33"/>
                  </a:xfrm>
                  <a:custGeom>
                    <a:rect b="b" l="l" r="r" t="t"/>
                    <a:pathLst>
                      <a:path extrusionOk="0" h="33" w="32">
                        <a:moveTo>
                          <a:pt x="32" y="34"/>
                        </a:moveTo>
                        <a:cubicBezTo>
                          <a:pt x="21" y="0"/>
                          <a:pt x="-34" y="-22"/>
                          <a:pt x="32" y="34"/>
                        </a:cubicBezTo>
                        <a:lnTo>
                          <a:pt x="32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731" name="Google Shape;3731;p30"/>
                  <p:cNvSpPr/>
                  <p:nvPr/>
                </p:nvSpPr>
                <p:spPr>
                  <a:xfrm>
                    <a:off x="14537134" y="6387050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09"/>
                        </a:moveTo>
                        <a:cubicBezTo>
                          <a:pt x="54083" y="2095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76"/>
                          <a:pt x="56456" y="313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732" name="Google Shape;3732;p30"/>
                <p:cNvGrpSpPr/>
                <p:nvPr/>
              </p:nvGrpSpPr>
              <p:grpSpPr>
                <a:xfrm>
                  <a:off x="14924948" y="6387050"/>
                  <a:ext cx="56575" cy="63588"/>
                  <a:chOff x="14924948" y="6387050"/>
                  <a:chExt cx="56575" cy="63588"/>
                </a:xfrm>
              </p:grpSpPr>
              <p:sp>
                <p:nvSpPr>
                  <p:cNvPr id="3733" name="Google Shape;3733;p30"/>
                  <p:cNvSpPr/>
                  <p:nvPr/>
                </p:nvSpPr>
                <p:spPr>
                  <a:xfrm>
                    <a:off x="14961488" y="6388545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0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734" name="Google Shape;3734;p30"/>
                  <p:cNvSpPr/>
                  <p:nvPr/>
                </p:nvSpPr>
                <p:spPr>
                  <a:xfrm>
                    <a:off x="14924948" y="6387050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09"/>
                        </a:moveTo>
                        <a:cubicBezTo>
                          <a:pt x="54083" y="2095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76"/>
                          <a:pt x="56456" y="313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735" name="Google Shape;3735;p30"/>
                <p:cNvGrpSpPr/>
                <p:nvPr/>
              </p:nvGrpSpPr>
              <p:grpSpPr>
                <a:xfrm>
                  <a:off x="15312772" y="6387050"/>
                  <a:ext cx="56575" cy="63588"/>
                  <a:chOff x="15312772" y="6387050"/>
                  <a:chExt cx="56575" cy="63588"/>
                </a:xfrm>
              </p:grpSpPr>
              <p:sp>
                <p:nvSpPr>
                  <p:cNvPr id="3736" name="Google Shape;3736;p30"/>
                  <p:cNvSpPr/>
                  <p:nvPr/>
                </p:nvSpPr>
                <p:spPr>
                  <a:xfrm>
                    <a:off x="15349303" y="6388545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737" name="Google Shape;3737;p30"/>
                  <p:cNvSpPr/>
                  <p:nvPr/>
                </p:nvSpPr>
                <p:spPr>
                  <a:xfrm>
                    <a:off x="15312772" y="6387050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09"/>
                        </a:moveTo>
                        <a:cubicBezTo>
                          <a:pt x="54083" y="2095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36"/>
                          <a:pt x="56178" y="27876"/>
                          <a:pt x="56456" y="313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738" name="Google Shape;3738;p30"/>
                <p:cNvGrpSpPr/>
                <p:nvPr/>
              </p:nvGrpSpPr>
              <p:grpSpPr>
                <a:xfrm>
                  <a:off x="15700584" y="6387050"/>
                  <a:ext cx="56575" cy="63588"/>
                  <a:chOff x="15700584" y="6387050"/>
                  <a:chExt cx="56575" cy="63588"/>
                </a:xfrm>
              </p:grpSpPr>
              <p:sp>
                <p:nvSpPr>
                  <p:cNvPr id="3739" name="Google Shape;3739;p30"/>
                  <p:cNvSpPr/>
                  <p:nvPr/>
                </p:nvSpPr>
                <p:spPr>
                  <a:xfrm>
                    <a:off x="15737123" y="6388545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0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740" name="Google Shape;3740;p30"/>
                  <p:cNvSpPr/>
                  <p:nvPr/>
                </p:nvSpPr>
                <p:spPr>
                  <a:xfrm>
                    <a:off x="15700584" y="6387050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09"/>
                        </a:moveTo>
                        <a:cubicBezTo>
                          <a:pt x="54083" y="2095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76"/>
                          <a:pt x="56456" y="313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741" name="Google Shape;3741;p30"/>
                <p:cNvGrpSpPr/>
                <p:nvPr/>
              </p:nvGrpSpPr>
              <p:grpSpPr>
                <a:xfrm>
                  <a:off x="16088408" y="6387050"/>
                  <a:ext cx="56575" cy="63588"/>
                  <a:chOff x="16088408" y="6387050"/>
                  <a:chExt cx="56575" cy="63588"/>
                </a:xfrm>
              </p:grpSpPr>
              <p:sp>
                <p:nvSpPr>
                  <p:cNvPr id="3742" name="Google Shape;3742;p30"/>
                  <p:cNvSpPr/>
                  <p:nvPr/>
                </p:nvSpPr>
                <p:spPr>
                  <a:xfrm>
                    <a:off x="16124939" y="6388545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743" name="Google Shape;3743;p30"/>
                  <p:cNvSpPr/>
                  <p:nvPr/>
                </p:nvSpPr>
                <p:spPr>
                  <a:xfrm>
                    <a:off x="16088408" y="6387050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09"/>
                        </a:moveTo>
                        <a:cubicBezTo>
                          <a:pt x="54083" y="2095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36"/>
                          <a:pt x="56178" y="27876"/>
                          <a:pt x="56456" y="313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744" name="Google Shape;3744;p30"/>
                <p:cNvGrpSpPr/>
                <p:nvPr/>
              </p:nvGrpSpPr>
              <p:grpSpPr>
                <a:xfrm>
                  <a:off x="16476220" y="6387050"/>
                  <a:ext cx="56575" cy="63588"/>
                  <a:chOff x="16476220" y="6387050"/>
                  <a:chExt cx="56575" cy="63588"/>
                </a:xfrm>
              </p:grpSpPr>
              <p:sp>
                <p:nvSpPr>
                  <p:cNvPr id="3745" name="Google Shape;3745;p30"/>
                  <p:cNvSpPr/>
                  <p:nvPr/>
                </p:nvSpPr>
                <p:spPr>
                  <a:xfrm>
                    <a:off x="16512761" y="6388545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0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746" name="Google Shape;3746;p30"/>
                  <p:cNvSpPr/>
                  <p:nvPr/>
                </p:nvSpPr>
                <p:spPr>
                  <a:xfrm>
                    <a:off x="16476220" y="6387050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09"/>
                        </a:moveTo>
                        <a:cubicBezTo>
                          <a:pt x="54083" y="2095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76"/>
                          <a:pt x="56456" y="313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747" name="Google Shape;3747;p30"/>
                <p:cNvGrpSpPr/>
                <p:nvPr/>
              </p:nvGrpSpPr>
              <p:grpSpPr>
                <a:xfrm>
                  <a:off x="16863975" y="6387019"/>
                  <a:ext cx="56632" cy="63602"/>
                  <a:chOff x="16863975" y="6387019"/>
                  <a:chExt cx="56632" cy="63602"/>
                </a:xfrm>
              </p:grpSpPr>
              <p:sp>
                <p:nvSpPr>
                  <p:cNvPr id="3748" name="Google Shape;3748;p30"/>
                  <p:cNvSpPr/>
                  <p:nvPr/>
                </p:nvSpPr>
                <p:spPr>
                  <a:xfrm>
                    <a:off x="16900577" y="6388545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749" name="Google Shape;3749;p30"/>
                  <p:cNvSpPr/>
                  <p:nvPr/>
                </p:nvSpPr>
                <p:spPr>
                  <a:xfrm>
                    <a:off x="16863975" y="6387019"/>
                    <a:ext cx="56632" cy="63602"/>
                  </a:xfrm>
                  <a:custGeom>
                    <a:rect b="b" l="l" r="r" t="t"/>
                    <a:pathLst>
                      <a:path extrusionOk="0" h="63602" w="56632">
                        <a:moveTo>
                          <a:pt x="56526" y="31340"/>
                        </a:moveTo>
                        <a:cubicBezTo>
                          <a:pt x="54064" y="2114"/>
                          <a:pt x="27291" y="-2704"/>
                          <a:pt x="39120" y="2966"/>
                        </a:cubicBezTo>
                        <a:cubicBezTo>
                          <a:pt x="30273" y="-1497"/>
                          <a:pt x="21637" y="-821"/>
                          <a:pt x="13910" y="4306"/>
                        </a:cubicBezTo>
                        <a:cubicBezTo>
                          <a:pt x="-16345" y="24385"/>
                          <a:pt x="8134" y="74343"/>
                          <a:pt x="36227" y="61529"/>
                        </a:cubicBezTo>
                        <a:cubicBezTo>
                          <a:pt x="60461" y="50455"/>
                          <a:pt x="56215" y="27397"/>
                          <a:pt x="56526" y="3134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3750" name="Google Shape;3750;p30"/>
              <p:cNvGrpSpPr/>
              <p:nvPr/>
            </p:nvGrpSpPr>
            <p:grpSpPr>
              <a:xfrm>
                <a:off x="13761428" y="6806642"/>
                <a:ext cx="3159179" cy="63618"/>
                <a:chOff x="13761428" y="6806642"/>
                <a:chExt cx="3159179" cy="63618"/>
              </a:xfrm>
            </p:grpSpPr>
            <p:grpSp>
              <p:nvGrpSpPr>
                <p:cNvPr id="3751" name="Google Shape;3751;p30"/>
                <p:cNvGrpSpPr/>
                <p:nvPr/>
              </p:nvGrpSpPr>
              <p:grpSpPr>
                <a:xfrm>
                  <a:off x="13761428" y="6806642"/>
                  <a:ext cx="56634" cy="63602"/>
                  <a:chOff x="13761428" y="6806642"/>
                  <a:chExt cx="56634" cy="63602"/>
                </a:xfrm>
              </p:grpSpPr>
              <p:sp>
                <p:nvSpPr>
                  <p:cNvPr id="3752" name="Google Shape;3752;p30"/>
                  <p:cNvSpPr/>
                  <p:nvPr/>
                </p:nvSpPr>
                <p:spPr>
                  <a:xfrm>
                    <a:off x="13798033" y="6808168"/>
                    <a:ext cx="32" cy="33"/>
                  </a:xfrm>
                  <a:custGeom>
                    <a:rect b="b" l="l" r="r" t="t"/>
                    <a:pathLst>
                      <a:path extrusionOk="0" h="33" w="32">
                        <a:moveTo>
                          <a:pt x="32" y="34"/>
                        </a:moveTo>
                        <a:cubicBezTo>
                          <a:pt x="21" y="1"/>
                          <a:pt x="-34" y="-22"/>
                          <a:pt x="32" y="34"/>
                        </a:cubicBezTo>
                        <a:lnTo>
                          <a:pt x="32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753" name="Google Shape;3753;p30"/>
                  <p:cNvSpPr/>
                  <p:nvPr/>
                </p:nvSpPr>
                <p:spPr>
                  <a:xfrm>
                    <a:off x="13761428" y="6806642"/>
                    <a:ext cx="56634" cy="63602"/>
                  </a:xfrm>
                  <a:custGeom>
                    <a:rect b="b" l="l" r="r" t="t"/>
                    <a:pathLst>
                      <a:path extrusionOk="0" h="63602" w="56634">
                        <a:moveTo>
                          <a:pt x="56526" y="31340"/>
                        </a:moveTo>
                        <a:cubicBezTo>
                          <a:pt x="54065" y="2113"/>
                          <a:pt x="27291" y="-2704"/>
                          <a:pt x="39120" y="2966"/>
                        </a:cubicBezTo>
                        <a:cubicBezTo>
                          <a:pt x="30273" y="-1497"/>
                          <a:pt x="21637" y="-821"/>
                          <a:pt x="13910" y="4306"/>
                        </a:cubicBezTo>
                        <a:cubicBezTo>
                          <a:pt x="-16345" y="24385"/>
                          <a:pt x="8134" y="74343"/>
                          <a:pt x="36227" y="61529"/>
                        </a:cubicBezTo>
                        <a:cubicBezTo>
                          <a:pt x="60472" y="50455"/>
                          <a:pt x="56215" y="27397"/>
                          <a:pt x="56526" y="3134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754" name="Google Shape;3754;p30"/>
                <p:cNvGrpSpPr/>
                <p:nvPr/>
              </p:nvGrpSpPr>
              <p:grpSpPr>
                <a:xfrm>
                  <a:off x="14149311" y="6806672"/>
                  <a:ext cx="56575" cy="63588"/>
                  <a:chOff x="14149311" y="6806672"/>
                  <a:chExt cx="56575" cy="63588"/>
                </a:xfrm>
              </p:grpSpPr>
              <p:sp>
                <p:nvSpPr>
                  <p:cNvPr id="3755" name="Google Shape;3755;p30"/>
                  <p:cNvSpPr/>
                  <p:nvPr/>
                </p:nvSpPr>
                <p:spPr>
                  <a:xfrm>
                    <a:off x="14185852" y="6808168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1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756" name="Google Shape;3756;p30"/>
                  <p:cNvSpPr/>
                  <p:nvPr/>
                </p:nvSpPr>
                <p:spPr>
                  <a:xfrm>
                    <a:off x="14149311" y="6806672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4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76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757" name="Google Shape;3757;p30"/>
                <p:cNvGrpSpPr/>
                <p:nvPr/>
              </p:nvGrpSpPr>
              <p:grpSpPr>
                <a:xfrm>
                  <a:off x="14537134" y="6806672"/>
                  <a:ext cx="56575" cy="63588"/>
                  <a:chOff x="14537134" y="6806672"/>
                  <a:chExt cx="56575" cy="63588"/>
                </a:xfrm>
              </p:grpSpPr>
              <p:sp>
                <p:nvSpPr>
                  <p:cNvPr id="3758" name="Google Shape;3758;p30"/>
                  <p:cNvSpPr/>
                  <p:nvPr/>
                </p:nvSpPr>
                <p:spPr>
                  <a:xfrm>
                    <a:off x="14573670" y="6808168"/>
                    <a:ext cx="32" cy="33"/>
                  </a:xfrm>
                  <a:custGeom>
                    <a:rect b="b" l="l" r="r" t="t"/>
                    <a:pathLst>
                      <a:path extrusionOk="0" h="33" w="32">
                        <a:moveTo>
                          <a:pt x="32" y="34"/>
                        </a:moveTo>
                        <a:cubicBezTo>
                          <a:pt x="21" y="1"/>
                          <a:pt x="-34" y="-22"/>
                          <a:pt x="32" y="34"/>
                        </a:cubicBezTo>
                        <a:lnTo>
                          <a:pt x="32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759" name="Google Shape;3759;p30"/>
                  <p:cNvSpPr/>
                  <p:nvPr/>
                </p:nvSpPr>
                <p:spPr>
                  <a:xfrm>
                    <a:off x="14537134" y="6806672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4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76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760" name="Google Shape;3760;p30"/>
                <p:cNvGrpSpPr/>
                <p:nvPr/>
              </p:nvGrpSpPr>
              <p:grpSpPr>
                <a:xfrm>
                  <a:off x="14924948" y="6806672"/>
                  <a:ext cx="56575" cy="63588"/>
                  <a:chOff x="14924948" y="6806672"/>
                  <a:chExt cx="56575" cy="63588"/>
                </a:xfrm>
              </p:grpSpPr>
              <p:sp>
                <p:nvSpPr>
                  <p:cNvPr id="3761" name="Google Shape;3761;p30"/>
                  <p:cNvSpPr/>
                  <p:nvPr/>
                </p:nvSpPr>
                <p:spPr>
                  <a:xfrm>
                    <a:off x="14961488" y="6808168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1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762" name="Google Shape;3762;p30"/>
                  <p:cNvSpPr/>
                  <p:nvPr/>
                </p:nvSpPr>
                <p:spPr>
                  <a:xfrm>
                    <a:off x="14924948" y="6806672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4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76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763" name="Google Shape;3763;p30"/>
                <p:cNvGrpSpPr/>
                <p:nvPr/>
              </p:nvGrpSpPr>
              <p:grpSpPr>
                <a:xfrm>
                  <a:off x="15312772" y="6806672"/>
                  <a:ext cx="56575" cy="63588"/>
                  <a:chOff x="15312772" y="6806672"/>
                  <a:chExt cx="56575" cy="63588"/>
                </a:xfrm>
              </p:grpSpPr>
              <p:sp>
                <p:nvSpPr>
                  <p:cNvPr id="3764" name="Google Shape;3764;p30"/>
                  <p:cNvSpPr/>
                  <p:nvPr/>
                </p:nvSpPr>
                <p:spPr>
                  <a:xfrm>
                    <a:off x="15349303" y="6808168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1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765" name="Google Shape;3765;p30"/>
                  <p:cNvSpPr/>
                  <p:nvPr/>
                </p:nvSpPr>
                <p:spPr>
                  <a:xfrm>
                    <a:off x="15312772" y="6806672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4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36"/>
                          <a:pt x="56178" y="27876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766" name="Google Shape;3766;p30"/>
                <p:cNvGrpSpPr/>
                <p:nvPr/>
              </p:nvGrpSpPr>
              <p:grpSpPr>
                <a:xfrm>
                  <a:off x="15700584" y="6806672"/>
                  <a:ext cx="56575" cy="63588"/>
                  <a:chOff x="15700584" y="6806672"/>
                  <a:chExt cx="56575" cy="63588"/>
                </a:xfrm>
              </p:grpSpPr>
              <p:sp>
                <p:nvSpPr>
                  <p:cNvPr id="3767" name="Google Shape;3767;p30"/>
                  <p:cNvSpPr/>
                  <p:nvPr/>
                </p:nvSpPr>
                <p:spPr>
                  <a:xfrm>
                    <a:off x="15737123" y="6808168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1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768" name="Google Shape;3768;p30"/>
                  <p:cNvSpPr/>
                  <p:nvPr/>
                </p:nvSpPr>
                <p:spPr>
                  <a:xfrm>
                    <a:off x="15700584" y="6806672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4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76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769" name="Google Shape;3769;p30"/>
                <p:cNvGrpSpPr/>
                <p:nvPr/>
              </p:nvGrpSpPr>
              <p:grpSpPr>
                <a:xfrm>
                  <a:off x="16088408" y="6806672"/>
                  <a:ext cx="56575" cy="63588"/>
                  <a:chOff x="16088408" y="6806672"/>
                  <a:chExt cx="56575" cy="63588"/>
                </a:xfrm>
              </p:grpSpPr>
              <p:sp>
                <p:nvSpPr>
                  <p:cNvPr id="3770" name="Google Shape;3770;p30"/>
                  <p:cNvSpPr/>
                  <p:nvPr/>
                </p:nvSpPr>
                <p:spPr>
                  <a:xfrm>
                    <a:off x="16124939" y="6808168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1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771" name="Google Shape;3771;p30"/>
                  <p:cNvSpPr/>
                  <p:nvPr/>
                </p:nvSpPr>
                <p:spPr>
                  <a:xfrm>
                    <a:off x="16088408" y="6806672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4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36"/>
                          <a:pt x="56178" y="27876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772" name="Google Shape;3772;p30"/>
                <p:cNvGrpSpPr/>
                <p:nvPr/>
              </p:nvGrpSpPr>
              <p:grpSpPr>
                <a:xfrm>
                  <a:off x="16476220" y="6806672"/>
                  <a:ext cx="56575" cy="63588"/>
                  <a:chOff x="16476220" y="6806672"/>
                  <a:chExt cx="56575" cy="63588"/>
                </a:xfrm>
              </p:grpSpPr>
              <p:sp>
                <p:nvSpPr>
                  <p:cNvPr id="3773" name="Google Shape;3773;p30"/>
                  <p:cNvSpPr/>
                  <p:nvPr/>
                </p:nvSpPr>
                <p:spPr>
                  <a:xfrm>
                    <a:off x="16512761" y="6808168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1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774" name="Google Shape;3774;p30"/>
                  <p:cNvSpPr/>
                  <p:nvPr/>
                </p:nvSpPr>
                <p:spPr>
                  <a:xfrm>
                    <a:off x="16476220" y="6806672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4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76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775" name="Google Shape;3775;p30"/>
                <p:cNvGrpSpPr/>
                <p:nvPr/>
              </p:nvGrpSpPr>
              <p:grpSpPr>
                <a:xfrm>
                  <a:off x="16863975" y="6806642"/>
                  <a:ext cx="56632" cy="63602"/>
                  <a:chOff x="16863975" y="6806642"/>
                  <a:chExt cx="56632" cy="63602"/>
                </a:xfrm>
              </p:grpSpPr>
              <p:sp>
                <p:nvSpPr>
                  <p:cNvPr id="3776" name="Google Shape;3776;p30"/>
                  <p:cNvSpPr/>
                  <p:nvPr/>
                </p:nvSpPr>
                <p:spPr>
                  <a:xfrm>
                    <a:off x="16900577" y="6808168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1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777" name="Google Shape;3777;p30"/>
                  <p:cNvSpPr/>
                  <p:nvPr/>
                </p:nvSpPr>
                <p:spPr>
                  <a:xfrm>
                    <a:off x="16863975" y="6806642"/>
                    <a:ext cx="56632" cy="63602"/>
                  </a:xfrm>
                  <a:custGeom>
                    <a:rect b="b" l="l" r="r" t="t"/>
                    <a:pathLst>
                      <a:path extrusionOk="0" h="63602" w="56632">
                        <a:moveTo>
                          <a:pt x="56526" y="31340"/>
                        </a:moveTo>
                        <a:cubicBezTo>
                          <a:pt x="54064" y="2113"/>
                          <a:pt x="27291" y="-2704"/>
                          <a:pt x="39120" y="2966"/>
                        </a:cubicBezTo>
                        <a:cubicBezTo>
                          <a:pt x="30273" y="-1497"/>
                          <a:pt x="21637" y="-821"/>
                          <a:pt x="13910" y="4306"/>
                        </a:cubicBezTo>
                        <a:cubicBezTo>
                          <a:pt x="-16345" y="24385"/>
                          <a:pt x="8134" y="74343"/>
                          <a:pt x="36227" y="61529"/>
                        </a:cubicBezTo>
                        <a:cubicBezTo>
                          <a:pt x="60461" y="50455"/>
                          <a:pt x="56215" y="27397"/>
                          <a:pt x="56526" y="3134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3778" name="Google Shape;3778;p30"/>
              <p:cNvGrpSpPr/>
              <p:nvPr/>
            </p:nvGrpSpPr>
            <p:grpSpPr>
              <a:xfrm>
                <a:off x="14149311" y="7226264"/>
                <a:ext cx="2771296" cy="63618"/>
                <a:chOff x="14149311" y="7226264"/>
                <a:chExt cx="2771296" cy="63618"/>
              </a:xfrm>
            </p:grpSpPr>
            <p:grpSp>
              <p:nvGrpSpPr>
                <p:cNvPr id="3779" name="Google Shape;3779;p30"/>
                <p:cNvGrpSpPr/>
                <p:nvPr/>
              </p:nvGrpSpPr>
              <p:grpSpPr>
                <a:xfrm>
                  <a:off x="14149311" y="7226294"/>
                  <a:ext cx="56575" cy="63588"/>
                  <a:chOff x="14149311" y="7226294"/>
                  <a:chExt cx="56575" cy="63588"/>
                </a:xfrm>
              </p:grpSpPr>
              <p:sp>
                <p:nvSpPr>
                  <p:cNvPr id="3780" name="Google Shape;3780;p30"/>
                  <p:cNvSpPr/>
                  <p:nvPr/>
                </p:nvSpPr>
                <p:spPr>
                  <a:xfrm>
                    <a:off x="14185852" y="7227790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0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781" name="Google Shape;3781;p30"/>
                  <p:cNvSpPr/>
                  <p:nvPr/>
                </p:nvSpPr>
                <p:spPr>
                  <a:xfrm>
                    <a:off x="14149311" y="7226294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5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87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782" name="Google Shape;3782;p30"/>
                <p:cNvGrpSpPr/>
                <p:nvPr/>
              </p:nvGrpSpPr>
              <p:grpSpPr>
                <a:xfrm>
                  <a:off x="14537134" y="7226294"/>
                  <a:ext cx="56575" cy="63588"/>
                  <a:chOff x="14537134" y="7226294"/>
                  <a:chExt cx="56575" cy="63588"/>
                </a:xfrm>
              </p:grpSpPr>
              <p:sp>
                <p:nvSpPr>
                  <p:cNvPr id="3783" name="Google Shape;3783;p30"/>
                  <p:cNvSpPr/>
                  <p:nvPr/>
                </p:nvSpPr>
                <p:spPr>
                  <a:xfrm>
                    <a:off x="14573670" y="7227790"/>
                    <a:ext cx="32" cy="33"/>
                  </a:xfrm>
                  <a:custGeom>
                    <a:rect b="b" l="l" r="r" t="t"/>
                    <a:pathLst>
                      <a:path extrusionOk="0" h="33" w="32">
                        <a:moveTo>
                          <a:pt x="32" y="34"/>
                        </a:moveTo>
                        <a:cubicBezTo>
                          <a:pt x="21" y="0"/>
                          <a:pt x="-34" y="-22"/>
                          <a:pt x="32" y="34"/>
                        </a:cubicBezTo>
                        <a:lnTo>
                          <a:pt x="32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784" name="Google Shape;3784;p30"/>
                  <p:cNvSpPr/>
                  <p:nvPr/>
                </p:nvSpPr>
                <p:spPr>
                  <a:xfrm>
                    <a:off x="14537134" y="7226294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5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87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785" name="Google Shape;3785;p30"/>
                <p:cNvGrpSpPr/>
                <p:nvPr/>
              </p:nvGrpSpPr>
              <p:grpSpPr>
                <a:xfrm>
                  <a:off x="14924948" y="7226294"/>
                  <a:ext cx="56575" cy="63588"/>
                  <a:chOff x="14924948" y="7226294"/>
                  <a:chExt cx="56575" cy="63588"/>
                </a:xfrm>
              </p:grpSpPr>
              <p:sp>
                <p:nvSpPr>
                  <p:cNvPr id="3786" name="Google Shape;3786;p30"/>
                  <p:cNvSpPr/>
                  <p:nvPr/>
                </p:nvSpPr>
                <p:spPr>
                  <a:xfrm>
                    <a:off x="14961488" y="7227790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0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787" name="Google Shape;3787;p30"/>
                  <p:cNvSpPr/>
                  <p:nvPr/>
                </p:nvSpPr>
                <p:spPr>
                  <a:xfrm>
                    <a:off x="14924948" y="7226294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5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87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788" name="Google Shape;3788;p30"/>
                <p:cNvGrpSpPr/>
                <p:nvPr/>
              </p:nvGrpSpPr>
              <p:grpSpPr>
                <a:xfrm>
                  <a:off x="15312772" y="7226294"/>
                  <a:ext cx="56575" cy="63588"/>
                  <a:chOff x="15312772" y="7226294"/>
                  <a:chExt cx="56575" cy="63588"/>
                </a:xfrm>
              </p:grpSpPr>
              <p:sp>
                <p:nvSpPr>
                  <p:cNvPr id="3789" name="Google Shape;3789;p30"/>
                  <p:cNvSpPr/>
                  <p:nvPr/>
                </p:nvSpPr>
                <p:spPr>
                  <a:xfrm>
                    <a:off x="15349303" y="7227790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790" name="Google Shape;3790;p30"/>
                  <p:cNvSpPr/>
                  <p:nvPr/>
                </p:nvSpPr>
                <p:spPr>
                  <a:xfrm>
                    <a:off x="15312772" y="7226294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5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36"/>
                          <a:pt x="56178" y="27887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791" name="Google Shape;3791;p30"/>
                <p:cNvGrpSpPr/>
                <p:nvPr/>
              </p:nvGrpSpPr>
              <p:grpSpPr>
                <a:xfrm>
                  <a:off x="15700584" y="7226294"/>
                  <a:ext cx="56575" cy="63588"/>
                  <a:chOff x="15700584" y="7226294"/>
                  <a:chExt cx="56575" cy="63588"/>
                </a:xfrm>
              </p:grpSpPr>
              <p:sp>
                <p:nvSpPr>
                  <p:cNvPr id="3792" name="Google Shape;3792;p30"/>
                  <p:cNvSpPr/>
                  <p:nvPr/>
                </p:nvSpPr>
                <p:spPr>
                  <a:xfrm>
                    <a:off x="15737123" y="7227790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0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793" name="Google Shape;3793;p30"/>
                  <p:cNvSpPr/>
                  <p:nvPr/>
                </p:nvSpPr>
                <p:spPr>
                  <a:xfrm>
                    <a:off x="15700584" y="7226294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5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87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794" name="Google Shape;3794;p30"/>
                <p:cNvGrpSpPr/>
                <p:nvPr/>
              </p:nvGrpSpPr>
              <p:grpSpPr>
                <a:xfrm>
                  <a:off x="16088408" y="7226294"/>
                  <a:ext cx="56575" cy="63588"/>
                  <a:chOff x="16088408" y="7226294"/>
                  <a:chExt cx="56575" cy="63588"/>
                </a:xfrm>
              </p:grpSpPr>
              <p:sp>
                <p:nvSpPr>
                  <p:cNvPr id="3795" name="Google Shape;3795;p30"/>
                  <p:cNvSpPr/>
                  <p:nvPr/>
                </p:nvSpPr>
                <p:spPr>
                  <a:xfrm>
                    <a:off x="16124939" y="7227790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796" name="Google Shape;3796;p30"/>
                  <p:cNvSpPr/>
                  <p:nvPr/>
                </p:nvSpPr>
                <p:spPr>
                  <a:xfrm>
                    <a:off x="16088408" y="7226294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5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36"/>
                          <a:pt x="56178" y="27887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797" name="Google Shape;3797;p30"/>
                <p:cNvGrpSpPr/>
                <p:nvPr/>
              </p:nvGrpSpPr>
              <p:grpSpPr>
                <a:xfrm>
                  <a:off x="16476220" y="7226294"/>
                  <a:ext cx="56575" cy="63588"/>
                  <a:chOff x="16476220" y="7226294"/>
                  <a:chExt cx="56575" cy="63588"/>
                </a:xfrm>
              </p:grpSpPr>
              <p:sp>
                <p:nvSpPr>
                  <p:cNvPr id="3798" name="Google Shape;3798;p30"/>
                  <p:cNvSpPr/>
                  <p:nvPr/>
                </p:nvSpPr>
                <p:spPr>
                  <a:xfrm>
                    <a:off x="16512761" y="7227790"/>
                    <a:ext cx="27" cy="33"/>
                  </a:xfrm>
                  <a:custGeom>
                    <a:rect b="b" l="l" r="r" t="t"/>
                    <a:pathLst>
                      <a:path extrusionOk="0" h="33" w="27">
                        <a:moveTo>
                          <a:pt x="27" y="34"/>
                        </a:moveTo>
                        <a:cubicBezTo>
                          <a:pt x="16" y="0"/>
                          <a:pt x="-28" y="-22"/>
                          <a:pt x="27" y="34"/>
                        </a:cubicBezTo>
                        <a:lnTo>
                          <a:pt x="27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799" name="Google Shape;3799;p30"/>
                  <p:cNvSpPr/>
                  <p:nvPr/>
                </p:nvSpPr>
                <p:spPr>
                  <a:xfrm>
                    <a:off x="16476220" y="7226294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5"/>
                          <a:pt x="27143" y="-2778"/>
                          <a:pt x="39050" y="2936"/>
                        </a:cubicBezTo>
                        <a:cubicBezTo>
                          <a:pt x="30026" y="-1605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36"/>
                          <a:pt x="56179" y="27887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800" name="Google Shape;3800;p30"/>
                <p:cNvGrpSpPr/>
                <p:nvPr/>
              </p:nvGrpSpPr>
              <p:grpSpPr>
                <a:xfrm>
                  <a:off x="16863975" y="7226264"/>
                  <a:ext cx="56632" cy="63602"/>
                  <a:chOff x="16863975" y="7226264"/>
                  <a:chExt cx="56632" cy="63602"/>
                </a:xfrm>
              </p:grpSpPr>
              <p:sp>
                <p:nvSpPr>
                  <p:cNvPr id="3801" name="Google Shape;3801;p30"/>
                  <p:cNvSpPr/>
                  <p:nvPr/>
                </p:nvSpPr>
                <p:spPr>
                  <a:xfrm>
                    <a:off x="16900577" y="7227790"/>
                    <a:ext cx="24" cy="33"/>
                  </a:xfrm>
                  <a:custGeom>
                    <a:rect b="b" l="l" r="r" t="t"/>
                    <a:pathLst>
                      <a:path extrusionOk="0" h="33" w="24">
                        <a:moveTo>
                          <a:pt x="25" y="34"/>
                        </a:moveTo>
                        <a:cubicBezTo>
                          <a:pt x="25" y="0"/>
                          <a:pt x="-31" y="-22"/>
                          <a:pt x="25" y="34"/>
                        </a:cubicBezTo>
                        <a:lnTo>
                          <a:pt x="25" y="3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802" name="Google Shape;3802;p30"/>
                  <p:cNvSpPr/>
                  <p:nvPr/>
                </p:nvSpPr>
                <p:spPr>
                  <a:xfrm>
                    <a:off x="16863975" y="7226264"/>
                    <a:ext cx="56632" cy="63602"/>
                  </a:xfrm>
                  <a:custGeom>
                    <a:rect b="b" l="l" r="r" t="t"/>
                    <a:pathLst>
                      <a:path extrusionOk="0" h="63602" w="56632">
                        <a:moveTo>
                          <a:pt x="56526" y="31340"/>
                        </a:moveTo>
                        <a:cubicBezTo>
                          <a:pt x="54064" y="2114"/>
                          <a:pt x="27291" y="-2704"/>
                          <a:pt x="39120" y="2966"/>
                        </a:cubicBezTo>
                        <a:cubicBezTo>
                          <a:pt x="30273" y="-1497"/>
                          <a:pt x="21637" y="-821"/>
                          <a:pt x="13910" y="4306"/>
                        </a:cubicBezTo>
                        <a:cubicBezTo>
                          <a:pt x="-16345" y="24385"/>
                          <a:pt x="8134" y="74343"/>
                          <a:pt x="36227" y="61529"/>
                        </a:cubicBezTo>
                        <a:cubicBezTo>
                          <a:pt x="60461" y="50466"/>
                          <a:pt x="56215" y="27397"/>
                          <a:pt x="56526" y="3134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3803" name="Google Shape;3803;p30"/>
              <p:cNvGrpSpPr/>
              <p:nvPr/>
            </p:nvGrpSpPr>
            <p:grpSpPr>
              <a:xfrm>
                <a:off x="14537134" y="7645897"/>
                <a:ext cx="2383470" cy="63607"/>
                <a:chOff x="14537134" y="7645897"/>
                <a:chExt cx="2383470" cy="63607"/>
              </a:xfrm>
            </p:grpSpPr>
            <p:grpSp>
              <p:nvGrpSpPr>
                <p:cNvPr id="3804" name="Google Shape;3804;p30"/>
                <p:cNvGrpSpPr/>
                <p:nvPr/>
              </p:nvGrpSpPr>
              <p:grpSpPr>
                <a:xfrm>
                  <a:off x="14537134" y="7645916"/>
                  <a:ext cx="56575" cy="63588"/>
                  <a:chOff x="14537134" y="7645916"/>
                  <a:chExt cx="56575" cy="63588"/>
                </a:xfrm>
              </p:grpSpPr>
              <p:sp>
                <p:nvSpPr>
                  <p:cNvPr id="3805" name="Google Shape;3805;p30"/>
                  <p:cNvSpPr/>
                  <p:nvPr/>
                </p:nvSpPr>
                <p:spPr>
                  <a:xfrm>
                    <a:off x="14573670" y="7647420"/>
                    <a:ext cx="32" cy="25"/>
                  </a:xfrm>
                  <a:custGeom>
                    <a:rect b="b" l="l" r="r" t="t"/>
                    <a:pathLst>
                      <a:path extrusionOk="0" h="25" w="32">
                        <a:moveTo>
                          <a:pt x="32" y="26"/>
                        </a:moveTo>
                        <a:cubicBezTo>
                          <a:pt x="21" y="3"/>
                          <a:pt x="-34" y="-19"/>
                          <a:pt x="32" y="26"/>
                        </a:cubicBezTo>
                        <a:lnTo>
                          <a:pt x="32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806" name="Google Shape;3806;p30"/>
                  <p:cNvSpPr/>
                  <p:nvPr/>
                </p:nvSpPr>
                <p:spPr>
                  <a:xfrm>
                    <a:off x="14537134" y="7645916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4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807" name="Google Shape;3807;p30"/>
                <p:cNvGrpSpPr/>
                <p:nvPr/>
              </p:nvGrpSpPr>
              <p:grpSpPr>
                <a:xfrm>
                  <a:off x="14924948" y="7645916"/>
                  <a:ext cx="56575" cy="63588"/>
                  <a:chOff x="14924948" y="7645916"/>
                  <a:chExt cx="56575" cy="63588"/>
                </a:xfrm>
              </p:grpSpPr>
              <p:sp>
                <p:nvSpPr>
                  <p:cNvPr id="3808" name="Google Shape;3808;p30"/>
                  <p:cNvSpPr/>
                  <p:nvPr/>
                </p:nvSpPr>
                <p:spPr>
                  <a:xfrm>
                    <a:off x="14961488" y="7647420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7" y="26"/>
                        </a:moveTo>
                        <a:cubicBezTo>
                          <a:pt x="16" y="3"/>
                          <a:pt x="-28" y="-19"/>
                          <a:pt x="27" y="26"/>
                        </a:cubicBezTo>
                        <a:lnTo>
                          <a:pt x="27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809" name="Google Shape;3809;p30"/>
                  <p:cNvSpPr/>
                  <p:nvPr/>
                </p:nvSpPr>
                <p:spPr>
                  <a:xfrm>
                    <a:off x="14924948" y="7645916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4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810" name="Google Shape;3810;p30"/>
                <p:cNvGrpSpPr/>
                <p:nvPr/>
              </p:nvGrpSpPr>
              <p:grpSpPr>
                <a:xfrm>
                  <a:off x="15312772" y="7645916"/>
                  <a:ext cx="56575" cy="63588"/>
                  <a:chOff x="15312772" y="7645916"/>
                  <a:chExt cx="56575" cy="63588"/>
                </a:xfrm>
              </p:grpSpPr>
              <p:sp>
                <p:nvSpPr>
                  <p:cNvPr id="3811" name="Google Shape;3811;p30"/>
                  <p:cNvSpPr/>
                  <p:nvPr/>
                </p:nvSpPr>
                <p:spPr>
                  <a:xfrm>
                    <a:off x="15349303" y="7647420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812" name="Google Shape;3812;p30"/>
                  <p:cNvSpPr/>
                  <p:nvPr/>
                </p:nvSpPr>
                <p:spPr>
                  <a:xfrm>
                    <a:off x="15312772" y="7645916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4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47"/>
                          <a:pt x="56178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813" name="Google Shape;3813;p30"/>
                <p:cNvGrpSpPr/>
                <p:nvPr/>
              </p:nvGrpSpPr>
              <p:grpSpPr>
                <a:xfrm>
                  <a:off x="15700584" y="7645916"/>
                  <a:ext cx="56575" cy="63588"/>
                  <a:chOff x="15700584" y="7645916"/>
                  <a:chExt cx="56575" cy="63588"/>
                </a:xfrm>
              </p:grpSpPr>
              <p:sp>
                <p:nvSpPr>
                  <p:cNvPr id="3814" name="Google Shape;3814;p30"/>
                  <p:cNvSpPr/>
                  <p:nvPr/>
                </p:nvSpPr>
                <p:spPr>
                  <a:xfrm>
                    <a:off x="15737123" y="7647420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7" y="26"/>
                        </a:moveTo>
                        <a:cubicBezTo>
                          <a:pt x="16" y="3"/>
                          <a:pt x="-28" y="-19"/>
                          <a:pt x="27" y="26"/>
                        </a:cubicBezTo>
                        <a:lnTo>
                          <a:pt x="27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815" name="Google Shape;3815;p30"/>
                  <p:cNvSpPr/>
                  <p:nvPr/>
                </p:nvSpPr>
                <p:spPr>
                  <a:xfrm>
                    <a:off x="15700584" y="7645916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4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816" name="Google Shape;3816;p30"/>
                <p:cNvGrpSpPr/>
                <p:nvPr/>
              </p:nvGrpSpPr>
              <p:grpSpPr>
                <a:xfrm>
                  <a:off x="16088408" y="7645916"/>
                  <a:ext cx="56575" cy="63588"/>
                  <a:chOff x="16088408" y="7645916"/>
                  <a:chExt cx="56575" cy="63588"/>
                </a:xfrm>
              </p:grpSpPr>
              <p:sp>
                <p:nvSpPr>
                  <p:cNvPr id="3817" name="Google Shape;3817;p30"/>
                  <p:cNvSpPr/>
                  <p:nvPr/>
                </p:nvSpPr>
                <p:spPr>
                  <a:xfrm>
                    <a:off x="16124939" y="7647420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818" name="Google Shape;3818;p30"/>
                  <p:cNvSpPr/>
                  <p:nvPr/>
                </p:nvSpPr>
                <p:spPr>
                  <a:xfrm>
                    <a:off x="16088408" y="7645916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4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6" y="61499"/>
                        </a:cubicBezTo>
                        <a:cubicBezTo>
                          <a:pt x="60380" y="50447"/>
                          <a:pt x="56178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819" name="Google Shape;3819;p30"/>
                <p:cNvGrpSpPr/>
                <p:nvPr/>
              </p:nvGrpSpPr>
              <p:grpSpPr>
                <a:xfrm>
                  <a:off x="16476220" y="7645916"/>
                  <a:ext cx="56575" cy="63588"/>
                  <a:chOff x="16476220" y="7645916"/>
                  <a:chExt cx="56575" cy="63588"/>
                </a:xfrm>
              </p:grpSpPr>
              <p:sp>
                <p:nvSpPr>
                  <p:cNvPr id="3820" name="Google Shape;3820;p30"/>
                  <p:cNvSpPr/>
                  <p:nvPr/>
                </p:nvSpPr>
                <p:spPr>
                  <a:xfrm>
                    <a:off x="16512761" y="7647420"/>
                    <a:ext cx="27" cy="25"/>
                  </a:xfrm>
                  <a:custGeom>
                    <a:rect b="b" l="l" r="r" t="t"/>
                    <a:pathLst>
                      <a:path extrusionOk="0" h="25" w="27">
                        <a:moveTo>
                          <a:pt x="27" y="26"/>
                        </a:moveTo>
                        <a:cubicBezTo>
                          <a:pt x="16" y="3"/>
                          <a:pt x="-28" y="-19"/>
                          <a:pt x="27" y="26"/>
                        </a:cubicBezTo>
                        <a:lnTo>
                          <a:pt x="27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821" name="Google Shape;3821;p30"/>
                  <p:cNvSpPr/>
                  <p:nvPr/>
                </p:nvSpPr>
                <p:spPr>
                  <a:xfrm>
                    <a:off x="16476220" y="7645916"/>
                    <a:ext cx="56575" cy="63588"/>
                  </a:xfrm>
                  <a:custGeom>
                    <a:rect b="b" l="l" r="r" t="t"/>
                    <a:pathLst>
                      <a:path extrusionOk="0" h="63588" w="56575">
                        <a:moveTo>
                          <a:pt x="56456" y="31310"/>
                        </a:moveTo>
                        <a:cubicBezTo>
                          <a:pt x="54083" y="2094"/>
                          <a:pt x="27143" y="-2779"/>
                          <a:pt x="39050" y="2936"/>
                        </a:cubicBezTo>
                        <a:cubicBezTo>
                          <a:pt x="30026" y="-1604"/>
                          <a:pt x="21279" y="-663"/>
                          <a:pt x="13840" y="4276"/>
                        </a:cubicBezTo>
                        <a:cubicBezTo>
                          <a:pt x="-16182" y="24200"/>
                          <a:pt x="7908" y="74390"/>
                          <a:pt x="36157" y="61499"/>
                        </a:cubicBezTo>
                        <a:cubicBezTo>
                          <a:pt x="60380" y="50447"/>
                          <a:pt x="56179" y="27888"/>
                          <a:pt x="56456" y="3131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822" name="Google Shape;3822;p30"/>
                <p:cNvGrpSpPr/>
                <p:nvPr/>
              </p:nvGrpSpPr>
              <p:grpSpPr>
                <a:xfrm>
                  <a:off x="16864013" y="7645897"/>
                  <a:ext cx="56592" cy="63578"/>
                  <a:chOff x="16864013" y="7645897"/>
                  <a:chExt cx="56592" cy="63578"/>
                </a:xfrm>
              </p:grpSpPr>
              <p:sp>
                <p:nvSpPr>
                  <p:cNvPr id="3823" name="Google Shape;3823;p30"/>
                  <p:cNvSpPr/>
                  <p:nvPr/>
                </p:nvSpPr>
                <p:spPr>
                  <a:xfrm>
                    <a:off x="16900577" y="7647420"/>
                    <a:ext cx="24" cy="25"/>
                  </a:xfrm>
                  <a:custGeom>
                    <a:rect b="b" l="l" r="r" t="t"/>
                    <a:pathLst>
                      <a:path extrusionOk="0" h="25" w="24">
                        <a:moveTo>
                          <a:pt x="25" y="26"/>
                        </a:moveTo>
                        <a:cubicBezTo>
                          <a:pt x="25" y="3"/>
                          <a:pt x="-31" y="-19"/>
                          <a:pt x="25" y="26"/>
                        </a:cubicBezTo>
                        <a:lnTo>
                          <a:pt x="25" y="26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824" name="Google Shape;3824;p30"/>
                  <p:cNvSpPr/>
                  <p:nvPr/>
                </p:nvSpPr>
                <p:spPr>
                  <a:xfrm>
                    <a:off x="16864013" y="7645897"/>
                    <a:ext cx="56592" cy="63578"/>
                  </a:xfrm>
                  <a:custGeom>
                    <a:rect b="b" l="l" r="r" t="t"/>
                    <a:pathLst>
                      <a:path extrusionOk="0" h="63578" w="56592">
                        <a:moveTo>
                          <a:pt x="56489" y="31329"/>
                        </a:moveTo>
                        <a:cubicBezTo>
                          <a:pt x="54027" y="2102"/>
                          <a:pt x="27254" y="-2715"/>
                          <a:pt x="39083" y="2955"/>
                        </a:cubicBezTo>
                        <a:cubicBezTo>
                          <a:pt x="30236" y="-1508"/>
                          <a:pt x="21622" y="-799"/>
                          <a:pt x="13873" y="4295"/>
                        </a:cubicBezTo>
                        <a:cubicBezTo>
                          <a:pt x="-16282" y="24507"/>
                          <a:pt x="8063" y="74266"/>
                          <a:pt x="36189" y="61519"/>
                        </a:cubicBezTo>
                        <a:cubicBezTo>
                          <a:pt x="60402" y="50388"/>
                          <a:pt x="56178" y="27397"/>
                          <a:pt x="56489" y="3132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</p:grpSp>
        <p:sp>
          <p:nvSpPr>
            <p:cNvPr id="3825" name="Google Shape;3825;p30"/>
            <p:cNvSpPr/>
            <p:nvPr/>
          </p:nvSpPr>
          <p:spPr>
            <a:xfrm>
              <a:off x="13489973" y="6952815"/>
              <a:ext cx="1016410" cy="1178707"/>
            </a:xfrm>
            <a:custGeom>
              <a:rect b="b" l="l" r="r" t="t"/>
              <a:pathLst>
                <a:path extrusionOk="0" h="1178707" w="1016410">
                  <a:moveTo>
                    <a:pt x="689540" y="942339"/>
                  </a:moveTo>
                  <a:cubicBezTo>
                    <a:pt x="757710" y="1008300"/>
                    <a:pt x="831911" y="1067794"/>
                    <a:pt x="911489" y="1119447"/>
                  </a:cubicBezTo>
                  <a:cubicBezTo>
                    <a:pt x="952121" y="1145826"/>
                    <a:pt x="991112" y="1169150"/>
                    <a:pt x="1016411" y="1178707"/>
                  </a:cubicBezTo>
                  <a:cubicBezTo>
                    <a:pt x="931899" y="1087706"/>
                    <a:pt x="905702" y="951930"/>
                    <a:pt x="864594" y="828579"/>
                  </a:cubicBezTo>
                  <a:cubicBezTo>
                    <a:pt x="814073" y="675648"/>
                    <a:pt x="850182" y="529295"/>
                    <a:pt x="806280" y="520258"/>
                  </a:cubicBezTo>
                  <a:cubicBezTo>
                    <a:pt x="449597" y="447331"/>
                    <a:pt x="164832" y="309617"/>
                    <a:pt x="0" y="0"/>
                  </a:cubicBezTo>
                  <a:cubicBezTo>
                    <a:pt x="9124" y="37222"/>
                    <a:pt x="22827" y="80226"/>
                    <a:pt x="40787" y="127005"/>
                  </a:cubicBezTo>
                  <a:cubicBezTo>
                    <a:pt x="117383" y="326517"/>
                    <a:pt x="238512" y="505961"/>
                    <a:pt x="392170" y="654617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26" name="Google Shape;3826;p30"/>
          <p:cNvGrpSpPr/>
          <p:nvPr/>
        </p:nvGrpSpPr>
        <p:grpSpPr>
          <a:xfrm>
            <a:off x="725121" y="1970032"/>
            <a:ext cx="1440337" cy="1133599"/>
            <a:chOff x="0" y="-47625"/>
            <a:chExt cx="3840900" cy="3022930"/>
          </a:xfrm>
        </p:grpSpPr>
        <p:sp>
          <p:nvSpPr>
            <p:cNvPr id="3827" name="Google Shape;3827;p30"/>
            <p:cNvSpPr txBox="1"/>
            <p:nvPr/>
          </p:nvSpPr>
          <p:spPr>
            <a:xfrm>
              <a:off x="0" y="-47625"/>
              <a:ext cx="38409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Strengths</a:t>
              </a:r>
              <a:endParaRPr sz="18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3828" name="Google Shape;3828;p30"/>
            <p:cNvSpPr txBox="1"/>
            <p:nvPr/>
          </p:nvSpPr>
          <p:spPr>
            <a:xfrm>
              <a:off x="0" y="1005205"/>
              <a:ext cx="3840900" cy="1970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What are you doing well? What sets you apart? What are your good qualities?</a:t>
              </a:r>
              <a:endParaRPr sz="12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</p:grpSp>
      <p:grpSp>
        <p:nvGrpSpPr>
          <p:cNvPr id="3829" name="Google Shape;3829;p30"/>
          <p:cNvGrpSpPr/>
          <p:nvPr/>
        </p:nvGrpSpPr>
        <p:grpSpPr>
          <a:xfrm>
            <a:off x="2774342" y="1970032"/>
            <a:ext cx="1538325" cy="1318324"/>
            <a:chOff x="0" y="-47625"/>
            <a:chExt cx="4102200" cy="3515530"/>
          </a:xfrm>
        </p:grpSpPr>
        <p:sp>
          <p:nvSpPr>
            <p:cNvPr id="3830" name="Google Shape;3830;p30"/>
            <p:cNvSpPr txBox="1"/>
            <p:nvPr/>
          </p:nvSpPr>
          <p:spPr>
            <a:xfrm>
              <a:off x="0" y="-47625"/>
              <a:ext cx="41022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Weaknesses</a:t>
              </a:r>
              <a:endParaRPr sz="18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3831" name="Google Shape;3831;p30"/>
            <p:cNvSpPr txBox="1"/>
            <p:nvPr/>
          </p:nvSpPr>
          <p:spPr>
            <a:xfrm>
              <a:off x="0" y="1005205"/>
              <a:ext cx="4102200" cy="2462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Where do you need to improve? Are resources adequate? What do others do better than you?</a:t>
              </a:r>
              <a:endParaRPr sz="12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</p:grpSp>
      <p:grpSp>
        <p:nvGrpSpPr>
          <p:cNvPr id="3832" name="Google Shape;3832;p30"/>
          <p:cNvGrpSpPr/>
          <p:nvPr/>
        </p:nvGrpSpPr>
        <p:grpSpPr>
          <a:xfrm>
            <a:off x="4829304" y="1970032"/>
            <a:ext cx="1589738" cy="1133599"/>
            <a:chOff x="0" y="-47625"/>
            <a:chExt cx="4239300" cy="3022930"/>
          </a:xfrm>
        </p:grpSpPr>
        <p:sp>
          <p:nvSpPr>
            <p:cNvPr id="3833" name="Google Shape;3833;p30"/>
            <p:cNvSpPr txBox="1"/>
            <p:nvPr/>
          </p:nvSpPr>
          <p:spPr>
            <a:xfrm>
              <a:off x="0" y="-47625"/>
              <a:ext cx="42393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Opportunities</a:t>
              </a:r>
              <a:endParaRPr sz="18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3834" name="Google Shape;3834;p30"/>
            <p:cNvSpPr txBox="1"/>
            <p:nvPr/>
          </p:nvSpPr>
          <p:spPr>
            <a:xfrm>
              <a:off x="0" y="1005205"/>
              <a:ext cx="4239300" cy="1970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What are your goals? Are demands shifting? How can it be improved?</a:t>
              </a:r>
              <a:endParaRPr sz="12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</p:grpSp>
      <p:grpSp>
        <p:nvGrpSpPr>
          <p:cNvPr id="3835" name="Google Shape;3835;p30"/>
          <p:cNvGrpSpPr/>
          <p:nvPr/>
        </p:nvGrpSpPr>
        <p:grpSpPr>
          <a:xfrm>
            <a:off x="6903826" y="1970032"/>
            <a:ext cx="1589738" cy="1133599"/>
            <a:chOff x="0" y="-47625"/>
            <a:chExt cx="4239300" cy="3022930"/>
          </a:xfrm>
        </p:grpSpPr>
        <p:sp>
          <p:nvSpPr>
            <p:cNvPr id="3836" name="Google Shape;3836;p30"/>
            <p:cNvSpPr txBox="1"/>
            <p:nvPr/>
          </p:nvSpPr>
          <p:spPr>
            <a:xfrm>
              <a:off x="0" y="-47625"/>
              <a:ext cx="42393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Threats</a:t>
              </a:r>
              <a:endParaRPr sz="18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3837" name="Google Shape;3837;p30"/>
            <p:cNvSpPr txBox="1"/>
            <p:nvPr/>
          </p:nvSpPr>
          <p:spPr>
            <a:xfrm>
              <a:off x="0" y="1005205"/>
              <a:ext cx="4239300" cy="1970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What are the blockers you're facing? What are factors outside of your control?</a:t>
              </a:r>
              <a:endParaRPr sz="12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</p:grpSp>
      <p:grpSp>
        <p:nvGrpSpPr>
          <p:cNvPr id="3838" name="Google Shape;3838;p30"/>
          <p:cNvGrpSpPr/>
          <p:nvPr/>
        </p:nvGrpSpPr>
        <p:grpSpPr>
          <a:xfrm rot="457859">
            <a:off x="4309235" y="4554929"/>
            <a:ext cx="2243999" cy="594545"/>
            <a:chOff x="8619365" y="9108147"/>
            <a:chExt cx="4487744" cy="1189022"/>
          </a:xfrm>
        </p:grpSpPr>
        <p:sp>
          <p:nvSpPr>
            <p:cNvPr id="3839" name="Google Shape;3839;p30"/>
            <p:cNvSpPr/>
            <p:nvPr/>
          </p:nvSpPr>
          <p:spPr>
            <a:xfrm>
              <a:off x="8619365" y="9108147"/>
              <a:ext cx="4487744" cy="1189022"/>
            </a:xfrm>
            <a:custGeom>
              <a:rect b="b" l="l" r="r" t="t"/>
              <a:pathLst>
                <a:path extrusionOk="0" h="1189022" w="4487744">
                  <a:moveTo>
                    <a:pt x="298207" y="1150802"/>
                  </a:moveTo>
                  <a:cubicBezTo>
                    <a:pt x="357292" y="1175873"/>
                    <a:pt x="420246" y="1188118"/>
                    <a:pt x="485759" y="1188118"/>
                  </a:cubicBezTo>
                  <a:cubicBezTo>
                    <a:pt x="564842" y="1188118"/>
                    <a:pt x="649418" y="1169988"/>
                    <a:pt x="724785" y="1125302"/>
                  </a:cubicBezTo>
                  <a:cubicBezTo>
                    <a:pt x="793367" y="1171753"/>
                    <a:pt x="869955" y="1188118"/>
                    <a:pt x="938886" y="1188118"/>
                  </a:cubicBezTo>
                  <a:cubicBezTo>
                    <a:pt x="980236" y="1188118"/>
                    <a:pt x="1021075" y="1182493"/>
                    <a:pt x="1060388" y="1170786"/>
                  </a:cubicBezTo>
                  <a:cubicBezTo>
                    <a:pt x="1094171" y="1182054"/>
                    <a:pt x="1130145" y="1188118"/>
                    <a:pt x="1166747" y="1188118"/>
                  </a:cubicBezTo>
                  <a:cubicBezTo>
                    <a:pt x="1196052" y="1188118"/>
                    <a:pt x="1221731" y="1183299"/>
                    <a:pt x="1227368" y="1182340"/>
                  </a:cubicBezTo>
                  <a:cubicBezTo>
                    <a:pt x="1239987" y="1180047"/>
                    <a:pt x="1252463" y="1177047"/>
                    <a:pt x="1264733" y="1173320"/>
                  </a:cubicBezTo>
                  <a:cubicBezTo>
                    <a:pt x="1294029" y="1183549"/>
                    <a:pt x="1325299" y="1189013"/>
                    <a:pt x="1357423" y="1189013"/>
                  </a:cubicBezTo>
                  <a:cubicBezTo>
                    <a:pt x="1383820" y="1189013"/>
                    <a:pt x="1410082" y="1185332"/>
                    <a:pt x="1435402" y="1178086"/>
                  </a:cubicBezTo>
                  <a:cubicBezTo>
                    <a:pt x="1465541" y="1184750"/>
                    <a:pt x="1496704" y="1188118"/>
                    <a:pt x="1528549" y="1188118"/>
                  </a:cubicBezTo>
                  <a:cubicBezTo>
                    <a:pt x="1607794" y="1188118"/>
                    <a:pt x="1680047" y="1167328"/>
                    <a:pt x="1741897" y="1131643"/>
                  </a:cubicBezTo>
                  <a:cubicBezTo>
                    <a:pt x="1752075" y="1133999"/>
                    <a:pt x="1762567" y="1135799"/>
                    <a:pt x="1773356" y="1136991"/>
                  </a:cubicBezTo>
                  <a:cubicBezTo>
                    <a:pt x="1783453" y="1142517"/>
                    <a:pt x="1793919" y="1147712"/>
                    <a:pt x="1804752" y="1152522"/>
                  </a:cubicBezTo>
                  <a:cubicBezTo>
                    <a:pt x="1858067" y="1176196"/>
                    <a:pt x="1917116" y="1189085"/>
                    <a:pt x="1978329" y="1188100"/>
                  </a:cubicBezTo>
                  <a:cubicBezTo>
                    <a:pt x="2048688" y="1187302"/>
                    <a:pt x="2119873" y="1168734"/>
                    <a:pt x="2182369" y="1130846"/>
                  </a:cubicBezTo>
                  <a:cubicBezTo>
                    <a:pt x="2248196" y="1168573"/>
                    <a:pt x="2323760" y="1188118"/>
                    <a:pt x="2403750" y="1188118"/>
                  </a:cubicBezTo>
                  <a:cubicBezTo>
                    <a:pt x="2455628" y="1188118"/>
                    <a:pt x="2509158" y="1179734"/>
                    <a:pt x="2560247" y="1160557"/>
                  </a:cubicBezTo>
                  <a:cubicBezTo>
                    <a:pt x="2591131" y="1172478"/>
                    <a:pt x="2625032" y="1179277"/>
                    <a:pt x="2660916" y="1179277"/>
                  </a:cubicBezTo>
                  <a:cubicBezTo>
                    <a:pt x="2672970" y="1179277"/>
                    <a:pt x="2776978" y="1179322"/>
                    <a:pt x="2796123" y="1179940"/>
                  </a:cubicBezTo>
                  <a:cubicBezTo>
                    <a:pt x="2799524" y="1180083"/>
                    <a:pt x="2802926" y="1180155"/>
                    <a:pt x="2806337" y="1180155"/>
                  </a:cubicBezTo>
                  <a:cubicBezTo>
                    <a:pt x="2844070" y="1180155"/>
                    <a:pt x="2881435" y="1172613"/>
                    <a:pt x="2916251" y="1157825"/>
                  </a:cubicBezTo>
                  <a:cubicBezTo>
                    <a:pt x="2925666" y="1153821"/>
                    <a:pt x="2934794" y="1149342"/>
                    <a:pt x="2943599" y="1144407"/>
                  </a:cubicBezTo>
                  <a:cubicBezTo>
                    <a:pt x="2983297" y="1166701"/>
                    <a:pt x="3029835" y="1180164"/>
                    <a:pt x="3080323" y="1180164"/>
                  </a:cubicBezTo>
                  <a:lnTo>
                    <a:pt x="3265631" y="1180164"/>
                  </a:lnTo>
                  <a:cubicBezTo>
                    <a:pt x="3290017" y="1180164"/>
                    <a:pt x="3313497" y="1177029"/>
                    <a:pt x="3335738" y="1171269"/>
                  </a:cubicBezTo>
                  <a:cubicBezTo>
                    <a:pt x="3366659" y="1182824"/>
                    <a:pt x="3399904" y="1189022"/>
                    <a:pt x="3434128" y="1189022"/>
                  </a:cubicBezTo>
                  <a:cubicBezTo>
                    <a:pt x="3460525" y="1189022"/>
                    <a:pt x="3486787" y="1185341"/>
                    <a:pt x="3512107" y="1178094"/>
                  </a:cubicBezTo>
                  <a:cubicBezTo>
                    <a:pt x="3542247" y="1184759"/>
                    <a:pt x="3573409" y="1188127"/>
                    <a:pt x="3605263" y="1188127"/>
                  </a:cubicBezTo>
                  <a:cubicBezTo>
                    <a:pt x="3673396" y="1188127"/>
                    <a:pt x="3738837" y="1172649"/>
                    <a:pt x="3797949" y="1142822"/>
                  </a:cubicBezTo>
                  <a:cubicBezTo>
                    <a:pt x="3811233" y="1136113"/>
                    <a:pt x="3823942" y="1128822"/>
                    <a:pt x="3836077" y="1121020"/>
                  </a:cubicBezTo>
                  <a:cubicBezTo>
                    <a:pt x="3849684" y="1129314"/>
                    <a:pt x="3863542" y="1136802"/>
                    <a:pt x="3877517" y="1143484"/>
                  </a:cubicBezTo>
                  <a:cubicBezTo>
                    <a:pt x="3934583" y="1170768"/>
                    <a:pt x="4000894" y="1188127"/>
                    <a:pt x="4070777" y="1188127"/>
                  </a:cubicBezTo>
                  <a:cubicBezTo>
                    <a:pt x="4133570" y="1188127"/>
                    <a:pt x="4226045" y="1180011"/>
                    <a:pt x="4313547" y="1126036"/>
                  </a:cubicBezTo>
                  <a:cubicBezTo>
                    <a:pt x="4375038" y="1088112"/>
                    <a:pt x="4422375" y="1034683"/>
                    <a:pt x="4454085" y="971383"/>
                  </a:cubicBezTo>
                  <a:cubicBezTo>
                    <a:pt x="4463429" y="952833"/>
                    <a:pt x="4484180" y="907707"/>
                    <a:pt x="4484180" y="846351"/>
                  </a:cubicBezTo>
                  <a:cubicBezTo>
                    <a:pt x="4484180" y="823546"/>
                    <a:pt x="4481361" y="801771"/>
                    <a:pt x="4476317" y="781233"/>
                  </a:cubicBezTo>
                  <a:cubicBezTo>
                    <a:pt x="4481397" y="763919"/>
                    <a:pt x="4484790" y="745655"/>
                    <a:pt x="4485957" y="726621"/>
                  </a:cubicBezTo>
                  <a:cubicBezTo>
                    <a:pt x="4487860" y="704148"/>
                    <a:pt x="4487743" y="684523"/>
                    <a:pt x="4487743" y="676462"/>
                  </a:cubicBezTo>
                  <a:cubicBezTo>
                    <a:pt x="4487743" y="566934"/>
                    <a:pt x="4461499" y="450555"/>
                    <a:pt x="4385593" y="356362"/>
                  </a:cubicBezTo>
                  <a:cubicBezTo>
                    <a:pt x="4348632" y="310502"/>
                    <a:pt x="4302238" y="273222"/>
                    <a:pt x="4248349" y="247453"/>
                  </a:cubicBezTo>
                  <a:cubicBezTo>
                    <a:pt x="4190771" y="219928"/>
                    <a:pt x="4130195" y="208158"/>
                    <a:pt x="4071675" y="208158"/>
                  </a:cubicBezTo>
                  <a:cubicBezTo>
                    <a:pt x="3986139" y="208158"/>
                    <a:pt x="3909200" y="232951"/>
                    <a:pt x="3844873" y="273545"/>
                  </a:cubicBezTo>
                  <a:cubicBezTo>
                    <a:pt x="3795750" y="242150"/>
                    <a:pt x="3739672" y="221253"/>
                    <a:pt x="3678620" y="212628"/>
                  </a:cubicBezTo>
                  <a:cubicBezTo>
                    <a:pt x="3664277" y="185138"/>
                    <a:pt x="3645743" y="160838"/>
                    <a:pt x="3624354" y="140335"/>
                  </a:cubicBezTo>
                  <a:cubicBezTo>
                    <a:pt x="3573589" y="91653"/>
                    <a:pt x="3504406" y="62158"/>
                    <a:pt x="3418744" y="62399"/>
                  </a:cubicBezTo>
                  <a:cubicBezTo>
                    <a:pt x="3418744" y="62399"/>
                    <a:pt x="3412918" y="62659"/>
                    <a:pt x="3409167" y="62856"/>
                  </a:cubicBezTo>
                  <a:cubicBezTo>
                    <a:pt x="3399348" y="62202"/>
                    <a:pt x="3384395" y="61280"/>
                    <a:pt x="3362315" y="61280"/>
                  </a:cubicBezTo>
                  <a:cubicBezTo>
                    <a:pt x="3353967" y="61280"/>
                    <a:pt x="3345692" y="61656"/>
                    <a:pt x="3337507" y="62381"/>
                  </a:cubicBezTo>
                  <a:cubicBezTo>
                    <a:pt x="3291902" y="29419"/>
                    <a:pt x="3237223" y="7689"/>
                    <a:pt x="3177159" y="1670"/>
                  </a:cubicBezTo>
                  <a:cubicBezTo>
                    <a:pt x="3024764" y="-13593"/>
                    <a:pt x="2886210" y="77214"/>
                    <a:pt x="2835103" y="214016"/>
                  </a:cubicBezTo>
                  <a:cubicBezTo>
                    <a:pt x="2820375" y="216649"/>
                    <a:pt x="2805969" y="220143"/>
                    <a:pt x="2791931" y="224406"/>
                  </a:cubicBezTo>
                  <a:cubicBezTo>
                    <a:pt x="2775667" y="220644"/>
                    <a:pt x="2758838" y="218226"/>
                    <a:pt x="2741561" y="217285"/>
                  </a:cubicBezTo>
                  <a:cubicBezTo>
                    <a:pt x="2719535" y="216273"/>
                    <a:pt x="2698784" y="216676"/>
                    <a:pt x="2687223" y="216855"/>
                  </a:cubicBezTo>
                  <a:cubicBezTo>
                    <a:pt x="2680563" y="216963"/>
                    <a:pt x="2676300" y="217017"/>
                    <a:pt x="2672449" y="217017"/>
                  </a:cubicBezTo>
                  <a:lnTo>
                    <a:pt x="2646735" y="217017"/>
                  </a:lnTo>
                  <a:cubicBezTo>
                    <a:pt x="2613579" y="217017"/>
                    <a:pt x="2582084" y="222821"/>
                    <a:pt x="2553093" y="233130"/>
                  </a:cubicBezTo>
                  <a:cubicBezTo>
                    <a:pt x="2500317" y="215342"/>
                    <a:pt x="2446904" y="208158"/>
                    <a:pt x="2398418" y="208158"/>
                  </a:cubicBezTo>
                  <a:cubicBezTo>
                    <a:pt x="2346998" y="208158"/>
                    <a:pt x="2295936" y="216300"/>
                    <a:pt x="2247190" y="233695"/>
                  </a:cubicBezTo>
                  <a:cubicBezTo>
                    <a:pt x="2208865" y="217187"/>
                    <a:pt x="2163736" y="207836"/>
                    <a:pt x="2113581" y="212386"/>
                  </a:cubicBezTo>
                  <a:cubicBezTo>
                    <a:pt x="2101482" y="213479"/>
                    <a:pt x="2089913" y="215306"/>
                    <a:pt x="2078864" y="217715"/>
                  </a:cubicBezTo>
                  <a:cubicBezTo>
                    <a:pt x="2048150" y="211132"/>
                    <a:pt x="2015479" y="207468"/>
                    <a:pt x="1981659" y="208167"/>
                  </a:cubicBezTo>
                  <a:cubicBezTo>
                    <a:pt x="1905780" y="208973"/>
                    <a:pt x="1830727" y="230255"/>
                    <a:pt x="1766409" y="272443"/>
                  </a:cubicBezTo>
                  <a:cubicBezTo>
                    <a:pt x="1759659" y="268180"/>
                    <a:pt x="1752703" y="264068"/>
                    <a:pt x="1745532" y="260118"/>
                  </a:cubicBezTo>
                  <a:cubicBezTo>
                    <a:pt x="1700610" y="235361"/>
                    <a:pt x="1652160" y="219722"/>
                    <a:pt x="1601870" y="212619"/>
                  </a:cubicBezTo>
                  <a:cubicBezTo>
                    <a:pt x="1587527" y="185147"/>
                    <a:pt x="1569011" y="160856"/>
                    <a:pt x="1547631" y="140344"/>
                  </a:cubicBezTo>
                  <a:cubicBezTo>
                    <a:pt x="1496848" y="91626"/>
                    <a:pt x="1427638" y="62149"/>
                    <a:pt x="1341994" y="62390"/>
                  </a:cubicBezTo>
                  <a:cubicBezTo>
                    <a:pt x="1341994" y="62390"/>
                    <a:pt x="1336178" y="62650"/>
                    <a:pt x="1332426" y="62847"/>
                  </a:cubicBezTo>
                  <a:cubicBezTo>
                    <a:pt x="1322607" y="62193"/>
                    <a:pt x="1307663" y="61271"/>
                    <a:pt x="1285583" y="61271"/>
                  </a:cubicBezTo>
                  <a:cubicBezTo>
                    <a:pt x="1206805" y="61271"/>
                    <a:pt x="1136877" y="94090"/>
                    <a:pt x="1087628" y="143237"/>
                  </a:cubicBezTo>
                  <a:cubicBezTo>
                    <a:pt x="1065324" y="165495"/>
                    <a:pt x="1046682" y="191632"/>
                    <a:pt x="1032797" y="220537"/>
                  </a:cubicBezTo>
                  <a:cubicBezTo>
                    <a:pt x="1032438" y="220546"/>
                    <a:pt x="1032133" y="220564"/>
                    <a:pt x="1031855" y="220573"/>
                  </a:cubicBezTo>
                  <a:cubicBezTo>
                    <a:pt x="999911" y="220985"/>
                    <a:pt x="968470" y="226798"/>
                    <a:pt x="938788" y="237654"/>
                  </a:cubicBezTo>
                  <a:cubicBezTo>
                    <a:pt x="919778" y="192447"/>
                    <a:pt x="890275" y="156932"/>
                    <a:pt x="860100" y="131351"/>
                  </a:cubicBezTo>
                  <a:cubicBezTo>
                    <a:pt x="830786" y="106701"/>
                    <a:pt x="790692" y="82884"/>
                    <a:pt x="739980" y="71634"/>
                  </a:cubicBezTo>
                  <a:cubicBezTo>
                    <a:pt x="704814" y="63815"/>
                    <a:pt x="670025" y="63322"/>
                    <a:pt x="637319" y="68526"/>
                  </a:cubicBezTo>
                  <a:cubicBezTo>
                    <a:pt x="595089" y="57769"/>
                    <a:pt x="553479" y="53308"/>
                    <a:pt x="515028" y="53308"/>
                  </a:cubicBezTo>
                  <a:cubicBezTo>
                    <a:pt x="399208" y="53308"/>
                    <a:pt x="288872" y="94072"/>
                    <a:pt x="205265" y="170135"/>
                  </a:cubicBezTo>
                  <a:cubicBezTo>
                    <a:pt x="162515" y="209027"/>
                    <a:pt x="127313" y="256759"/>
                    <a:pt x="103178" y="311308"/>
                  </a:cubicBezTo>
                  <a:cubicBezTo>
                    <a:pt x="80291" y="363026"/>
                    <a:pt x="67913" y="419662"/>
                    <a:pt x="67913" y="478250"/>
                  </a:cubicBezTo>
                  <a:cubicBezTo>
                    <a:pt x="67913" y="529082"/>
                    <a:pt x="77329" y="581508"/>
                    <a:pt x="97398" y="631990"/>
                  </a:cubicBezTo>
                  <a:cubicBezTo>
                    <a:pt x="88216" y="642084"/>
                    <a:pt x="80129" y="650979"/>
                    <a:pt x="79994" y="651122"/>
                  </a:cubicBezTo>
                  <a:cubicBezTo>
                    <a:pt x="57735" y="675691"/>
                    <a:pt x="14985" y="729264"/>
                    <a:pt x="3065" y="808552"/>
                  </a:cubicBezTo>
                  <a:cubicBezTo>
                    <a:pt x="-3164" y="849978"/>
                    <a:pt x="-435" y="896107"/>
                    <a:pt x="16215" y="942210"/>
                  </a:cubicBezTo>
                  <a:cubicBezTo>
                    <a:pt x="34166" y="991903"/>
                    <a:pt x="63803" y="1029290"/>
                    <a:pt x="94023" y="1056278"/>
                  </a:cubicBezTo>
                  <a:cubicBezTo>
                    <a:pt x="134072" y="1091784"/>
                    <a:pt x="186632" y="1118091"/>
                    <a:pt x="246687" y="1125078"/>
                  </a:cubicBezTo>
                  <a:cubicBezTo>
                    <a:pt x="262843" y="1134420"/>
                    <a:pt x="279995" y="1143072"/>
                    <a:pt x="298207" y="115080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840" name="Google Shape;3840;p30"/>
            <p:cNvGrpSpPr/>
            <p:nvPr/>
          </p:nvGrpSpPr>
          <p:grpSpPr>
            <a:xfrm>
              <a:off x="8868732" y="9358851"/>
              <a:ext cx="3989000" cy="689436"/>
              <a:chOff x="8868732" y="9358851"/>
              <a:chExt cx="3989000" cy="689436"/>
            </a:xfrm>
          </p:grpSpPr>
          <p:sp>
            <p:nvSpPr>
              <p:cNvPr id="3841" name="Google Shape;3841;p30"/>
              <p:cNvSpPr/>
              <p:nvPr/>
            </p:nvSpPr>
            <p:spPr>
              <a:xfrm>
                <a:off x="8868732" y="9410328"/>
                <a:ext cx="461144" cy="637055"/>
              </a:xfrm>
              <a:custGeom>
                <a:rect b="b" l="l" r="r" t="t"/>
                <a:pathLst>
                  <a:path extrusionOk="0" h="637055" w="461144">
                    <a:moveTo>
                      <a:pt x="398650" y="31842"/>
                    </a:moveTo>
                    <a:lnTo>
                      <a:pt x="393328" y="38050"/>
                    </a:lnTo>
                    <a:cubicBezTo>
                      <a:pt x="356088" y="11492"/>
                      <a:pt x="309981" y="0"/>
                      <a:pt x="265651" y="0"/>
                    </a:cubicBezTo>
                    <a:cubicBezTo>
                      <a:pt x="151268" y="0"/>
                      <a:pt x="67921" y="79637"/>
                      <a:pt x="67921" y="176070"/>
                    </a:cubicBezTo>
                    <a:cubicBezTo>
                      <a:pt x="67921" y="229167"/>
                      <a:pt x="93636" y="287567"/>
                      <a:pt x="154822" y="324721"/>
                    </a:cubicBezTo>
                    <a:cubicBezTo>
                      <a:pt x="174326" y="337109"/>
                      <a:pt x="200920" y="346845"/>
                      <a:pt x="274519" y="373385"/>
                    </a:cubicBezTo>
                    <a:cubicBezTo>
                      <a:pt x="345452" y="399047"/>
                      <a:pt x="360513" y="441513"/>
                      <a:pt x="360513" y="476902"/>
                    </a:cubicBezTo>
                    <a:cubicBezTo>
                      <a:pt x="360513" y="541492"/>
                      <a:pt x="311749" y="575117"/>
                      <a:pt x="238150" y="575117"/>
                    </a:cubicBezTo>
                    <a:cubicBezTo>
                      <a:pt x="185841" y="575117"/>
                      <a:pt x="144168" y="558313"/>
                      <a:pt x="102495" y="512301"/>
                    </a:cubicBezTo>
                    <a:lnTo>
                      <a:pt x="104272" y="510527"/>
                    </a:lnTo>
                    <a:cubicBezTo>
                      <a:pt x="121119" y="491950"/>
                      <a:pt x="127321" y="473373"/>
                      <a:pt x="110474" y="458325"/>
                    </a:cubicBezTo>
                    <a:cubicBezTo>
                      <a:pt x="94515" y="444155"/>
                      <a:pt x="75900" y="449485"/>
                      <a:pt x="59044" y="468062"/>
                    </a:cubicBezTo>
                    <a:lnTo>
                      <a:pt x="15603" y="515830"/>
                    </a:lnTo>
                    <a:cubicBezTo>
                      <a:pt x="-1244" y="534425"/>
                      <a:pt x="-6558" y="553002"/>
                      <a:pt x="10280" y="568050"/>
                    </a:cubicBezTo>
                    <a:cubicBezTo>
                      <a:pt x="26239" y="582202"/>
                      <a:pt x="44863" y="576013"/>
                      <a:pt x="60821" y="558313"/>
                    </a:cubicBezTo>
                    <a:cubicBezTo>
                      <a:pt x="107808" y="606977"/>
                      <a:pt x="161895" y="637055"/>
                      <a:pt x="236373" y="637055"/>
                    </a:cubicBezTo>
                    <a:cubicBezTo>
                      <a:pt x="341889" y="637055"/>
                      <a:pt x="422570" y="576890"/>
                      <a:pt x="422570" y="476025"/>
                    </a:cubicBezTo>
                    <a:cubicBezTo>
                      <a:pt x="422570" y="420276"/>
                      <a:pt x="397744" y="353026"/>
                      <a:pt x="294893" y="314976"/>
                    </a:cubicBezTo>
                    <a:cubicBezTo>
                      <a:pt x="216869" y="286663"/>
                      <a:pt x="202688" y="281351"/>
                      <a:pt x="187609" y="271615"/>
                    </a:cubicBezTo>
                    <a:cubicBezTo>
                      <a:pt x="151259" y="248622"/>
                      <a:pt x="129987" y="217639"/>
                      <a:pt x="129987" y="177834"/>
                    </a:cubicBezTo>
                    <a:cubicBezTo>
                      <a:pt x="129987" y="116774"/>
                      <a:pt x="179630" y="61920"/>
                      <a:pt x="270965" y="61920"/>
                    </a:cubicBezTo>
                    <a:cubicBezTo>
                      <a:pt x="309084" y="61920"/>
                      <a:pt x="330374" y="71657"/>
                      <a:pt x="353423" y="86705"/>
                    </a:cubicBezTo>
                    <a:cubicBezTo>
                      <a:pt x="338344" y="107055"/>
                      <a:pt x="340121" y="122085"/>
                      <a:pt x="353423" y="133595"/>
                    </a:cubicBezTo>
                    <a:cubicBezTo>
                      <a:pt x="369381" y="146860"/>
                      <a:pt x="388005" y="141558"/>
                      <a:pt x="404852" y="121207"/>
                    </a:cubicBezTo>
                    <a:lnTo>
                      <a:pt x="446525" y="71666"/>
                    </a:lnTo>
                    <a:cubicBezTo>
                      <a:pt x="462484" y="52193"/>
                      <a:pt x="467797" y="34494"/>
                      <a:pt x="450071" y="19464"/>
                    </a:cubicBezTo>
                    <a:cubicBezTo>
                      <a:pt x="433233" y="5303"/>
                      <a:pt x="415497" y="11492"/>
                      <a:pt x="398650" y="31842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42" name="Google Shape;3842;p30"/>
              <p:cNvSpPr/>
              <p:nvPr/>
            </p:nvSpPr>
            <p:spPr>
              <a:xfrm>
                <a:off x="9334833" y="9573621"/>
                <a:ext cx="530209" cy="473762"/>
              </a:xfrm>
              <a:custGeom>
                <a:rect b="b" l="l" r="r" t="t"/>
                <a:pathLst>
                  <a:path extrusionOk="0" h="473762" w="530209">
                    <a:moveTo>
                      <a:pt x="499172" y="331327"/>
                    </a:moveTo>
                    <a:cubicBezTo>
                      <a:pt x="481437" y="331327"/>
                      <a:pt x="468135" y="345497"/>
                      <a:pt x="468135" y="361414"/>
                    </a:cubicBezTo>
                    <a:cubicBezTo>
                      <a:pt x="468135" y="370254"/>
                      <a:pt x="469023" y="377339"/>
                      <a:pt x="469023" y="383520"/>
                    </a:cubicBezTo>
                    <a:cubicBezTo>
                      <a:pt x="469023" y="402115"/>
                      <a:pt x="465478" y="410955"/>
                      <a:pt x="449520" y="411833"/>
                    </a:cubicBezTo>
                    <a:cubicBezTo>
                      <a:pt x="430016" y="412729"/>
                      <a:pt x="429127" y="395907"/>
                      <a:pt x="425582" y="365838"/>
                    </a:cubicBezTo>
                    <a:cubicBezTo>
                      <a:pt x="424693" y="355206"/>
                      <a:pt x="423805" y="323355"/>
                      <a:pt x="423805" y="282654"/>
                    </a:cubicBezTo>
                    <a:cubicBezTo>
                      <a:pt x="423805" y="233112"/>
                      <a:pt x="424693" y="173825"/>
                      <a:pt x="425582" y="128690"/>
                    </a:cubicBezTo>
                    <a:cubicBezTo>
                      <a:pt x="426462" y="109236"/>
                      <a:pt x="426462" y="90659"/>
                      <a:pt x="426462" y="72959"/>
                    </a:cubicBezTo>
                    <a:cubicBezTo>
                      <a:pt x="426462" y="57034"/>
                      <a:pt x="427350" y="37561"/>
                      <a:pt x="421139" y="21635"/>
                    </a:cubicBezTo>
                    <a:cubicBezTo>
                      <a:pt x="416714" y="10125"/>
                      <a:pt x="406060" y="3058"/>
                      <a:pt x="393656" y="2163"/>
                    </a:cubicBezTo>
                    <a:cubicBezTo>
                      <a:pt x="378577" y="1285"/>
                      <a:pt x="327157" y="3936"/>
                      <a:pt x="320066" y="3936"/>
                    </a:cubicBezTo>
                    <a:cubicBezTo>
                      <a:pt x="302331" y="3936"/>
                      <a:pt x="289038" y="18088"/>
                      <a:pt x="289038" y="34901"/>
                    </a:cubicBezTo>
                    <a:cubicBezTo>
                      <a:pt x="289038" y="52600"/>
                      <a:pt x="302331" y="65865"/>
                      <a:pt x="320066" y="65865"/>
                    </a:cubicBezTo>
                    <a:cubicBezTo>
                      <a:pt x="328045" y="65865"/>
                      <a:pt x="338681" y="65865"/>
                      <a:pt x="364396" y="64092"/>
                    </a:cubicBezTo>
                    <a:cubicBezTo>
                      <a:pt x="363508" y="84442"/>
                      <a:pt x="362628" y="135767"/>
                      <a:pt x="362628" y="192393"/>
                    </a:cubicBezTo>
                    <a:cubicBezTo>
                      <a:pt x="355528" y="306534"/>
                      <a:pt x="328934" y="411824"/>
                      <a:pt x="223427" y="411824"/>
                    </a:cubicBezTo>
                    <a:cubicBezTo>
                      <a:pt x="148948" y="411824"/>
                      <a:pt x="139192" y="318043"/>
                      <a:pt x="139192" y="210093"/>
                    </a:cubicBezTo>
                    <a:lnTo>
                      <a:pt x="140081" y="139314"/>
                    </a:lnTo>
                    <a:cubicBezTo>
                      <a:pt x="140081" y="103019"/>
                      <a:pt x="139192" y="65865"/>
                      <a:pt x="136535" y="28711"/>
                    </a:cubicBezTo>
                    <a:cubicBezTo>
                      <a:pt x="134767" y="16324"/>
                      <a:pt x="125011" y="1276"/>
                      <a:pt x="106396" y="398"/>
                    </a:cubicBezTo>
                    <a:cubicBezTo>
                      <a:pt x="54077" y="-498"/>
                      <a:pt x="44330" y="398"/>
                      <a:pt x="34574" y="398"/>
                    </a:cubicBezTo>
                    <a:cubicBezTo>
                      <a:pt x="16847" y="398"/>
                      <a:pt x="0" y="12768"/>
                      <a:pt x="0" y="31363"/>
                    </a:cubicBezTo>
                    <a:cubicBezTo>
                      <a:pt x="0" y="47288"/>
                      <a:pt x="11516" y="60554"/>
                      <a:pt x="27483" y="62327"/>
                    </a:cubicBezTo>
                    <a:cubicBezTo>
                      <a:pt x="32805" y="63205"/>
                      <a:pt x="39008" y="63205"/>
                      <a:pt x="46098" y="63205"/>
                    </a:cubicBezTo>
                    <a:lnTo>
                      <a:pt x="76247" y="62327"/>
                    </a:lnTo>
                    <a:cubicBezTo>
                      <a:pt x="77126" y="87989"/>
                      <a:pt x="78015" y="113652"/>
                      <a:pt x="78015" y="139314"/>
                    </a:cubicBezTo>
                    <a:lnTo>
                      <a:pt x="77126" y="209215"/>
                    </a:lnTo>
                    <a:cubicBezTo>
                      <a:pt x="77126" y="396803"/>
                      <a:pt x="121465" y="473762"/>
                      <a:pt x="223427" y="473762"/>
                    </a:cubicBezTo>
                    <a:cubicBezTo>
                      <a:pt x="290806" y="473762"/>
                      <a:pt x="336025" y="441033"/>
                      <a:pt x="366173" y="391474"/>
                    </a:cubicBezTo>
                    <a:cubicBezTo>
                      <a:pt x="368839" y="410946"/>
                      <a:pt x="375041" y="429523"/>
                      <a:pt x="388343" y="445449"/>
                    </a:cubicBezTo>
                    <a:cubicBezTo>
                      <a:pt x="402533" y="463148"/>
                      <a:pt x="427350" y="473762"/>
                      <a:pt x="451288" y="473762"/>
                    </a:cubicBezTo>
                    <a:cubicBezTo>
                      <a:pt x="456619" y="473762"/>
                      <a:pt x="461933" y="472885"/>
                      <a:pt x="467255" y="472007"/>
                    </a:cubicBezTo>
                    <a:cubicBezTo>
                      <a:pt x="516019" y="463148"/>
                      <a:pt x="530209" y="420683"/>
                      <a:pt x="530209" y="369368"/>
                    </a:cubicBezTo>
                    <a:lnTo>
                      <a:pt x="530209" y="358753"/>
                    </a:lnTo>
                    <a:cubicBezTo>
                      <a:pt x="528423" y="342837"/>
                      <a:pt x="515122" y="331327"/>
                      <a:pt x="499172" y="33132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43" name="Google Shape;3843;p30"/>
              <p:cNvSpPr/>
              <p:nvPr/>
            </p:nvSpPr>
            <p:spPr>
              <a:xfrm>
                <a:off x="9873955" y="9418291"/>
                <a:ext cx="471680" cy="629996"/>
              </a:xfrm>
              <a:custGeom>
                <a:rect b="b" l="l" r="r" t="t"/>
                <a:pathLst>
                  <a:path extrusionOk="0" h="629996" w="471680">
                    <a:moveTo>
                      <a:pt x="282827" y="146878"/>
                    </a:moveTo>
                    <a:cubicBezTo>
                      <a:pt x="211893" y="146878"/>
                      <a:pt x="162250" y="178730"/>
                      <a:pt x="130324" y="223865"/>
                    </a:cubicBezTo>
                    <a:lnTo>
                      <a:pt x="130324" y="113253"/>
                    </a:lnTo>
                    <a:cubicBezTo>
                      <a:pt x="130324" y="81402"/>
                      <a:pt x="130324" y="56627"/>
                      <a:pt x="129436" y="30965"/>
                    </a:cubicBezTo>
                    <a:cubicBezTo>
                      <a:pt x="129436" y="14161"/>
                      <a:pt x="115245" y="878"/>
                      <a:pt x="98407" y="878"/>
                    </a:cubicBezTo>
                    <a:lnTo>
                      <a:pt x="78015" y="1774"/>
                    </a:lnTo>
                    <a:cubicBezTo>
                      <a:pt x="64722" y="1774"/>
                      <a:pt x="56743" y="0"/>
                      <a:pt x="31028" y="0"/>
                    </a:cubicBezTo>
                    <a:cubicBezTo>
                      <a:pt x="14181" y="0"/>
                      <a:pt x="0" y="14170"/>
                      <a:pt x="0" y="31851"/>
                    </a:cubicBezTo>
                    <a:cubicBezTo>
                      <a:pt x="0" y="47795"/>
                      <a:pt x="13293" y="61938"/>
                      <a:pt x="29251" y="61938"/>
                    </a:cubicBezTo>
                    <a:cubicBezTo>
                      <a:pt x="48764" y="62816"/>
                      <a:pt x="59400" y="63712"/>
                      <a:pt x="68267" y="63712"/>
                    </a:cubicBezTo>
                    <a:lnTo>
                      <a:pt x="68267" y="417633"/>
                    </a:lnTo>
                    <a:cubicBezTo>
                      <a:pt x="68267" y="440644"/>
                      <a:pt x="69147" y="480467"/>
                      <a:pt x="70036" y="518499"/>
                    </a:cubicBezTo>
                    <a:cubicBezTo>
                      <a:pt x="70924" y="552142"/>
                      <a:pt x="71804" y="583984"/>
                      <a:pt x="71804" y="599032"/>
                    </a:cubicBezTo>
                    <a:cubicBezTo>
                      <a:pt x="71804" y="616732"/>
                      <a:pt x="85994" y="629997"/>
                      <a:pt x="102832" y="629997"/>
                    </a:cubicBezTo>
                    <a:cubicBezTo>
                      <a:pt x="120568" y="629997"/>
                      <a:pt x="133869" y="616732"/>
                      <a:pt x="133869" y="599032"/>
                    </a:cubicBezTo>
                    <a:cubicBezTo>
                      <a:pt x="133869" y="589296"/>
                      <a:pt x="133869" y="572475"/>
                      <a:pt x="132981" y="553898"/>
                    </a:cubicBezTo>
                    <a:cubicBezTo>
                      <a:pt x="163121" y="597259"/>
                      <a:pt x="208339" y="629101"/>
                      <a:pt x="273959" y="629101"/>
                    </a:cubicBezTo>
                    <a:cubicBezTo>
                      <a:pt x="399858" y="629101"/>
                      <a:pt x="471680" y="510536"/>
                      <a:pt x="471680" y="382253"/>
                    </a:cubicBezTo>
                    <a:cubicBezTo>
                      <a:pt x="471680" y="281369"/>
                      <a:pt x="427350" y="146878"/>
                      <a:pt x="282827" y="146878"/>
                    </a:cubicBezTo>
                    <a:close/>
                    <a:moveTo>
                      <a:pt x="272191" y="567163"/>
                    </a:moveTo>
                    <a:cubicBezTo>
                      <a:pt x="184410" y="567163"/>
                      <a:pt x="132101" y="478685"/>
                      <a:pt x="130324" y="384008"/>
                    </a:cubicBezTo>
                    <a:lnTo>
                      <a:pt x="130324" y="374272"/>
                    </a:lnTo>
                    <a:cubicBezTo>
                      <a:pt x="132092" y="278709"/>
                      <a:pt x="187947" y="208817"/>
                      <a:pt x="275736" y="208817"/>
                    </a:cubicBezTo>
                    <a:cubicBezTo>
                      <a:pt x="375921" y="208817"/>
                      <a:pt x="409615" y="298191"/>
                      <a:pt x="409615" y="378706"/>
                    </a:cubicBezTo>
                    <a:cubicBezTo>
                      <a:pt x="409615" y="471609"/>
                      <a:pt x="364405" y="567163"/>
                      <a:pt x="272191" y="567163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44" name="Google Shape;3844;p30"/>
              <p:cNvSpPr/>
              <p:nvPr/>
            </p:nvSpPr>
            <p:spPr>
              <a:xfrm>
                <a:off x="10394048" y="9565125"/>
                <a:ext cx="393498" cy="482279"/>
              </a:xfrm>
              <a:custGeom>
                <a:rect b="b" l="l" r="r" t="t"/>
                <a:pathLst>
                  <a:path extrusionOk="0" h="482279" w="393498">
                    <a:moveTo>
                      <a:pt x="382554" y="10658"/>
                    </a:moveTo>
                    <a:cubicBezTo>
                      <a:pt x="366596" y="-2608"/>
                      <a:pt x="348860" y="1817"/>
                      <a:pt x="331125" y="23045"/>
                    </a:cubicBezTo>
                    <a:lnTo>
                      <a:pt x="323145" y="32782"/>
                    </a:lnTo>
                    <a:cubicBezTo>
                      <a:pt x="294774" y="15083"/>
                      <a:pt x="252221" y="-843"/>
                      <a:pt x="209650" y="35"/>
                    </a:cubicBezTo>
                    <a:cubicBezTo>
                      <a:pt x="127192" y="912"/>
                      <a:pt x="68663" y="59322"/>
                      <a:pt x="70449" y="138072"/>
                    </a:cubicBezTo>
                    <a:cubicBezTo>
                      <a:pt x="71329" y="209747"/>
                      <a:pt x="121879" y="244250"/>
                      <a:pt x="186601" y="271685"/>
                    </a:cubicBezTo>
                    <a:cubicBezTo>
                      <a:pt x="205216" y="278752"/>
                      <a:pt x="222952" y="285838"/>
                      <a:pt x="238031" y="297347"/>
                    </a:cubicBezTo>
                    <a:cubicBezTo>
                      <a:pt x="261089" y="312377"/>
                      <a:pt x="274382" y="334501"/>
                      <a:pt x="274382" y="356634"/>
                    </a:cubicBezTo>
                    <a:cubicBezTo>
                      <a:pt x="275279" y="399100"/>
                      <a:pt x="240688" y="421224"/>
                      <a:pt x="200801" y="422102"/>
                    </a:cubicBezTo>
                    <a:cubicBezTo>
                      <a:pt x="159127" y="422980"/>
                      <a:pt x="125424" y="398213"/>
                      <a:pt x="105041" y="371655"/>
                    </a:cubicBezTo>
                    <a:lnTo>
                      <a:pt x="106800" y="369900"/>
                    </a:lnTo>
                    <a:cubicBezTo>
                      <a:pt x="127192" y="350427"/>
                      <a:pt x="129858" y="332728"/>
                      <a:pt x="114779" y="318576"/>
                    </a:cubicBezTo>
                    <a:cubicBezTo>
                      <a:pt x="100598" y="303528"/>
                      <a:pt x="82863" y="306188"/>
                      <a:pt x="62470" y="326539"/>
                    </a:cubicBezTo>
                    <a:lnTo>
                      <a:pt x="18140" y="371655"/>
                    </a:lnTo>
                    <a:cubicBezTo>
                      <a:pt x="-2252" y="392006"/>
                      <a:pt x="-5797" y="409705"/>
                      <a:pt x="9263" y="423875"/>
                    </a:cubicBezTo>
                    <a:cubicBezTo>
                      <a:pt x="23463" y="438027"/>
                      <a:pt x="42078" y="435367"/>
                      <a:pt x="61591" y="415912"/>
                    </a:cubicBezTo>
                    <a:lnTo>
                      <a:pt x="61591" y="415017"/>
                    </a:lnTo>
                    <a:cubicBezTo>
                      <a:pt x="97941" y="456604"/>
                      <a:pt x="144928" y="483162"/>
                      <a:pt x="200791" y="482258"/>
                    </a:cubicBezTo>
                    <a:cubicBezTo>
                      <a:pt x="277936" y="481380"/>
                      <a:pt x="338215" y="429178"/>
                      <a:pt x="336438" y="355730"/>
                    </a:cubicBezTo>
                    <a:cubicBezTo>
                      <a:pt x="335559" y="315020"/>
                      <a:pt x="314287" y="275214"/>
                      <a:pt x="274373" y="248675"/>
                    </a:cubicBezTo>
                    <a:cubicBezTo>
                      <a:pt x="253980" y="233627"/>
                      <a:pt x="231820" y="224768"/>
                      <a:pt x="210530" y="216805"/>
                    </a:cubicBezTo>
                    <a:cubicBezTo>
                      <a:pt x="171522" y="200002"/>
                      <a:pt x="133413" y="178773"/>
                      <a:pt x="132506" y="135412"/>
                    </a:cubicBezTo>
                    <a:cubicBezTo>
                      <a:pt x="131626" y="92929"/>
                      <a:pt x="163534" y="61964"/>
                      <a:pt x="209650" y="61086"/>
                    </a:cubicBezTo>
                    <a:cubicBezTo>
                      <a:pt x="230922" y="61086"/>
                      <a:pt x="257535" y="66398"/>
                      <a:pt x="283249" y="80541"/>
                    </a:cubicBezTo>
                    <a:cubicBezTo>
                      <a:pt x="271716" y="99136"/>
                      <a:pt x="272614" y="114166"/>
                      <a:pt x="285906" y="124798"/>
                    </a:cubicBezTo>
                    <a:cubicBezTo>
                      <a:pt x="301865" y="138063"/>
                      <a:pt x="319600" y="133639"/>
                      <a:pt x="337336" y="112410"/>
                    </a:cubicBezTo>
                    <a:lnTo>
                      <a:pt x="379009" y="62842"/>
                    </a:lnTo>
                    <a:cubicBezTo>
                      <a:pt x="396754" y="41631"/>
                      <a:pt x="398513" y="23045"/>
                      <a:pt x="382554" y="1065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45" name="Google Shape;3845;p30"/>
              <p:cNvSpPr/>
              <p:nvPr/>
            </p:nvSpPr>
            <p:spPr>
              <a:xfrm>
                <a:off x="10822719" y="9565178"/>
                <a:ext cx="363525" cy="482222"/>
              </a:xfrm>
              <a:custGeom>
                <a:rect b="b" l="l" r="r" t="t"/>
                <a:pathLst>
                  <a:path extrusionOk="0" h="482222" w="363525">
                    <a:moveTo>
                      <a:pt x="301469" y="314985"/>
                    </a:moveTo>
                    <a:cubicBezTo>
                      <a:pt x="301469" y="396396"/>
                      <a:pt x="254482" y="420285"/>
                      <a:pt x="202155" y="420285"/>
                    </a:cubicBezTo>
                    <a:cubicBezTo>
                      <a:pt x="117058" y="420285"/>
                      <a:pt x="62075" y="358346"/>
                      <a:pt x="62075" y="239781"/>
                    </a:cubicBezTo>
                    <a:cubicBezTo>
                      <a:pt x="62075" y="142445"/>
                      <a:pt x="99323" y="61929"/>
                      <a:pt x="196841" y="61929"/>
                    </a:cubicBezTo>
                    <a:cubicBezTo>
                      <a:pt x="242069" y="61929"/>
                      <a:pt x="277540" y="79629"/>
                      <a:pt x="289056" y="93799"/>
                    </a:cubicBezTo>
                    <a:cubicBezTo>
                      <a:pt x="313891" y="125650"/>
                      <a:pt x="361757" y="88469"/>
                      <a:pt x="336940" y="53975"/>
                    </a:cubicBezTo>
                    <a:cubicBezTo>
                      <a:pt x="304126" y="16821"/>
                      <a:pt x="247383" y="0"/>
                      <a:pt x="195073" y="0"/>
                    </a:cubicBezTo>
                    <a:cubicBezTo>
                      <a:pt x="63852" y="0"/>
                      <a:pt x="0" y="107951"/>
                      <a:pt x="0" y="238903"/>
                    </a:cubicBezTo>
                    <a:cubicBezTo>
                      <a:pt x="0" y="372516"/>
                      <a:pt x="66499" y="482223"/>
                      <a:pt x="200387" y="482223"/>
                    </a:cubicBezTo>
                    <a:cubicBezTo>
                      <a:pt x="302340" y="482223"/>
                      <a:pt x="363525" y="418529"/>
                      <a:pt x="363525" y="315890"/>
                    </a:cubicBezTo>
                    <a:cubicBezTo>
                      <a:pt x="363535" y="275171"/>
                      <a:pt x="301469" y="275171"/>
                      <a:pt x="301469" y="31498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46" name="Google Shape;3846;p30"/>
              <p:cNvSpPr/>
              <p:nvPr/>
            </p:nvSpPr>
            <p:spPr>
              <a:xfrm>
                <a:off x="11235089" y="9565169"/>
                <a:ext cx="412271" cy="474260"/>
              </a:xfrm>
              <a:custGeom>
                <a:rect b="b" l="l" r="r" t="t"/>
                <a:pathLst>
                  <a:path extrusionOk="0" h="474260" w="412271">
                    <a:moveTo>
                      <a:pt x="285475" y="0"/>
                    </a:moveTo>
                    <a:cubicBezTo>
                      <a:pt x="227852" y="0"/>
                      <a:pt x="174645" y="39823"/>
                      <a:pt x="147171" y="104422"/>
                    </a:cubicBezTo>
                    <a:lnTo>
                      <a:pt x="144515" y="38059"/>
                    </a:lnTo>
                    <a:cubicBezTo>
                      <a:pt x="143617" y="22133"/>
                      <a:pt x="130315" y="9745"/>
                      <a:pt x="114366" y="8868"/>
                    </a:cubicBezTo>
                    <a:cubicBezTo>
                      <a:pt x="94871" y="7972"/>
                      <a:pt x="75358" y="8868"/>
                      <a:pt x="56743" y="8868"/>
                    </a:cubicBezTo>
                    <a:lnTo>
                      <a:pt x="31028" y="8868"/>
                    </a:lnTo>
                    <a:cubicBezTo>
                      <a:pt x="14172" y="8868"/>
                      <a:pt x="0" y="23020"/>
                      <a:pt x="0" y="39832"/>
                    </a:cubicBezTo>
                    <a:cubicBezTo>
                      <a:pt x="0" y="57513"/>
                      <a:pt x="14181" y="70797"/>
                      <a:pt x="31028" y="70797"/>
                    </a:cubicBezTo>
                    <a:lnTo>
                      <a:pt x="84217" y="70797"/>
                    </a:lnTo>
                    <a:cubicBezTo>
                      <a:pt x="85994" y="113262"/>
                      <a:pt x="85994" y="163700"/>
                      <a:pt x="85994" y="207061"/>
                    </a:cubicBezTo>
                    <a:lnTo>
                      <a:pt x="85994" y="411453"/>
                    </a:lnTo>
                    <a:lnTo>
                      <a:pt x="45201" y="411453"/>
                    </a:lnTo>
                    <a:cubicBezTo>
                      <a:pt x="28363" y="411453"/>
                      <a:pt x="14172" y="424718"/>
                      <a:pt x="14172" y="442418"/>
                    </a:cubicBezTo>
                    <a:cubicBezTo>
                      <a:pt x="14172" y="459221"/>
                      <a:pt x="28372" y="473382"/>
                      <a:pt x="45201" y="473382"/>
                    </a:cubicBezTo>
                    <a:cubicBezTo>
                      <a:pt x="54078" y="473382"/>
                      <a:pt x="171109" y="473382"/>
                      <a:pt x="190622" y="474260"/>
                    </a:cubicBezTo>
                    <a:cubicBezTo>
                      <a:pt x="208357" y="474260"/>
                      <a:pt x="221650" y="460108"/>
                      <a:pt x="221650" y="442409"/>
                    </a:cubicBezTo>
                    <a:cubicBezTo>
                      <a:pt x="221650" y="425587"/>
                      <a:pt x="208357" y="411444"/>
                      <a:pt x="190622" y="411444"/>
                    </a:cubicBezTo>
                    <a:lnTo>
                      <a:pt x="156928" y="412322"/>
                    </a:lnTo>
                    <a:lnTo>
                      <a:pt x="148051" y="412322"/>
                    </a:lnTo>
                    <a:lnTo>
                      <a:pt x="148051" y="253056"/>
                    </a:lnTo>
                    <a:cubicBezTo>
                      <a:pt x="150708" y="153963"/>
                      <a:pt x="234072" y="61938"/>
                      <a:pt x="285475" y="61938"/>
                    </a:cubicBezTo>
                    <a:cubicBezTo>
                      <a:pt x="320066" y="61938"/>
                      <a:pt x="348438" y="83167"/>
                      <a:pt x="350215" y="116792"/>
                    </a:cubicBezTo>
                    <a:cubicBezTo>
                      <a:pt x="351094" y="133613"/>
                      <a:pt x="364396" y="146878"/>
                      <a:pt x="381243" y="146878"/>
                    </a:cubicBezTo>
                    <a:cubicBezTo>
                      <a:pt x="398081" y="146878"/>
                      <a:pt x="412272" y="132726"/>
                      <a:pt x="412272" y="115914"/>
                    </a:cubicBezTo>
                    <a:cubicBezTo>
                      <a:pt x="412281" y="47786"/>
                      <a:pt x="345781" y="0"/>
                      <a:pt x="28547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47" name="Google Shape;3847;p30"/>
              <p:cNvSpPr/>
              <p:nvPr/>
            </p:nvSpPr>
            <p:spPr>
              <a:xfrm>
                <a:off x="11683809" y="9358851"/>
                <a:ext cx="160351" cy="158965"/>
              </a:xfrm>
              <a:custGeom>
                <a:rect b="b" l="l" r="r" t="t"/>
                <a:pathLst>
                  <a:path extrusionOk="0" h="158965" w="160351">
                    <a:moveTo>
                      <a:pt x="36280" y="146153"/>
                    </a:moveTo>
                    <a:cubicBezTo>
                      <a:pt x="52238" y="157645"/>
                      <a:pt x="72631" y="161201"/>
                      <a:pt x="93903" y="157645"/>
                    </a:cubicBezTo>
                    <a:cubicBezTo>
                      <a:pt x="136473" y="150560"/>
                      <a:pt x="165724" y="109877"/>
                      <a:pt x="159522" y="67393"/>
                    </a:cubicBezTo>
                    <a:cubicBezTo>
                      <a:pt x="152423" y="24032"/>
                      <a:pt x="111638" y="-6037"/>
                      <a:pt x="68188" y="1030"/>
                    </a:cubicBezTo>
                    <a:cubicBezTo>
                      <a:pt x="24755" y="8115"/>
                      <a:pt x="-5394" y="47939"/>
                      <a:pt x="809" y="90404"/>
                    </a:cubicBezTo>
                    <a:cubicBezTo>
                      <a:pt x="5251" y="113415"/>
                      <a:pt x="17664" y="133765"/>
                      <a:pt x="36280" y="146153"/>
                    </a:cubicBezTo>
                    <a:close/>
                    <a:moveTo>
                      <a:pt x="75296" y="54128"/>
                    </a:moveTo>
                    <a:cubicBezTo>
                      <a:pt x="92152" y="51477"/>
                      <a:pt x="105445" y="59439"/>
                      <a:pt x="108111" y="74478"/>
                    </a:cubicBezTo>
                    <a:cubicBezTo>
                      <a:pt x="109888" y="90404"/>
                      <a:pt x="100131" y="102792"/>
                      <a:pt x="83275" y="105443"/>
                    </a:cubicBezTo>
                    <a:cubicBezTo>
                      <a:pt x="67317" y="108094"/>
                      <a:pt x="54024" y="98358"/>
                      <a:pt x="51358" y="82432"/>
                    </a:cubicBezTo>
                    <a:cubicBezTo>
                      <a:pt x="49581" y="68280"/>
                      <a:pt x="59338" y="55901"/>
                      <a:pt x="75296" y="5412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48" name="Google Shape;3848;p30"/>
              <p:cNvSpPr/>
              <p:nvPr/>
            </p:nvSpPr>
            <p:spPr>
              <a:xfrm>
                <a:off x="11669565" y="9574037"/>
                <a:ext cx="246485" cy="465392"/>
              </a:xfrm>
              <a:custGeom>
                <a:rect b="b" l="l" r="r" t="t"/>
                <a:pathLst>
                  <a:path extrusionOk="0" h="465392" w="246485">
                    <a:moveTo>
                      <a:pt x="215448" y="403463"/>
                    </a:moveTo>
                    <a:lnTo>
                      <a:pt x="150725" y="403463"/>
                    </a:lnTo>
                    <a:lnTo>
                      <a:pt x="152503" y="164560"/>
                    </a:lnTo>
                    <a:cubicBezTo>
                      <a:pt x="152503" y="71657"/>
                      <a:pt x="150725" y="61938"/>
                      <a:pt x="149846" y="49542"/>
                    </a:cubicBezTo>
                    <a:lnTo>
                      <a:pt x="148069" y="29191"/>
                    </a:lnTo>
                    <a:cubicBezTo>
                      <a:pt x="147189" y="13265"/>
                      <a:pt x="133870" y="0"/>
                      <a:pt x="117041" y="0"/>
                    </a:cubicBezTo>
                    <a:lnTo>
                      <a:pt x="35462" y="0"/>
                    </a:lnTo>
                    <a:cubicBezTo>
                      <a:pt x="18624" y="0"/>
                      <a:pt x="4434" y="13265"/>
                      <a:pt x="4434" y="30965"/>
                    </a:cubicBezTo>
                    <a:cubicBezTo>
                      <a:pt x="4434" y="47768"/>
                      <a:pt x="17727" y="61034"/>
                      <a:pt x="34583" y="61929"/>
                    </a:cubicBezTo>
                    <a:cubicBezTo>
                      <a:pt x="51421" y="62807"/>
                      <a:pt x="74470" y="62807"/>
                      <a:pt x="87771" y="62807"/>
                    </a:cubicBezTo>
                    <a:cubicBezTo>
                      <a:pt x="88669" y="72543"/>
                      <a:pt x="90446" y="91998"/>
                      <a:pt x="90446" y="165446"/>
                    </a:cubicBezTo>
                    <a:lnTo>
                      <a:pt x="88669" y="403454"/>
                    </a:lnTo>
                    <a:lnTo>
                      <a:pt x="31028" y="403454"/>
                    </a:lnTo>
                    <a:cubicBezTo>
                      <a:pt x="14190" y="403454"/>
                      <a:pt x="0" y="417624"/>
                      <a:pt x="0" y="435324"/>
                    </a:cubicBezTo>
                    <a:cubicBezTo>
                      <a:pt x="0" y="451249"/>
                      <a:pt x="13320" y="465393"/>
                      <a:pt x="30149" y="465393"/>
                    </a:cubicBezTo>
                    <a:lnTo>
                      <a:pt x="215457" y="465393"/>
                    </a:lnTo>
                    <a:cubicBezTo>
                      <a:pt x="232295" y="465393"/>
                      <a:pt x="246485" y="451240"/>
                      <a:pt x="246485" y="434428"/>
                    </a:cubicBezTo>
                    <a:cubicBezTo>
                      <a:pt x="246476" y="416729"/>
                      <a:pt x="232277" y="403463"/>
                      <a:pt x="215448" y="403463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49" name="Google Shape;3849;p30"/>
              <p:cNvSpPr/>
              <p:nvPr/>
            </p:nvSpPr>
            <p:spPr>
              <a:xfrm>
                <a:off x="11950660" y="9418291"/>
                <a:ext cx="471689" cy="629996"/>
              </a:xfrm>
              <a:custGeom>
                <a:rect b="b" l="l" r="r" t="t"/>
                <a:pathLst>
                  <a:path extrusionOk="0" h="629996" w="471689">
                    <a:moveTo>
                      <a:pt x="282836" y="146878"/>
                    </a:moveTo>
                    <a:cubicBezTo>
                      <a:pt x="211912" y="146878"/>
                      <a:pt x="162250" y="178730"/>
                      <a:pt x="130333" y="223865"/>
                    </a:cubicBezTo>
                    <a:lnTo>
                      <a:pt x="130333" y="113253"/>
                    </a:lnTo>
                    <a:cubicBezTo>
                      <a:pt x="130333" y="81402"/>
                      <a:pt x="130333" y="56627"/>
                      <a:pt x="129454" y="30965"/>
                    </a:cubicBezTo>
                    <a:cubicBezTo>
                      <a:pt x="129454" y="14161"/>
                      <a:pt x="115254" y="878"/>
                      <a:pt x="98425" y="878"/>
                    </a:cubicBezTo>
                    <a:lnTo>
                      <a:pt x="78033" y="1774"/>
                    </a:lnTo>
                    <a:cubicBezTo>
                      <a:pt x="64714" y="1774"/>
                      <a:pt x="56743" y="0"/>
                      <a:pt x="31028" y="0"/>
                    </a:cubicBezTo>
                    <a:cubicBezTo>
                      <a:pt x="14190" y="0"/>
                      <a:pt x="0" y="14170"/>
                      <a:pt x="0" y="31851"/>
                    </a:cubicBezTo>
                    <a:cubicBezTo>
                      <a:pt x="0" y="47795"/>
                      <a:pt x="13320" y="61938"/>
                      <a:pt x="29269" y="61938"/>
                    </a:cubicBezTo>
                    <a:cubicBezTo>
                      <a:pt x="48764" y="62816"/>
                      <a:pt x="59400" y="63712"/>
                      <a:pt x="68277" y="63712"/>
                    </a:cubicBezTo>
                    <a:lnTo>
                      <a:pt x="68277" y="417633"/>
                    </a:lnTo>
                    <a:cubicBezTo>
                      <a:pt x="68277" y="440644"/>
                      <a:pt x="69156" y="480467"/>
                      <a:pt x="70054" y="518499"/>
                    </a:cubicBezTo>
                    <a:cubicBezTo>
                      <a:pt x="70933" y="552142"/>
                      <a:pt x="71813" y="583984"/>
                      <a:pt x="71813" y="599032"/>
                    </a:cubicBezTo>
                    <a:cubicBezTo>
                      <a:pt x="71813" y="616732"/>
                      <a:pt x="86012" y="629997"/>
                      <a:pt x="102841" y="629997"/>
                    </a:cubicBezTo>
                    <a:cubicBezTo>
                      <a:pt x="120577" y="629997"/>
                      <a:pt x="133870" y="616732"/>
                      <a:pt x="133870" y="599032"/>
                    </a:cubicBezTo>
                    <a:cubicBezTo>
                      <a:pt x="133870" y="589296"/>
                      <a:pt x="133870" y="572475"/>
                      <a:pt x="132990" y="553898"/>
                    </a:cubicBezTo>
                    <a:cubicBezTo>
                      <a:pt x="163139" y="597259"/>
                      <a:pt x="208348" y="629101"/>
                      <a:pt x="273977" y="629101"/>
                    </a:cubicBezTo>
                    <a:cubicBezTo>
                      <a:pt x="399867" y="629101"/>
                      <a:pt x="471689" y="510536"/>
                      <a:pt x="471689" y="382253"/>
                    </a:cubicBezTo>
                    <a:cubicBezTo>
                      <a:pt x="471689" y="281369"/>
                      <a:pt x="427359" y="146878"/>
                      <a:pt x="282836" y="146878"/>
                    </a:cubicBezTo>
                    <a:close/>
                    <a:moveTo>
                      <a:pt x="272200" y="567163"/>
                    </a:moveTo>
                    <a:cubicBezTo>
                      <a:pt x="184419" y="567163"/>
                      <a:pt x="132119" y="478685"/>
                      <a:pt x="130333" y="384008"/>
                    </a:cubicBezTo>
                    <a:lnTo>
                      <a:pt x="130333" y="374272"/>
                    </a:lnTo>
                    <a:cubicBezTo>
                      <a:pt x="132110" y="278709"/>
                      <a:pt x="187956" y="208817"/>
                      <a:pt x="275736" y="208817"/>
                    </a:cubicBezTo>
                    <a:cubicBezTo>
                      <a:pt x="375930" y="208817"/>
                      <a:pt x="409624" y="298191"/>
                      <a:pt x="409624" y="378706"/>
                    </a:cubicBezTo>
                    <a:cubicBezTo>
                      <a:pt x="409624" y="471609"/>
                      <a:pt x="364414" y="567163"/>
                      <a:pt x="272200" y="567163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50" name="Google Shape;3850;p30"/>
              <p:cNvSpPr/>
              <p:nvPr/>
            </p:nvSpPr>
            <p:spPr>
              <a:xfrm>
                <a:off x="12490653" y="9565178"/>
                <a:ext cx="367079" cy="482231"/>
              </a:xfrm>
              <a:custGeom>
                <a:rect b="b" l="l" r="r" t="t"/>
                <a:pathLst>
                  <a:path extrusionOk="0" h="482231" w="367079">
                    <a:moveTo>
                      <a:pt x="337811" y="276953"/>
                    </a:moveTo>
                    <a:cubicBezTo>
                      <a:pt x="352010" y="276058"/>
                      <a:pt x="365303" y="262783"/>
                      <a:pt x="366182" y="248640"/>
                    </a:cubicBezTo>
                    <a:cubicBezTo>
                      <a:pt x="367080" y="238026"/>
                      <a:pt x="367080" y="228289"/>
                      <a:pt x="367080" y="219431"/>
                    </a:cubicBezTo>
                    <a:cubicBezTo>
                      <a:pt x="367080" y="74326"/>
                      <a:pt x="297035" y="0"/>
                      <a:pt x="200387" y="0"/>
                    </a:cubicBezTo>
                    <a:cubicBezTo>
                      <a:pt x="78922" y="0"/>
                      <a:pt x="0" y="117687"/>
                      <a:pt x="0" y="249527"/>
                    </a:cubicBezTo>
                    <a:cubicBezTo>
                      <a:pt x="0" y="333589"/>
                      <a:pt x="24835" y="383140"/>
                      <a:pt x="44348" y="407924"/>
                    </a:cubicBezTo>
                    <a:cubicBezTo>
                      <a:pt x="80699" y="453041"/>
                      <a:pt x="141867" y="482232"/>
                      <a:pt x="199508" y="482232"/>
                    </a:cubicBezTo>
                    <a:cubicBezTo>
                      <a:pt x="272209" y="482232"/>
                      <a:pt x="328952" y="464551"/>
                      <a:pt x="359989" y="402594"/>
                    </a:cubicBezTo>
                    <a:cubicBezTo>
                      <a:pt x="361766" y="399065"/>
                      <a:pt x="363526" y="394631"/>
                      <a:pt x="363526" y="389329"/>
                    </a:cubicBezTo>
                    <a:cubicBezTo>
                      <a:pt x="363526" y="376063"/>
                      <a:pt x="351130" y="359260"/>
                      <a:pt x="333395" y="359260"/>
                    </a:cubicBezTo>
                    <a:cubicBezTo>
                      <a:pt x="321861" y="359260"/>
                      <a:pt x="310337" y="366327"/>
                      <a:pt x="305903" y="376959"/>
                    </a:cubicBezTo>
                    <a:cubicBezTo>
                      <a:pt x="296147" y="398187"/>
                      <a:pt x="274875" y="422076"/>
                      <a:pt x="199508" y="422076"/>
                    </a:cubicBezTo>
                    <a:cubicBezTo>
                      <a:pt x="126806" y="422076"/>
                      <a:pt x="65620" y="364571"/>
                      <a:pt x="63843" y="278727"/>
                    </a:cubicBezTo>
                    <a:lnTo>
                      <a:pt x="172895" y="278727"/>
                    </a:lnTo>
                    <a:cubicBezTo>
                      <a:pt x="217243" y="278709"/>
                      <a:pt x="291722" y="277831"/>
                      <a:pt x="337811" y="276953"/>
                    </a:cubicBezTo>
                    <a:close/>
                    <a:moveTo>
                      <a:pt x="62057" y="217666"/>
                    </a:moveTo>
                    <a:cubicBezTo>
                      <a:pt x="70054" y="130066"/>
                      <a:pt x="123243" y="61052"/>
                      <a:pt x="202155" y="61052"/>
                    </a:cubicBezTo>
                    <a:cubicBezTo>
                      <a:pt x="273977" y="61052"/>
                      <a:pt x="305885" y="125641"/>
                      <a:pt x="305005" y="217666"/>
                    </a:cubicBezTo>
                    <a:lnTo>
                      <a:pt x="62057" y="217666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3851" name="Google Shape;3851;p30"/>
          <p:cNvSpPr/>
          <p:nvPr/>
        </p:nvSpPr>
        <p:spPr>
          <a:xfrm rot="937874">
            <a:off x="5785145" y="-271216"/>
            <a:ext cx="791665" cy="811613"/>
          </a:xfrm>
          <a:custGeom>
            <a:rect b="b" l="l" r="r" t="t"/>
            <a:pathLst>
              <a:path extrusionOk="0" h="1622050" w="1580074">
                <a:moveTo>
                  <a:pt x="790034" y="317133"/>
                </a:moveTo>
                <a:cubicBezTo>
                  <a:pt x="740745" y="317532"/>
                  <a:pt x="691459" y="317950"/>
                  <a:pt x="642173" y="318385"/>
                </a:cubicBezTo>
                <a:cubicBezTo>
                  <a:pt x="640722" y="241866"/>
                  <a:pt x="637398" y="165461"/>
                  <a:pt x="635158" y="89089"/>
                </a:cubicBezTo>
                <a:cubicBezTo>
                  <a:pt x="634639" y="71353"/>
                  <a:pt x="633405" y="52456"/>
                  <a:pt x="625362" y="36307"/>
                </a:cubicBezTo>
                <a:cubicBezTo>
                  <a:pt x="616153" y="17812"/>
                  <a:pt x="603656" y="17108"/>
                  <a:pt x="584278" y="13371"/>
                </a:cubicBezTo>
                <a:cubicBezTo>
                  <a:pt x="539063" y="4651"/>
                  <a:pt x="493029" y="187"/>
                  <a:pt x="446982" y="6"/>
                </a:cubicBezTo>
                <a:cubicBezTo>
                  <a:pt x="418512" y="-105"/>
                  <a:pt x="390039" y="1420"/>
                  <a:pt x="361748" y="4593"/>
                </a:cubicBezTo>
                <a:cubicBezTo>
                  <a:pt x="342113" y="6795"/>
                  <a:pt x="316438" y="5991"/>
                  <a:pt x="302477" y="22555"/>
                </a:cubicBezTo>
                <a:cubicBezTo>
                  <a:pt x="294668" y="31817"/>
                  <a:pt x="292587" y="44489"/>
                  <a:pt x="291068" y="56505"/>
                </a:cubicBezTo>
                <a:cubicBezTo>
                  <a:pt x="280155" y="142762"/>
                  <a:pt x="281823" y="231151"/>
                  <a:pt x="280931" y="317996"/>
                </a:cubicBezTo>
                <a:cubicBezTo>
                  <a:pt x="281018" y="309558"/>
                  <a:pt x="70297" y="318424"/>
                  <a:pt x="48130" y="320335"/>
                </a:cubicBezTo>
                <a:cubicBezTo>
                  <a:pt x="37487" y="321253"/>
                  <a:pt x="26012" y="322518"/>
                  <a:pt x="18118" y="329710"/>
                </a:cubicBezTo>
                <a:cubicBezTo>
                  <a:pt x="10043" y="337065"/>
                  <a:pt x="7800" y="348714"/>
                  <a:pt x="6381" y="359540"/>
                </a:cubicBezTo>
                <a:cubicBezTo>
                  <a:pt x="-3688" y="431659"/>
                  <a:pt x="-604" y="506446"/>
                  <a:pt x="7092" y="578637"/>
                </a:cubicBezTo>
                <a:cubicBezTo>
                  <a:pt x="11425" y="619292"/>
                  <a:pt x="8371" y="672005"/>
                  <a:pt x="56742" y="683402"/>
                </a:cubicBezTo>
                <a:cubicBezTo>
                  <a:pt x="87438" y="690636"/>
                  <a:pt x="119219" y="690957"/>
                  <a:pt x="150542" y="692832"/>
                </a:cubicBezTo>
                <a:cubicBezTo>
                  <a:pt x="192684" y="695356"/>
                  <a:pt x="232998" y="695856"/>
                  <a:pt x="275377" y="693630"/>
                </a:cubicBezTo>
                <a:cubicBezTo>
                  <a:pt x="274702" y="735281"/>
                  <a:pt x="274040" y="776932"/>
                  <a:pt x="273368" y="818577"/>
                </a:cubicBezTo>
                <a:cubicBezTo>
                  <a:pt x="274040" y="860221"/>
                  <a:pt x="274702" y="901872"/>
                  <a:pt x="275377" y="943520"/>
                </a:cubicBezTo>
                <a:cubicBezTo>
                  <a:pt x="275361" y="942417"/>
                  <a:pt x="101506" y="938447"/>
                  <a:pt x="86263" y="937006"/>
                </a:cubicBezTo>
                <a:cubicBezTo>
                  <a:pt x="71611" y="935621"/>
                  <a:pt x="56183" y="935079"/>
                  <a:pt x="42878" y="941373"/>
                </a:cubicBezTo>
                <a:cubicBezTo>
                  <a:pt x="11308" y="956302"/>
                  <a:pt x="12626" y="1019442"/>
                  <a:pt x="9487" y="1048804"/>
                </a:cubicBezTo>
                <a:cubicBezTo>
                  <a:pt x="5005" y="1090747"/>
                  <a:pt x="4021" y="1133063"/>
                  <a:pt x="6540" y="1175169"/>
                </a:cubicBezTo>
                <a:cubicBezTo>
                  <a:pt x="9877" y="1230964"/>
                  <a:pt x="5495" y="1313465"/>
                  <a:pt x="78583" y="1315976"/>
                </a:cubicBezTo>
                <a:cubicBezTo>
                  <a:pt x="97462" y="1316624"/>
                  <a:pt x="116528" y="1320903"/>
                  <a:pt x="135660" y="1321961"/>
                </a:cubicBezTo>
                <a:cubicBezTo>
                  <a:pt x="147890" y="1322639"/>
                  <a:pt x="280967" y="1322477"/>
                  <a:pt x="280934" y="1319155"/>
                </a:cubicBezTo>
                <a:cubicBezTo>
                  <a:pt x="281807" y="1404131"/>
                  <a:pt x="274270" y="1486155"/>
                  <a:pt x="285043" y="1570907"/>
                </a:cubicBezTo>
                <a:cubicBezTo>
                  <a:pt x="286760" y="1584406"/>
                  <a:pt x="288270" y="1598676"/>
                  <a:pt x="300487" y="1605992"/>
                </a:cubicBezTo>
                <a:cubicBezTo>
                  <a:pt x="315230" y="1614822"/>
                  <a:pt x="342311" y="1615247"/>
                  <a:pt x="359132" y="1617911"/>
                </a:cubicBezTo>
                <a:cubicBezTo>
                  <a:pt x="398758" y="1624185"/>
                  <a:pt x="444960" y="1621379"/>
                  <a:pt x="485076" y="1621680"/>
                </a:cubicBezTo>
                <a:cubicBezTo>
                  <a:pt x="515874" y="1621914"/>
                  <a:pt x="546687" y="1620379"/>
                  <a:pt x="577309" y="1617067"/>
                </a:cubicBezTo>
                <a:cubicBezTo>
                  <a:pt x="604656" y="1614112"/>
                  <a:pt x="620081" y="1609661"/>
                  <a:pt x="627605" y="1580808"/>
                </a:cubicBezTo>
                <a:cubicBezTo>
                  <a:pt x="635424" y="1550819"/>
                  <a:pt x="633980" y="1526216"/>
                  <a:pt x="636833" y="1495400"/>
                </a:cubicBezTo>
                <a:cubicBezTo>
                  <a:pt x="638245" y="1480153"/>
                  <a:pt x="644289" y="1318785"/>
                  <a:pt x="642176" y="1318766"/>
                </a:cubicBezTo>
                <a:cubicBezTo>
                  <a:pt x="691462" y="1319197"/>
                  <a:pt x="740748" y="1319619"/>
                  <a:pt x="790037" y="1320018"/>
                </a:cubicBezTo>
                <a:cubicBezTo>
                  <a:pt x="839326" y="1319619"/>
                  <a:pt x="888612" y="1319200"/>
                  <a:pt x="937899" y="1318766"/>
                </a:cubicBezTo>
                <a:cubicBezTo>
                  <a:pt x="935782" y="1318785"/>
                  <a:pt x="941829" y="1480153"/>
                  <a:pt x="943241" y="1495400"/>
                </a:cubicBezTo>
                <a:cubicBezTo>
                  <a:pt x="946098" y="1526216"/>
                  <a:pt x="944650" y="1550823"/>
                  <a:pt x="952469" y="1580808"/>
                </a:cubicBezTo>
                <a:cubicBezTo>
                  <a:pt x="959994" y="1609661"/>
                  <a:pt x="975418" y="1614112"/>
                  <a:pt x="1002765" y="1617067"/>
                </a:cubicBezTo>
                <a:cubicBezTo>
                  <a:pt x="1033387" y="1620379"/>
                  <a:pt x="1064197" y="1621911"/>
                  <a:pt x="1094998" y="1621680"/>
                </a:cubicBezTo>
                <a:cubicBezTo>
                  <a:pt x="1135114" y="1621379"/>
                  <a:pt x="1181320" y="1624185"/>
                  <a:pt x="1220943" y="1617911"/>
                </a:cubicBezTo>
                <a:cubicBezTo>
                  <a:pt x="1237766" y="1615247"/>
                  <a:pt x="1264844" y="1614822"/>
                  <a:pt x="1279587" y="1605992"/>
                </a:cubicBezTo>
                <a:cubicBezTo>
                  <a:pt x="1291804" y="1598676"/>
                  <a:pt x="1293317" y="1584406"/>
                  <a:pt x="1295031" y="1570907"/>
                </a:cubicBezTo>
                <a:cubicBezTo>
                  <a:pt x="1305804" y="1486158"/>
                  <a:pt x="1298267" y="1404131"/>
                  <a:pt x="1299140" y="1319155"/>
                </a:cubicBezTo>
                <a:cubicBezTo>
                  <a:pt x="1299108" y="1322477"/>
                  <a:pt x="1432181" y="1322639"/>
                  <a:pt x="1444415" y="1321961"/>
                </a:cubicBezTo>
                <a:cubicBezTo>
                  <a:pt x="1463546" y="1320903"/>
                  <a:pt x="1482613" y="1316624"/>
                  <a:pt x="1501491" y="1315976"/>
                </a:cubicBezTo>
                <a:cubicBezTo>
                  <a:pt x="1574579" y="1313461"/>
                  <a:pt x="1570197" y="1230964"/>
                  <a:pt x="1573534" y="1175169"/>
                </a:cubicBezTo>
                <a:cubicBezTo>
                  <a:pt x="1576053" y="1133063"/>
                  <a:pt x="1575069" y="1090747"/>
                  <a:pt x="1570587" y="1048804"/>
                </a:cubicBezTo>
                <a:cubicBezTo>
                  <a:pt x="1567448" y="1019442"/>
                  <a:pt x="1568766" y="956299"/>
                  <a:pt x="1537196" y="941373"/>
                </a:cubicBezTo>
                <a:cubicBezTo>
                  <a:pt x="1523891" y="935082"/>
                  <a:pt x="1508463" y="935621"/>
                  <a:pt x="1493811" y="937006"/>
                </a:cubicBezTo>
                <a:cubicBezTo>
                  <a:pt x="1478568" y="938447"/>
                  <a:pt x="1304713" y="942414"/>
                  <a:pt x="1304697" y="943520"/>
                </a:cubicBezTo>
                <a:cubicBezTo>
                  <a:pt x="1305369" y="901869"/>
                  <a:pt x="1306035" y="860218"/>
                  <a:pt x="1306706" y="818577"/>
                </a:cubicBezTo>
                <a:cubicBezTo>
                  <a:pt x="1306035" y="776932"/>
                  <a:pt x="1305372" y="735281"/>
                  <a:pt x="1304697" y="693630"/>
                </a:cubicBezTo>
                <a:cubicBezTo>
                  <a:pt x="1347076" y="695853"/>
                  <a:pt x="1387390" y="695356"/>
                  <a:pt x="1429532" y="692832"/>
                </a:cubicBezTo>
                <a:cubicBezTo>
                  <a:pt x="1460858" y="690957"/>
                  <a:pt x="1492636" y="690636"/>
                  <a:pt x="1523333" y="683402"/>
                </a:cubicBezTo>
                <a:cubicBezTo>
                  <a:pt x="1571700" y="672005"/>
                  <a:pt x="1568646" y="619292"/>
                  <a:pt x="1572982" y="578637"/>
                </a:cubicBezTo>
                <a:cubicBezTo>
                  <a:pt x="1580678" y="506446"/>
                  <a:pt x="1583762" y="431659"/>
                  <a:pt x="1573693" y="359540"/>
                </a:cubicBezTo>
                <a:cubicBezTo>
                  <a:pt x="1572275" y="348714"/>
                  <a:pt x="1570032" y="337061"/>
                  <a:pt x="1561956" y="329710"/>
                </a:cubicBezTo>
                <a:cubicBezTo>
                  <a:pt x="1554059" y="322521"/>
                  <a:pt x="1542584" y="321253"/>
                  <a:pt x="1531944" y="320335"/>
                </a:cubicBezTo>
                <a:cubicBezTo>
                  <a:pt x="1509778" y="318421"/>
                  <a:pt x="1299056" y="309558"/>
                  <a:pt x="1299143" y="317996"/>
                </a:cubicBezTo>
                <a:cubicBezTo>
                  <a:pt x="1298251" y="231151"/>
                  <a:pt x="1299916" y="142762"/>
                  <a:pt x="1289006" y="56505"/>
                </a:cubicBezTo>
                <a:cubicBezTo>
                  <a:pt x="1287487" y="44489"/>
                  <a:pt x="1285407" y="31820"/>
                  <a:pt x="1277597" y="22555"/>
                </a:cubicBezTo>
                <a:cubicBezTo>
                  <a:pt x="1263636" y="5991"/>
                  <a:pt x="1237961" y="6795"/>
                  <a:pt x="1218327" y="4593"/>
                </a:cubicBezTo>
                <a:cubicBezTo>
                  <a:pt x="1190035" y="1420"/>
                  <a:pt x="1161559" y="-105"/>
                  <a:pt x="1133092" y="6"/>
                </a:cubicBezTo>
                <a:cubicBezTo>
                  <a:pt x="1087042" y="187"/>
                  <a:pt x="1041012" y="4651"/>
                  <a:pt x="995796" y="13371"/>
                </a:cubicBezTo>
                <a:cubicBezTo>
                  <a:pt x="976418" y="17108"/>
                  <a:pt x="963924" y="17812"/>
                  <a:pt x="954712" y="36307"/>
                </a:cubicBezTo>
                <a:cubicBezTo>
                  <a:pt x="946669" y="52456"/>
                  <a:pt x="945436" y="71353"/>
                  <a:pt x="944916" y="89089"/>
                </a:cubicBezTo>
                <a:cubicBezTo>
                  <a:pt x="942677" y="165465"/>
                  <a:pt x="939353" y="241870"/>
                  <a:pt x="937902" y="318385"/>
                </a:cubicBezTo>
                <a:cubicBezTo>
                  <a:pt x="888606" y="317954"/>
                  <a:pt x="839320" y="317532"/>
                  <a:pt x="790034" y="317133"/>
                </a:cubicBezTo>
                <a:close/>
                <a:moveTo>
                  <a:pt x="790034" y="952844"/>
                </a:moveTo>
                <a:cubicBezTo>
                  <a:pt x="740277" y="953480"/>
                  <a:pt x="690511" y="954103"/>
                  <a:pt x="640748" y="954738"/>
                </a:cubicBezTo>
                <a:cubicBezTo>
                  <a:pt x="641679" y="909350"/>
                  <a:pt x="642594" y="863965"/>
                  <a:pt x="643490" y="818577"/>
                </a:cubicBezTo>
                <a:cubicBezTo>
                  <a:pt x="642594" y="773192"/>
                  <a:pt x="641679" y="727804"/>
                  <a:pt x="640748" y="682415"/>
                </a:cubicBezTo>
                <a:cubicBezTo>
                  <a:pt x="690511" y="683051"/>
                  <a:pt x="740277" y="683674"/>
                  <a:pt x="790034" y="684310"/>
                </a:cubicBezTo>
                <a:cubicBezTo>
                  <a:pt x="839791" y="683674"/>
                  <a:pt x="889557" y="683051"/>
                  <a:pt x="939320" y="682415"/>
                </a:cubicBezTo>
                <a:cubicBezTo>
                  <a:pt x="938389" y="727804"/>
                  <a:pt x="937473" y="773189"/>
                  <a:pt x="936577" y="818577"/>
                </a:cubicBezTo>
                <a:cubicBezTo>
                  <a:pt x="937473" y="863962"/>
                  <a:pt x="938389" y="909350"/>
                  <a:pt x="939320" y="954738"/>
                </a:cubicBezTo>
                <a:cubicBezTo>
                  <a:pt x="889557" y="954099"/>
                  <a:pt x="839791" y="953476"/>
                  <a:pt x="790034" y="95284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52" name="Google Shape;3852;p30"/>
          <p:cNvSpPr/>
          <p:nvPr/>
        </p:nvSpPr>
        <p:spPr>
          <a:xfrm>
            <a:off x="1653163" y="3920991"/>
            <a:ext cx="390512" cy="560035"/>
          </a:xfrm>
          <a:custGeom>
            <a:rect b="b" l="l" r="r" t="t"/>
            <a:pathLst>
              <a:path extrusionOk="0" h="1120069" w="781024">
                <a:moveTo>
                  <a:pt x="779805" y="21413"/>
                </a:moveTo>
                <a:cubicBezTo>
                  <a:pt x="779785" y="21308"/>
                  <a:pt x="779765" y="21205"/>
                  <a:pt x="779742" y="21099"/>
                </a:cubicBezTo>
                <a:cubicBezTo>
                  <a:pt x="776663" y="5862"/>
                  <a:pt x="760556" y="-3540"/>
                  <a:pt x="745766" y="1261"/>
                </a:cubicBezTo>
                <a:cubicBezTo>
                  <a:pt x="745665" y="1292"/>
                  <a:pt x="745564" y="1326"/>
                  <a:pt x="745464" y="1359"/>
                </a:cubicBezTo>
                <a:cubicBezTo>
                  <a:pt x="730637" y="6267"/>
                  <a:pt x="719139" y="16348"/>
                  <a:pt x="707852" y="26068"/>
                </a:cubicBezTo>
                <a:cubicBezTo>
                  <a:pt x="483791" y="221448"/>
                  <a:pt x="259730" y="416826"/>
                  <a:pt x="35529" y="612121"/>
                </a:cubicBezTo>
                <a:cubicBezTo>
                  <a:pt x="14988" y="630004"/>
                  <a:pt x="-7116" y="653754"/>
                  <a:pt x="2190" y="681310"/>
                </a:cubicBezTo>
                <a:cubicBezTo>
                  <a:pt x="3295" y="684215"/>
                  <a:pt x="4608" y="687083"/>
                  <a:pt x="6132" y="689587"/>
                </a:cubicBezTo>
                <a:cubicBezTo>
                  <a:pt x="19858" y="712779"/>
                  <a:pt x="53402" y="723483"/>
                  <a:pt x="81806" y="727634"/>
                </a:cubicBezTo>
                <a:cubicBezTo>
                  <a:pt x="136520" y="735680"/>
                  <a:pt x="193295" y="736048"/>
                  <a:pt x="247019" y="747390"/>
                </a:cubicBezTo>
                <a:cubicBezTo>
                  <a:pt x="205387" y="798095"/>
                  <a:pt x="112018" y="940507"/>
                  <a:pt x="72155" y="992888"/>
                </a:cubicBezTo>
                <a:cubicBezTo>
                  <a:pt x="65688" y="1001385"/>
                  <a:pt x="56465" y="1014167"/>
                  <a:pt x="61954" y="1026338"/>
                </a:cubicBezTo>
                <a:cubicBezTo>
                  <a:pt x="70393" y="1045050"/>
                  <a:pt x="94772" y="1060267"/>
                  <a:pt x="111640" y="1072252"/>
                </a:cubicBezTo>
                <a:cubicBezTo>
                  <a:pt x="118906" y="1077415"/>
                  <a:pt x="126343" y="1082359"/>
                  <a:pt x="133925" y="1087068"/>
                </a:cubicBezTo>
                <a:cubicBezTo>
                  <a:pt x="141754" y="1091358"/>
                  <a:pt x="149713" y="1095404"/>
                  <a:pt x="157784" y="1099194"/>
                </a:cubicBezTo>
                <a:cubicBezTo>
                  <a:pt x="176514" y="1107993"/>
                  <a:pt x="201751" y="1121743"/>
                  <a:pt x="222203" y="1119902"/>
                </a:cubicBezTo>
                <a:cubicBezTo>
                  <a:pt x="235506" y="1118703"/>
                  <a:pt x="242115" y="1104396"/>
                  <a:pt x="246347" y="1094591"/>
                </a:cubicBezTo>
                <a:cubicBezTo>
                  <a:pt x="272420" y="1034158"/>
                  <a:pt x="350680" y="882925"/>
                  <a:pt x="374424" y="821776"/>
                </a:cubicBezTo>
                <a:cubicBezTo>
                  <a:pt x="410695" y="862976"/>
                  <a:pt x="438900" y="912225"/>
                  <a:pt x="472786" y="955910"/>
                </a:cubicBezTo>
                <a:cubicBezTo>
                  <a:pt x="490356" y="978601"/>
                  <a:pt x="516158" y="1002548"/>
                  <a:pt x="543112" y="1003108"/>
                </a:cubicBezTo>
                <a:cubicBezTo>
                  <a:pt x="546043" y="1003204"/>
                  <a:pt x="549188" y="1002940"/>
                  <a:pt x="552263" y="1002474"/>
                </a:cubicBezTo>
                <a:cubicBezTo>
                  <a:pt x="580848" y="997042"/>
                  <a:pt x="590692" y="966132"/>
                  <a:pt x="596190" y="939466"/>
                </a:cubicBezTo>
                <a:cubicBezTo>
                  <a:pt x="656282" y="648353"/>
                  <a:pt x="716515" y="357324"/>
                  <a:pt x="776745" y="66292"/>
                </a:cubicBezTo>
                <a:cubicBezTo>
                  <a:pt x="779670" y="51693"/>
                  <a:pt x="782810" y="36733"/>
                  <a:pt x="779805" y="2141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853" name="Google Shape;3853;p30"/>
          <p:cNvGrpSpPr/>
          <p:nvPr/>
        </p:nvGrpSpPr>
        <p:grpSpPr>
          <a:xfrm rot="-866144">
            <a:off x="1892012" y="543263"/>
            <a:ext cx="1302239" cy="947761"/>
            <a:chOff x="2484846" y="7378706"/>
            <a:chExt cx="2857748" cy="2079852"/>
          </a:xfrm>
        </p:grpSpPr>
        <p:sp>
          <p:nvSpPr>
            <p:cNvPr id="3854" name="Google Shape;3854;p30"/>
            <p:cNvSpPr/>
            <p:nvPr/>
          </p:nvSpPr>
          <p:spPr>
            <a:xfrm>
              <a:off x="2707079" y="7449115"/>
              <a:ext cx="438505" cy="179765"/>
            </a:xfrm>
            <a:custGeom>
              <a:rect b="b" l="l" r="r" t="t"/>
              <a:pathLst>
                <a:path extrusionOk="0" h="179765" w="438505">
                  <a:moveTo>
                    <a:pt x="4883" y="140254"/>
                  </a:moveTo>
                  <a:cubicBezTo>
                    <a:pt x="-8108" y="89522"/>
                    <a:pt x="2557" y="18464"/>
                    <a:pt x="64576" y="9648"/>
                  </a:cubicBezTo>
                  <a:cubicBezTo>
                    <a:pt x="147416" y="-3405"/>
                    <a:pt x="232308" y="3858"/>
                    <a:pt x="315909" y="1574"/>
                  </a:cubicBezTo>
                  <a:cubicBezTo>
                    <a:pt x="426550" y="-10274"/>
                    <a:pt x="442902" y="45522"/>
                    <a:pt x="437649" y="143108"/>
                  </a:cubicBezTo>
                  <a:cubicBezTo>
                    <a:pt x="441244" y="174044"/>
                    <a:pt x="403888" y="193623"/>
                    <a:pt x="383506" y="167820"/>
                  </a:cubicBezTo>
                  <a:cubicBezTo>
                    <a:pt x="369469" y="142069"/>
                    <a:pt x="382563" y="108741"/>
                    <a:pt x="376065" y="80489"/>
                  </a:cubicBezTo>
                  <a:cubicBezTo>
                    <a:pt x="374293" y="73706"/>
                    <a:pt x="373441" y="64553"/>
                    <a:pt x="366103" y="61584"/>
                  </a:cubicBezTo>
                  <a:cubicBezTo>
                    <a:pt x="324614" y="60756"/>
                    <a:pt x="282999" y="62315"/>
                    <a:pt x="241413" y="61778"/>
                  </a:cubicBezTo>
                  <a:cubicBezTo>
                    <a:pt x="197170" y="61807"/>
                    <a:pt x="152960" y="62315"/>
                    <a:pt x="112586" y="64034"/>
                  </a:cubicBezTo>
                  <a:cubicBezTo>
                    <a:pt x="96097" y="66803"/>
                    <a:pt x="72669" y="63063"/>
                    <a:pt x="61615" y="77686"/>
                  </a:cubicBezTo>
                  <a:cubicBezTo>
                    <a:pt x="49847" y="101969"/>
                    <a:pt x="63118" y="147608"/>
                    <a:pt x="29523" y="155190"/>
                  </a:cubicBezTo>
                  <a:cubicBezTo>
                    <a:pt x="19326" y="156309"/>
                    <a:pt x="8107" y="150223"/>
                    <a:pt x="4883" y="140254"/>
                  </a:cubicBezTo>
                  <a:close/>
                </a:path>
              </a:pathLst>
            </a:custGeom>
            <a:solidFill>
              <a:srgbClr val="1D355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55" name="Google Shape;3855;p30"/>
            <p:cNvSpPr/>
            <p:nvPr/>
          </p:nvSpPr>
          <p:spPr>
            <a:xfrm>
              <a:off x="2725683" y="7463518"/>
              <a:ext cx="403187" cy="145323"/>
            </a:xfrm>
            <a:custGeom>
              <a:rect b="b" l="l" r="r" t="t"/>
              <a:pathLst>
                <a:path extrusionOk="0" h="145323" w="403187">
                  <a:moveTo>
                    <a:pt x="26230" y="128191"/>
                  </a:moveTo>
                  <a:cubicBezTo>
                    <a:pt x="25573" y="126769"/>
                    <a:pt x="24984" y="125376"/>
                    <a:pt x="24464" y="123983"/>
                  </a:cubicBezTo>
                  <a:cubicBezTo>
                    <a:pt x="-2879" y="121648"/>
                    <a:pt x="-5542" y="89616"/>
                    <a:pt x="7803" y="70802"/>
                  </a:cubicBezTo>
                  <a:cubicBezTo>
                    <a:pt x="15342" y="56607"/>
                    <a:pt x="26905" y="37000"/>
                    <a:pt x="45840" y="42447"/>
                  </a:cubicBezTo>
                  <a:cubicBezTo>
                    <a:pt x="52916" y="21150"/>
                    <a:pt x="85226" y="19077"/>
                    <a:pt x="91730" y="41830"/>
                  </a:cubicBezTo>
                  <a:cubicBezTo>
                    <a:pt x="92753" y="41499"/>
                    <a:pt x="93804" y="41231"/>
                    <a:pt x="94873" y="41014"/>
                  </a:cubicBezTo>
                  <a:cubicBezTo>
                    <a:pt x="101429" y="39644"/>
                    <a:pt x="107956" y="40951"/>
                    <a:pt x="113169" y="44234"/>
                  </a:cubicBezTo>
                  <a:cubicBezTo>
                    <a:pt x="115220" y="42499"/>
                    <a:pt x="117450" y="41003"/>
                    <a:pt x="120056" y="39495"/>
                  </a:cubicBezTo>
                  <a:cubicBezTo>
                    <a:pt x="128240" y="34728"/>
                    <a:pt x="137780" y="36258"/>
                    <a:pt x="144804" y="41488"/>
                  </a:cubicBezTo>
                  <a:cubicBezTo>
                    <a:pt x="150891" y="13972"/>
                    <a:pt x="185138" y="1679"/>
                    <a:pt x="200513" y="28852"/>
                  </a:cubicBezTo>
                  <a:cubicBezTo>
                    <a:pt x="204142" y="24907"/>
                    <a:pt x="208669" y="22269"/>
                    <a:pt x="214270" y="21641"/>
                  </a:cubicBezTo>
                  <a:cubicBezTo>
                    <a:pt x="220288" y="20927"/>
                    <a:pt x="226501" y="22840"/>
                    <a:pt x="231045" y="26762"/>
                  </a:cubicBezTo>
                  <a:cubicBezTo>
                    <a:pt x="238018" y="16348"/>
                    <a:pt x="254307" y="11723"/>
                    <a:pt x="264681" y="19694"/>
                  </a:cubicBezTo>
                  <a:cubicBezTo>
                    <a:pt x="270779" y="-7045"/>
                    <a:pt x="308113" y="-6634"/>
                    <a:pt x="311616" y="21407"/>
                  </a:cubicBezTo>
                  <a:cubicBezTo>
                    <a:pt x="319469" y="14486"/>
                    <a:pt x="331341" y="13333"/>
                    <a:pt x="340388" y="20487"/>
                  </a:cubicBezTo>
                  <a:cubicBezTo>
                    <a:pt x="341829" y="21641"/>
                    <a:pt x="343080" y="22840"/>
                    <a:pt x="344166" y="24096"/>
                  </a:cubicBezTo>
                  <a:cubicBezTo>
                    <a:pt x="356986" y="17946"/>
                    <a:pt x="372292" y="25500"/>
                    <a:pt x="376179" y="38867"/>
                  </a:cubicBezTo>
                  <a:cubicBezTo>
                    <a:pt x="409529" y="32952"/>
                    <a:pt x="403402" y="74393"/>
                    <a:pt x="401481" y="95303"/>
                  </a:cubicBezTo>
                  <a:cubicBezTo>
                    <a:pt x="405093" y="121459"/>
                    <a:pt x="384512" y="144972"/>
                    <a:pt x="358506" y="130424"/>
                  </a:cubicBezTo>
                  <a:cubicBezTo>
                    <a:pt x="354557" y="134586"/>
                    <a:pt x="349264" y="137372"/>
                    <a:pt x="343183" y="138029"/>
                  </a:cubicBezTo>
                  <a:cubicBezTo>
                    <a:pt x="335867" y="138874"/>
                    <a:pt x="328952" y="136430"/>
                    <a:pt x="323762" y="131840"/>
                  </a:cubicBezTo>
                  <a:cubicBezTo>
                    <a:pt x="318246" y="136916"/>
                    <a:pt x="310639" y="139456"/>
                    <a:pt x="302940" y="138337"/>
                  </a:cubicBezTo>
                  <a:cubicBezTo>
                    <a:pt x="294298" y="137098"/>
                    <a:pt x="287577" y="131588"/>
                    <a:pt x="283896" y="124109"/>
                  </a:cubicBezTo>
                  <a:cubicBezTo>
                    <a:pt x="280798" y="126027"/>
                    <a:pt x="277255" y="127255"/>
                    <a:pt x="273808" y="127660"/>
                  </a:cubicBezTo>
                  <a:cubicBezTo>
                    <a:pt x="266361" y="128499"/>
                    <a:pt x="259491" y="125667"/>
                    <a:pt x="254376" y="120534"/>
                  </a:cubicBezTo>
                  <a:cubicBezTo>
                    <a:pt x="246780" y="132685"/>
                    <a:pt x="227804" y="135591"/>
                    <a:pt x="216899" y="126227"/>
                  </a:cubicBezTo>
                  <a:cubicBezTo>
                    <a:pt x="215985" y="125428"/>
                    <a:pt x="215105" y="124628"/>
                    <a:pt x="214276" y="123812"/>
                  </a:cubicBezTo>
                  <a:cubicBezTo>
                    <a:pt x="202279" y="137281"/>
                    <a:pt x="178943" y="131023"/>
                    <a:pt x="173427" y="114271"/>
                  </a:cubicBezTo>
                  <a:cubicBezTo>
                    <a:pt x="170501" y="131834"/>
                    <a:pt x="147913" y="142049"/>
                    <a:pt x="133476" y="131931"/>
                  </a:cubicBezTo>
                  <a:cubicBezTo>
                    <a:pt x="125617" y="146953"/>
                    <a:pt x="103246" y="149820"/>
                    <a:pt x="91495" y="138075"/>
                  </a:cubicBezTo>
                  <a:cubicBezTo>
                    <a:pt x="84563" y="139576"/>
                    <a:pt x="77247" y="138246"/>
                    <a:pt x="71005" y="134209"/>
                  </a:cubicBezTo>
                  <a:cubicBezTo>
                    <a:pt x="59009" y="147376"/>
                    <a:pt x="33929" y="144984"/>
                    <a:pt x="26230" y="128191"/>
                  </a:cubicBezTo>
                  <a:close/>
                </a:path>
              </a:pathLst>
            </a:custGeom>
            <a:solidFill>
              <a:srgbClr val="1D355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56" name="Google Shape;3856;p30"/>
            <p:cNvSpPr/>
            <p:nvPr/>
          </p:nvSpPr>
          <p:spPr>
            <a:xfrm>
              <a:off x="2803673" y="7378706"/>
              <a:ext cx="246597" cy="123865"/>
            </a:xfrm>
            <a:custGeom>
              <a:rect b="b" l="l" r="r" t="t"/>
              <a:pathLst>
                <a:path extrusionOk="0" h="123865" w="246597">
                  <a:moveTo>
                    <a:pt x="0" y="93983"/>
                  </a:moveTo>
                  <a:cubicBezTo>
                    <a:pt x="2503" y="60347"/>
                    <a:pt x="1166" y="5150"/>
                    <a:pt x="46364" y="3300"/>
                  </a:cubicBezTo>
                  <a:cubicBezTo>
                    <a:pt x="81349" y="1416"/>
                    <a:pt x="116442" y="234"/>
                    <a:pt x="151426" y="0"/>
                  </a:cubicBezTo>
                  <a:cubicBezTo>
                    <a:pt x="178535" y="320"/>
                    <a:pt x="212199" y="-2267"/>
                    <a:pt x="230432" y="21817"/>
                  </a:cubicBezTo>
                  <a:cubicBezTo>
                    <a:pt x="237873" y="33676"/>
                    <a:pt x="243937" y="47426"/>
                    <a:pt x="246538" y="61232"/>
                  </a:cubicBezTo>
                  <a:cubicBezTo>
                    <a:pt x="248287" y="91928"/>
                    <a:pt x="211079" y="98757"/>
                    <a:pt x="195870" y="74370"/>
                  </a:cubicBezTo>
                  <a:cubicBezTo>
                    <a:pt x="193710" y="94503"/>
                    <a:pt x="174003" y="108326"/>
                    <a:pt x="154890" y="110102"/>
                  </a:cubicBezTo>
                  <a:cubicBezTo>
                    <a:pt x="124415" y="113054"/>
                    <a:pt x="80771" y="125707"/>
                    <a:pt x="60110" y="95976"/>
                  </a:cubicBezTo>
                  <a:cubicBezTo>
                    <a:pt x="57738" y="134420"/>
                    <a:pt x="103" y="132518"/>
                    <a:pt x="0" y="93983"/>
                  </a:cubicBezTo>
                  <a:close/>
                </a:path>
              </a:pathLst>
            </a:custGeom>
            <a:solidFill>
              <a:srgbClr val="1D355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57" name="Google Shape;3857;p30"/>
            <p:cNvSpPr/>
            <p:nvPr/>
          </p:nvSpPr>
          <p:spPr>
            <a:xfrm>
              <a:off x="2486732" y="8110460"/>
              <a:ext cx="2808892" cy="1274123"/>
            </a:xfrm>
            <a:custGeom>
              <a:rect b="b" l="l" r="r" t="t"/>
              <a:pathLst>
                <a:path extrusionOk="0" h="1274123" w="2808892">
                  <a:moveTo>
                    <a:pt x="0" y="1266655"/>
                  </a:moveTo>
                  <a:cubicBezTo>
                    <a:pt x="0" y="1165963"/>
                    <a:pt x="0" y="1065265"/>
                    <a:pt x="0" y="964573"/>
                  </a:cubicBezTo>
                  <a:cubicBezTo>
                    <a:pt x="0" y="878972"/>
                    <a:pt x="0" y="793290"/>
                    <a:pt x="0" y="707609"/>
                  </a:cubicBezTo>
                  <a:cubicBezTo>
                    <a:pt x="0" y="677033"/>
                    <a:pt x="0" y="646452"/>
                    <a:pt x="0" y="615876"/>
                  </a:cubicBezTo>
                  <a:cubicBezTo>
                    <a:pt x="0" y="517068"/>
                    <a:pt x="0" y="418180"/>
                    <a:pt x="0" y="319292"/>
                  </a:cubicBezTo>
                  <a:cubicBezTo>
                    <a:pt x="0" y="293901"/>
                    <a:pt x="0" y="268515"/>
                    <a:pt x="0" y="243124"/>
                  </a:cubicBezTo>
                  <a:cubicBezTo>
                    <a:pt x="0" y="183696"/>
                    <a:pt x="80" y="124349"/>
                    <a:pt x="0" y="64921"/>
                  </a:cubicBezTo>
                  <a:cubicBezTo>
                    <a:pt x="411676" y="52582"/>
                    <a:pt x="822334" y="15869"/>
                    <a:pt x="1234250" y="7698"/>
                  </a:cubicBezTo>
                  <a:cubicBezTo>
                    <a:pt x="1735317" y="-8655"/>
                    <a:pt x="2236457" y="5420"/>
                    <a:pt x="2737524" y="10056"/>
                  </a:cubicBezTo>
                  <a:cubicBezTo>
                    <a:pt x="2761363" y="10136"/>
                    <a:pt x="2785128" y="10216"/>
                    <a:pt x="2808893" y="10370"/>
                  </a:cubicBezTo>
                  <a:cubicBezTo>
                    <a:pt x="2808893" y="116800"/>
                    <a:pt x="2808893" y="223317"/>
                    <a:pt x="2808893" y="329827"/>
                  </a:cubicBezTo>
                  <a:cubicBezTo>
                    <a:pt x="2808893" y="445690"/>
                    <a:pt x="2808893" y="561559"/>
                    <a:pt x="2808893" y="677342"/>
                  </a:cubicBezTo>
                  <a:cubicBezTo>
                    <a:pt x="2808893" y="791795"/>
                    <a:pt x="2808893" y="906162"/>
                    <a:pt x="2808893" y="1020614"/>
                  </a:cubicBezTo>
                  <a:cubicBezTo>
                    <a:pt x="2808893" y="1101419"/>
                    <a:pt x="2808893" y="1182310"/>
                    <a:pt x="2808893" y="1263195"/>
                  </a:cubicBezTo>
                  <a:cubicBezTo>
                    <a:pt x="2795359" y="1262332"/>
                    <a:pt x="2781745" y="1261859"/>
                    <a:pt x="2768136" y="1261859"/>
                  </a:cubicBezTo>
                  <a:cubicBezTo>
                    <a:pt x="2048326" y="1246688"/>
                    <a:pt x="1329071" y="1272861"/>
                    <a:pt x="609186" y="1274123"/>
                  </a:cubicBezTo>
                  <a:cubicBezTo>
                    <a:pt x="406172" y="1266889"/>
                    <a:pt x="202849" y="1263903"/>
                    <a:pt x="0" y="1266655"/>
                  </a:cubicBezTo>
                  <a:close/>
                </a:path>
              </a:pathLst>
            </a:custGeom>
            <a:solidFill>
              <a:srgbClr val="1D355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58" name="Google Shape;3858;p30"/>
            <p:cNvSpPr/>
            <p:nvPr/>
          </p:nvSpPr>
          <p:spPr>
            <a:xfrm>
              <a:off x="2484846" y="7569018"/>
              <a:ext cx="2814231" cy="606213"/>
            </a:xfrm>
            <a:custGeom>
              <a:rect b="b" l="l" r="r" t="t"/>
              <a:pathLst>
                <a:path extrusionOk="0" h="606213" w="2814231">
                  <a:moveTo>
                    <a:pt x="1812" y="572092"/>
                  </a:moveTo>
                  <a:cubicBezTo>
                    <a:pt x="1812" y="551657"/>
                    <a:pt x="1732" y="531136"/>
                    <a:pt x="1732" y="510701"/>
                  </a:cubicBezTo>
                  <a:cubicBezTo>
                    <a:pt x="1497" y="395466"/>
                    <a:pt x="1572" y="280151"/>
                    <a:pt x="629" y="164836"/>
                  </a:cubicBezTo>
                  <a:cubicBezTo>
                    <a:pt x="160" y="109891"/>
                    <a:pt x="0" y="54945"/>
                    <a:pt x="0" y="0"/>
                  </a:cubicBezTo>
                  <a:cubicBezTo>
                    <a:pt x="7082" y="0"/>
                    <a:pt x="14163" y="0"/>
                    <a:pt x="21245" y="0"/>
                  </a:cubicBezTo>
                  <a:cubicBezTo>
                    <a:pt x="114801" y="0"/>
                    <a:pt x="208358" y="0"/>
                    <a:pt x="301990" y="0"/>
                  </a:cubicBezTo>
                  <a:cubicBezTo>
                    <a:pt x="397747" y="0"/>
                    <a:pt x="493510" y="0"/>
                    <a:pt x="589268" y="0"/>
                  </a:cubicBezTo>
                  <a:cubicBezTo>
                    <a:pt x="686917" y="0"/>
                    <a:pt x="784641" y="0"/>
                    <a:pt x="882290" y="0"/>
                  </a:cubicBezTo>
                  <a:cubicBezTo>
                    <a:pt x="981277" y="0"/>
                    <a:pt x="1080338" y="0"/>
                    <a:pt x="1179324" y="0"/>
                  </a:cubicBezTo>
                  <a:cubicBezTo>
                    <a:pt x="1272881" y="0"/>
                    <a:pt x="1366438" y="0"/>
                    <a:pt x="1459995" y="0"/>
                  </a:cubicBezTo>
                  <a:cubicBezTo>
                    <a:pt x="1558668" y="0"/>
                    <a:pt x="1657334" y="0"/>
                    <a:pt x="1756007" y="0"/>
                  </a:cubicBezTo>
                  <a:cubicBezTo>
                    <a:pt x="1853736" y="0"/>
                    <a:pt x="1951460" y="0"/>
                    <a:pt x="2049183" y="0"/>
                  </a:cubicBezTo>
                  <a:cubicBezTo>
                    <a:pt x="2147227" y="0"/>
                    <a:pt x="2245345" y="0"/>
                    <a:pt x="2343463" y="0"/>
                  </a:cubicBezTo>
                  <a:cubicBezTo>
                    <a:pt x="2440009" y="0"/>
                    <a:pt x="2536555" y="0"/>
                    <a:pt x="2633102" y="0"/>
                  </a:cubicBezTo>
                  <a:cubicBezTo>
                    <a:pt x="2680786" y="0"/>
                    <a:pt x="2728390" y="0"/>
                    <a:pt x="2776069" y="0"/>
                  </a:cubicBezTo>
                  <a:cubicBezTo>
                    <a:pt x="2788814" y="0"/>
                    <a:pt x="2801560" y="0"/>
                    <a:pt x="2814231" y="0"/>
                  </a:cubicBezTo>
                  <a:cubicBezTo>
                    <a:pt x="2812031" y="6052"/>
                    <a:pt x="2810848" y="12579"/>
                    <a:pt x="2810848" y="19339"/>
                  </a:cubicBezTo>
                  <a:cubicBezTo>
                    <a:pt x="2810848" y="73810"/>
                    <a:pt x="2810848" y="128208"/>
                    <a:pt x="2810848" y="182685"/>
                  </a:cubicBezTo>
                  <a:cubicBezTo>
                    <a:pt x="2810848" y="296663"/>
                    <a:pt x="2810848" y="410722"/>
                    <a:pt x="2810848" y="524781"/>
                  </a:cubicBezTo>
                  <a:cubicBezTo>
                    <a:pt x="2810848" y="533740"/>
                    <a:pt x="2810848" y="542704"/>
                    <a:pt x="2810848" y="551743"/>
                  </a:cubicBezTo>
                  <a:cubicBezTo>
                    <a:pt x="2787083" y="551583"/>
                    <a:pt x="2763243" y="551429"/>
                    <a:pt x="2739404" y="551349"/>
                  </a:cubicBezTo>
                  <a:cubicBezTo>
                    <a:pt x="2238338" y="546712"/>
                    <a:pt x="1737197" y="532638"/>
                    <a:pt x="1236131" y="548990"/>
                  </a:cubicBezTo>
                  <a:cubicBezTo>
                    <a:pt x="824215" y="557167"/>
                    <a:pt x="413562" y="593875"/>
                    <a:pt x="1880" y="606214"/>
                  </a:cubicBezTo>
                  <a:cubicBezTo>
                    <a:pt x="1886" y="594812"/>
                    <a:pt x="1812" y="583489"/>
                    <a:pt x="1812" y="57209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59" name="Google Shape;3859;p30"/>
            <p:cNvSpPr/>
            <p:nvPr/>
          </p:nvSpPr>
          <p:spPr>
            <a:xfrm>
              <a:off x="5335353" y="7448747"/>
              <a:ext cx="7241" cy="3460"/>
            </a:xfrm>
            <a:custGeom>
              <a:rect b="b" l="l" r="r" t="t"/>
              <a:pathLst>
                <a:path extrusionOk="0" h="3460" w="7241">
                  <a:moveTo>
                    <a:pt x="0" y="3460"/>
                  </a:moveTo>
                  <a:cubicBezTo>
                    <a:pt x="789" y="2358"/>
                    <a:pt x="1497" y="1182"/>
                    <a:pt x="2126" y="0"/>
                  </a:cubicBezTo>
                  <a:cubicBezTo>
                    <a:pt x="3858" y="1102"/>
                    <a:pt x="5590" y="2278"/>
                    <a:pt x="7242" y="3460"/>
                  </a:cubicBezTo>
                  <a:cubicBezTo>
                    <a:pt x="4881" y="3460"/>
                    <a:pt x="2441" y="3460"/>
                    <a:pt x="0" y="3460"/>
                  </a:cubicBezTo>
                  <a:close/>
                </a:path>
              </a:pathLst>
            </a:custGeom>
            <a:solidFill>
              <a:srgbClr val="F1FAEE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60" name="Google Shape;3860;p30"/>
            <p:cNvSpPr/>
            <p:nvPr/>
          </p:nvSpPr>
          <p:spPr>
            <a:xfrm>
              <a:off x="2486720" y="9367608"/>
              <a:ext cx="2808881" cy="90950"/>
            </a:xfrm>
            <a:custGeom>
              <a:rect b="b" l="l" r="r" t="t"/>
              <a:pathLst>
                <a:path extrusionOk="0" h="90950" w="2808881">
                  <a:moveTo>
                    <a:pt x="2783876" y="90391"/>
                  </a:moveTo>
                  <a:cubicBezTo>
                    <a:pt x="2737375" y="89209"/>
                    <a:pt x="2690874" y="86776"/>
                    <a:pt x="2644367" y="85281"/>
                  </a:cubicBezTo>
                  <a:cubicBezTo>
                    <a:pt x="2627294" y="84732"/>
                    <a:pt x="2610217" y="84338"/>
                    <a:pt x="2593224" y="84104"/>
                  </a:cubicBezTo>
                  <a:cubicBezTo>
                    <a:pt x="2590630" y="83710"/>
                    <a:pt x="2588029" y="83556"/>
                    <a:pt x="2585354" y="83556"/>
                  </a:cubicBezTo>
                  <a:cubicBezTo>
                    <a:pt x="2564818" y="83556"/>
                    <a:pt x="2544283" y="83556"/>
                    <a:pt x="2523747" y="83556"/>
                  </a:cubicBezTo>
                  <a:cubicBezTo>
                    <a:pt x="2425703" y="83556"/>
                    <a:pt x="2327665" y="83556"/>
                    <a:pt x="2229622" y="83556"/>
                  </a:cubicBezTo>
                  <a:cubicBezTo>
                    <a:pt x="2130240" y="83556"/>
                    <a:pt x="2030785" y="83556"/>
                    <a:pt x="1931404" y="83556"/>
                  </a:cubicBezTo>
                  <a:cubicBezTo>
                    <a:pt x="1832263" y="83556"/>
                    <a:pt x="1733116" y="83556"/>
                    <a:pt x="1633895" y="83556"/>
                  </a:cubicBezTo>
                  <a:cubicBezTo>
                    <a:pt x="1534045" y="83556"/>
                    <a:pt x="1434196" y="83556"/>
                    <a:pt x="1334340" y="83556"/>
                  </a:cubicBezTo>
                  <a:cubicBezTo>
                    <a:pt x="1234570" y="83556"/>
                    <a:pt x="1134875" y="83556"/>
                    <a:pt x="1035180" y="83556"/>
                  </a:cubicBezTo>
                  <a:cubicBezTo>
                    <a:pt x="937690" y="83556"/>
                    <a:pt x="840121" y="83556"/>
                    <a:pt x="742632" y="83556"/>
                  </a:cubicBezTo>
                  <a:cubicBezTo>
                    <a:pt x="643805" y="83556"/>
                    <a:pt x="544978" y="83556"/>
                    <a:pt x="446226" y="83556"/>
                  </a:cubicBezTo>
                  <a:cubicBezTo>
                    <a:pt x="349131" y="83556"/>
                    <a:pt x="252031" y="83556"/>
                    <a:pt x="154936" y="83556"/>
                  </a:cubicBezTo>
                  <a:cubicBezTo>
                    <a:pt x="107171" y="83556"/>
                    <a:pt x="59413" y="83556"/>
                    <a:pt x="11648" y="83556"/>
                  </a:cubicBezTo>
                  <a:cubicBezTo>
                    <a:pt x="7716" y="83556"/>
                    <a:pt x="3858" y="83556"/>
                    <a:pt x="0" y="83556"/>
                  </a:cubicBezTo>
                  <a:cubicBezTo>
                    <a:pt x="0" y="73261"/>
                    <a:pt x="0" y="62961"/>
                    <a:pt x="0" y="52666"/>
                  </a:cubicBezTo>
                  <a:cubicBezTo>
                    <a:pt x="0" y="52506"/>
                    <a:pt x="0" y="52432"/>
                    <a:pt x="0" y="52272"/>
                  </a:cubicBezTo>
                  <a:cubicBezTo>
                    <a:pt x="0" y="38043"/>
                    <a:pt x="0" y="23740"/>
                    <a:pt x="0" y="9512"/>
                  </a:cubicBezTo>
                  <a:cubicBezTo>
                    <a:pt x="202849" y="6759"/>
                    <a:pt x="406172" y="9746"/>
                    <a:pt x="609175" y="16980"/>
                  </a:cubicBezTo>
                  <a:cubicBezTo>
                    <a:pt x="1329059" y="15724"/>
                    <a:pt x="2048320" y="-10455"/>
                    <a:pt x="2768124" y="4715"/>
                  </a:cubicBezTo>
                  <a:cubicBezTo>
                    <a:pt x="2781739" y="4715"/>
                    <a:pt x="2795347" y="5189"/>
                    <a:pt x="2808882" y="6051"/>
                  </a:cubicBezTo>
                  <a:cubicBezTo>
                    <a:pt x="2808882" y="21616"/>
                    <a:pt x="2808882" y="37181"/>
                    <a:pt x="2808882" y="52746"/>
                  </a:cubicBezTo>
                  <a:cubicBezTo>
                    <a:pt x="2808882" y="65479"/>
                    <a:pt x="2808882" y="78212"/>
                    <a:pt x="2808882" y="90950"/>
                  </a:cubicBezTo>
                  <a:cubicBezTo>
                    <a:pt x="2800560" y="90705"/>
                    <a:pt x="2792221" y="90551"/>
                    <a:pt x="2783876" y="9039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61" name="Google Shape;3861;p30"/>
            <p:cNvSpPr/>
            <p:nvPr/>
          </p:nvSpPr>
          <p:spPr>
            <a:xfrm>
              <a:off x="3168413" y="7718845"/>
              <a:ext cx="1572910" cy="1570252"/>
            </a:xfrm>
            <a:custGeom>
              <a:rect b="b" l="l" r="r" t="t"/>
              <a:pathLst>
                <a:path extrusionOk="0" h="1570252" w="1572910">
                  <a:moveTo>
                    <a:pt x="1535338" y="539357"/>
                  </a:moveTo>
                  <a:cubicBezTo>
                    <a:pt x="1710489" y="1091093"/>
                    <a:pt x="1248060" y="1647861"/>
                    <a:pt x="671303" y="1561312"/>
                  </a:cubicBezTo>
                  <a:cubicBezTo>
                    <a:pt x="113351" y="1481055"/>
                    <a:pt x="-180535" y="843403"/>
                    <a:pt x="119883" y="367286"/>
                  </a:cubicBezTo>
                  <a:cubicBezTo>
                    <a:pt x="475142" y="-194979"/>
                    <a:pt x="1325488" y="-91381"/>
                    <a:pt x="1535338" y="53935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62" name="Google Shape;3862;p30"/>
            <p:cNvSpPr/>
            <p:nvPr/>
          </p:nvSpPr>
          <p:spPr>
            <a:xfrm>
              <a:off x="3342428" y="7889930"/>
              <a:ext cx="1221878" cy="1220987"/>
            </a:xfrm>
            <a:custGeom>
              <a:rect b="b" l="l" r="r" t="t"/>
              <a:pathLst>
                <a:path extrusionOk="0" h="1220987" w="1221878">
                  <a:moveTo>
                    <a:pt x="536553" y="1120764"/>
                  </a:moveTo>
                  <a:cubicBezTo>
                    <a:pt x="950750" y="1187266"/>
                    <a:pt x="1269189" y="747150"/>
                    <a:pt x="1076171" y="374952"/>
                  </a:cubicBezTo>
                  <a:cubicBezTo>
                    <a:pt x="915337" y="54159"/>
                    <a:pt x="464395" y="-1889"/>
                    <a:pt x="229523" y="269229"/>
                  </a:cubicBezTo>
                  <a:cubicBezTo>
                    <a:pt x="-40363" y="570289"/>
                    <a:pt x="136680" y="1060401"/>
                    <a:pt x="536553" y="1120764"/>
                  </a:cubicBezTo>
                  <a:close/>
                  <a:moveTo>
                    <a:pt x="1205375" y="472030"/>
                  </a:moveTo>
                  <a:cubicBezTo>
                    <a:pt x="1315770" y="939895"/>
                    <a:pt x="852712" y="1349510"/>
                    <a:pt x="401142" y="1183258"/>
                  </a:cubicBezTo>
                  <a:cubicBezTo>
                    <a:pt x="-19033" y="1033433"/>
                    <a:pt x="-138321" y="481148"/>
                    <a:pt x="183816" y="172540"/>
                  </a:cubicBezTo>
                  <a:cubicBezTo>
                    <a:pt x="519870" y="-158942"/>
                    <a:pt x="1101433" y="12340"/>
                    <a:pt x="1205375" y="472030"/>
                  </a:cubicBezTo>
                  <a:close/>
                </a:path>
              </a:pathLst>
            </a:custGeom>
            <a:solidFill>
              <a:srgbClr val="1D355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63" name="Google Shape;3863;p30"/>
            <p:cNvSpPr/>
            <p:nvPr/>
          </p:nvSpPr>
          <p:spPr>
            <a:xfrm>
              <a:off x="3442722" y="7985930"/>
              <a:ext cx="1033680" cy="1031483"/>
            </a:xfrm>
            <a:custGeom>
              <a:rect b="b" l="l" r="r" t="t"/>
              <a:pathLst>
                <a:path extrusionOk="0" h="1031483" w="1033680">
                  <a:moveTo>
                    <a:pt x="975876" y="278952"/>
                  </a:moveTo>
                  <a:cubicBezTo>
                    <a:pt x="1168889" y="651150"/>
                    <a:pt x="850455" y="1091266"/>
                    <a:pt x="436259" y="1024764"/>
                  </a:cubicBezTo>
                  <a:cubicBezTo>
                    <a:pt x="36385" y="964395"/>
                    <a:pt x="-140658" y="474283"/>
                    <a:pt x="129234" y="173224"/>
                  </a:cubicBezTo>
                  <a:cubicBezTo>
                    <a:pt x="364106" y="-97883"/>
                    <a:pt x="815048" y="-41841"/>
                    <a:pt x="975876" y="27895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64" name="Google Shape;3864;p30"/>
            <p:cNvSpPr/>
            <p:nvPr/>
          </p:nvSpPr>
          <p:spPr>
            <a:xfrm>
              <a:off x="4194222" y="8196930"/>
              <a:ext cx="185935" cy="357656"/>
            </a:xfrm>
            <a:custGeom>
              <a:rect b="b" l="l" r="r" t="t"/>
              <a:pathLst>
                <a:path extrusionOk="0" h="357656" w="185935">
                  <a:moveTo>
                    <a:pt x="90611" y="350381"/>
                  </a:moveTo>
                  <a:cubicBezTo>
                    <a:pt x="44618" y="307295"/>
                    <a:pt x="77545" y="233582"/>
                    <a:pt x="55958" y="179481"/>
                  </a:cubicBezTo>
                  <a:cubicBezTo>
                    <a:pt x="44635" y="144629"/>
                    <a:pt x="27300" y="112397"/>
                    <a:pt x="9736" y="80365"/>
                  </a:cubicBezTo>
                  <a:cubicBezTo>
                    <a:pt x="-511" y="63516"/>
                    <a:pt x="-4255" y="43172"/>
                    <a:pt x="6353" y="25574"/>
                  </a:cubicBezTo>
                  <a:cubicBezTo>
                    <a:pt x="73413" y="-58948"/>
                    <a:pt x="154024" y="88182"/>
                    <a:pt x="170416" y="146867"/>
                  </a:cubicBezTo>
                  <a:cubicBezTo>
                    <a:pt x="184568" y="204901"/>
                    <a:pt x="199668" y="276359"/>
                    <a:pt x="163409" y="329152"/>
                  </a:cubicBezTo>
                  <a:cubicBezTo>
                    <a:pt x="146766" y="350335"/>
                    <a:pt x="115565" y="368167"/>
                    <a:pt x="90611" y="350381"/>
                  </a:cubicBezTo>
                  <a:close/>
                  <a:moveTo>
                    <a:pt x="121223" y="281070"/>
                  </a:moveTo>
                  <a:cubicBezTo>
                    <a:pt x="121223" y="280630"/>
                    <a:pt x="121206" y="280185"/>
                    <a:pt x="121263" y="280939"/>
                  </a:cubicBezTo>
                  <a:cubicBezTo>
                    <a:pt x="125207" y="267526"/>
                    <a:pt x="125481" y="253475"/>
                    <a:pt x="125732" y="239588"/>
                  </a:cubicBezTo>
                  <a:cubicBezTo>
                    <a:pt x="123469" y="237761"/>
                    <a:pt x="121509" y="235529"/>
                    <a:pt x="119931" y="232988"/>
                  </a:cubicBezTo>
                  <a:cubicBezTo>
                    <a:pt x="120446" y="249706"/>
                    <a:pt x="120594" y="265682"/>
                    <a:pt x="121223" y="2810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65" name="Google Shape;3865;p30"/>
            <p:cNvSpPr/>
            <p:nvPr/>
          </p:nvSpPr>
          <p:spPr>
            <a:xfrm>
              <a:off x="4242621" y="8253719"/>
              <a:ext cx="105623" cy="273987"/>
            </a:xfrm>
            <a:custGeom>
              <a:rect b="b" l="l" r="r" t="t"/>
              <a:pathLst>
                <a:path extrusionOk="0" h="273987" w="105623">
                  <a:moveTo>
                    <a:pt x="68171" y="273825"/>
                  </a:moveTo>
                  <a:cubicBezTo>
                    <a:pt x="52986" y="271712"/>
                    <a:pt x="44515" y="257706"/>
                    <a:pt x="44984" y="243294"/>
                  </a:cubicBezTo>
                  <a:cubicBezTo>
                    <a:pt x="45241" y="196229"/>
                    <a:pt x="49076" y="147792"/>
                    <a:pt x="35953" y="101966"/>
                  </a:cubicBezTo>
                  <a:cubicBezTo>
                    <a:pt x="28237" y="76620"/>
                    <a:pt x="19504" y="56036"/>
                    <a:pt x="4124" y="35566"/>
                  </a:cubicBezTo>
                  <a:cubicBezTo>
                    <a:pt x="-3038" y="25660"/>
                    <a:pt x="-597" y="11277"/>
                    <a:pt x="9319" y="4123"/>
                  </a:cubicBezTo>
                  <a:cubicBezTo>
                    <a:pt x="36285" y="-12596"/>
                    <a:pt x="52288" y="25797"/>
                    <a:pt x="65342" y="43195"/>
                  </a:cubicBezTo>
                  <a:cubicBezTo>
                    <a:pt x="93828" y="74359"/>
                    <a:pt x="138169" y="280596"/>
                    <a:pt x="68171" y="27382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66" name="Google Shape;3866;p30"/>
            <p:cNvSpPr/>
            <p:nvPr/>
          </p:nvSpPr>
          <p:spPr>
            <a:xfrm>
              <a:off x="4276701" y="8382812"/>
              <a:ext cx="55316" cy="127428"/>
            </a:xfrm>
            <a:custGeom>
              <a:rect b="b" l="l" r="r" t="t"/>
              <a:pathLst>
                <a:path extrusionOk="0" h="127428" w="55316">
                  <a:moveTo>
                    <a:pt x="25399" y="127425"/>
                  </a:moveTo>
                  <a:cubicBezTo>
                    <a:pt x="-3430" y="125456"/>
                    <a:pt x="-1344" y="97900"/>
                    <a:pt x="1634" y="76648"/>
                  </a:cubicBezTo>
                  <a:cubicBezTo>
                    <a:pt x="3188" y="57349"/>
                    <a:pt x="5652" y="44519"/>
                    <a:pt x="5235" y="26830"/>
                  </a:cubicBezTo>
                  <a:cubicBezTo>
                    <a:pt x="3245" y="15017"/>
                    <a:pt x="11487" y="3078"/>
                    <a:pt x="23198" y="320"/>
                  </a:cubicBezTo>
                  <a:cubicBezTo>
                    <a:pt x="62315" y="-4602"/>
                    <a:pt x="54965" y="48533"/>
                    <a:pt x="54434" y="73662"/>
                  </a:cubicBezTo>
                  <a:cubicBezTo>
                    <a:pt x="53462" y="94743"/>
                    <a:pt x="54451" y="127819"/>
                    <a:pt x="25399" y="12742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67" name="Google Shape;3867;p30"/>
            <p:cNvSpPr/>
            <p:nvPr/>
          </p:nvSpPr>
          <p:spPr>
            <a:xfrm>
              <a:off x="4218586" y="8651123"/>
              <a:ext cx="86828" cy="88921"/>
            </a:xfrm>
            <a:custGeom>
              <a:rect b="b" l="l" r="r" t="t"/>
              <a:pathLst>
                <a:path extrusionOk="0" h="88921" w="86828">
                  <a:moveTo>
                    <a:pt x="34497" y="88402"/>
                  </a:moveTo>
                  <a:cubicBezTo>
                    <a:pt x="-25556" y="80842"/>
                    <a:pt x="313" y="-20918"/>
                    <a:pt x="54713" y="3886"/>
                  </a:cubicBezTo>
                  <a:cubicBezTo>
                    <a:pt x="112359" y="10538"/>
                    <a:pt x="84228" y="96356"/>
                    <a:pt x="34497" y="8840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68" name="Google Shape;3868;p30"/>
            <p:cNvSpPr/>
            <p:nvPr/>
          </p:nvSpPr>
          <p:spPr>
            <a:xfrm>
              <a:off x="2627823" y="7705658"/>
              <a:ext cx="658013" cy="246825"/>
            </a:xfrm>
            <a:custGeom>
              <a:rect b="b" l="l" r="r" t="t"/>
              <a:pathLst>
                <a:path extrusionOk="0" h="246825" w="658013">
                  <a:moveTo>
                    <a:pt x="592567" y="2222"/>
                  </a:moveTo>
                  <a:cubicBezTo>
                    <a:pt x="653232" y="10713"/>
                    <a:pt x="663068" y="69352"/>
                    <a:pt x="656066" y="120837"/>
                  </a:cubicBezTo>
                  <a:cubicBezTo>
                    <a:pt x="652843" y="143003"/>
                    <a:pt x="654883" y="166744"/>
                    <a:pt x="644104" y="187339"/>
                  </a:cubicBezTo>
                  <a:cubicBezTo>
                    <a:pt x="606490" y="244095"/>
                    <a:pt x="523164" y="222317"/>
                    <a:pt x="464780" y="227976"/>
                  </a:cubicBezTo>
                  <a:cubicBezTo>
                    <a:pt x="324956" y="221375"/>
                    <a:pt x="188516" y="254938"/>
                    <a:pt x="49086" y="244957"/>
                  </a:cubicBezTo>
                  <a:cubicBezTo>
                    <a:pt x="7540" y="242599"/>
                    <a:pt x="11084" y="192450"/>
                    <a:pt x="3842" y="162262"/>
                  </a:cubicBezTo>
                  <a:cubicBezTo>
                    <a:pt x="-719" y="125948"/>
                    <a:pt x="-8275" y="73749"/>
                    <a:pt x="29573" y="52765"/>
                  </a:cubicBezTo>
                  <a:cubicBezTo>
                    <a:pt x="123050" y="19357"/>
                    <a:pt x="227153" y="27534"/>
                    <a:pt x="325036" y="17159"/>
                  </a:cubicBezTo>
                  <a:cubicBezTo>
                    <a:pt x="413403" y="6859"/>
                    <a:pt x="503811" y="-5012"/>
                    <a:pt x="592567" y="2222"/>
                  </a:cubicBezTo>
                  <a:close/>
                </a:path>
              </a:pathLst>
            </a:custGeom>
            <a:solidFill>
              <a:srgbClr val="1D355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69" name="Google Shape;3869;p30"/>
            <p:cNvSpPr/>
            <p:nvPr/>
          </p:nvSpPr>
          <p:spPr>
            <a:xfrm>
              <a:off x="2682773" y="7750576"/>
              <a:ext cx="548334" cy="146378"/>
            </a:xfrm>
            <a:custGeom>
              <a:rect b="b" l="l" r="r" t="t"/>
              <a:pathLst>
                <a:path extrusionOk="0" h="146378" w="548334">
                  <a:moveTo>
                    <a:pt x="105965" y="146379"/>
                  </a:moveTo>
                  <a:cubicBezTo>
                    <a:pt x="35253" y="142970"/>
                    <a:pt x="-1572" y="163457"/>
                    <a:pt x="51" y="70130"/>
                  </a:cubicBezTo>
                  <a:cubicBezTo>
                    <a:pt x="10814" y="29477"/>
                    <a:pt x="122580" y="36300"/>
                    <a:pt x="159948" y="29916"/>
                  </a:cubicBezTo>
                  <a:cubicBezTo>
                    <a:pt x="227060" y="20352"/>
                    <a:pt x="294382" y="12262"/>
                    <a:pt x="362385" y="11177"/>
                  </a:cubicBezTo>
                  <a:cubicBezTo>
                    <a:pt x="408412" y="4314"/>
                    <a:pt x="455182" y="6820"/>
                    <a:pt x="501186" y="1282"/>
                  </a:cubicBezTo>
                  <a:cubicBezTo>
                    <a:pt x="539063" y="-7677"/>
                    <a:pt x="547145" y="32252"/>
                    <a:pt x="547373" y="61177"/>
                  </a:cubicBezTo>
                  <a:cubicBezTo>
                    <a:pt x="558153" y="137631"/>
                    <a:pt x="475809" y="127908"/>
                    <a:pt x="424313" y="128781"/>
                  </a:cubicBezTo>
                  <a:cubicBezTo>
                    <a:pt x="317650" y="131699"/>
                    <a:pt x="212319" y="141006"/>
                    <a:pt x="105965" y="146379"/>
                  </a:cubicBezTo>
                  <a:close/>
                  <a:moveTo>
                    <a:pt x="237445" y="79723"/>
                  </a:moveTo>
                  <a:cubicBezTo>
                    <a:pt x="226328" y="80922"/>
                    <a:pt x="215274" y="82726"/>
                    <a:pt x="204226" y="84570"/>
                  </a:cubicBezTo>
                  <a:cubicBezTo>
                    <a:pt x="300264" y="80265"/>
                    <a:pt x="397844" y="76520"/>
                    <a:pt x="493739" y="75423"/>
                  </a:cubicBezTo>
                  <a:cubicBezTo>
                    <a:pt x="494036" y="72557"/>
                    <a:pt x="494328" y="69691"/>
                    <a:pt x="494602" y="66824"/>
                  </a:cubicBezTo>
                  <a:cubicBezTo>
                    <a:pt x="494694" y="65505"/>
                    <a:pt x="494779" y="64186"/>
                    <a:pt x="494859" y="62868"/>
                  </a:cubicBezTo>
                  <a:cubicBezTo>
                    <a:pt x="407412" y="66921"/>
                    <a:pt x="324006" y="72169"/>
                    <a:pt x="237445" y="7972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70" name="Google Shape;3870;p30"/>
            <p:cNvSpPr/>
            <p:nvPr/>
          </p:nvSpPr>
          <p:spPr>
            <a:xfrm>
              <a:off x="2736824" y="7790859"/>
              <a:ext cx="454276" cy="80698"/>
            </a:xfrm>
            <a:custGeom>
              <a:rect b="b" l="l" r="r" t="t"/>
              <a:pathLst>
                <a:path extrusionOk="0" h="80698" w="454276">
                  <a:moveTo>
                    <a:pt x="25195" y="80698"/>
                  </a:moveTo>
                  <a:cubicBezTo>
                    <a:pt x="-6481" y="77501"/>
                    <a:pt x="-9133" y="29008"/>
                    <a:pt x="22046" y="22139"/>
                  </a:cubicBezTo>
                  <a:cubicBezTo>
                    <a:pt x="138287" y="7293"/>
                    <a:pt x="254763" y="-3224"/>
                    <a:pt x="372114" y="904"/>
                  </a:cubicBezTo>
                  <a:cubicBezTo>
                    <a:pt x="396982" y="4393"/>
                    <a:pt x="442866" y="-9494"/>
                    <a:pt x="453629" y="19615"/>
                  </a:cubicBezTo>
                  <a:cubicBezTo>
                    <a:pt x="456303" y="30304"/>
                    <a:pt x="450479" y="41466"/>
                    <a:pt x="440254" y="45634"/>
                  </a:cubicBezTo>
                  <a:cubicBezTo>
                    <a:pt x="374777" y="53411"/>
                    <a:pt x="307203" y="53982"/>
                    <a:pt x="241183" y="57271"/>
                  </a:cubicBezTo>
                  <a:cubicBezTo>
                    <a:pt x="168865" y="61045"/>
                    <a:pt x="97456" y="78089"/>
                    <a:pt x="25195" y="80698"/>
                  </a:cubicBezTo>
                  <a:close/>
                </a:path>
              </a:pathLst>
            </a:custGeom>
            <a:solidFill>
              <a:srgbClr val="1D355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71" name="Google Shape;3871;p30"/>
            <p:cNvSpPr/>
            <p:nvPr/>
          </p:nvSpPr>
          <p:spPr>
            <a:xfrm>
              <a:off x="3237959" y="8305407"/>
              <a:ext cx="1443919" cy="915753"/>
            </a:xfrm>
            <a:custGeom>
              <a:rect b="b" l="l" r="r" t="t"/>
              <a:pathLst>
                <a:path extrusionOk="0" h="915753" w="1443919">
                  <a:moveTo>
                    <a:pt x="622430" y="908127"/>
                  </a:moveTo>
                  <a:cubicBezTo>
                    <a:pt x="301374" y="868279"/>
                    <a:pt x="34871" y="592022"/>
                    <a:pt x="4591" y="270555"/>
                  </a:cubicBezTo>
                  <a:cubicBezTo>
                    <a:pt x="2567" y="242280"/>
                    <a:pt x="-11596" y="76382"/>
                    <a:pt x="22852" y="80642"/>
                  </a:cubicBezTo>
                  <a:cubicBezTo>
                    <a:pt x="29853" y="81116"/>
                    <a:pt x="36226" y="87168"/>
                    <a:pt x="36392" y="94391"/>
                  </a:cubicBezTo>
                  <a:cubicBezTo>
                    <a:pt x="-37630" y="578598"/>
                    <a:pt x="417873" y="987670"/>
                    <a:pt x="890899" y="866383"/>
                  </a:cubicBezTo>
                  <a:cubicBezTo>
                    <a:pt x="1191928" y="795387"/>
                    <a:pt x="1416987" y="507003"/>
                    <a:pt x="1414941" y="199177"/>
                  </a:cubicBezTo>
                  <a:cubicBezTo>
                    <a:pt x="1415381" y="140006"/>
                    <a:pt x="1408620" y="84507"/>
                    <a:pt x="1395663" y="27735"/>
                  </a:cubicBezTo>
                  <a:cubicBezTo>
                    <a:pt x="1394668" y="21357"/>
                    <a:pt x="1391439" y="14779"/>
                    <a:pt x="1393462" y="8322"/>
                  </a:cubicBezTo>
                  <a:cubicBezTo>
                    <a:pt x="1396532" y="-89"/>
                    <a:pt x="1406917" y="-2681"/>
                    <a:pt x="1413604" y="3131"/>
                  </a:cubicBezTo>
                  <a:cubicBezTo>
                    <a:pt x="1565082" y="493328"/>
                    <a:pt x="1125228" y="984107"/>
                    <a:pt x="620618" y="907887"/>
                  </a:cubicBezTo>
                  <a:cubicBezTo>
                    <a:pt x="620618" y="907893"/>
                    <a:pt x="622430" y="908127"/>
                    <a:pt x="622430" y="9081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72" name="Google Shape;3872;p30"/>
            <p:cNvSpPr/>
            <p:nvPr/>
          </p:nvSpPr>
          <p:spPr>
            <a:xfrm>
              <a:off x="3328978" y="7777636"/>
              <a:ext cx="1235489" cy="391611"/>
            </a:xfrm>
            <a:custGeom>
              <a:rect b="b" l="l" r="r" t="t"/>
              <a:pathLst>
                <a:path extrusionOk="0" h="391611" w="1235489">
                  <a:moveTo>
                    <a:pt x="681" y="382945"/>
                  </a:moveTo>
                  <a:cubicBezTo>
                    <a:pt x="-891" y="378622"/>
                    <a:pt x="521" y="374220"/>
                    <a:pt x="2253" y="370286"/>
                  </a:cubicBezTo>
                  <a:cubicBezTo>
                    <a:pt x="19331" y="335970"/>
                    <a:pt x="41690" y="299565"/>
                    <a:pt x="64335" y="270376"/>
                  </a:cubicBezTo>
                  <a:cubicBezTo>
                    <a:pt x="133475" y="183308"/>
                    <a:pt x="223534" y="112563"/>
                    <a:pt x="324624" y="66240"/>
                  </a:cubicBezTo>
                  <a:cubicBezTo>
                    <a:pt x="615017" y="-72405"/>
                    <a:pt x="989114" y="12636"/>
                    <a:pt x="1189293" y="264872"/>
                  </a:cubicBezTo>
                  <a:cubicBezTo>
                    <a:pt x="1204719" y="286506"/>
                    <a:pt x="1226553" y="306588"/>
                    <a:pt x="1235480" y="331534"/>
                  </a:cubicBezTo>
                  <a:cubicBezTo>
                    <a:pt x="1235875" y="343090"/>
                    <a:pt x="1224226" y="350479"/>
                    <a:pt x="1213761" y="345762"/>
                  </a:cubicBezTo>
                  <a:cubicBezTo>
                    <a:pt x="1168998" y="287820"/>
                    <a:pt x="1120570" y="225400"/>
                    <a:pt x="1061038" y="181480"/>
                  </a:cubicBezTo>
                  <a:cubicBezTo>
                    <a:pt x="799833" y="-33505"/>
                    <a:pt x="391038" y="-10905"/>
                    <a:pt x="152679" y="226770"/>
                  </a:cubicBezTo>
                  <a:cubicBezTo>
                    <a:pt x="105395" y="273574"/>
                    <a:pt x="66312" y="321913"/>
                    <a:pt x="30425" y="376258"/>
                  </a:cubicBezTo>
                  <a:cubicBezTo>
                    <a:pt x="25589" y="388546"/>
                    <a:pt x="7900" y="400091"/>
                    <a:pt x="681" y="3829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1FAEE"/>
        </a:solidFill>
      </p:bgPr>
    </p:bg>
    <p:spTree>
      <p:nvGrpSpPr>
        <p:cNvPr id="3876" name="Shape 3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77" name="Google Shape;3877;p31"/>
          <p:cNvGrpSpPr/>
          <p:nvPr/>
        </p:nvGrpSpPr>
        <p:grpSpPr>
          <a:xfrm>
            <a:off x="3111823" y="2483086"/>
            <a:ext cx="5518864" cy="2137477"/>
            <a:chOff x="0" y="-47625"/>
            <a:chExt cx="14716971" cy="5699939"/>
          </a:xfrm>
        </p:grpSpPr>
        <p:sp>
          <p:nvSpPr>
            <p:cNvPr id="3878" name="Google Shape;3878;p31"/>
            <p:cNvSpPr txBox="1"/>
            <p:nvPr/>
          </p:nvSpPr>
          <p:spPr>
            <a:xfrm>
              <a:off x="644743" y="5200814"/>
              <a:ext cx="25326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Item 1</a:t>
              </a:r>
              <a:endParaRPr sz="11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3879" name="Google Shape;3879;p31"/>
            <p:cNvSpPr txBox="1"/>
            <p:nvPr/>
          </p:nvSpPr>
          <p:spPr>
            <a:xfrm>
              <a:off x="3528936" y="5200814"/>
              <a:ext cx="25353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Item 2</a:t>
              </a:r>
              <a:endParaRPr sz="11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3880" name="Google Shape;3880;p31"/>
            <p:cNvSpPr txBox="1"/>
            <p:nvPr/>
          </p:nvSpPr>
          <p:spPr>
            <a:xfrm>
              <a:off x="6413205" y="5200814"/>
              <a:ext cx="25353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Item 3</a:t>
              </a:r>
              <a:endParaRPr sz="11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3881" name="Google Shape;3881;p31"/>
            <p:cNvSpPr txBox="1"/>
            <p:nvPr/>
          </p:nvSpPr>
          <p:spPr>
            <a:xfrm>
              <a:off x="9297472" y="5200814"/>
              <a:ext cx="25326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Item 4</a:t>
              </a:r>
              <a:endParaRPr sz="11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3882" name="Google Shape;3882;p31"/>
            <p:cNvSpPr txBox="1"/>
            <p:nvPr/>
          </p:nvSpPr>
          <p:spPr>
            <a:xfrm>
              <a:off x="12181671" y="5200814"/>
              <a:ext cx="25353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Item 5</a:t>
              </a:r>
              <a:endParaRPr sz="11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grpSp>
          <p:nvGrpSpPr>
            <p:cNvPr id="3883" name="Google Shape;3883;p31"/>
            <p:cNvGrpSpPr/>
            <p:nvPr/>
          </p:nvGrpSpPr>
          <p:grpSpPr>
            <a:xfrm>
              <a:off x="644708" y="208125"/>
              <a:ext cx="14069492" cy="4867704"/>
              <a:chOff x="0" y="-6350"/>
              <a:chExt cx="17101607" cy="5916743"/>
            </a:xfrm>
          </p:grpSpPr>
          <p:sp>
            <p:nvSpPr>
              <p:cNvPr id="3884" name="Google Shape;3884;p31"/>
              <p:cNvSpPr/>
              <p:nvPr/>
            </p:nvSpPr>
            <p:spPr>
              <a:xfrm>
                <a:off x="0" y="-6350"/>
                <a:ext cx="17101607" cy="12700"/>
              </a:xfrm>
              <a:custGeom>
                <a:rect b="b" l="l" r="r" t="t"/>
                <a:pathLst>
                  <a:path extrusionOk="0" h="12700" w="17101607">
                    <a:moveTo>
                      <a:pt x="0" y="0"/>
                    </a:moveTo>
                    <a:lnTo>
                      <a:pt x="17101607" y="0"/>
                    </a:lnTo>
                    <a:lnTo>
                      <a:pt x="17101607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1D3557"/>
              </a:solidFill>
              <a:ln>
                <a:noFill/>
              </a:ln>
            </p:spPr>
          </p:sp>
          <p:sp>
            <p:nvSpPr>
              <p:cNvPr id="3885" name="Google Shape;3885;p31"/>
              <p:cNvSpPr/>
              <p:nvPr/>
            </p:nvSpPr>
            <p:spPr>
              <a:xfrm>
                <a:off x="0" y="1174459"/>
                <a:ext cx="17101607" cy="12700"/>
              </a:xfrm>
              <a:custGeom>
                <a:rect b="b" l="l" r="r" t="t"/>
                <a:pathLst>
                  <a:path extrusionOk="0" h="12700" w="17101607">
                    <a:moveTo>
                      <a:pt x="0" y="0"/>
                    </a:moveTo>
                    <a:lnTo>
                      <a:pt x="17101607" y="0"/>
                    </a:lnTo>
                    <a:lnTo>
                      <a:pt x="17101607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1D3557"/>
              </a:solidFill>
              <a:ln>
                <a:noFill/>
              </a:ln>
            </p:spPr>
          </p:sp>
          <p:sp>
            <p:nvSpPr>
              <p:cNvPr id="3886" name="Google Shape;3886;p31"/>
              <p:cNvSpPr/>
              <p:nvPr/>
            </p:nvSpPr>
            <p:spPr>
              <a:xfrm>
                <a:off x="0" y="2355267"/>
                <a:ext cx="17101607" cy="12700"/>
              </a:xfrm>
              <a:custGeom>
                <a:rect b="b" l="l" r="r" t="t"/>
                <a:pathLst>
                  <a:path extrusionOk="0" h="12700" w="17101607">
                    <a:moveTo>
                      <a:pt x="0" y="0"/>
                    </a:moveTo>
                    <a:lnTo>
                      <a:pt x="17101607" y="0"/>
                    </a:lnTo>
                    <a:lnTo>
                      <a:pt x="17101607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1D3557"/>
              </a:solidFill>
              <a:ln>
                <a:noFill/>
              </a:ln>
            </p:spPr>
          </p:sp>
          <p:sp>
            <p:nvSpPr>
              <p:cNvPr id="3887" name="Google Shape;3887;p31"/>
              <p:cNvSpPr/>
              <p:nvPr/>
            </p:nvSpPr>
            <p:spPr>
              <a:xfrm>
                <a:off x="0" y="3536076"/>
                <a:ext cx="17101607" cy="12700"/>
              </a:xfrm>
              <a:custGeom>
                <a:rect b="b" l="l" r="r" t="t"/>
                <a:pathLst>
                  <a:path extrusionOk="0" h="12700" w="17101607">
                    <a:moveTo>
                      <a:pt x="0" y="0"/>
                    </a:moveTo>
                    <a:lnTo>
                      <a:pt x="17101607" y="0"/>
                    </a:lnTo>
                    <a:lnTo>
                      <a:pt x="17101607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1D3557"/>
              </a:solidFill>
              <a:ln>
                <a:noFill/>
              </a:ln>
            </p:spPr>
          </p:sp>
          <p:sp>
            <p:nvSpPr>
              <p:cNvPr id="3888" name="Google Shape;3888;p31"/>
              <p:cNvSpPr/>
              <p:nvPr/>
            </p:nvSpPr>
            <p:spPr>
              <a:xfrm>
                <a:off x="0" y="4716884"/>
                <a:ext cx="17101607" cy="12700"/>
              </a:xfrm>
              <a:custGeom>
                <a:rect b="b" l="l" r="r" t="t"/>
                <a:pathLst>
                  <a:path extrusionOk="0" h="12700" w="17101607">
                    <a:moveTo>
                      <a:pt x="0" y="0"/>
                    </a:moveTo>
                    <a:lnTo>
                      <a:pt x="17101607" y="0"/>
                    </a:lnTo>
                    <a:lnTo>
                      <a:pt x="17101607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1D3557"/>
              </a:solidFill>
              <a:ln>
                <a:noFill/>
              </a:ln>
            </p:spPr>
          </p:sp>
          <p:sp>
            <p:nvSpPr>
              <p:cNvPr id="3889" name="Google Shape;3889;p31"/>
              <p:cNvSpPr/>
              <p:nvPr/>
            </p:nvSpPr>
            <p:spPr>
              <a:xfrm>
                <a:off x="0" y="5897693"/>
                <a:ext cx="17101607" cy="12700"/>
              </a:xfrm>
              <a:custGeom>
                <a:rect b="b" l="l" r="r" t="t"/>
                <a:pathLst>
                  <a:path extrusionOk="0" h="12700" w="17101607">
                    <a:moveTo>
                      <a:pt x="0" y="0"/>
                    </a:moveTo>
                    <a:lnTo>
                      <a:pt x="17101607" y="0"/>
                    </a:lnTo>
                    <a:lnTo>
                      <a:pt x="17101607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1D3557"/>
              </a:solidFill>
              <a:ln>
                <a:noFill/>
              </a:ln>
            </p:spPr>
          </p:sp>
        </p:grpSp>
        <p:sp>
          <p:nvSpPr>
            <p:cNvPr id="3890" name="Google Shape;3890;p31"/>
            <p:cNvSpPr txBox="1"/>
            <p:nvPr/>
          </p:nvSpPr>
          <p:spPr>
            <a:xfrm>
              <a:off x="0" y="-47625"/>
              <a:ext cx="4668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50 </a:t>
              </a:r>
              <a:endParaRPr sz="11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3891" name="Google Shape;3891;p31"/>
            <p:cNvSpPr txBox="1"/>
            <p:nvPr/>
          </p:nvSpPr>
          <p:spPr>
            <a:xfrm>
              <a:off x="0" y="923827"/>
              <a:ext cx="4668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40 </a:t>
              </a:r>
              <a:endParaRPr sz="11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3892" name="Google Shape;3892;p31"/>
            <p:cNvSpPr txBox="1"/>
            <p:nvPr/>
          </p:nvSpPr>
          <p:spPr>
            <a:xfrm>
              <a:off x="0" y="1895278"/>
              <a:ext cx="4668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30 </a:t>
              </a:r>
              <a:endParaRPr sz="11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3893" name="Google Shape;3893;p31"/>
            <p:cNvSpPr txBox="1"/>
            <p:nvPr/>
          </p:nvSpPr>
          <p:spPr>
            <a:xfrm>
              <a:off x="0" y="2866730"/>
              <a:ext cx="4668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20 </a:t>
              </a:r>
              <a:endParaRPr sz="11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3894" name="Google Shape;3894;p31"/>
            <p:cNvSpPr txBox="1"/>
            <p:nvPr/>
          </p:nvSpPr>
          <p:spPr>
            <a:xfrm>
              <a:off x="0" y="3838181"/>
              <a:ext cx="4668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10 </a:t>
              </a:r>
              <a:endParaRPr sz="11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3895" name="Google Shape;3895;p31"/>
            <p:cNvSpPr txBox="1"/>
            <p:nvPr/>
          </p:nvSpPr>
          <p:spPr>
            <a:xfrm>
              <a:off x="195470" y="4809633"/>
              <a:ext cx="2715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0 </a:t>
              </a:r>
              <a:endParaRPr sz="11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grpSp>
          <p:nvGrpSpPr>
            <p:cNvPr id="3896" name="Google Shape;3896;p31"/>
            <p:cNvGrpSpPr/>
            <p:nvPr/>
          </p:nvGrpSpPr>
          <p:grpSpPr>
            <a:xfrm>
              <a:off x="643299" y="208125"/>
              <a:ext cx="14070903" cy="4862480"/>
              <a:chOff x="-1713" y="-6350"/>
              <a:chExt cx="17103322" cy="5910393"/>
            </a:xfrm>
          </p:grpSpPr>
          <p:sp>
            <p:nvSpPr>
              <p:cNvPr id="3897" name="Google Shape;3897;p31"/>
              <p:cNvSpPr/>
              <p:nvPr/>
            </p:nvSpPr>
            <p:spPr>
              <a:xfrm>
                <a:off x="-1713" y="4710512"/>
                <a:ext cx="3081715" cy="1193531"/>
              </a:xfrm>
              <a:custGeom>
                <a:rect b="b" l="l" r="r" t="t"/>
                <a:pathLst>
                  <a:path extrusionOk="0" h="1193531" w="3081715">
                    <a:moveTo>
                      <a:pt x="1713" y="1193531"/>
                    </a:moveTo>
                    <a:lnTo>
                      <a:pt x="1713" y="252635"/>
                    </a:lnTo>
                    <a:cubicBezTo>
                      <a:pt x="0" y="186229"/>
                      <a:pt x="25187" y="121947"/>
                      <a:pt x="71558" y="74382"/>
                    </a:cubicBezTo>
                    <a:cubicBezTo>
                      <a:pt x="117928" y="26816"/>
                      <a:pt x="181548" y="0"/>
                      <a:pt x="247976" y="22"/>
                    </a:cubicBezTo>
                    <a:lnTo>
                      <a:pt x="2833739" y="22"/>
                    </a:lnTo>
                    <a:cubicBezTo>
                      <a:pt x="2900167" y="0"/>
                      <a:pt x="2963787" y="26816"/>
                      <a:pt x="3010158" y="74382"/>
                    </a:cubicBezTo>
                    <a:cubicBezTo>
                      <a:pt x="3056528" y="121947"/>
                      <a:pt x="3081715" y="186229"/>
                      <a:pt x="3080002" y="252635"/>
                    </a:cubicBezTo>
                    <a:lnTo>
                      <a:pt x="3080002" y="119353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898" name="Google Shape;3898;p31"/>
              <p:cNvSpPr/>
              <p:nvPr/>
            </p:nvSpPr>
            <p:spPr>
              <a:xfrm>
                <a:off x="3505829" y="3536076"/>
                <a:ext cx="3078289" cy="2367967"/>
              </a:xfrm>
              <a:custGeom>
                <a:rect b="b" l="l" r="r" t="t"/>
                <a:pathLst>
                  <a:path extrusionOk="0" h="2367967" w="3078289">
                    <a:moveTo>
                      <a:pt x="0" y="2367967"/>
                    </a:moveTo>
                    <a:lnTo>
                      <a:pt x="0" y="246263"/>
                    </a:lnTo>
                    <a:cubicBezTo>
                      <a:pt x="0" y="180950"/>
                      <a:pt x="25946" y="118312"/>
                      <a:pt x="72129" y="72129"/>
                    </a:cubicBezTo>
                    <a:cubicBezTo>
                      <a:pt x="118313" y="25945"/>
                      <a:pt x="180951" y="0"/>
                      <a:pt x="246264" y="0"/>
                    </a:cubicBezTo>
                    <a:lnTo>
                      <a:pt x="2832026" y="0"/>
                    </a:lnTo>
                    <a:cubicBezTo>
                      <a:pt x="2968034" y="0"/>
                      <a:pt x="3078289" y="110256"/>
                      <a:pt x="3078289" y="246263"/>
                    </a:cubicBezTo>
                    <a:lnTo>
                      <a:pt x="3078289" y="2367967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899" name="Google Shape;3899;p31"/>
              <p:cNvSpPr/>
              <p:nvPr/>
            </p:nvSpPr>
            <p:spPr>
              <a:xfrm>
                <a:off x="7011659" y="2355267"/>
                <a:ext cx="3078289" cy="3548776"/>
              </a:xfrm>
              <a:custGeom>
                <a:rect b="b" l="l" r="r" t="t"/>
                <a:pathLst>
                  <a:path extrusionOk="0" h="3548776" w="3078289">
                    <a:moveTo>
                      <a:pt x="0" y="3548776"/>
                    </a:moveTo>
                    <a:lnTo>
                      <a:pt x="0" y="246263"/>
                    </a:lnTo>
                    <a:cubicBezTo>
                      <a:pt x="0" y="180950"/>
                      <a:pt x="25946" y="118312"/>
                      <a:pt x="72129" y="72129"/>
                    </a:cubicBezTo>
                    <a:cubicBezTo>
                      <a:pt x="118312" y="25946"/>
                      <a:pt x="180950" y="0"/>
                      <a:pt x="246263" y="0"/>
                    </a:cubicBezTo>
                    <a:lnTo>
                      <a:pt x="2832026" y="0"/>
                    </a:lnTo>
                    <a:cubicBezTo>
                      <a:pt x="2968033" y="0"/>
                      <a:pt x="3078289" y="110256"/>
                      <a:pt x="3078289" y="246263"/>
                    </a:cubicBezTo>
                    <a:lnTo>
                      <a:pt x="3078289" y="3548776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900" name="Google Shape;3900;p31"/>
              <p:cNvSpPr/>
              <p:nvPr/>
            </p:nvSpPr>
            <p:spPr>
              <a:xfrm>
                <a:off x="10517488" y="1174458"/>
                <a:ext cx="3078290" cy="4729584"/>
              </a:xfrm>
              <a:custGeom>
                <a:rect b="b" l="l" r="r" t="t"/>
                <a:pathLst>
                  <a:path extrusionOk="0" h="4729584" w="3078290">
                    <a:moveTo>
                      <a:pt x="0" y="4729585"/>
                    </a:moveTo>
                    <a:lnTo>
                      <a:pt x="0" y="246264"/>
                    </a:lnTo>
                    <a:cubicBezTo>
                      <a:pt x="0" y="180951"/>
                      <a:pt x="25946" y="118313"/>
                      <a:pt x="72129" y="72129"/>
                    </a:cubicBezTo>
                    <a:cubicBezTo>
                      <a:pt x="118312" y="25946"/>
                      <a:pt x="180950" y="1"/>
                      <a:pt x="246264" y="1"/>
                    </a:cubicBezTo>
                    <a:lnTo>
                      <a:pt x="2832026" y="1"/>
                    </a:lnTo>
                    <a:cubicBezTo>
                      <a:pt x="2897340" y="0"/>
                      <a:pt x="2959978" y="25946"/>
                      <a:pt x="3006161" y="72129"/>
                    </a:cubicBezTo>
                    <a:cubicBezTo>
                      <a:pt x="3052344" y="118312"/>
                      <a:pt x="3078290" y="180951"/>
                      <a:pt x="3078290" y="246264"/>
                    </a:cubicBezTo>
                    <a:lnTo>
                      <a:pt x="3078290" y="472958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901" name="Google Shape;3901;p31"/>
              <p:cNvSpPr/>
              <p:nvPr/>
            </p:nvSpPr>
            <p:spPr>
              <a:xfrm>
                <a:off x="14023319" y="-6350"/>
                <a:ext cx="3078290" cy="5910393"/>
              </a:xfrm>
              <a:custGeom>
                <a:rect b="b" l="l" r="r" t="t"/>
                <a:pathLst>
                  <a:path extrusionOk="0" h="5910393" w="3078290">
                    <a:moveTo>
                      <a:pt x="0" y="5910393"/>
                    </a:moveTo>
                    <a:lnTo>
                      <a:pt x="0" y="246263"/>
                    </a:lnTo>
                    <a:cubicBezTo>
                      <a:pt x="0" y="110256"/>
                      <a:pt x="110255" y="0"/>
                      <a:pt x="246262" y="0"/>
                    </a:cubicBezTo>
                    <a:lnTo>
                      <a:pt x="2832025" y="0"/>
                    </a:lnTo>
                    <a:cubicBezTo>
                      <a:pt x="2897339" y="0"/>
                      <a:pt x="2959977" y="25945"/>
                      <a:pt x="3006160" y="72128"/>
                    </a:cubicBezTo>
                    <a:cubicBezTo>
                      <a:pt x="3052344" y="118312"/>
                      <a:pt x="3078289" y="180950"/>
                      <a:pt x="3078289" y="246263"/>
                    </a:cubicBezTo>
                    <a:lnTo>
                      <a:pt x="3078289" y="5910393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902" name="Google Shape;3902;p31"/>
              <p:cNvSpPr/>
              <p:nvPr/>
            </p:nvSpPr>
            <p:spPr>
              <a:xfrm>
                <a:off x="0" y="5307288"/>
                <a:ext cx="3078289" cy="596754"/>
              </a:xfrm>
              <a:custGeom>
                <a:rect b="b" l="l" r="r" t="t"/>
                <a:pathLst>
                  <a:path extrusionOk="0" h="596754" w="3078289">
                    <a:moveTo>
                      <a:pt x="0" y="0"/>
                    </a:moveTo>
                    <a:lnTo>
                      <a:pt x="3078289" y="0"/>
                    </a:lnTo>
                    <a:lnTo>
                      <a:pt x="3078289" y="596755"/>
                    </a:lnTo>
                    <a:lnTo>
                      <a:pt x="0" y="596755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</p:sp>
          <p:sp>
            <p:nvSpPr>
              <p:cNvPr id="3903" name="Google Shape;3903;p31"/>
              <p:cNvSpPr/>
              <p:nvPr/>
            </p:nvSpPr>
            <p:spPr>
              <a:xfrm>
                <a:off x="3505829" y="4009669"/>
                <a:ext cx="3078289" cy="1894374"/>
              </a:xfrm>
              <a:custGeom>
                <a:rect b="b" l="l" r="r" t="t"/>
                <a:pathLst>
                  <a:path extrusionOk="0" h="1894374" w="3078289">
                    <a:moveTo>
                      <a:pt x="0" y="0"/>
                    </a:moveTo>
                    <a:lnTo>
                      <a:pt x="3078289" y="0"/>
                    </a:lnTo>
                    <a:lnTo>
                      <a:pt x="3078289" y="1894374"/>
                    </a:lnTo>
                    <a:lnTo>
                      <a:pt x="0" y="1894374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</p:sp>
          <p:sp>
            <p:nvSpPr>
              <p:cNvPr id="3904" name="Google Shape;3904;p31"/>
              <p:cNvSpPr/>
              <p:nvPr/>
            </p:nvSpPr>
            <p:spPr>
              <a:xfrm>
                <a:off x="7011659" y="2946730"/>
                <a:ext cx="3078289" cy="2957313"/>
              </a:xfrm>
              <a:custGeom>
                <a:rect b="b" l="l" r="r" t="t"/>
                <a:pathLst>
                  <a:path extrusionOk="0" h="2957313" w="3078289">
                    <a:moveTo>
                      <a:pt x="0" y="0"/>
                    </a:moveTo>
                    <a:lnTo>
                      <a:pt x="3078289" y="0"/>
                    </a:lnTo>
                    <a:lnTo>
                      <a:pt x="3078289" y="2957313"/>
                    </a:lnTo>
                    <a:lnTo>
                      <a:pt x="0" y="295731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</p:sp>
          <p:sp>
            <p:nvSpPr>
              <p:cNvPr id="3905" name="Google Shape;3905;p31"/>
              <p:cNvSpPr/>
              <p:nvPr/>
            </p:nvSpPr>
            <p:spPr>
              <a:xfrm>
                <a:off x="10517488" y="2120375"/>
                <a:ext cx="3078290" cy="3783667"/>
              </a:xfrm>
              <a:custGeom>
                <a:rect b="b" l="l" r="r" t="t"/>
                <a:pathLst>
                  <a:path extrusionOk="0" h="3783667" w="3078290">
                    <a:moveTo>
                      <a:pt x="0" y="0"/>
                    </a:moveTo>
                    <a:lnTo>
                      <a:pt x="3078290" y="0"/>
                    </a:lnTo>
                    <a:lnTo>
                      <a:pt x="3078290" y="3783668"/>
                    </a:lnTo>
                    <a:lnTo>
                      <a:pt x="0" y="3783668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</p:sp>
          <p:sp>
            <p:nvSpPr>
              <p:cNvPr id="3906" name="Google Shape;3906;p31"/>
              <p:cNvSpPr/>
              <p:nvPr/>
            </p:nvSpPr>
            <p:spPr>
              <a:xfrm>
                <a:off x="14023319" y="939313"/>
                <a:ext cx="3078290" cy="4964730"/>
              </a:xfrm>
              <a:custGeom>
                <a:rect b="b" l="l" r="r" t="t"/>
                <a:pathLst>
                  <a:path extrusionOk="0" h="4964730" w="3078290">
                    <a:moveTo>
                      <a:pt x="0" y="0"/>
                    </a:moveTo>
                    <a:lnTo>
                      <a:pt x="3078289" y="0"/>
                    </a:lnTo>
                    <a:lnTo>
                      <a:pt x="3078289" y="4964730"/>
                    </a:lnTo>
                    <a:lnTo>
                      <a:pt x="0" y="496473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</p:sp>
          <p:sp>
            <p:nvSpPr>
              <p:cNvPr id="3907" name="Google Shape;3907;p31"/>
              <p:cNvSpPr/>
              <p:nvPr/>
            </p:nvSpPr>
            <p:spPr>
              <a:xfrm>
                <a:off x="0" y="5904043"/>
                <a:ext cx="3078289" cy="0"/>
              </a:xfrm>
              <a:custGeom>
                <a:rect b="b" l="l" r="r" t="t"/>
                <a:pathLst>
                  <a:path extrusionOk="0" h="120000" w="3078289">
                    <a:moveTo>
                      <a:pt x="0" y="0"/>
                    </a:moveTo>
                    <a:lnTo>
                      <a:pt x="3078289" y="0"/>
                    </a:lnTo>
                    <a:lnTo>
                      <a:pt x="3078289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8DADC"/>
              </a:solidFill>
              <a:ln>
                <a:noFill/>
              </a:ln>
            </p:spPr>
          </p:sp>
          <p:sp>
            <p:nvSpPr>
              <p:cNvPr id="3908" name="Google Shape;3908;p31"/>
              <p:cNvSpPr/>
              <p:nvPr/>
            </p:nvSpPr>
            <p:spPr>
              <a:xfrm>
                <a:off x="3505829" y="4956856"/>
                <a:ext cx="3078289" cy="947187"/>
              </a:xfrm>
              <a:custGeom>
                <a:rect b="b" l="l" r="r" t="t"/>
                <a:pathLst>
                  <a:path extrusionOk="0" h="947187" w="3078289">
                    <a:moveTo>
                      <a:pt x="0" y="0"/>
                    </a:moveTo>
                    <a:lnTo>
                      <a:pt x="3078289" y="0"/>
                    </a:lnTo>
                    <a:lnTo>
                      <a:pt x="3078289" y="947187"/>
                    </a:lnTo>
                    <a:lnTo>
                      <a:pt x="0" y="947187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</p:sp>
          <p:sp>
            <p:nvSpPr>
              <p:cNvPr id="3909" name="Google Shape;3909;p31"/>
              <p:cNvSpPr/>
              <p:nvPr/>
            </p:nvSpPr>
            <p:spPr>
              <a:xfrm>
                <a:off x="7011659" y="4129655"/>
                <a:ext cx="3078289" cy="1774388"/>
              </a:xfrm>
              <a:custGeom>
                <a:rect b="b" l="l" r="r" t="t"/>
                <a:pathLst>
                  <a:path extrusionOk="0" h="1774388" w="3078289">
                    <a:moveTo>
                      <a:pt x="0" y="0"/>
                    </a:moveTo>
                    <a:lnTo>
                      <a:pt x="3078289" y="0"/>
                    </a:lnTo>
                    <a:lnTo>
                      <a:pt x="3078289" y="1774388"/>
                    </a:lnTo>
                    <a:lnTo>
                      <a:pt x="0" y="1774388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</p:sp>
          <p:sp>
            <p:nvSpPr>
              <p:cNvPr id="3910" name="Google Shape;3910;p31"/>
              <p:cNvSpPr/>
              <p:nvPr/>
            </p:nvSpPr>
            <p:spPr>
              <a:xfrm>
                <a:off x="10517488" y="3775730"/>
                <a:ext cx="3078290" cy="2128313"/>
              </a:xfrm>
              <a:custGeom>
                <a:rect b="b" l="l" r="r" t="t"/>
                <a:pathLst>
                  <a:path extrusionOk="0" h="2128313" w="3078290">
                    <a:moveTo>
                      <a:pt x="0" y="0"/>
                    </a:moveTo>
                    <a:lnTo>
                      <a:pt x="3078290" y="0"/>
                    </a:lnTo>
                    <a:lnTo>
                      <a:pt x="3078290" y="2128313"/>
                    </a:lnTo>
                    <a:lnTo>
                      <a:pt x="0" y="2128313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</p:sp>
          <p:sp>
            <p:nvSpPr>
              <p:cNvPr id="3911" name="Google Shape;3911;p31"/>
              <p:cNvSpPr/>
              <p:nvPr/>
            </p:nvSpPr>
            <p:spPr>
              <a:xfrm>
                <a:off x="14023319" y="3303470"/>
                <a:ext cx="3078290" cy="2600573"/>
              </a:xfrm>
              <a:custGeom>
                <a:rect b="b" l="l" r="r" t="t"/>
                <a:pathLst>
                  <a:path extrusionOk="0" h="2600573" w="3078290">
                    <a:moveTo>
                      <a:pt x="0" y="0"/>
                    </a:moveTo>
                    <a:lnTo>
                      <a:pt x="3078289" y="0"/>
                    </a:lnTo>
                    <a:lnTo>
                      <a:pt x="3078289" y="2600573"/>
                    </a:lnTo>
                    <a:lnTo>
                      <a:pt x="0" y="2600573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</p:sp>
        </p:grpSp>
      </p:grpSp>
      <p:grpSp>
        <p:nvGrpSpPr>
          <p:cNvPr id="3912" name="Google Shape;3912;p31"/>
          <p:cNvGrpSpPr/>
          <p:nvPr/>
        </p:nvGrpSpPr>
        <p:grpSpPr>
          <a:xfrm>
            <a:off x="514350" y="514350"/>
            <a:ext cx="4192988" cy="1434387"/>
            <a:chOff x="0" y="0"/>
            <a:chExt cx="11181300" cy="3825032"/>
          </a:xfrm>
        </p:grpSpPr>
        <p:sp>
          <p:nvSpPr>
            <p:cNvPr id="3913" name="Google Shape;3913;p31"/>
            <p:cNvSpPr txBox="1"/>
            <p:nvPr/>
          </p:nvSpPr>
          <p:spPr>
            <a:xfrm>
              <a:off x="0" y="3086132"/>
              <a:ext cx="111813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Elaborate on what you want to discuss. </a:t>
              </a:r>
              <a:endParaRPr sz="18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3914" name="Google Shape;3914;p31"/>
            <p:cNvSpPr txBox="1"/>
            <p:nvPr/>
          </p:nvSpPr>
          <p:spPr>
            <a:xfrm>
              <a:off x="0" y="0"/>
              <a:ext cx="11181300" cy="2627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200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Write Your Topic or Idea on Social Media</a:t>
              </a:r>
              <a:endParaRPr sz="32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3915" name="Google Shape;3915;p31"/>
          <p:cNvGrpSpPr/>
          <p:nvPr/>
        </p:nvGrpSpPr>
        <p:grpSpPr>
          <a:xfrm rot="-441188">
            <a:off x="43326" y="2675163"/>
            <a:ext cx="1388856" cy="1010801"/>
            <a:chOff x="2484846" y="7378706"/>
            <a:chExt cx="2857748" cy="2079852"/>
          </a:xfrm>
        </p:grpSpPr>
        <p:sp>
          <p:nvSpPr>
            <p:cNvPr id="3916" name="Google Shape;3916;p31"/>
            <p:cNvSpPr/>
            <p:nvPr/>
          </p:nvSpPr>
          <p:spPr>
            <a:xfrm>
              <a:off x="2707079" y="7449115"/>
              <a:ext cx="438505" cy="179765"/>
            </a:xfrm>
            <a:custGeom>
              <a:rect b="b" l="l" r="r" t="t"/>
              <a:pathLst>
                <a:path extrusionOk="0" h="179765" w="438505">
                  <a:moveTo>
                    <a:pt x="4883" y="140254"/>
                  </a:moveTo>
                  <a:cubicBezTo>
                    <a:pt x="-8108" y="89522"/>
                    <a:pt x="2557" y="18464"/>
                    <a:pt x="64576" y="9648"/>
                  </a:cubicBezTo>
                  <a:cubicBezTo>
                    <a:pt x="147416" y="-3405"/>
                    <a:pt x="232308" y="3858"/>
                    <a:pt x="315909" y="1574"/>
                  </a:cubicBezTo>
                  <a:cubicBezTo>
                    <a:pt x="426550" y="-10274"/>
                    <a:pt x="442902" y="45522"/>
                    <a:pt x="437649" y="143108"/>
                  </a:cubicBezTo>
                  <a:cubicBezTo>
                    <a:pt x="441244" y="174044"/>
                    <a:pt x="403888" y="193623"/>
                    <a:pt x="383506" y="167820"/>
                  </a:cubicBezTo>
                  <a:cubicBezTo>
                    <a:pt x="369469" y="142069"/>
                    <a:pt x="382563" y="108741"/>
                    <a:pt x="376065" y="80489"/>
                  </a:cubicBezTo>
                  <a:cubicBezTo>
                    <a:pt x="374293" y="73706"/>
                    <a:pt x="373441" y="64553"/>
                    <a:pt x="366103" y="61584"/>
                  </a:cubicBezTo>
                  <a:cubicBezTo>
                    <a:pt x="324614" y="60756"/>
                    <a:pt x="282999" y="62315"/>
                    <a:pt x="241413" y="61778"/>
                  </a:cubicBezTo>
                  <a:cubicBezTo>
                    <a:pt x="197170" y="61807"/>
                    <a:pt x="152960" y="62315"/>
                    <a:pt x="112586" y="64034"/>
                  </a:cubicBezTo>
                  <a:cubicBezTo>
                    <a:pt x="96097" y="66803"/>
                    <a:pt x="72669" y="63063"/>
                    <a:pt x="61615" y="77686"/>
                  </a:cubicBezTo>
                  <a:cubicBezTo>
                    <a:pt x="49847" y="101969"/>
                    <a:pt x="63118" y="147608"/>
                    <a:pt x="29523" y="155190"/>
                  </a:cubicBezTo>
                  <a:cubicBezTo>
                    <a:pt x="19326" y="156309"/>
                    <a:pt x="8107" y="150223"/>
                    <a:pt x="4883" y="140254"/>
                  </a:cubicBezTo>
                  <a:close/>
                </a:path>
              </a:pathLst>
            </a:custGeom>
            <a:solidFill>
              <a:srgbClr val="1D355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17" name="Google Shape;3917;p31"/>
            <p:cNvSpPr/>
            <p:nvPr/>
          </p:nvSpPr>
          <p:spPr>
            <a:xfrm>
              <a:off x="2725683" y="7463518"/>
              <a:ext cx="403187" cy="145323"/>
            </a:xfrm>
            <a:custGeom>
              <a:rect b="b" l="l" r="r" t="t"/>
              <a:pathLst>
                <a:path extrusionOk="0" h="145323" w="403187">
                  <a:moveTo>
                    <a:pt x="26230" y="128191"/>
                  </a:moveTo>
                  <a:cubicBezTo>
                    <a:pt x="25573" y="126769"/>
                    <a:pt x="24984" y="125376"/>
                    <a:pt x="24464" y="123983"/>
                  </a:cubicBezTo>
                  <a:cubicBezTo>
                    <a:pt x="-2879" y="121648"/>
                    <a:pt x="-5542" y="89616"/>
                    <a:pt x="7803" y="70802"/>
                  </a:cubicBezTo>
                  <a:cubicBezTo>
                    <a:pt x="15342" y="56607"/>
                    <a:pt x="26905" y="37000"/>
                    <a:pt x="45840" y="42447"/>
                  </a:cubicBezTo>
                  <a:cubicBezTo>
                    <a:pt x="52916" y="21150"/>
                    <a:pt x="85226" y="19077"/>
                    <a:pt x="91730" y="41830"/>
                  </a:cubicBezTo>
                  <a:cubicBezTo>
                    <a:pt x="92753" y="41499"/>
                    <a:pt x="93804" y="41231"/>
                    <a:pt x="94873" y="41014"/>
                  </a:cubicBezTo>
                  <a:cubicBezTo>
                    <a:pt x="101429" y="39644"/>
                    <a:pt x="107956" y="40951"/>
                    <a:pt x="113169" y="44234"/>
                  </a:cubicBezTo>
                  <a:cubicBezTo>
                    <a:pt x="115220" y="42499"/>
                    <a:pt x="117450" y="41003"/>
                    <a:pt x="120056" y="39495"/>
                  </a:cubicBezTo>
                  <a:cubicBezTo>
                    <a:pt x="128240" y="34728"/>
                    <a:pt x="137780" y="36258"/>
                    <a:pt x="144804" y="41488"/>
                  </a:cubicBezTo>
                  <a:cubicBezTo>
                    <a:pt x="150891" y="13972"/>
                    <a:pt x="185138" y="1679"/>
                    <a:pt x="200513" y="28852"/>
                  </a:cubicBezTo>
                  <a:cubicBezTo>
                    <a:pt x="204142" y="24907"/>
                    <a:pt x="208669" y="22269"/>
                    <a:pt x="214270" y="21641"/>
                  </a:cubicBezTo>
                  <a:cubicBezTo>
                    <a:pt x="220288" y="20927"/>
                    <a:pt x="226501" y="22840"/>
                    <a:pt x="231045" y="26762"/>
                  </a:cubicBezTo>
                  <a:cubicBezTo>
                    <a:pt x="238018" y="16348"/>
                    <a:pt x="254307" y="11723"/>
                    <a:pt x="264681" y="19694"/>
                  </a:cubicBezTo>
                  <a:cubicBezTo>
                    <a:pt x="270779" y="-7045"/>
                    <a:pt x="308113" y="-6634"/>
                    <a:pt x="311616" y="21407"/>
                  </a:cubicBezTo>
                  <a:cubicBezTo>
                    <a:pt x="319469" y="14486"/>
                    <a:pt x="331341" y="13333"/>
                    <a:pt x="340388" y="20487"/>
                  </a:cubicBezTo>
                  <a:cubicBezTo>
                    <a:pt x="341829" y="21641"/>
                    <a:pt x="343080" y="22840"/>
                    <a:pt x="344166" y="24096"/>
                  </a:cubicBezTo>
                  <a:cubicBezTo>
                    <a:pt x="356986" y="17946"/>
                    <a:pt x="372292" y="25500"/>
                    <a:pt x="376179" y="38867"/>
                  </a:cubicBezTo>
                  <a:cubicBezTo>
                    <a:pt x="409529" y="32952"/>
                    <a:pt x="403402" y="74393"/>
                    <a:pt x="401481" y="95303"/>
                  </a:cubicBezTo>
                  <a:cubicBezTo>
                    <a:pt x="405093" y="121459"/>
                    <a:pt x="384512" y="144972"/>
                    <a:pt x="358506" y="130424"/>
                  </a:cubicBezTo>
                  <a:cubicBezTo>
                    <a:pt x="354557" y="134586"/>
                    <a:pt x="349264" y="137372"/>
                    <a:pt x="343183" y="138029"/>
                  </a:cubicBezTo>
                  <a:cubicBezTo>
                    <a:pt x="335867" y="138874"/>
                    <a:pt x="328952" y="136430"/>
                    <a:pt x="323762" y="131840"/>
                  </a:cubicBezTo>
                  <a:cubicBezTo>
                    <a:pt x="318246" y="136916"/>
                    <a:pt x="310639" y="139456"/>
                    <a:pt x="302940" y="138337"/>
                  </a:cubicBezTo>
                  <a:cubicBezTo>
                    <a:pt x="294298" y="137098"/>
                    <a:pt x="287577" y="131588"/>
                    <a:pt x="283896" y="124109"/>
                  </a:cubicBezTo>
                  <a:cubicBezTo>
                    <a:pt x="280798" y="126027"/>
                    <a:pt x="277255" y="127255"/>
                    <a:pt x="273808" y="127660"/>
                  </a:cubicBezTo>
                  <a:cubicBezTo>
                    <a:pt x="266361" y="128499"/>
                    <a:pt x="259491" y="125667"/>
                    <a:pt x="254376" y="120534"/>
                  </a:cubicBezTo>
                  <a:cubicBezTo>
                    <a:pt x="246780" y="132685"/>
                    <a:pt x="227804" y="135591"/>
                    <a:pt x="216899" y="126227"/>
                  </a:cubicBezTo>
                  <a:cubicBezTo>
                    <a:pt x="215985" y="125428"/>
                    <a:pt x="215105" y="124628"/>
                    <a:pt x="214276" y="123812"/>
                  </a:cubicBezTo>
                  <a:cubicBezTo>
                    <a:pt x="202279" y="137281"/>
                    <a:pt x="178943" y="131023"/>
                    <a:pt x="173427" y="114271"/>
                  </a:cubicBezTo>
                  <a:cubicBezTo>
                    <a:pt x="170501" y="131834"/>
                    <a:pt x="147913" y="142049"/>
                    <a:pt x="133476" y="131931"/>
                  </a:cubicBezTo>
                  <a:cubicBezTo>
                    <a:pt x="125617" y="146953"/>
                    <a:pt x="103246" y="149820"/>
                    <a:pt x="91495" y="138075"/>
                  </a:cubicBezTo>
                  <a:cubicBezTo>
                    <a:pt x="84563" y="139576"/>
                    <a:pt x="77247" y="138246"/>
                    <a:pt x="71005" y="134209"/>
                  </a:cubicBezTo>
                  <a:cubicBezTo>
                    <a:pt x="59009" y="147376"/>
                    <a:pt x="33929" y="144984"/>
                    <a:pt x="26230" y="128191"/>
                  </a:cubicBezTo>
                  <a:close/>
                </a:path>
              </a:pathLst>
            </a:custGeom>
            <a:solidFill>
              <a:srgbClr val="1D355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18" name="Google Shape;3918;p31"/>
            <p:cNvSpPr/>
            <p:nvPr/>
          </p:nvSpPr>
          <p:spPr>
            <a:xfrm>
              <a:off x="2803673" y="7378706"/>
              <a:ext cx="246597" cy="123865"/>
            </a:xfrm>
            <a:custGeom>
              <a:rect b="b" l="l" r="r" t="t"/>
              <a:pathLst>
                <a:path extrusionOk="0" h="123865" w="246597">
                  <a:moveTo>
                    <a:pt x="0" y="93983"/>
                  </a:moveTo>
                  <a:cubicBezTo>
                    <a:pt x="2503" y="60347"/>
                    <a:pt x="1166" y="5150"/>
                    <a:pt x="46364" y="3300"/>
                  </a:cubicBezTo>
                  <a:cubicBezTo>
                    <a:pt x="81349" y="1416"/>
                    <a:pt x="116442" y="234"/>
                    <a:pt x="151426" y="0"/>
                  </a:cubicBezTo>
                  <a:cubicBezTo>
                    <a:pt x="178535" y="320"/>
                    <a:pt x="212199" y="-2267"/>
                    <a:pt x="230432" y="21817"/>
                  </a:cubicBezTo>
                  <a:cubicBezTo>
                    <a:pt x="237873" y="33676"/>
                    <a:pt x="243937" y="47426"/>
                    <a:pt x="246538" y="61232"/>
                  </a:cubicBezTo>
                  <a:cubicBezTo>
                    <a:pt x="248287" y="91928"/>
                    <a:pt x="211079" y="98757"/>
                    <a:pt x="195870" y="74370"/>
                  </a:cubicBezTo>
                  <a:cubicBezTo>
                    <a:pt x="193710" y="94503"/>
                    <a:pt x="174003" y="108326"/>
                    <a:pt x="154890" y="110102"/>
                  </a:cubicBezTo>
                  <a:cubicBezTo>
                    <a:pt x="124415" y="113054"/>
                    <a:pt x="80771" y="125707"/>
                    <a:pt x="60110" y="95976"/>
                  </a:cubicBezTo>
                  <a:cubicBezTo>
                    <a:pt x="57738" y="134420"/>
                    <a:pt x="103" y="132518"/>
                    <a:pt x="0" y="93983"/>
                  </a:cubicBezTo>
                  <a:close/>
                </a:path>
              </a:pathLst>
            </a:custGeom>
            <a:solidFill>
              <a:srgbClr val="1D355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19" name="Google Shape;3919;p31"/>
            <p:cNvSpPr/>
            <p:nvPr/>
          </p:nvSpPr>
          <p:spPr>
            <a:xfrm>
              <a:off x="2486732" y="8110460"/>
              <a:ext cx="2808892" cy="1274123"/>
            </a:xfrm>
            <a:custGeom>
              <a:rect b="b" l="l" r="r" t="t"/>
              <a:pathLst>
                <a:path extrusionOk="0" h="1274123" w="2808892">
                  <a:moveTo>
                    <a:pt x="0" y="1266655"/>
                  </a:moveTo>
                  <a:cubicBezTo>
                    <a:pt x="0" y="1165963"/>
                    <a:pt x="0" y="1065265"/>
                    <a:pt x="0" y="964573"/>
                  </a:cubicBezTo>
                  <a:cubicBezTo>
                    <a:pt x="0" y="878972"/>
                    <a:pt x="0" y="793290"/>
                    <a:pt x="0" y="707609"/>
                  </a:cubicBezTo>
                  <a:cubicBezTo>
                    <a:pt x="0" y="677033"/>
                    <a:pt x="0" y="646452"/>
                    <a:pt x="0" y="615876"/>
                  </a:cubicBezTo>
                  <a:cubicBezTo>
                    <a:pt x="0" y="517068"/>
                    <a:pt x="0" y="418180"/>
                    <a:pt x="0" y="319292"/>
                  </a:cubicBezTo>
                  <a:cubicBezTo>
                    <a:pt x="0" y="293901"/>
                    <a:pt x="0" y="268515"/>
                    <a:pt x="0" y="243124"/>
                  </a:cubicBezTo>
                  <a:cubicBezTo>
                    <a:pt x="0" y="183696"/>
                    <a:pt x="80" y="124349"/>
                    <a:pt x="0" y="64921"/>
                  </a:cubicBezTo>
                  <a:cubicBezTo>
                    <a:pt x="411676" y="52582"/>
                    <a:pt x="822334" y="15869"/>
                    <a:pt x="1234250" y="7698"/>
                  </a:cubicBezTo>
                  <a:cubicBezTo>
                    <a:pt x="1735317" y="-8655"/>
                    <a:pt x="2236457" y="5420"/>
                    <a:pt x="2737524" y="10056"/>
                  </a:cubicBezTo>
                  <a:cubicBezTo>
                    <a:pt x="2761363" y="10136"/>
                    <a:pt x="2785128" y="10216"/>
                    <a:pt x="2808893" y="10370"/>
                  </a:cubicBezTo>
                  <a:cubicBezTo>
                    <a:pt x="2808893" y="116800"/>
                    <a:pt x="2808893" y="223317"/>
                    <a:pt x="2808893" y="329827"/>
                  </a:cubicBezTo>
                  <a:cubicBezTo>
                    <a:pt x="2808893" y="445690"/>
                    <a:pt x="2808893" y="561559"/>
                    <a:pt x="2808893" y="677342"/>
                  </a:cubicBezTo>
                  <a:cubicBezTo>
                    <a:pt x="2808893" y="791795"/>
                    <a:pt x="2808893" y="906162"/>
                    <a:pt x="2808893" y="1020614"/>
                  </a:cubicBezTo>
                  <a:cubicBezTo>
                    <a:pt x="2808893" y="1101419"/>
                    <a:pt x="2808893" y="1182310"/>
                    <a:pt x="2808893" y="1263195"/>
                  </a:cubicBezTo>
                  <a:cubicBezTo>
                    <a:pt x="2795359" y="1262332"/>
                    <a:pt x="2781745" y="1261859"/>
                    <a:pt x="2768136" y="1261859"/>
                  </a:cubicBezTo>
                  <a:cubicBezTo>
                    <a:pt x="2048326" y="1246688"/>
                    <a:pt x="1329071" y="1272861"/>
                    <a:pt x="609186" y="1274123"/>
                  </a:cubicBezTo>
                  <a:cubicBezTo>
                    <a:pt x="406172" y="1266889"/>
                    <a:pt x="202849" y="1263903"/>
                    <a:pt x="0" y="1266655"/>
                  </a:cubicBezTo>
                  <a:close/>
                </a:path>
              </a:pathLst>
            </a:custGeom>
            <a:solidFill>
              <a:srgbClr val="1D355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20" name="Google Shape;3920;p31"/>
            <p:cNvSpPr/>
            <p:nvPr/>
          </p:nvSpPr>
          <p:spPr>
            <a:xfrm>
              <a:off x="2484846" y="7569018"/>
              <a:ext cx="2814231" cy="606213"/>
            </a:xfrm>
            <a:custGeom>
              <a:rect b="b" l="l" r="r" t="t"/>
              <a:pathLst>
                <a:path extrusionOk="0" h="606213" w="2814231">
                  <a:moveTo>
                    <a:pt x="1812" y="572092"/>
                  </a:moveTo>
                  <a:cubicBezTo>
                    <a:pt x="1812" y="551657"/>
                    <a:pt x="1732" y="531136"/>
                    <a:pt x="1732" y="510701"/>
                  </a:cubicBezTo>
                  <a:cubicBezTo>
                    <a:pt x="1497" y="395466"/>
                    <a:pt x="1572" y="280151"/>
                    <a:pt x="629" y="164836"/>
                  </a:cubicBezTo>
                  <a:cubicBezTo>
                    <a:pt x="160" y="109891"/>
                    <a:pt x="0" y="54945"/>
                    <a:pt x="0" y="0"/>
                  </a:cubicBezTo>
                  <a:cubicBezTo>
                    <a:pt x="7082" y="0"/>
                    <a:pt x="14163" y="0"/>
                    <a:pt x="21245" y="0"/>
                  </a:cubicBezTo>
                  <a:cubicBezTo>
                    <a:pt x="114801" y="0"/>
                    <a:pt x="208358" y="0"/>
                    <a:pt x="301990" y="0"/>
                  </a:cubicBezTo>
                  <a:cubicBezTo>
                    <a:pt x="397747" y="0"/>
                    <a:pt x="493510" y="0"/>
                    <a:pt x="589268" y="0"/>
                  </a:cubicBezTo>
                  <a:cubicBezTo>
                    <a:pt x="686917" y="0"/>
                    <a:pt x="784641" y="0"/>
                    <a:pt x="882290" y="0"/>
                  </a:cubicBezTo>
                  <a:cubicBezTo>
                    <a:pt x="981277" y="0"/>
                    <a:pt x="1080338" y="0"/>
                    <a:pt x="1179324" y="0"/>
                  </a:cubicBezTo>
                  <a:cubicBezTo>
                    <a:pt x="1272881" y="0"/>
                    <a:pt x="1366438" y="0"/>
                    <a:pt x="1459995" y="0"/>
                  </a:cubicBezTo>
                  <a:cubicBezTo>
                    <a:pt x="1558668" y="0"/>
                    <a:pt x="1657334" y="0"/>
                    <a:pt x="1756007" y="0"/>
                  </a:cubicBezTo>
                  <a:cubicBezTo>
                    <a:pt x="1853736" y="0"/>
                    <a:pt x="1951460" y="0"/>
                    <a:pt x="2049183" y="0"/>
                  </a:cubicBezTo>
                  <a:cubicBezTo>
                    <a:pt x="2147227" y="0"/>
                    <a:pt x="2245345" y="0"/>
                    <a:pt x="2343463" y="0"/>
                  </a:cubicBezTo>
                  <a:cubicBezTo>
                    <a:pt x="2440009" y="0"/>
                    <a:pt x="2536555" y="0"/>
                    <a:pt x="2633102" y="0"/>
                  </a:cubicBezTo>
                  <a:cubicBezTo>
                    <a:pt x="2680786" y="0"/>
                    <a:pt x="2728390" y="0"/>
                    <a:pt x="2776069" y="0"/>
                  </a:cubicBezTo>
                  <a:cubicBezTo>
                    <a:pt x="2788814" y="0"/>
                    <a:pt x="2801560" y="0"/>
                    <a:pt x="2814231" y="0"/>
                  </a:cubicBezTo>
                  <a:cubicBezTo>
                    <a:pt x="2812031" y="6052"/>
                    <a:pt x="2810848" y="12579"/>
                    <a:pt x="2810848" y="19339"/>
                  </a:cubicBezTo>
                  <a:cubicBezTo>
                    <a:pt x="2810848" y="73810"/>
                    <a:pt x="2810848" y="128208"/>
                    <a:pt x="2810848" y="182685"/>
                  </a:cubicBezTo>
                  <a:cubicBezTo>
                    <a:pt x="2810848" y="296663"/>
                    <a:pt x="2810848" y="410722"/>
                    <a:pt x="2810848" y="524781"/>
                  </a:cubicBezTo>
                  <a:cubicBezTo>
                    <a:pt x="2810848" y="533740"/>
                    <a:pt x="2810848" y="542704"/>
                    <a:pt x="2810848" y="551743"/>
                  </a:cubicBezTo>
                  <a:cubicBezTo>
                    <a:pt x="2787083" y="551583"/>
                    <a:pt x="2763243" y="551429"/>
                    <a:pt x="2739404" y="551349"/>
                  </a:cubicBezTo>
                  <a:cubicBezTo>
                    <a:pt x="2238338" y="546712"/>
                    <a:pt x="1737197" y="532638"/>
                    <a:pt x="1236131" y="548990"/>
                  </a:cubicBezTo>
                  <a:cubicBezTo>
                    <a:pt x="824215" y="557167"/>
                    <a:pt x="413562" y="593875"/>
                    <a:pt x="1880" y="606214"/>
                  </a:cubicBezTo>
                  <a:cubicBezTo>
                    <a:pt x="1886" y="594812"/>
                    <a:pt x="1812" y="583489"/>
                    <a:pt x="1812" y="57209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21" name="Google Shape;3921;p31"/>
            <p:cNvSpPr/>
            <p:nvPr/>
          </p:nvSpPr>
          <p:spPr>
            <a:xfrm>
              <a:off x="5335353" y="7448747"/>
              <a:ext cx="7241" cy="3460"/>
            </a:xfrm>
            <a:custGeom>
              <a:rect b="b" l="l" r="r" t="t"/>
              <a:pathLst>
                <a:path extrusionOk="0" h="3460" w="7241">
                  <a:moveTo>
                    <a:pt x="0" y="3460"/>
                  </a:moveTo>
                  <a:cubicBezTo>
                    <a:pt x="789" y="2358"/>
                    <a:pt x="1497" y="1182"/>
                    <a:pt x="2126" y="0"/>
                  </a:cubicBezTo>
                  <a:cubicBezTo>
                    <a:pt x="3858" y="1102"/>
                    <a:pt x="5590" y="2278"/>
                    <a:pt x="7242" y="3460"/>
                  </a:cubicBezTo>
                  <a:cubicBezTo>
                    <a:pt x="4881" y="3460"/>
                    <a:pt x="2441" y="3460"/>
                    <a:pt x="0" y="3460"/>
                  </a:cubicBezTo>
                  <a:close/>
                </a:path>
              </a:pathLst>
            </a:custGeom>
            <a:solidFill>
              <a:srgbClr val="F1FAEE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22" name="Google Shape;3922;p31"/>
            <p:cNvSpPr/>
            <p:nvPr/>
          </p:nvSpPr>
          <p:spPr>
            <a:xfrm>
              <a:off x="2486720" y="9367608"/>
              <a:ext cx="2808881" cy="90950"/>
            </a:xfrm>
            <a:custGeom>
              <a:rect b="b" l="l" r="r" t="t"/>
              <a:pathLst>
                <a:path extrusionOk="0" h="90950" w="2808881">
                  <a:moveTo>
                    <a:pt x="2783876" y="90391"/>
                  </a:moveTo>
                  <a:cubicBezTo>
                    <a:pt x="2737375" y="89209"/>
                    <a:pt x="2690874" y="86776"/>
                    <a:pt x="2644367" y="85281"/>
                  </a:cubicBezTo>
                  <a:cubicBezTo>
                    <a:pt x="2627294" y="84732"/>
                    <a:pt x="2610217" y="84338"/>
                    <a:pt x="2593224" y="84104"/>
                  </a:cubicBezTo>
                  <a:cubicBezTo>
                    <a:pt x="2590630" y="83710"/>
                    <a:pt x="2588029" y="83556"/>
                    <a:pt x="2585354" y="83556"/>
                  </a:cubicBezTo>
                  <a:cubicBezTo>
                    <a:pt x="2564818" y="83556"/>
                    <a:pt x="2544283" y="83556"/>
                    <a:pt x="2523747" y="83556"/>
                  </a:cubicBezTo>
                  <a:cubicBezTo>
                    <a:pt x="2425703" y="83556"/>
                    <a:pt x="2327665" y="83556"/>
                    <a:pt x="2229622" y="83556"/>
                  </a:cubicBezTo>
                  <a:cubicBezTo>
                    <a:pt x="2130240" y="83556"/>
                    <a:pt x="2030785" y="83556"/>
                    <a:pt x="1931404" y="83556"/>
                  </a:cubicBezTo>
                  <a:cubicBezTo>
                    <a:pt x="1832263" y="83556"/>
                    <a:pt x="1733116" y="83556"/>
                    <a:pt x="1633895" y="83556"/>
                  </a:cubicBezTo>
                  <a:cubicBezTo>
                    <a:pt x="1534045" y="83556"/>
                    <a:pt x="1434196" y="83556"/>
                    <a:pt x="1334340" y="83556"/>
                  </a:cubicBezTo>
                  <a:cubicBezTo>
                    <a:pt x="1234570" y="83556"/>
                    <a:pt x="1134875" y="83556"/>
                    <a:pt x="1035180" y="83556"/>
                  </a:cubicBezTo>
                  <a:cubicBezTo>
                    <a:pt x="937690" y="83556"/>
                    <a:pt x="840121" y="83556"/>
                    <a:pt x="742632" y="83556"/>
                  </a:cubicBezTo>
                  <a:cubicBezTo>
                    <a:pt x="643805" y="83556"/>
                    <a:pt x="544978" y="83556"/>
                    <a:pt x="446226" y="83556"/>
                  </a:cubicBezTo>
                  <a:cubicBezTo>
                    <a:pt x="349131" y="83556"/>
                    <a:pt x="252031" y="83556"/>
                    <a:pt x="154936" y="83556"/>
                  </a:cubicBezTo>
                  <a:cubicBezTo>
                    <a:pt x="107171" y="83556"/>
                    <a:pt x="59413" y="83556"/>
                    <a:pt x="11648" y="83556"/>
                  </a:cubicBezTo>
                  <a:cubicBezTo>
                    <a:pt x="7716" y="83556"/>
                    <a:pt x="3858" y="83556"/>
                    <a:pt x="0" y="83556"/>
                  </a:cubicBezTo>
                  <a:cubicBezTo>
                    <a:pt x="0" y="73261"/>
                    <a:pt x="0" y="62961"/>
                    <a:pt x="0" y="52666"/>
                  </a:cubicBezTo>
                  <a:cubicBezTo>
                    <a:pt x="0" y="52506"/>
                    <a:pt x="0" y="52432"/>
                    <a:pt x="0" y="52272"/>
                  </a:cubicBezTo>
                  <a:cubicBezTo>
                    <a:pt x="0" y="38043"/>
                    <a:pt x="0" y="23740"/>
                    <a:pt x="0" y="9512"/>
                  </a:cubicBezTo>
                  <a:cubicBezTo>
                    <a:pt x="202849" y="6759"/>
                    <a:pt x="406172" y="9746"/>
                    <a:pt x="609175" y="16980"/>
                  </a:cubicBezTo>
                  <a:cubicBezTo>
                    <a:pt x="1329059" y="15724"/>
                    <a:pt x="2048320" y="-10455"/>
                    <a:pt x="2768124" y="4715"/>
                  </a:cubicBezTo>
                  <a:cubicBezTo>
                    <a:pt x="2781739" y="4715"/>
                    <a:pt x="2795347" y="5189"/>
                    <a:pt x="2808882" y="6051"/>
                  </a:cubicBezTo>
                  <a:cubicBezTo>
                    <a:pt x="2808882" y="21616"/>
                    <a:pt x="2808882" y="37181"/>
                    <a:pt x="2808882" y="52746"/>
                  </a:cubicBezTo>
                  <a:cubicBezTo>
                    <a:pt x="2808882" y="65479"/>
                    <a:pt x="2808882" y="78212"/>
                    <a:pt x="2808882" y="90950"/>
                  </a:cubicBezTo>
                  <a:cubicBezTo>
                    <a:pt x="2800560" y="90705"/>
                    <a:pt x="2792221" y="90551"/>
                    <a:pt x="2783876" y="9039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23" name="Google Shape;3923;p31"/>
            <p:cNvSpPr/>
            <p:nvPr/>
          </p:nvSpPr>
          <p:spPr>
            <a:xfrm>
              <a:off x="3168413" y="7718845"/>
              <a:ext cx="1572910" cy="1570252"/>
            </a:xfrm>
            <a:custGeom>
              <a:rect b="b" l="l" r="r" t="t"/>
              <a:pathLst>
                <a:path extrusionOk="0" h="1570252" w="1572910">
                  <a:moveTo>
                    <a:pt x="1535338" y="539357"/>
                  </a:moveTo>
                  <a:cubicBezTo>
                    <a:pt x="1710489" y="1091093"/>
                    <a:pt x="1248060" y="1647861"/>
                    <a:pt x="671303" y="1561312"/>
                  </a:cubicBezTo>
                  <a:cubicBezTo>
                    <a:pt x="113351" y="1481055"/>
                    <a:pt x="-180535" y="843403"/>
                    <a:pt x="119883" y="367286"/>
                  </a:cubicBezTo>
                  <a:cubicBezTo>
                    <a:pt x="475142" y="-194979"/>
                    <a:pt x="1325488" y="-91381"/>
                    <a:pt x="1535338" y="53935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24" name="Google Shape;3924;p31"/>
            <p:cNvSpPr/>
            <p:nvPr/>
          </p:nvSpPr>
          <p:spPr>
            <a:xfrm>
              <a:off x="3342428" y="7889930"/>
              <a:ext cx="1221878" cy="1220987"/>
            </a:xfrm>
            <a:custGeom>
              <a:rect b="b" l="l" r="r" t="t"/>
              <a:pathLst>
                <a:path extrusionOk="0" h="1220987" w="1221878">
                  <a:moveTo>
                    <a:pt x="536553" y="1120764"/>
                  </a:moveTo>
                  <a:cubicBezTo>
                    <a:pt x="950750" y="1187266"/>
                    <a:pt x="1269189" y="747150"/>
                    <a:pt x="1076171" y="374952"/>
                  </a:cubicBezTo>
                  <a:cubicBezTo>
                    <a:pt x="915337" y="54159"/>
                    <a:pt x="464395" y="-1889"/>
                    <a:pt x="229523" y="269229"/>
                  </a:cubicBezTo>
                  <a:cubicBezTo>
                    <a:pt x="-40363" y="570289"/>
                    <a:pt x="136680" y="1060401"/>
                    <a:pt x="536553" y="1120764"/>
                  </a:cubicBezTo>
                  <a:close/>
                  <a:moveTo>
                    <a:pt x="1205375" y="472030"/>
                  </a:moveTo>
                  <a:cubicBezTo>
                    <a:pt x="1315770" y="939895"/>
                    <a:pt x="852712" y="1349510"/>
                    <a:pt x="401142" y="1183258"/>
                  </a:cubicBezTo>
                  <a:cubicBezTo>
                    <a:pt x="-19033" y="1033433"/>
                    <a:pt x="-138321" y="481148"/>
                    <a:pt x="183816" y="172540"/>
                  </a:cubicBezTo>
                  <a:cubicBezTo>
                    <a:pt x="519870" y="-158942"/>
                    <a:pt x="1101433" y="12340"/>
                    <a:pt x="1205375" y="472030"/>
                  </a:cubicBezTo>
                  <a:close/>
                </a:path>
              </a:pathLst>
            </a:custGeom>
            <a:solidFill>
              <a:srgbClr val="1D355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25" name="Google Shape;3925;p31"/>
            <p:cNvSpPr/>
            <p:nvPr/>
          </p:nvSpPr>
          <p:spPr>
            <a:xfrm>
              <a:off x="3442722" y="7985930"/>
              <a:ext cx="1033680" cy="1031483"/>
            </a:xfrm>
            <a:custGeom>
              <a:rect b="b" l="l" r="r" t="t"/>
              <a:pathLst>
                <a:path extrusionOk="0" h="1031483" w="1033680">
                  <a:moveTo>
                    <a:pt x="975876" y="278952"/>
                  </a:moveTo>
                  <a:cubicBezTo>
                    <a:pt x="1168889" y="651150"/>
                    <a:pt x="850455" y="1091266"/>
                    <a:pt x="436259" y="1024764"/>
                  </a:cubicBezTo>
                  <a:cubicBezTo>
                    <a:pt x="36385" y="964395"/>
                    <a:pt x="-140658" y="474283"/>
                    <a:pt x="129234" y="173224"/>
                  </a:cubicBezTo>
                  <a:cubicBezTo>
                    <a:pt x="364106" y="-97883"/>
                    <a:pt x="815048" y="-41841"/>
                    <a:pt x="975876" y="27895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26" name="Google Shape;3926;p31"/>
            <p:cNvSpPr/>
            <p:nvPr/>
          </p:nvSpPr>
          <p:spPr>
            <a:xfrm>
              <a:off x="4194222" y="8196930"/>
              <a:ext cx="185935" cy="357656"/>
            </a:xfrm>
            <a:custGeom>
              <a:rect b="b" l="l" r="r" t="t"/>
              <a:pathLst>
                <a:path extrusionOk="0" h="357656" w="185935">
                  <a:moveTo>
                    <a:pt x="90611" y="350381"/>
                  </a:moveTo>
                  <a:cubicBezTo>
                    <a:pt x="44618" y="307295"/>
                    <a:pt x="77545" y="233582"/>
                    <a:pt x="55958" y="179481"/>
                  </a:cubicBezTo>
                  <a:cubicBezTo>
                    <a:pt x="44635" y="144629"/>
                    <a:pt x="27300" y="112397"/>
                    <a:pt x="9736" y="80365"/>
                  </a:cubicBezTo>
                  <a:cubicBezTo>
                    <a:pt x="-511" y="63516"/>
                    <a:pt x="-4255" y="43172"/>
                    <a:pt x="6353" y="25574"/>
                  </a:cubicBezTo>
                  <a:cubicBezTo>
                    <a:pt x="73413" y="-58948"/>
                    <a:pt x="154024" y="88182"/>
                    <a:pt x="170416" y="146867"/>
                  </a:cubicBezTo>
                  <a:cubicBezTo>
                    <a:pt x="184568" y="204901"/>
                    <a:pt x="199668" y="276359"/>
                    <a:pt x="163409" y="329152"/>
                  </a:cubicBezTo>
                  <a:cubicBezTo>
                    <a:pt x="146766" y="350335"/>
                    <a:pt x="115565" y="368167"/>
                    <a:pt x="90611" y="350381"/>
                  </a:cubicBezTo>
                  <a:close/>
                  <a:moveTo>
                    <a:pt x="121223" y="281070"/>
                  </a:moveTo>
                  <a:cubicBezTo>
                    <a:pt x="121223" y="280630"/>
                    <a:pt x="121206" y="280185"/>
                    <a:pt x="121263" y="280939"/>
                  </a:cubicBezTo>
                  <a:cubicBezTo>
                    <a:pt x="125207" y="267526"/>
                    <a:pt x="125481" y="253475"/>
                    <a:pt x="125732" y="239588"/>
                  </a:cubicBezTo>
                  <a:cubicBezTo>
                    <a:pt x="123469" y="237761"/>
                    <a:pt x="121509" y="235529"/>
                    <a:pt x="119931" y="232988"/>
                  </a:cubicBezTo>
                  <a:cubicBezTo>
                    <a:pt x="120446" y="249706"/>
                    <a:pt x="120594" y="265682"/>
                    <a:pt x="121223" y="2810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27" name="Google Shape;3927;p31"/>
            <p:cNvSpPr/>
            <p:nvPr/>
          </p:nvSpPr>
          <p:spPr>
            <a:xfrm>
              <a:off x="4242621" y="8253719"/>
              <a:ext cx="105623" cy="273987"/>
            </a:xfrm>
            <a:custGeom>
              <a:rect b="b" l="l" r="r" t="t"/>
              <a:pathLst>
                <a:path extrusionOk="0" h="273987" w="105623">
                  <a:moveTo>
                    <a:pt x="68171" y="273825"/>
                  </a:moveTo>
                  <a:cubicBezTo>
                    <a:pt x="52986" y="271712"/>
                    <a:pt x="44515" y="257706"/>
                    <a:pt x="44984" y="243294"/>
                  </a:cubicBezTo>
                  <a:cubicBezTo>
                    <a:pt x="45241" y="196229"/>
                    <a:pt x="49076" y="147792"/>
                    <a:pt x="35953" y="101966"/>
                  </a:cubicBezTo>
                  <a:cubicBezTo>
                    <a:pt x="28237" y="76620"/>
                    <a:pt x="19504" y="56036"/>
                    <a:pt x="4124" y="35566"/>
                  </a:cubicBezTo>
                  <a:cubicBezTo>
                    <a:pt x="-3038" y="25660"/>
                    <a:pt x="-597" y="11277"/>
                    <a:pt x="9319" y="4123"/>
                  </a:cubicBezTo>
                  <a:cubicBezTo>
                    <a:pt x="36285" y="-12596"/>
                    <a:pt x="52288" y="25797"/>
                    <a:pt x="65342" y="43195"/>
                  </a:cubicBezTo>
                  <a:cubicBezTo>
                    <a:pt x="93828" y="74359"/>
                    <a:pt x="138169" y="280596"/>
                    <a:pt x="68171" y="27382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28" name="Google Shape;3928;p31"/>
            <p:cNvSpPr/>
            <p:nvPr/>
          </p:nvSpPr>
          <p:spPr>
            <a:xfrm>
              <a:off x="4276701" y="8382812"/>
              <a:ext cx="55316" cy="127428"/>
            </a:xfrm>
            <a:custGeom>
              <a:rect b="b" l="l" r="r" t="t"/>
              <a:pathLst>
                <a:path extrusionOk="0" h="127428" w="55316">
                  <a:moveTo>
                    <a:pt x="25399" y="127425"/>
                  </a:moveTo>
                  <a:cubicBezTo>
                    <a:pt x="-3430" y="125456"/>
                    <a:pt x="-1344" y="97900"/>
                    <a:pt x="1634" y="76648"/>
                  </a:cubicBezTo>
                  <a:cubicBezTo>
                    <a:pt x="3188" y="57349"/>
                    <a:pt x="5652" y="44519"/>
                    <a:pt x="5235" y="26830"/>
                  </a:cubicBezTo>
                  <a:cubicBezTo>
                    <a:pt x="3245" y="15017"/>
                    <a:pt x="11487" y="3078"/>
                    <a:pt x="23198" y="320"/>
                  </a:cubicBezTo>
                  <a:cubicBezTo>
                    <a:pt x="62315" y="-4602"/>
                    <a:pt x="54965" y="48533"/>
                    <a:pt x="54434" y="73662"/>
                  </a:cubicBezTo>
                  <a:cubicBezTo>
                    <a:pt x="53462" y="94743"/>
                    <a:pt x="54451" y="127819"/>
                    <a:pt x="25399" y="12742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29" name="Google Shape;3929;p31"/>
            <p:cNvSpPr/>
            <p:nvPr/>
          </p:nvSpPr>
          <p:spPr>
            <a:xfrm>
              <a:off x="4218586" y="8651123"/>
              <a:ext cx="86828" cy="88921"/>
            </a:xfrm>
            <a:custGeom>
              <a:rect b="b" l="l" r="r" t="t"/>
              <a:pathLst>
                <a:path extrusionOk="0" h="88921" w="86828">
                  <a:moveTo>
                    <a:pt x="34497" y="88402"/>
                  </a:moveTo>
                  <a:cubicBezTo>
                    <a:pt x="-25556" y="80842"/>
                    <a:pt x="313" y="-20918"/>
                    <a:pt x="54713" y="3886"/>
                  </a:cubicBezTo>
                  <a:cubicBezTo>
                    <a:pt x="112359" y="10538"/>
                    <a:pt x="84228" y="96356"/>
                    <a:pt x="34497" y="8840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30" name="Google Shape;3930;p31"/>
            <p:cNvSpPr/>
            <p:nvPr/>
          </p:nvSpPr>
          <p:spPr>
            <a:xfrm>
              <a:off x="2627823" y="7705658"/>
              <a:ext cx="658013" cy="246825"/>
            </a:xfrm>
            <a:custGeom>
              <a:rect b="b" l="l" r="r" t="t"/>
              <a:pathLst>
                <a:path extrusionOk="0" h="246825" w="658013">
                  <a:moveTo>
                    <a:pt x="592567" y="2222"/>
                  </a:moveTo>
                  <a:cubicBezTo>
                    <a:pt x="653232" y="10713"/>
                    <a:pt x="663068" y="69352"/>
                    <a:pt x="656066" y="120837"/>
                  </a:cubicBezTo>
                  <a:cubicBezTo>
                    <a:pt x="652843" y="143003"/>
                    <a:pt x="654883" y="166744"/>
                    <a:pt x="644104" y="187339"/>
                  </a:cubicBezTo>
                  <a:cubicBezTo>
                    <a:pt x="606490" y="244095"/>
                    <a:pt x="523164" y="222317"/>
                    <a:pt x="464780" y="227976"/>
                  </a:cubicBezTo>
                  <a:cubicBezTo>
                    <a:pt x="324956" y="221375"/>
                    <a:pt x="188516" y="254938"/>
                    <a:pt x="49086" y="244957"/>
                  </a:cubicBezTo>
                  <a:cubicBezTo>
                    <a:pt x="7540" y="242599"/>
                    <a:pt x="11084" y="192450"/>
                    <a:pt x="3842" y="162262"/>
                  </a:cubicBezTo>
                  <a:cubicBezTo>
                    <a:pt x="-719" y="125948"/>
                    <a:pt x="-8275" y="73749"/>
                    <a:pt x="29573" y="52765"/>
                  </a:cubicBezTo>
                  <a:cubicBezTo>
                    <a:pt x="123050" y="19357"/>
                    <a:pt x="227153" y="27534"/>
                    <a:pt x="325036" y="17159"/>
                  </a:cubicBezTo>
                  <a:cubicBezTo>
                    <a:pt x="413403" y="6859"/>
                    <a:pt x="503811" y="-5012"/>
                    <a:pt x="592567" y="2222"/>
                  </a:cubicBezTo>
                  <a:close/>
                </a:path>
              </a:pathLst>
            </a:custGeom>
            <a:solidFill>
              <a:srgbClr val="1D355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31" name="Google Shape;3931;p31"/>
            <p:cNvSpPr/>
            <p:nvPr/>
          </p:nvSpPr>
          <p:spPr>
            <a:xfrm>
              <a:off x="2682773" y="7750576"/>
              <a:ext cx="548334" cy="146378"/>
            </a:xfrm>
            <a:custGeom>
              <a:rect b="b" l="l" r="r" t="t"/>
              <a:pathLst>
                <a:path extrusionOk="0" h="146378" w="548334">
                  <a:moveTo>
                    <a:pt x="105965" y="146379"/>
                  </a:moveTo>
                  <a:cubicBezTo>
                    <a:pt x="35253" y="142970"/>
                    <a:pt x="-1572" y="163457"/>
                    <a:pt x="51" y="70130"/>
                  </a:cubicBezTo>
                  <a:cubicBezTo>
                    <a:pt x="10814" y="29477"/>
                    <a:pt x="122580" y="36300"/>
                    <a:pt x="159948" y="29916"/>
                  </a:cubicBezTo>
                  <a:cubicBezTo>
                    <a:pt x="227060" y="20352"/>
                    <a:pt x="294382" y="12262"/>
                    <a:pt x="362385" y="11177"/>
                  </a:cubicBezTo>
                  <a:cubicBezTo>
                    <a:pt x="408412" y="4314"/>
                    <a:pt x="455182" y="6820"/>
                    <a:pt x="501186" y="1282"/>
                  </a:cubicBezTo>
                  <a:cubicBezTo>
                    <a:pt x="539063" y="-7677"/>
                    <a:pt x="547145" y="32252"/>
                    <a:pt x="547373" y="61177"/>
                  </a:cubicBezTo>
                  <a:cubicBezTo>
                    <a:pt x="558153" y="137631"/>
                    <a:pt x="475809" y="127908"/>
                    <a:pt x="424313" y="128781"/>
                  </a:cubicBezTo>
                  <a:cubicBezTo>
                    <a:pt x="317650" y="131699"/>
                    <a:pt x="212319" y="141006"/>
                    <a:pt x="105965" y="146379"/>
                  </a:cubicBezTo>
                  <a:close/>
                  <a:moveTo>
                    <a:pt x="237445" y="79723"/>
                  </a:moveTo>
                  <a:cubicBezTo>
                    <a:pt x="226328" y="80922"/>
                    <a:pt x="215274" y="82726"/>
                    <a:pt x="204226" y="84570"/>
                  </a:cubicBezTo>
                  <a:cubicBezTo>
                    <a:pt x="300264" y="80265"/>
                    <a:pt x="397844" y="76520"/>
                    <a:pt x="493739" y="75423"/>
                  </a:cubicBezTo>
                  <a:cubicBezTo>
                    <a:pt x="494036" y="72557"/>
                    <a:pt x="494328" y="69691"/>
                    <a:pt x="494602" y="66824"/>
                  </a:cubicBezTo>
                  <a:cubicBezTo>
                    <a:pt x="494694" y="65505"/>
                    <a:pt x="494779" y="64186"/>
                    <a:pt x="494859" y="62868"/>
                  </a:cubicBezTo>
                  <a:cubicBezTo>
                    <a:pt x="407412" y="66921"/>
                    <a:pt x="324006" y="72169"/>
                    <a:pt x="237445" y="7972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32" name="Google Shape;3932;p31"/>
            <p:cNvSpPr/>
            <p:nvPr/>
          </p:nvSpPr>
          <p:spPr>
            <a:xfrm>
              <a:off x="2736824" y="7790859"/>
              <a:ext cx="454276" cy="80698"/>
            </a:xfrm>
            <a:custGeom>
              <a:rect b="b" l="l" r="r" t="t"/>
              <a:pathLst>
                <a:path extrusionOk="0" h="80698" w="454276">
                  <a:moveTo>
                    <a:pt x="25195" y="80698"/>
                  </a:moveTo>
                  <a:cubicBezTo>
                    <a:pt x="-6481" y="77501"/>
                    <a:pt x="-9133" y="29008"/>
                    <a:pt x="22046" y="22139"/>
                  </a:cubicBezTo>
                  <a:cubicBezTo>
                    <a:pt x="138287" y="7293"/>
                    <a:pt x="254763" y="-3224"/>
                    <a:pt x="372114" y="904"/>
                  </a:cubicBezTo>
                  <a:cubicBezTo>
                    <a:pt x="396982" y="4393"/>
                    <a:pt x="442866" y="-9494"/>
                    <a:pt x="453629" y="19615"/>
                  </a:cubicBezTo>
                  <a:cubicBezTo>
                    <a:pt x="456303" y="30304"/>
                    <a:pt x="450479" y="41466"/>
                    <a:pt x="440254" y="45634"/>
                  </a:cubicBezTo>
                  <a:cubicBezTo>
                    <a:pt x="374777" y="53411"/>
                    <a:pt x="307203" y="53982"/>
                    <a:pt x="241183" y="57271"/>
                  </a:cubicBezTo>
                  <a:cubicBezTo>
                    <a:pt x="168865" y="61045"/>
                    <a:pt x="97456" y="78089"/>
                    <a:pt x="25195" y="80698"/>
                  </a:cubicBezTo>
                  <a:close/>
                </a:path>
              </a:pathLst>
            </a:custGeom>
            <a:solidFill>
              <a:srgbClr val="1D355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33" name="Google Shape;3933;p31"/>
            <p:cNvSpPr/>
            <p:nvPr/>
          </p:nvSpPr>
          <p:spPr>
            <a:xfrm>
              <a:off x="3237959" y="8305407"/>
              <a:ext cx="1443919" cy="915753"/>
            </a:xfrm>
            <a:custGeom>
              <a:rect b="b" l="l" r="r" t="t"/>
              <a:pathLst>
                <a:path extrusionOk="0" h="915753" w="1443919">
                  <a:moveTo>
                    <a:pt x="622430" y="908127"/>
                  </a:moveTo>
                  <a:cubicBezTo>
                    <a:pt x="301374" y="868279"/>
                    <a:pt x="34871" y="592022"/>
                    <a:pt x="4591" y="270555"/>
                  </a:cubicBezTo>
                  <a:cubicBezTo>
                    <a:pt x="2567" y="242280"/>
                    <a:pt x="-11596" y="76382"/>
                    <a:pt x="22852" y="80642"/>
                  </a:cubicBezTo>
                  <a:cubicBezTo>
                    <a:pt x="29853" y="81116"/>
                    <a:pt x="36226" y="87168"/>
                    <a:pt x="36392" y="94391"/>
                  </a:cubicBezTo>
                  <a:cubicBezTo>
                    <a:pt x="-37630" y="578598"/>
                    <a:pt x="417873" y="987670"/>
                    <a:pt x="890899" y="866383"/>
                  </a:cubicBezTo>
                  <a:cubicBezTo>
                    <a:pt x="1191928" y="795387"/>
                    <a:pt x="1416987" y="507003"/>
                    <a:pt x="1414941" y="199177"/>
                  </a:cubicBezTo>
                  <a:cubicBezTo>
                    <a:pt x="1415381" y="140006"/>
                    <a:pt x="1408620" y="84507"/>
                    <a:pt x="1395663" y="27735"/>
                  </a:cubicBezTo>
                  <a:cubicBezTo>
                    <a:pt x="1394668" y="21357"/>
                    <a:pt x="1391439" y="14779"/>
                    <a:pt x="1393462" y="8322"/>
                  </a:cubicBezTo>
                  <a:cubicBezTo>
                    <a:pt x="1396532" y="-89"/>
                    <a:pt x="1406917" y="-2681"/>
                    <a:pt x="1413604" y="3131"/>
                  </a:cubicBezTo>
                  <a:cubicBezTo>
                    <a:pt x="1565082" y="493328"/>
                    <a:pt x="1125228" y="984107"/>
                    <a:pt x="620618" y="907887"/>
                  </a:cubicBezTo>
                  <a:cubicBezTo>
                    <a:pt x="620618" y="907893"/>
                    <a:pt x="622430" y="908127"/>
                    <a:pt x="622430" y="9081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34" name="Google Shape;3934;p31"/>
            <p:cNvSpPr/>
            <p:nvPr/>
          </p:nvSpPr>
          <p:spPr>
            <a:xfrm>
              <a:off x="3328978" y="7777636"/>
              <a:ext cx="1235489" cy="391611"/>
            </a:xfrm>
            <a:custGeom>
              <a:rect b="b" l="l" r="r" t="t"/>
              <a:pathLst>
                <a:path extrusionOk="0" h="391611" w="1235489">
                  <a:moveTo>
                    <a:pt x="681" y="382945"/>
                  </a:moveTo>
                  <a:cubicBezTo>
                    <a:pt x="-891" y="378622"/>
                    <a:pt x="521" y="374220"/>
                    <a:pt x="2253" y="370286"/>
                  </a:cubicBezTo>
                  <a:cubicBezTo>
                    <a:pt x="19331" y="335970"/>
                    <a:pt x="41690" y="299565"/>
                    <a:pt x="64335" y="270376"/>
                  </a:cubicBezTo>
                  <a:cubicBezTo>
                    <a:pt x="133475" y="183308"/>
                    <a:pt x="223534" y="112563"/>
                    <a:pt x="324624" y="66240"/>
                  </a:cubicBezTo>
                  <a:cubicBezTo>
                    <a:pt x="615017" y="-72405"/>
                    <a:pt x="989114" y="12636"/>
                    <a:pt x="1189293" y="264872"/>
                  </a:cubicBezTo>
                  <a:cubicBezTo>
                    <a:pt x="1204719" y="286506"/>
                    <a:pt x="1226553" y="306588"/>
                    <a:pt x="1235480" y="331534"/>
                  </a:cubicBezTo>
                  <a:cubicBezTo>
                    <a:pt x="1235875" y="343090"/>
                    <a:pt x="1224226" y="350479"/>
                    <a:pt x="1213761" y="345762"/>
                  </a:cubicBezTo>
                  <a:cubicBezTo>
                    <a:pt x="1168998" y="287820"/>
                    <a:pt x="1120570" y="225400"/>
                    <a:pt x="1061038" y="181480"/>
                  </a:cubicBezTo>
                  <a:cubicBezTo>
                    <a:pt x="799833" y="-33505"/>
                    <a:pt x="391038" y="-10905"/>
                    <a:pt x="152679" y="226770"/>
                  </a:cubicBezTo>
                  <a:cubicBezTo>
                    <a:pt x="105395" y="273574"/>
                    <a:pt x="66312" y="321913"/>
                    <a:pt x="30425" y="376258"/>
                  </a:cubicBezTo>
                  <a:cubicBezTo>
                    <a:pt x="25589" y="388546"/>
                    <a:pt x="7900" y="400091"/>
                    <a:pt x="681" y="3829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935" name="Google Shape;3935;p31"/>
          <p:cNvGrpSpPr/>
          <p:nvPr/>
        </p:nvGrpSpPr>
        <p:grpSpPr>
          <a:xfrm rot="695720">
            <a:off x="6629363" y="-96056"/>
            <a:ext cx="879319" cy="864107"/>
            <a:chOff x="13258658" y="-192326"/>
            <a:chExt cx="1758623" cy="1728199"/>
          </a:xfrm>
        </p:grpSpPr>
        <p:sp>
          <p:nvSpPr>
            <p:cNvPr id="3936" name="Google Shape;3936;p31"/>
            <p:cNvSpPr/>
            <p:nvPr/>
          </p:nvSpPr>
          <p:spPr>
            <a:xfrm>
              <a:off x="13258658" y="-192326"/>
              <a:ext cx="1758623" cy="1728199"/>
            </a:xfrm>
            <a:custGeom>
              <a:rect b="b" l="l" r="r" t="t"/>
              <a:pathLst>
                <a:path extrusionOk="0" h="1728199" w="1758623">
                  <a:moveTo>
                    <a:pt x="865774" y="16"/>
                  </a:moveTo>
                  <a:cubicBezTo>
                    <a:pt x="936575" y="-1411"/>
                    <a:pt x="974122" y="91559"/>
                    <a:pt x="993644" y="146405"/>
                  </a:cubicBezTo>
                  <a:cubicBezTo>
                    <a:pt x="1043612" y="286800"/>
                    <a:pt x="1112242" y="418745"/>
                    <a:pt x="1164524" y="558428"/>
                  </a:cubicBezTo>
                  <a:cubicBezTo>
                    <a:pt x="1166831" y="564587"/>
                    <a:pt x="1172623" y="568721"/>
                    <a:pt x="1179201" y="568818"/>
                  </a:cubicBezTo>
                  <a:cubicBezTo>
                    <a:pt x="1326873" y="571027"/>
                    <a:pt x="1574907" y="594668"/>
                    <a:pt x="1682332" y="607277"/>
                  </a:cubicBezTo>
                  <a:cubicBezTo>
                    <a:pt x="1882372" y="630819"/>
                    <a:pt x="1661316" y="797265"/>
                    <a:pt x="1340128" y="1039614"/>
                  </a:cubicBezTo>
                  <a:cubicBezTo>
                    <a:pt x="1334761" y="1043664"/>
                    <a:pt x="1332496" y="1050677"/>
                    <a:pt x="1334474" y="1057103"/>
                  </a:cubicBezTo>
                  <a:cubicBezTo>
                    <a:pt x="1571349" y="1826179"/>
                    <a:pt x="1530468" y="1765816"/>
                    <a:pt x="1260591" y="1605025"/>
                  </a:cubicBezTo>
                  <a:cubicBezTo>
                    <a:pt x="1023053" y="1463464"/>
                    <a:pt x="936160" y="1398937"/>
                    <a:pt x="902978" y="1375624"/>
                  </a:cubicBezTo>
                  <a:cubicBezTo>
                    <a:pt x="897258" y="1371604"/>
                    <a:pt x="889601" y="1371759"/>
                    <a:pt x="884047" y="1376004"/>
                  </a:cubicBezTo>
                  <a:cubicBezTo>
                    <a:pt x="851830" y="1400634"/>
                    <a:pt x="767611" y="1468608"/>
                    <a:pt x="535968" y="1619617"/>
                  </a:cubicBezTo>
                  <a:cubicBezTo>
                    <a:pt x="272790" y="1791148"/>
                    <a:pt x="234379" y="1853104"/>
                    <a:pt x="440060" y="1075118"/>
                  </a:cubicBezTo>
                  <a:cubicBezTo>
                    <a:pt x="441779" y="1068620"/>
                    <a:pt x="439233" y="1061700"/>
                    <a:pt x="433707" y="1057870"/>
                  </a:cubicBezTo>
                  <a:cubicBezTo>
                    <a:pt x="103013" y="828649"/>
                    <a:pt x="-124576" y="671238"/>
                    <a:pt x="74354" y="639660"/>
                  </a:cubicBezTo>
                  <a:cubicBezTo>
                    <a:pt x="181184" y="622738"/>
                    <a:pt x="428063" y="589124"/>
                    <a:pt x="575528" y="580974"/>
                  </a:cubicBezTo>
                  <a:cubicBezTo>
                    <a:pt x="582098" y="580611"/>
                    <a:pt x="587718" y="576246"/>
                    <a:pt x="589776" y="570000"/>
                  </a:cubicBezTo>
                  <a:cubicBezTo>
                    <a:pt x="636386" y="428326"/>
                    <a:pt x="699642" y="293723"/>
                    <a:pt x="743911" y="151431"/>
                  </a:cubicBezTo>
                  <a:cubicBezTo>
                    <a:pt x="761202" y="95845"/>
                    <a:pt x="794972" y="1440"/>
                    <a:pt x="865774" y="16"/>
                  </a:cubicBezTo>
                  <a:close/>
                </a:path>
              </a:pathLst>
            </a:custGeom>
            <a:solidFill>
              <a:srgbClr val="FFD16C"/>
            </a:solidFill>
            <a:ln cap="flat" cmpd="sng" w="9525">
              <a:solidFill>
                <a:schemeClr val="accent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937" name="Google Shape;3937;p31"/>
            <p:cNvGrpSpPr/>
            <p:nvPr/>
          </p:nvGrpSpPr>
          <p:grpSpPr>
            <a:xfrm>
              <a:off x="13485639" y="58919"/>
              <a:ext cx="1270079" cy="1185916"/>
              <a:chOff x="13485639" y="58919"/>
              <a:chExt cx="1270079" cy="1185916"/>
            </a:xfrm>
          </p:grpSpPr>
          <p:sp>
            <p:nvSpPr>
              <p:cNvPr id="3938" name="Google Shape;3938;p31"/>
              <p:cNvSpPr/>
              <p:nvPr/>
            </p:nvSpPr>
            <p:spPr>
              <a:xfrm>
                <a:off x="14114639" y="58919"/>
                <a:ext cx="28405" cy="92419"/>
              </a:xfrm>
              <a:custGeom>
                <a:rect b="b" l="l" r="r" t="t"/>
                <a:pathLst>
                  <a:path extrusionOk="0" h="92419" w="28405">
                    <a:moveTo>
                      <a:pt x="11114" y="8"/>
                    </a:moveTo>
                    <a:cubicBezTo>
                      <a:pt x="-1097" y="1304"/>
                      <a:pt x="-278" y="13039"/>
                      <a:pt x="248" y="22333"/>
                    </a:cubicBezTo>
                    <a:cubicBezTo>
                      <a:pt x="3239" y="75389"/>
                      <a:pt x="275" y="93079"/>
                      <a:pt x="17141" y="92401"/>
                    </a:cubicBezTo>
                    <a:cubicBezTo>
                      <a:pt x="29896" y="90877"/>
                      <a:pt x="28723" y="79028"/>
                      <a:pt x="28007" y="69364"/>
                    </a:cubicBezTo>
                    <a:cubicBezTo>
                      <a:pt x="24068" y="16146"/>
                      <a:pt x="27157" y="-427"/>
                      <a:pt x="11114" y="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39" name="Google Shape;3939;p31"/>
              <p:cNvSpPr/>
              <p:nvPr/>
            </p:nvSpPr>
            <p:spPr>
              <a:xfrm>
                <a:off x="14193684" y="93334"/>
                <a:ext cx="30137" cy="44548"/>
              </a:xfrm>
              <a:custGeom>
                <a:rect b="b" l="l" r="r" t="t"/>
                <a:pathLst>
                  <a:path extrusionOk="0" h="44548" w="30137">
                    <a:moveTo>
                      <a:pt x="22848" y="3134"/>
                    </a:moveTo>
                    <a:cubicBezTo>
                      <a:pt x="16810" y="-1170"/>
                      <a:pt x="8739" y="-1377"/>
                      <a:pt x="3769" y="4627"/>
                    </a:cubicBezTo>
                    <a:cubicBezTo>
                      <a:pt x="-3694" y="13638"/>
                      <a:pt x="-208" y="44037"/>
                      <a:pt x="15423" y="44541"/>
                    </a:cubicBezTo>
                    <a:cubicBezTo>
                      <a:pt x="32649" y="45101"/>
                      <a:pt x="34247" y="11260"/>
                      <a:pt x="22848" y="3134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40" name="Google Shape;3940;p31"/>
              <p:cNvSpPr/>
              <p:nvPr/>
            </p:nvSpPr>
            <p:spPr>
              <a:xfrm>
                <a:off x="14034595" y="81136"/>
                <a:ext cx="31640" cy="46160"/>
              </a:xfrm>
              <a:custGeom>
                <a:rect b="b" l="l" r="r" t="t"/>
                <a:pathLst>
                  <a:path extrusionOk="0" h="46160" w="31640">
                    <a:moveTo>
                      <a:pt x="25384" y="3455"/>
                    </a:moveTo>
                    <a:cubicBezTo>
                      <a:pt x="21054" y="-333"/>
                      <a:pt x="14487" y="-1512"/>
                      <a:pt x="8908" y="2508"/>
                    </a:cubicBezTo>
                    <a:cubicBezTo>
                      <a:pt x="-854" y="9542"/>
                      <a:pt x="-5395" y="41199"/>
                      <a:pt x="10157" y="45696"/>
                    </a:cubicBezTo>
                    <a:cubicBezTo>
                      <a:pt x="27611" y="50738"/>
                      <a:pt x="39538" y="13306"/>
                      <a:pt x="25384" y="3455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41" name="Google Shape;3941;p31"/>
              <p:cNvSpPr/>
              <p:nvPr/>
            </p:nvSpPr>
            <p:spPr>
              <a:xfrm>
                <a:off x="14650152" y="465183"/>
                <a:ext cx="52278" cy="35255"/>
              </a:xfrm>
              <a:custGeom>
                <a:rect b="b" l="l" r="r" t="t"/>
                <a:pathLst>
                  <a:path extrusionOk="0" h="35255" w="52278">
                    <a:moveTo>
                      <a:pt x="51943" y="18058"/>
                    </a:moveTo>
                    <a:cubicBezTo>
                      <a:pt x="53184" y="12563"/>
                      <a:pt x="50964" y="6124"/>
                      <a:pt x="45507" y="2356"/>
                    </a:cubicBezTo>
                    <a:cubicBezTo>
                      <a:pt x="34326" y="-5366"/>
                      <a:pt x="-2331" y="6995"/>
                      <a:pt x="117" y="23426"/>
                    </a:cubicBezTo>
                    <a:cubicBezTo>
                      <a:pt x="3008" y="42820"/>
                      <a:pt x="49512" y="36474"/>
                      <a:pt x="51943" y="1805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42" name="Google Shape;3942;p31"/>
              <p:cNvSpPr/>
              <p:nvPr/>
            </p:nvSpPr>
            <p:spPr>
              <a:xfrm>
                <a:off x="14659969" y="524738"/>
                <a:ext cx="95749" cy="43542"/>
              </a:xfrm>
              <a:custGeom>
                <a:rect b="b" l="l" r="r" t="t"/>
                <a:pathLst>
                  <a:path extrusionOk="0" h="43542" w="95749">
                    <a:moveTo>
                      <a:pt x="95395" y="8590"/>
                    </a:moveTo>
                    <a:cubicBezTo>
                      <a:pt x="90370" y="-8602"/>
                      <a:pt x="71595" y="3129"/>
                      <a:pt x="19548" y="16613"/>
                    </a:cubicBezTo>
                    <a:cubicBezTo>
                      <a:pt x="10010" y="19084"/>
                      <a:pt x="-2191" y="21455"/>
                      <a:pt x="337" y="34378"/>
                    </a:cubicBezTo>
                    <a:cubicBezTo>
                      <a:pt x="5120" y="51536"/>
                      <a:pt x="21675" y="42211"/>
                      <a:pt x="76917" y="26021"/>
                    </a:cubicBezTo>
                    <a:cubicBezTo>
                      <a:pt x="85950" y="23373"/>
                      <a:pt x="97975" y="20950"/>
                      <a:pt x="95395" y="859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43" name="Google Shape;3943;p31"/>
              <p:cNvSpPr/>
              <p:nvPr/>
            </p:nvSpPr>
            <p:spPr>
              <a:xfrm>
                <a:off x="14713027" y="599507"/>
                <a:ext cx="40557" cy="34072"/>
              </a:xfrm>
              <a:custGeom>
                <a:rect b="b" l="l" r="r" t="t"/>
                <a:pathLst>
                  <a:path extrusionOk="0" h="34072" w="40557">
                    <a:moveTo>
                      <a:pt x="30824" y="557"/>
                    </a:moveTo>
                    <a:cubicBezTo>
                      <a:pt x="19581" y="-3235"/>
                      <a:pt x="-4409" y="13093"/>
                      <a:pt x="706" y="26321"/>
                    </a:cubicBezTo>
                    <a:cubicBezTo>
                      <a:pt x="7131" y="42939"/>
                      <a:pt x="42354" y="30168"/>
                      <a:pt x="40486" y="13080"/>
                    </a:cubicBezTo>
                    <a:cubicBezTo>
                      <a:pt x="40241" y="7805"/>
                      <a:pt x="36820" y="2579"/>
                      <a:pt x="30824" y="55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44" name="Google Shape;3944;p31"/>
              <p:cNvSpPr/>
              <p:nvPr/>
            </p:nvSpPr>
            <p:spPr>
              <a:xfrm>
                <a:off x="14514948" y="1081020"/>
                <a:ext cx="43686" cy="59484"/>
              </a:xfrm>
              <a:custGeom>
                <a:rect b="b" l="l" r="r" t="t"/>
                <a:pathLst>
                  <a:path extrusionOk="0" h="59484" w="43686">
                    <a:moveTo>
                      <a:pt x="6421" y="1308"/>
                    </a:moveTo>
                    <a:cubicBezTo>
                      <a:pt x="-6050" y="8166"/>
                      <a:pt x="2710" y="21542"/>
                      <a:pt x="7164" y="30532"/>
                    </a:cubicBezTo>
                    <a:cubicBezTo>
                      <a:pt x="12303" y="40898"/>
                      <a:pt x="22343" y="67685"/>
                      <a:pt x="38545" y="57022"/>
                    </a:cubicBezTo>
                    <a:cubicBezTo>
                      <a:pt x="51358" y="47064"/>
                      <a:pt x="36833" y="32989"/>
                      <a:pt x="31549" y="23374"/>
                    </a:cubicBezTo>
                    <a:cubicBezTo>
                      <a:pt x="26496" y="14180"/>
                      <a:pt x="20818" y="-5193"/>
                      <a:pt x="6421" y="130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45" name="Google Shape;3945;p31"/>
              <p:cNvSpPr/>
              <p:nvPr/>
            </p:nvSpPr>
            <p:spPr>
              <a:xfrm>
                <a:off x="14449830" y="1118305"/>
                <a:ext cx="50174" cy="78433"/>
              </a:xfrm>
              <a:custGeom>
                <a:rect b="b" l="l" r="r" t="t"/>
                <a:pathLst>
                  <a:path extrusionOk="0" h="78433" w="50174">
                    <a:moveTo>
                      <a:pt x="6839" y="1086"/>
                    </a:moveTo>
                    <a:cubicBezTo>
                      <a:pt x="-3827" y="6257"/>
                      <a:pt x="289" y="16370"/>
                      <a:pt x="3840" y="24769"/>
                    </a:cubicBezTo>
                    <a:cubicBezTo>
                      <a:pt x="22204" y="68192"/>
                      <a:pt x="30556" y="84185"/>
                      <a:pt x="44261" y="76632"/>
                    </a:cubicBezTo>
                    <a:cubicBezTo>
                      <a:pt x="58236" y="67435"/>
                      <a:pt x="43949" y="52414"/>
                      <a:pt x="37137" y="38415"/>
                    </a:cubicBezTo>
                    <a:cubicBezTo>
                      <a:pt x="27000" y="17590"/>
                      <a:pt x="23124" y="-5288"/>
                      <a:pt x="6839" y="108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46" name="Google Shape;3946;p31"/>
              <p:cNvSpPr/>
              <p:nvPr/>
            </p:nvSpPr>
            <p:spPr>
              <a:xfrm>
                <a:off x="14380452" y="1138662"/>
                <a:ext cx="38711" cy="55694"/>
              </a:xfrm>
              <a:custGeom>
                <a:rect b="b" l="l" r="r" t="t"/>
                <a:pathLst>
                  <a:path extrusionOk="0" h="55694" w="38711">
                    <a:moveTo>
                      <a:pt x="38711" y="37718"/>
                    </a:moveTo>
                    <a:cubicBezTo>
                      <a:pt x="38659" y="37580"/>
                      <a:pt x="38604" y="37442"/>
                      <a:pt x="38552" y="37303"/>
                    </a:cubicBezTo>
                    <a:cubicBezTo>
                      <a:pt x="37252" y="29914"/>
                      <a:pt x="34800" y="27560"/>
                      <a:pt x="27862" y="7962"/>
                    </a:cubicBezTo>
                    <a:cubicBezTo>
                      <a:pt x="22447" y="-4201"/>
                      <a:pt x="6293" y="-1512"/>
                      <a:pt x="1230" y="9835"/>
                    </a:cubicBezTo>
                    <a:cubicBezTo>
                      <a:pt x="-4763" y="23281"/>
                      <a:pt x="12363" y="51637"/>
                      <a:pt x="26206" y="55695"/>
                    </a:cubicBezTo>
                    <a:lnTo>
                      <a:pt x="27392" y="55332"/>
                    </a:lnTo>
                    <a:cubicBezTo>
                      <a:pt x="34765" y="53071"/>
                      <a:pt x="39102" y="45903"/>
                      <a:pt x="38580" y="38212"/>
                    </a:cubicBezTo>
                    <a:cubicBezTo>
                      <a:pt x="38562" y="37932"/>
                      <a:pt x="38590" y="37763"/>
                      <a:pt x="38711" y="3771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47" name="Google Shape;3947;p31"/>
              <p:cNvSpPr/>
              <p:nvPr/>
            </p:nvSpPr>
            <p:spPr>
              <a:xfrm>
                <a:off x="13856280" y="1160090"/>
                <a:ext cx="48479" cy="58710"/>
              </a:xfrm>
              <a:custGeom>
                <a:rect b="b" l="l" r="r" t="t"/>
                <a:pathLst>
                  <a:path extrusionOk="0" h="58710" w="48479">
                    <a:moveTo>
                      <a:pt x="43491" y="2329"/>
                    </a:moveTo>
                    <a:cubicBezTo>
                      <a:pt x="32190" y="-5088"/>
                      <a:pt x="25076" y="6902"/>
                      <a:pt x="19062" y="14655"/>
                    </a:cubicBezTo>
                    <a:cubicBezTo>
                      <a:pt x="11693" y="24153"/>
                      <a:pt x="-10579" y="45399"/>
                      <a:pt x="5993" y="56681"/>
                    </a:cubicBezTo>
                    <a:cubicBezTo>
                      <a:pt x="20795" y="65142"/>
                      <a:pt x="28562" y="44995"/>
                      <a:pt x="35109" y="35749"/>
                    </a:cubicBezTo>
                    <a:cubicBezTo>
                      <a:pt x="41268" y="27046"/>
                      <a:pt x="56232" y="12204"/>
                      <a:pt x="43491" y="232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48" name="Google Shape;3948;p31"/>
              <p:cNvSpPr/>
              <p:nvPr/>
            </p:nvSpPr>
            <p:spPr>
              <a:xfrm>
                <a:off x="13743106" y="1129553"/>
                <a:ext cx="82191" cy="115282"/>
              </a:xfrm>
              <a:custGeom>
                <a:rect b="b" l="l" r="r" t="t"/>
                <a:pathLst>
                  <a:path extrusionOk="0" h="115282" w="82191">
                    <a:moveTo>
                      <a:pt x="76615" y="2232"/>
                    </a:moveTo>
                    <a:cubicBezTo>
                      <a:pt x="62485" y="-5711"/>
                      <a:pt x="62104" y="4341"/>
                      <a:pt x="8390" y="85486"/>
                    </a:cubicBezTo>
                    <a:cubicBezTo>
                      <a:pt x="2757" y="93996"/>
                      <a:pt x="-5723" y="104894"/>
                      <a:pt x="5548" y="113051"/>
                    </a:cubicBezTo>
                    <a:cubicBezTo>
                      <a:pt x="18022" y="120666"/>
                      <a:pt x="25070" y="107051"/>
                      <a:pt x="30838" y="98303"/>
                    </a:cubicBezTo>
                    <a:cubicBezTo>
                      <a:pt x="45255" y="76434"/>
                      <a:pt x="59410" y="54341"/>
                      <a:pt x="72922" y="31898"/>
                    </a:cubicBezTo>
                    <a:cubicBezTo>
                      <a:pt x="78168" y="23181"/>
                      <a:pt x="88691" y="10327"/>
                      <a:pt x="76615" y="223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49" name="Google Shape;3949;p31"/>
              <p:cNvSpPr/>
              <p:nvPr/>
            </p:nvSpPr>
            <p:spPr>
              <a:xfrm>
                <a:off x="13726555" y="1084878"/>
                <a:ext cx="47484" cy="48164"/>
              </a:xfrm>
              <a:custGeom>
                <a:rect b="b" l="l" r="r" t="t"/>
                <a:pathLst>
                  <a:path extrusionOk="0" h="48164" w="47484">
                    <a:moveTo>
                      <a:pt x="47442" y="14379"/>
                    </a:moveTo>
                    <a:cubicBezTo>
                      <a:pt x="46719" y="7356"/>
                      <a:pt x="41649" y="1985"/>
                      <a:pt x="35798" y="630"/>
                    </a:cubicBezTo>
                    <a:cubicBezTo>
                      <a:pt x="18012" y="-5415"/>
                      <a:pt x="-11518" y="33746"/>
                      <a:pt x="4704" y="45940"/>
                    </a:cubicBezTo>
                    <a:cubicBezTo>
                      <a:pt x="18617" y="56395"/>
                      <a:pt x="48770" y="27310"/>
                      <a:pt x="47442" y="1437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50" name="Google Shape;3950;p31"/>
              <p:cNvSpPr/>
              <p:nvPr/>
            </p:nvSpPr>
            <p:spPr>
              <a:xfrm>
                <a:off x="13575172" y="483891"/>
                <a:ext cx="57635" cy="34530"/>
              </a:xfrm>
              <a:custGeom>
                <a:rect b="b" l="l" r="r" t="t"/>
                <a:pathLst>
                  <a:path extrusionOk="0" h="34530" w="57635">
                    <a:moveTo>
                      <a:pt x="50" y="18057"/>
                    </a:moveTo>
                    <a:cubicBezTo>
                      <a:pt x="1523" y="34730"/>
                      <a:pt x="43607" y="38913"/>
                      <a:pt x="52737" y="29847"/>
                    </a:cubicBezTo>
                    <a:cubicBezTo>
                      <a:pt x="58685" y="23940"/>
                      <a:pt x="59062" y="14818"/>
                      <a:pt x="54705" y="9226"/>
                    </a:cubicBezTo>
                    <a:cubicBezTo>
                      <a:pt x="45741" y="-5692"/>
                      <a:pt x="-1755" y="-2357"/>
                      <a:pt x="50" y="1805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51" name="Google Shape;3951;p31"/>
              <p:cNvSpPr/>
              <p:nvPr/>
            </p:nvSpPr>
            <p:spPr>
              <a:xfrm>
                <a:off x="13485639" y="553716"/>
                <a:ext cx="139400" cy="27212"/>
              </a:xfrm>
              <a:custGeom>
                <a:rect b="b" l="l" r="r" t="t"/>
                <a:pathLst>
                  <a:path extrusionOk="0" h="27212" w="139400">
                    <a:moveTo>
                      <a:pt x="109921" y="1910"/>
                    </a:moveTo>
                    <a:cubicBezTo>
                      <a:pt x="82279" y="403"/>
                      <a:pt x="54561" y="-441"/>
                      <a:pt x="26881" y="237"/>
                    </a:cubicBezTo>
                    <a:cubicBezTo>
                      <a:pt x="16216" y="496"/>
                      <a:pt x="-41" y="-769"/>
                      <a:pt x="0" y="14242"/>
                    </a:cubicBezTo>
                    <a:cubicBezTo>
                      <a:pt x="1210" y="29060"/>
                      <a:pt x="16932" y="26474"/>
                      <a:pt x="27525" y="26212"/>
                    </a:cubicBezTo>
                    <a:cubicBezTo>
                      <a:pt x="121731" y="23865"/>
                      <a:pt x="137705" y="34704"/>
                      <a:pt x="139400" y="15777"/>
                    </a:cubicBezTo>
                    <a:cubicBezTo>
                      <a:pt x="139566" y="265"/>
                      <a:pt x="120452" y="2484"/>
                      <a:pt x="109921" y="191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52" name="Google Shape;3952;p31"/>
              <p:cNvSpPr/>
              <p:nvPr/>
            </p:nvSpPr>
            <p:spPr>
              <a:xfrm>
                <a:off x="13567991" y="624297"/>
                <a:ext cx="49076" cy="32422"/>
              </a:xfrm>
              <a:custGeom>
                <a:rect b="b" l="l" r="r" t="t"/>
                <a:pathLst>
                  <a:path extrusionOk="0" h="32422" w="49076">
                    <a:moveTo>
                      <a:pt x="375" y="21603"/>
                    </a:moveTo>
                    <a:cubicBezTo>
                      <a:pt x="5707" y="42310"/>
                      <a:pt x="62983" y="30907"/>
                      <a:pt x="45910" y="7528"/>
                    </a:cubicBezTo>
                    <a:cubicBezTo>
                      <a:pt x="36929" y="-8458"/>
                      <a:pt x="-4346" y="3280"/>
                      <a:pt x="375" y="21603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3953" name="Google Shape;3953;p31"/>
          <p:cNvGrpSpPr/>
          <p:nvPr/>
        </p:nvGrpSpPr>
        <p:grpSpPr>
          <a:xfrm rot="-716454">
            <a:off x="7876377" y="1227637"/>
            <a:ext cx="635782" cy="624783"/>
            <a:chOff x="13258658" y="-192326"/>
            <a:chExt cx="1758623" cy="1728199"/>
          </a:xfrm>
        </p:grpSpPr>
        <p:sp>
          <p:nvSpPr>
            <p:cNvPr id="3954" name="Google Shape;3954;p31"/>
            <p:cNvSpPr/>
            <p:nvPr/>
          </p:nvSpPr>
          <p:spPr>
            <a:xfrm>
              <a:off x="13258658" y="-192326"/>
              <a:ext cx="1758623" cy="1728199"/>
            </a:xfrm>
            <a:custGeom>
              <a:rect b="b" l="l" r="r" t="t"/>
              <a:pathLst>
                <a:path extrusionOk="0" h="1728199" w="1758623">
                  <a:moveTo>
                    <a:pt x="865774" y="16"/>
                  </a:moveTo>
                  <a:cubicBezTo>
                    <a:pt x="936575" y="-1411"/>
                    <a:pt x="974122" y="91559"/>
                    <a:pt x="993644" y="146405"/>
                  </a:cubicBezTo>
                  <a:cubicBezTo>
                    <a:pt x="1043612" y="286800"/>
                    <a:pt x="1112242" y="418745"/>
                    <a:pt x="1164524" y="558428"/>
                  </a:cubicBezTo>
                  <a:cubicBezTo>
                    <a:pt x="1166831" y="564587"/>
                    <a:pt x="1172623" y="568721"/>
                    <a:pt x="1179201" y="568818"/>
                  </a:cubicBezTo>
                  <a:cubicBezTo>
                    <a:pt x="1326873" y="571027"/>
                    <a:pt x="1574907" y="594668"/>
                    <a:pt x="1682332" y="607277"/>
                  </a:cubicBezTo>
                  <a:cubicBezTo>
                    <a:pt x="1882372" y="630819"/>
                    <a:pt x="1661316" y="797265"/>
                    <a:pt x="1340128" y="1039614"/>
                  </a:cubicBezTo>
                  <a:cubicBezTo>
                    <a:pt x="1334761" y="1043664"/>
                    <a:pt x="1332496" y="1050677"/>
                    <a:pt x="1334474" y="1057103"/>
                  </a:cubicBezTo>
                  <a:cubicBezTo>
                    <a:pt x="1571349" y="1826179"/>
                    <a:pt x="1530468" y="1765816"/>
                    <a:pt x="1260591" y="1605025"/>
                  </a:cubicBezTo>
                  <a:cubicBezTo>
                    <a:pt x="1023053" y="1463464"/>
                    <a:pt x="936160" y="1398937"/>
                    <a:pt x="902978" y="1375624"/>
                  </a:cubicBezTo>
                  <a:cubicBezTo>
                    <a:pt x="897258" y="1371604"/>
                    <a:pt x="889601" y="1371759"/>
                    <a:pt x="884047" y="1376004"/>
                  </a:cubicBezTo>
                  <a:cubicBezTo>
                    <a:pt x="851830" y="1400634"/>
                    <a:pt x="767611" y="1468608"/>
                    <a:pt x="535968" y="1619617"/>
                  </a:cubicBezTo>
                  <a:cubicBezTo>
                    <a:pt x="272790" y="1791148"/>
                    <a:pt x="234379" y="1853104"/>
                    <a:pt x="440060" y="1075118"/>
                  </a:cubicBezTo>
                  <a:cubicBezTo>
                    <a:pt x="441779" y="1068620"/>
                    <a:pt x="439233" y="1061700"/>
                    <a:pt x="433707" y="1057870"/>
                  </a:cubicBezTo>
                  <a:cubicBezTo>
                    <a:pt x="103013" y="828649"/>
                    <a:pt x="-124576" y="671238"/>
                    <a:pt x="74354" y="639660"/>
                  </a:cubicBezTo>
                  <a:cubicBezTo>
                    <a:pt x="181184" y="622738"/>
                    <a:pt x="428063" y="589124"/>
                    <a:pt x="575528" y="580974"/>
                  </a:cubicBezTo>
                  <a:cubicBezTo>
                    <a:pt x="582098" y="580611"/>
                    <a:pt x="587718" y="576246"/>
                    <a:pt x="589776" y="570000"/>
                  </a:cubicBezTo>
                  <a:cubicBezTo>
                    <a:pt x="636386" y="428326"/>
                    <a:pt x="699642" y="293723"/>
                    <a:pt x="743911" y="151431"/>
                  </a:cubicBezTo>
                  <a:cubicBezTo>
                    <a:pt x="761202" y="95845"/>
                    <a:pt x="794972" y="1440"/>
                    <a:pt x="865774" y="16"/>
                  </a:cubicBezTo>
                  <a:close/>
                </a:path>
              </a:pathLst>
            </a:custGeom>
            <a:solidFill>
              <a:srgbClr val="FFD16C"/>
            </a:solidFill>
            <a:ln cap="flat" cmpd="sng" w="9525">
              <a:solidFill>
                <a:schemeClr val="accent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955" name="Google Shape;3955;p31"/>
            <p:cNvGrpSpPr/>
            <p:nvPr/>
          </p:nvGrpSpPr>
          <p:grpSpPr>
            <a:xfrm>
              <a:off x="13485639" y="58919"/>
              <a:ext cx="1270079" cy="1185916"/>
              <a:chOff x="13485639" y="58919"/>
              <a:chExt cx="1270079" cy="1185916"/>
            </a:xfrm>
          </p:grpSpPr>
          <p:sp>
            <p:nvSpPr>
              <p:cNvPr id="3956" name="Google Shape;3956;p31"/>
              <p:cNvSpPr/>
              <p:nvPr/>
            </p:nvSpPr>
            <p:spPr>
              <a:xfrm>
                <a:off x="14114639" y="58919"/>
                <a:ext cx="28405" cy="92419"/>
              </a:xfrm>
              <a:custGeom>
                <a:rect b="b" l="l" r="r" t="t"/>
                <a:pathLst>
                  <a:path extrusionOk="0" h="92419" w="28405">
                    <a:moveTo>
                      <a:pt x="11114" y="8"/>
                    </a:moveTo>
                    <a:cubicBezTo>
                      <a:pt x="-1097" y="1304"/>
                      <a:pt x="-278" y="13039"/>
                      <a:pt x="248" y="22333"/>
                    </a:cubicBezTo>
                    <a:cubicBezTo>
                      <a:pt x="3239" y="75389"/>
                      <a:pt x="275" y="93079"/>
                      <a:pt x="17141" y="92401"/>
                    </a:cubicBezTo>
                    <a:cubicBezTo>
                      <a:pt x="29896" y="90877"/>
                      <a:pt x="28723" y="79028"/>
                      <a:pt x="28007" y="69364"/>
                    </a:cubicBezTo>
                    <a:cubicBezTo>
                      <a:pt x="24068" y="16146"/>
                      <a:pt x="27157" y="-427"/>
                      <a:pt x="11114" y="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57" name="Google Shape;3957;p31"/>
              <p:cNvSpPr/>
              <p:nvPr/>
            </p:nvSpPr>
            <p:spPr>
              <a:xfrm>
                <a:off x="14193684" y="93334"/>
                <a:ext cx="30137" cy="44548"/>
              </a:xfrm>
              <a:custGeom>
                <a:rect b="b" l="l" r="r" t="t"/>
                <a:pathLst>
                  <a:path extrusionOk="0" h="44548" w="30137">
                    <a:moveTo>
                      <a:pt x="22848" y="3134"/>
                    </a:moveTo>
                    <a:cubicBezTo>
                      <a:pt x="16810" y="-1170"/>
                      <a:pt x="8739" y="-1377"/>
                      <a:pt x="3769" y="4627"/>
                    </a:cubicBezTo>
                    <a:cubicBezTo>
                      <a:pt x="-3694" y="13638"/>
                      <a:pt x="-208" y="44037"/>
                      <a:pt x="15423" y="44541"/>
                    </a:cubicBezTo>
                    <a:cubicBezTo>
                      <a:pt x="32649" y="45101"/>
                      <a:pt x="34247" y="11260"/>
                      <a:pt x="22848" y="3134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58" name="Google Shape;3958;p31"/>
              <p:cNvSpPr/>
              <p:nvPr/>
            </p:nvSpPr>
            <p:spPr>
              <a:xfrm>
                <a:off x="14034595" y="81136"/>
                <a:ext cx="31640" cy="46160"/>
              </a:xfrm>
              <a:custGeom>
                <a:rect b="b" l="l" r="r" t="t"/>
                <a:pathLst>
                  <a:path extrusionOk="0" h="46160" w="31640">
                    <a:moveTo>
                      <a:pt x="25384" y="3455"/>
                    </a:moveTo>
                    <a:cubicBezTo>
                      <a:pt x="21054" y="-333"/>
                      <a:pt x="14487" y="-1512"/>
                      <a:pt x="8908" y="2508"/>
                    </a:cubicBezTo>
                    <a:cubicBezTo>
                      <a:pt x="-854" y="9542"/>
                      <a:pt x="-5395" y="41199"/>
                      <a:pt x="10157" y="45696"/>
                    </a:cubicBezTo>
                    <a:cubicBezTo>
                      <a:pt x="27611" y="50738"/>
                      <a:pt x="39538" y="13306"/>
                      <a:pt x="25384" y="3455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59" name="Google Shape;3959;p31"/>
              <p:cNvSpPr/>
              <p:nvPr/>
            </p:nvSpPr>
            <p:spPr>
              <a:xfrm>
                <a:off x="14650152" y="465183"/>
                <a:ext cx="52278" cy="35255"/>
              </a:xfrm>
              <a:custGeom>
                <a:rect b="b" l="l" r="r" t="t"/>
                <a:pathLst>
                  <a:path extrusionOk="0" h="35255" w="52278">
                    <a:moveTo>
                      <a:pt x="51943" y="18058"/>
                    </a:moveTo>
                    <a:cubicBezTo>
                      <a:pt x="53184" y="12563"/>
                      <a:pt x="50964" y="6124"/>
                      <a:pt x="45507" y="2356"/>
                    </a:cubicBezTo>
                    <a:cubicBezTo>
                      <a:pt x="34326" y="-5366"/>
                      <a:pt x="-2331" y="6995"/>
                      <a:pt x="117" y="23426"/>
                    </a:cubicBezTo>
                    <a:cubicBezTo>
                      <a:pt x="3008" y="42820"/>
                      <a:pt x="49512" y="36474"/>
                      <a:pt x="51943" y="1805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60" name="Google Shape;3960;p31"/>
              <p:cNvSpPr/>
              <p:nvPr/>
            </p:nvSpPr>
            <p:spPr>
              <a:xfrm>
                <a:off x="14659969" y="524738"/>
                <a:ext cx="95749" cy="43542"/>
              </a:xfrm>
              <a:custGeom>
                <a:rect b="b" l="l" r="r" t="t"/>
                <a:pathLst>
                  <a:path extrusionOk="0" h="43542" w="95749">
                    <a:moveTo>
                      <a:pt x="95395" y="8590"/>
                    </a:moveTo>
                    <a:cubicBezTo>
                      <a:pt x="90370" y="-8602"/>
                      <a:pt x="71595" y="3129"/>
                      <a:pt x="19548" y="16613"/>
                    </a:cubicBezTo>
                    <a:cubicBezTo>
                      <a:pt x="10010" y="19084"/>
                      <a:pt x="-2191" y="21455"/>
                      <a:pt x="337" y="34378"/>
                    </a:cubicBezTo>
                    <a:cubicBezTo>
                      <a:pt x="5120" y="51536"/>
                      <a:pt x="21675" y="42211"/>
                      <a:pt x="76917" y="26021"/>
                    </a:cubicBezTo>
                    <a:cubicBezTo>
                      <a:pt x="85950" y="23373"/>
                      <a:pt x="97975" y="20950"/>
                      <a:pt x="95395" y="859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61" name="Google Shape;3961;p31"/>
              <p:cNvSpPr/>
              <p:nvPr/>
            </p:nvSpPr>
            <p:spPr>
              <a:xfrm>
                <a:off x="14713027" y="599507"/>
                <a:ext cx="40557" cy="34072"/>
              </a:xfrm>
              <a:custGeom>
                <a:rect b="b" l="l" r="r" t="t"/>
                <a:pathLst>
                  <a:path extrusionOk="0" h="34072" w="40557">
                    <a:moveTo>
                      <a:pt x="30824" y="557"/>
                    </a:moveTo>
                    <a:cubicBezTo>
                      <a:pt x="19581" y="-3235"/>
                      <a:pt x="-4409" y="13093"/>
                      <a:pt x="706" y="26321"/>
                    </a:cubicBezTo>
                    <a:cubicBezTo>
                      <a:pt x="7131" y="42939"/>
                      <a:pt x="42354" y="30168"/>
                      <a:pt x="40486" y="13080"/>
                    </a:cubicBezTo>
                    <a:cubicBezTo>
                      <a:pt x="40241" y="7805"/>
                      <a:pt x="36820" y="2579"/>
                      <a:pt x="30824" y="55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62" name="Google Shape;3962;p31"/>
              <p:cNvSpPr/>
              <p:nvPr/>
            </p:nvSpPr>
            <p:spPr>
              <a:xfrm>
                <a:off x="14514948" y="1081020"/>
                <a:ext cx="43686" cy="59484"/>
              </a:xfrm>
              <a:custGeom>
                <a:rect b="b" l="l" r="r" t="t"/>
                <a:pathLst>
                  <a:path extrusionOk="0" h="59484" w="43686">
                    <a:moveTo>
                      <a:pt x="6421" y="1308"/>
                    </a:moveTo>
                    <a:cubicBezTo>
                      <a:pt x="-6050" y="8166"/>
                      <a:pt x="2710" y="21542"/>
                      <a:pt x="7164" y="30532"/>
                    </a:cubicBezTo>
                    <a:cubicBezTo>
                      <a:pt x="12303" y="40898"/>
                      <a:pt x="22343" y="67685"/>
                      <a:pt x="38545" y="57022"/>
                    </a:cubicBezTo>
                    <a:cubicBezTo>
                      <a:pt x="51358" y="47064"/>
                      <a:pt x="36833" y="32989"/>
                      <a:pt x="31549" y="23374"/>
                    </a:cubicBezTo>
                    <a:cubicBezTo>
                      <a:pt x="26496" y="14180"/>
                      <a:pt x="20818" y="-5193"/>
                      <a:pt x="6421" y="130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63" name="Google Shape;3963;p31"/>
              <p:cNvSpPr/>
              <p:nvPr/>
            </p:nvSpPr>
            <p:spPr>
              <a:xfrm>
                <a:off x="14449830" y="1118305"/>
                <a:ext cx="50174" cy="78433"/>
              </a:xfrm>
              <a:custGeom>
                <a:rect b="b" l="l" r="r" t="t"/>
                <a:pathLst>
                  <a:path extrusionOk="0" h="78433" w="50174">
                    <a:moveTo>
                      <a:pt x="6839" y="1086"/>
                    </a:moveTo>
                    <a:cubicBezTo>
                      <a:pt x="-3827" y="6257"/>
                      <a:pt x="289" y="16370"/>
                      <a:pt x="3840" y="24769"/>
                    </a:cubicBezTo>
                    <a:cubicBezTo>
                      <a:pt x="22204" y="68192"/>
                      <a:pt x="30556" y="84185"/>
                      <a:pt x="44261" y="76632"/>
                    </a:cubicBezTo>
                    <a:cubicBezTo>
                      <a:pt x="58236" y="67435"/>
                      <a:pt x="43949" y="52414"/>
                      <a:pt x="37137" y="38415"/>
                    </a:cubicBezTo>
                    <a:cubicBezTo>
                      <a:pt x="27000" y="17590"/>
                      <a:pt x="23124" y="-5288"/>
                      <a:pt x="6839" y="108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64" name="Google Shape;3964;p31"/>
              <p:cNvSpPr/>
              <p:nvPr/>
            </p:nvSpPr>
            <p:spPr>
              <a:xfrm>
                <a:off x="14380452" y="1138662"/>
                <a:ext cx="38711" cy="55694"/>
              </a:xfrm>
              <a:custGeom>
                <a:rect b="b" l="l" r="r" t="t"/>
                <a:pathLst>
                  <a:path extrusionOk="0" h="55694" w="38711">
                    <a:moveTo>
                      <a:pt x="38711" y="37718"/>
                    </a:moveTo>
                    <a:cubicBezTo>
                      <a:pt x="38659" y="37580"/>
                      <a:pt x="38604" y="37442"/>
                      <a:pt x="38552" y="37303"/>
                    </a:cubicBezTo>
                    <a:cubicBezTo>
                      <a:pt x="37252" y="29914"/>
                      <a:pt x="34800" y="27560"/>
                      <a:pt x="27862" y="7962"/>
                    </a:cubicBezTo>
                    <a:cubicBezTo>
                      <a:pt x="22447" y="-4201"/>
                      <a:pt x="6293" y="-1512"/>
                      <a:pt x="1230" y="9835"/>
                    </a:cubicBezTo>
                    <a:cubicBezTo>
                      <a:pt x="-4763" y="23281"/>
                      <a:pt x="12363" y="51637"/>
                      <a:pt x="26206" y="55695"/>
                    </a:cubicBezTo>
                    <a:lnTo>
                      <a:pt x="27392" y="55332"/>
                    </a:lnTo>
                    <a:cubicBezTo>
                      <a:pt x="34765" y="53071"/>
                      <a:pt x="39102" y="45903"/>
                      <a:pt x="38580" y="38212"/>
                    </a:cubicBezTo>
                    <a:cubicBezTo>
                      <a:pt x="38562" y="37932"/>
                      <a:pt x="38590" y="37763"/>
                      <a:pt x="38711" y="3771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65" name="Google Shape;3965;p31"/>
              <p:cNvSpPr/>
              <p:nvPr/>
            </p:nvSpPr>
            <p:spPr>
              <a:xfrm>
                <a:off x="13856280" y="1160090"/>
                <a:ext cx="48479" cy="58710"/>
              </a:xfrm>
              <a:custGeom>
                <a:rect b="b" l="l" r="r" t="t"/>
                <a:pathLst>
                  <a:path extrusionOk="0" h="58710" w="48479">
                    <a:moveTo>
                      <a:pt x="43491" y="2329"/>
                    </a:moveTo>
                    <a:cubicBezTo>
                      <a:pt x="32190" y="-5088"/>
                      <a:pt x="25076" y="6902"/>
                      <a:pt x="19062" y="14655"/>
                    </a:cubicBezTo>
                    <a:cubicBezTo>
                      <a:pt x="11693" y="24153"/>
                      <a:pt x="-10579" y="45399"/>
                      <a:pt x="5993" y="56681"/>
                    </a:cubicBezTo>
                    <a:cubicBezTo>
                      <a:pt x="20795" y="65142"/>
                      <a:pt x="28562" y="44995"/>
                      <a:pt x="35109" y="35749"/>
                    </a:cubicBezTo>
                    <a:cubicBezTo>
                      <a:pt x="41268" y="27046"/>
                      <a:pt x="56232" y="12204"/>
                      <a:pt x="43491" y="232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66" name="Google Shape;3966;p31"/>
              <p:cNvSpPr/>
              <p:nvPr/>
            </p:nvSpPr>
            <p:spPr>
              <a:xfrm>
                <a:off x="13743106" y="1129553"/>
                <a:ext cx="82191" cy="115282"/>
              </a:xfrm>
              <a:custGeom>
                <a:rect b="b" l="l" r="r" t="t"/>
                <a:pathLst>
                  <a:path extrusionOk="0" h="115282" w="82191">
                    <a:moveTo>
                      <a:pt x="76615" y="2232"/>
                    </a:moveTo>
                    <a:cubicBezTo>
                      <a:pt x="62485" y="-5711"/>
                      <a:pt x="62104" y="4341"/>
                      <a:pt x="8390" y="85486"/>
                    </a:cubicBezTo>
                    <a:cubicBezTo>
                      <a:pt x="2757" y="93996"/>
                      <a:pt x="-5723" y="104894"/>
                      <a:pt x="5548" y="113051"/>
                    </a:cubicBezTo>
                    <a:cubicBezTo>
                      <a:pt x="18022" y="120666"/>
                      <a:pt x="25070" y="107051"/>
                      <a:pt x="30838" y="98303"/>
                    </a:cubicBezTo>
                    <a:cubicBezTo>
                      <a:pt x="45255" y="76434"/>
                      <a:pt x="59410" y="54341"/>
                      <a:pt x="72922" y="31898"/>
                    </a:cubicBezTo>
                    <a:cubicBezTo>
                      <a:pt x="78168" y="23181"/>
                      <a:pt x="88691" y="10327"/>
                      <a:pt x="76615" y="223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67" name="Google Shape;3967;p31"/>
              <p:cNvSpPr/>
              <p:nvPr/>
            </p:nvSpPr>
            <p:spPr>
              <a:xfrm>
                <a:off x="13726555" y="1084878"/>
                <a:ext cx="47484" cy="48164"/>
              </a:xfrm>
              <a:custGeom>
                <a:rect b="b" l="l" r="r" t="t"/>
                <a:pathLst>
                  <a:path extrusionOk="0" h="48164" w="47484">
                    <a:moveTo>
                      <a:pt x="47442" y="14379"/>
                    </a:moveTo>
                    <a:cubicBezTo>
                      <a:pt x="46719" y="7356"/>
                      <a:pt x="41649" y="1985"/>
                      <a:pt x="35798" y="630"/>
                    </a:cubicBezTo>
                    <a:cubicBezTo>
                      <a:pt x="18012" y="-5415"/>
                      <a:pt x="-11518" y="33746"/>
                      <a:pt x="4704" y="45940"/>
                    </a:cubicBezTo>
                    <a:cubicBezTo>
                      <a:pt x="18617" y="56395"/>
                      <a:pt x="48770" y="27310"/>
                      <a:pt x="47442" y="1437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68" name="Google Shape;3968;p31"/>
              <p:cNvSpPr/>
              <p:nvPr/>
            </p:nvSpPr>
            <p:spPr>
              <a:xfrm>
                <a:off x="13575172" y="483891"/>
                <a:ext cx="57635" cy="34530"/>
              </a:xfrm>
              <a:custGeom>
                <a:rect b="b" l="l" r="r" t="t"/>
                <a:pathLst>
                  <a:path extrusionOk="0" h="34530" w="57635">
                    <a:moveTo>
                      <a:pt x="50" y="18057"/>
                    </a:moveTo>
                    <a:cubicBezTo>
                      <a:pt x="1523" y="34730"/>
                      <a:pt x="43607" y="38913"/>
                      <a:pt x="52737" y="29847"/>
                    </a:cubicBezTo>
                    <a:cubicBezTo>
                      <a:pt x="58685" y="23940"/>
                      <a:pt x="59062" y="14818"/>
                      <a:pt x="54705" y="9226"/>
                    </a:cubicBezTo>
                    <a:cubicBezTo>
                      <a:pt x="45741" y="-5692"/>
                      <a:pt x="-1755" y="-2357"/>
                      <a:pt x="50" y="1805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69" name="Google Shape;3969;p31"/>
              <p:cNvSpPr/>
              <p:nvPr/>
            </p:nvSpPr>
            <p:spPr>
              <a:xfrm>
                <a:off x="13485639" y="553716"/>
                <a:ext cx="139400" cy="27212"/>
              </a:xfrm>
              <a:custGeom>
                <a:rect b="b" l="l" r="r" t="t"/>
                <a:pathLst>
                  <a:path extrusionOk="0" h="27212" w="139400">
                    <a:moveTo>
                      <a:pt x="109921" y="1910"/>
                    </a:moveTo>
                    <a:cubicBezTo>
                      <a:pt x="82279" y="403"/>
                      <a:pt x="54561" y="-441"/>
                      <a:pt x="26881" y="237"/>
                    </a:cubicBezTo>
                    <a:cubicBezTo>
                      <a:pt x="16216" y="496"/>
                      <a:pt x="-41" y="-769"/>
                      <a:pt x="0" y="14242"/>
                    </a:cubicBezTo>
                    <a:cubicBezTo>
                      <a:pt x="1210" y="29060"/>
                      <a:pt x="16932" y="26474"/>
                      <a:pt x="27525" y="26212"/>
                    </a:cubicBezTo>
                    <a:cubicBezTo>
                      <a:pt x="121731" y="23865"/>
                      <a:pt x="137705" y="34704"/>
                      <a:pt x="139400" y="15777"/>
                    </a:cubicBezTo>
                    <a:cubicBezTo>
                      <a:pt x="139566" y="265"/>
                      <a:pt x="120452" y="2484"/>
                      <a:pt x="109921" y="191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70" name="Google Shape;3970;p31"/>
              <p:cNvSpPr/>
              <p:nvPr/>
            </p:nvSpPr>
            <p:spPr>
              <a:xfrm>
                <a:off x="13567991" y="624297"/>
                <a:ext cx="49076" cy="32422"/>
              </a:xfrm>
              <a:custGeom>
                <a:rect b="b" l="l" r="r" t="t"/>
                <a:pathLst>
                  <a:path extrusionOk="0" h="32422" w="49076">
                    <a:moveTo>
                      <a:pt x="375" y="21603"/>
                    </a:moveTo>
                    <a:cubicBezTo>
                      <a:pt x="5707" y="42310"/>
                      <a:pt x="62983" y="30907"/>
                      <a:pt x="45910" y="7528"/>
                    </a:cubicBezTo>
                    <a:cubicBezTo>
                      <a:pt x="36929" y="-8458"/>
                      <a:pt x="-4346" y="3280"/>
                      <a:pt x="375" y="21603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3971" name="Google Shape;3971;p31"/>
          <p:cNvGrpSpPr/>
          <p:nvPr/>
        </p:nvGrpSpPr>
        <p:grpSpPr>
          <a:xfrm rot="897823">
            <a:off x="1899734" y="2788651"/>
            <a:ext cx="482211" cy="473869"/>
            <a:chOff x="13258658" y="-192326"/>
            <a:chExt cx="1758623" cy="1728199"/>
          </a:xfrm>
        </p:grpSpPr>
        <p:sp>
          <p:nvSpPr>
            <p:cNvPr id="3972" name="Google Shape;3972;p31"/>
            <p:cNvSpPr/>
            <p:nvPr/>
          </p:nvSpPr>
          <p:spPr>
            <a:xfrm>
              <a:off x="13258658" y="-192326"/>
              <a:ext cx="1758623" cy="1728199"/>
            </a:xfrm>
            <a:custGeom>
              <a:rect b="b" l="l" r="r" t="t"/>
              <a:pathLst>
                <a:path extrusionOk="0" h="1728199" w="1758623">
                  <a:moveTo>
                    <a:pt x="865774" y="16"/>
                  </a:moveTo>
                  <a:cubicBezTo>
                    <a:pt x="936575" y="-1411"/>
                    <a:pt x="974122" y="91559"/>
                    <a:pt x="993644" y="146405"/>
                  </a:cubicBezTo>
                  <a:cubicBezTo>
                    <a:pt x="1043612" y="286800"/>
                    <a:pt x="1112242" y="418745"/>
                    <a:pt x="1164524" y="558428"/>
                  </a:cubicBezTo>
                  <a:cubicBezTo>
                    <a:pt x="1166831" y="564587"/>
                    <a:pt x="1172623" y="568721"/>
                    <a:pt x="1179201" y="568818"/>
                  </a:cubicBezTo>
                  <a:cubicBezTo>
                    <a:pt x="1326873" y="571027"/>
                    <a:pt x="1574907" y="594668"/>
                    <a:pt x="1682332" y="607277"/>
                  </a:cubicBezTo>
                  <a:cubicBezTo>
                    <a:pt x="1882372" y="630819"/>
                    <a:pt x="1661316" y="797265"/>
                    <a:pt x="1340128" y="1039614"/>
                  </a:cubicBezTo>
                  <a:cubicBezTo>
                    <a:pt x="1334761" y="1043664"/>
                    <a:pt x="1332496" y="1050677"/>
                    <a:pt x="1334474" y="1057103"/>
                  </a:cubicBezTo>
                  <a:cubicBezTo>
                    <a:pt x="1571349" y="1826179"/>
                    <a:pt x="1530468" y="1765816"/>
                    <a:pt x="1260591" y="1605025"/>
                  </a:cubicBezTo>
                  <a:cubicBezTo>
                    <a:pt x="1023053" y="1463464"/>
                    <a:pt x="936160" y="1398937"/>
                    <a:pt x="902978" y="1375624"/>
                  </a:cubicBezTo>
                  <a:cubicBezTo>
                    <a:pt x="897258" y="1371604"/>
                    <a:pt x="889601" y="1371759"/>
                    <a:pt x="884047" y="1376004"/>
                  </a:cubicBezTo>
                  <a:cubicBezTo>
                    <a:pt x="851830" y="1400634"/>
                    <a:pt x="767611" y="1468608"/>
                    <a:pt x="535968" y="1619617"/>
                  </a:cubicBezTo>
                  <a:cubicBezTo>
                    <a:pt x="272790" y="1791148"/>
                    <a:pt x="234379" y="1853104"/>
                    <a:pt x="440060" y="1075118"/>
                  </a:cubicBezTo>
                  <a:cubicBezTo>
                    <a:pt x="441779" y="1068620"/>
                    <a:pt x="439233" y="1061700"/>
                    <a:pt x="433707" y="1057870"/>
                  </a:cubicBezTo>
                  <a:cubicBezTo>
                    <a:pt x="103013" y="828649"/>
                    <a:pt x="-124576" y="671238"/>
                    <a:pt x="74354" y="639660"/>
                  </a:cubicBezTo>
                  <a:cubicBezTo>
                    <a:pt x="181184" y="622738"/>
                    <a:pt x="428063" y="589124"/>
                    <a:pt x="575528" y="580974"/>
                  </a:cubicBezTo>
                  <a:cubicBezTo>
                    <a:pt x="582098" y="580611"/>
                    <a:pt x="587718" y="576246"/>
                    <a:pt x="589776" y="570000"/>
                  </a:cubicBezTo>
                  <a:cubicBezTo>
                    <a:pt x="636386" y="428326"/>
                    <a:pt x="699642" y="293723"/>
                    <a:pt x="743911" y="151431"/>
                  </a:cubicBezTo>
                  <a:cubicBezTo>
                    <a:pt x="761202" y="95845"/>
                    <a:pt x="794972" y="1440"/>
                    <a:pt x="865774" y="16"/>
                  </a:cubicBezTo>
                  <a:close/>
                </a:path>
              </a:pathLst>
            </a:custGeom>
            <a:solidFill>
              <a:srgbClr val="FFD16C"/>
            </a:solidFill>
            <a:ln cap="flat" cmpd="sng" w="9525">
              <a:solidFill>
                <a:schemeClr val="accent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973" name="Google Shape;3973;p31"/>
            <p:cNvGrpSpPr/>
            <p:nvPr/>
          </p:nvGrpSpPr>
          <p:grpSpPr>
            <a:xfrm>
              <a:off x="13485639" y="58919"/>
              <a:ext cx="1270079" cy="1185916"/>
              <a:chOff x="13485639" y="58919"/>
              <a:chExt cx="1270079" cy="1185916"/>
            </a:xfrm>
          </p:grpSpPr>
          <p:sp>
            <p:nvSpPr>
              <p:cNvPr id="3974" name="Google Shape;3974;p31"/>
              <p:cNvSpPr/>
              <p:nvPr/>
            </p:nvSpPr>
            <p:spPr>
              <a:xfrm>
                <a:off x="14114639" y="58919"/>
                <a:ext cx="28405" cy="92419"/>
              </a:xfrm>
              <a:custGeom>
                <a:rect b="b" l="l" r="r" t="t"/>
                <a:pathLst>
                  <a:path extrusionOk="0" h="92419" w="28405">
                    <a:moveTo>
                      <a:pt x="11114" y="8"/>
                    </a:moveTo>
                    <a:cubicBezTo>
                      <a:pt x="-1097" y="1304"/>
                      <a:pt x="-278" y="13039"/>
                      <a:pt x="248" y="22333"/>
                    </a:cubicBezTo>
                    <a:cubicBezTo>
                      <a:pt x="3239" y="75389"/>
                      <a:pt x="275" y="93079"/>
                      <a:pt x="17141" y="92401"/>
                    </a:cubicBezTo>
                    <a:cubicBezTo>
                      <a:pt x="29896" y="90877"/>
                      <a:pt x="28723" y="79028"/>
                      <a:pt x="28007" y="69364"/>
                    </a:cubicBezTo>
                    <a:cubicBezTo>
                      <a:pt x="24068" y="16146"/>
                      <a:pt x="27157" y="-427"/>
                      <a:pt x="11114" y="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75" name="Google Shape;3975;p31"/>
              <p:cNvSpPr/>
              <p:nvPr/>
            </p:nvSpPr>
            <p:spPr>
              <a:xfrm>
                <a:off x="14193684" y="93334"/>
                <a:ext cx="30137" cy="44548"/>
              </a:xfrm>
              <a:custGeom>
                <a:rect b="b" l="l" r="r" t="t"/>
                <a:pathLst>
                  <a:path extrusionOk="0" h="44548" w="30137">
                    <a:moveTo>
                      <a:pt x="22848" y="3134"/>
                    </a:moveTo>
                    <a:cubicBezTo>
                      <a:pt x="16810" y="-1170"/>
                      <a:pt x="8739" y="-1377"/>
                      <a:pt x="3769" y="4627"/>
                    </a:cubicBezTo>
                    <a:cubicBezTo>
                      <a:pt x="-3694" y="13638"/>
                      <a:pt x="-208" y="44037"/>
                      <a:pt x="15423" y="44541"/>
                    </a:cubicBezTo>
                    <a:cubicBezTo>
                      <a:pt x="32649" y="45101"/>
                      <a:pt x="34247" y="11260"/>
                      <a:pt x="22848" y="3134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76" name="Google Shape;3976;p31"/>
              <p:cNvSpPr/>
              <p:nvPr/>
            </p:nvSpPr>
            <p:spPr>
              <a:xfrm>
                <a:off x="14034595" y="81136"/>
                <a:ext cx="31640" cy="46160"/>
              </a:xfrm>
              <a:custGeom>
                <a:rect b="b" l="l" r="r" t="t"/>
                <a:pathLst>
                  <a:path extrusionOk="0" h="46160" w="31640">
                    <a:moveTo>
                      <a:pt x="25384" y="3455"/>
                    </a:moveTo>
                    <a:cubicBezTo>
                      <a:pt x="21054" y="-333"/>
                      <a:pt x="14487" y="-1512"/>
                      <a:pt x="8908" y="2508"/>
                    </a:cubicBezTo>
                    <a:cubicBezTo>
                      <a:pt x="-854" y="9542"/>
                      <a:pt x="-5395" y="41199"/>
                      <a:pt x="10157" y="45696"/>
                    </a:cubicBezTo>
                    <a:cubicBezTo>
                      <a:pt x="27611" y="50738"/>
                      <a:pt x="39538" y="13306"/>
                      <a:pt x="25384" y="3455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77" name="Google Shape;3977;p31"/>
              <p:cNvSpPr/>
              <p:nvPr/>
            </p:nvSpPr>
            <p:spPr>
              <a:xfrm>
                <a:off x="14650152" y="465183"/>
                <a:ext cx="52278" cy="35255"/>
              </a:xfrm>
              <a:custGeom>
                <a:rect b="b" l="l" r="r" t="t"/>
                <a:pathLst>
                  <a:path extrusionOk="0" h="35255" w="52278">
                    <a:moveTo>
                      <a:pt x="51943" y="18058"/>
                    </a:moveTo>
                    <a:cubicBezTo>
                      <a:pt x="53184" y="12563"/>
                      <a:pt x="50964" y="6124"/>
                      <a:pt x="45507" y="2356"/>
                    </a:cubicBezTo>
                    <a:cubicBezTo>
                      <a:pt x="34326" y="-5366"/>
                      <a:pt x="-2331" y="6995"/>
                      <a:pt x="117" y="23426"/>
                    </a:cubicBezTo>
                    <a:cubicBezTo>
                      <a:pt x="3008" y="42820"/>
                      <a:pt x="49512" y="36474"/>
                      <a:pt x="51943" y="1805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78" name="Google Shape;3978;p31"/>
              <p:cNvSpPr/>
              <p:nvPr/>
            </p:nvSpPr>
            <p:spPr>
              <a:xfrm>
                <a:off x="14659969" y="524738"/>
                <a:ext cx="95749" cy="43542"/>
              </a:xfrm>
              <a:custGeom>
                <a:rect b="b" l="l" r="r" t="t"/>
                <a:pathLst>
                  <a:path extrusionOk="0" h="43542" w="95749">
                    <a:moveTo>
                      <a:pt x="95395" y="8590"/>
                    </a:moveTo>
                    <a:cubicBezTo>
                      <a:pt x="90370" y="-8602"/>
                      <a:pt x="71595" y="3129"/>
                      <a:pt x="19548" y="16613"/>
                    </a:cubicBezTo>
                    <a:cubicBezTo>
                      <a:pt x="10010" y="19084"/>
                      <a:pt x="-2191" y="21455"/>
                      <a:pt x="337" y="34378"/>
                    </a:cubicBezTo>
                    <a:cubicBezTo>
                      <a:pt x="5120" y="51536"/>
                      <a:pt x="21675" y="42211"/>
                      <a:pt x="76917" y="26021"/>
                    </a:cubicBezTo>
                    <a:cubicBezTo>
                      <a:pt x="85950" y="23373"/>
                      <a:pt x="97975" y="20950"/>
                      <a:pt x="95395" y="859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79" name="Google Shape;3979;p31"/>
              <p:cNvSpPr/>
              <p:nvPr/>
            </p:nvSpPr>
            <p:spPr>
              <a:xfrm>
                <a:off x="14713027" y="599507"/>
                <a:ext cx="40557" cy="34072"/>
              </a:xfrm>
              <a:custGeom>
                <a:rect b="b" l="l" r="r" t="t"/>
                <a:pathLst>
                  <a:path extrusionOk="0" h="34072" w="40557">
                    <a:moveTo>
                      <a:pt x="30824" y="557"/>
                    </a:moveTo>
                    <a:cubicBezTo>
                      <a:pt x="19581" y="-3235"/>
                      <a:pt x="-4409" y="13093"/>
                      <a:pt x="706" y="26321"/>
                    </a:cubicBezTo>
                    <a:cubicBezTo>
                      <a:pt x="7131" y="42939"/>
                      <a:pt x="42354" y="30168"/>
                      <a:pt x="40486" y="13080"/>
                    </a:cubicBezTo>
                    <a:cubicBezTo>
                      <a:pt x="40241" y="7805"/>
                      <a:pt x="36820" y="2579"/>
                      <a:pt x="30824" y="55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80" name="Google Shape;3980;p31"/>
              <p:cNvSpPr/>
              <p:nvPr/>
            </p:nvSpPr>
            <p:spPr>
              <a:xfrm>
                <a:off x="14514948" y="1081020"/>
                <a:ext cx="43686" cy="59484"/>
              </a:xfrm>
              <a:custGeom>
                <a:rect b="b" l="l" r="r" t="t"/>
                <a:pathLst>
                  <a:path extrusionOk="0" h="59484" w="43686">
                    <a:moveTo>
                      <a:pt x="6421" y="1308"/>
                    </a:moveTo>
                    <a:cubicBezTo>
                      <a:pt x="-6050" y="8166"/>
                      <a:pt x="2710" y="21542"/>
                      <a:pt x="7164" y="30532"/>
                    </a:cubicBezTo>
                    <a:cubicBezTo>
                      <a:pt x="12303" y="40898"/>
                      <a:pt x="22343" y="67685"/>
                      <a:pt x="38545" y="57022"/>
                    </a:cubicBezTo>
                    <a:cubicBezTo>
                      <a:pt x="51358" y="47064"/>
                      <a:pt x="36833" y="32989"/>
                      <a:pt x="31549" y="23374"/>
                    </a:cubicBezTo>
                    <a:cubicBezTo>
                      <a:pt x="26496" y="14180"/>
                      <a:pt x="20818" y="-5193"/>
                      <a:pt x="6421" y="130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81" name="Google Shape;3981;p31"/>
              <p:cNvSpPr/>
              <p:nvPr/>
            </p:nvSpPr>
            <p:spPr>
              <a:xfrm>
                <a:off x="14449830" y="1118305"/>
                <a:ext cx="50174" cy="78433"/>
              </a:xfrm>
              <a:custGeom>
                <a:rect b="b" l="l" r="r" t="t"/>
                <a:pathLst>
                  <a:path extrusionOk="0" h="78433" w="50174">
                    <a:moveTo>
                      <a:pt x="6839" y="1086"/>
                    </a:moveTo>
                    <a:cubicBezTo>
                      <a:pt x="-3827" y="6257"/>
                      <a:pt x="289" y="16370"/>
                      <a:pt x="3840" y="24769"/>
                    </a:cubicBezTo>
                    <a:cubicBezTo>
                      <a:pt x="22204" y="68192"/>
                      <a:pt x="30556" y="84185"/>
                      <a:pt x="44261" y="76632"/>
                    </a:cubicBezTo>
                    <a:cubicBezTo>
                      <a:pt x="58236" y="67435"/>
                      <a:pt x="43949" y="52414"/>
                      <a:pt x="37137" y="38415"/>
                    </a:cubicBezTo>
                    <a:cubicBezTo>
                      <a:pt x="27000" y="17590"/>
                      <a:pt x="23124" y="-5288"/>
                      <a:pt x="6839" y="108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82" name="Google Shape;3982;p31"/>
              <p:cNvSpPr/>
              <p:nvPr/>
            </p:nvSpPr>
            <p:spPr>
              <a:xfrm>
                <a:off x="14380452" y="1138662"/>
                <a:ext cx="38711" cy="55694"/>
              </a:xfrm>
              <a:custGeom>
                <a:rect b="b" l="l" r="r" t="t"/>
                <a:pathLst>
                  <a:path extrusionOk="0" h="55694" w="38711">
                    <a:moveTo>
                      <a:pt x="38711" y="37718"/>
                    </a:moveTo>
                    <a:cubicBezTo>
                      <a:pt x="38659" y="37580"/>
                      <a:pt x="38604" y="37442"/>
                      <a:pt x="38552" y="37303"/>
                    </a:cubicBezTo>
                    <a:cubicBezTo>
                      <a:pt x="37252" y="29914"/>
                      <a:pt x="34800" y="27560"/>
                      <a:pt x="27862" y="7962"/>
                    </a:cubicBezTo>
                    <a:cubicBezTo>
                      <a:pt x="22447" y="-4201"/>
                      <a:pt x="6293" y="-1512"/>
                      <a:pt x="1230" y="9835"/>
                    </a:cubicBezTo>
                    <a:cubicBezTo>
                      <a:pt x="-4763" y="23281"/>
                      <a:pt x="12363" y="51637"/>
                      <a:pt x="26206" y="55695"/>
                    </a:cubicBezTo>
                    <a:lnTo>
                      <a:pt x="27392" y="55332"/>
                    </a:lnTo>
                    <a:cubicBezTo>
                      <a:pt x="34765" y="53071"/>
                      <a:pt x="39102" y="45903"/>
                      <a:pt x="38580" y="38212"/>
                    </a:cubicBezTo>
                    <a:cubicBezTo>
                      <a:pt x="38562" y="37932"/>
                      <a:pt x="38590" y="37763"/>
                      <a:pt x="38711" y="3771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83" name="Google Shape;3983;p31"/>
              <p:cNvSpPr/>
              <p:nvPr/>
            </p:nvSpPr>
            <p:spPr>
              <a:xfrm>
                <a:off x="13856280" y="1160090"/>
                <a:ext cx="48479" cy="58710"/>
              </a:xfrm>
              <a:custGeom>
                <a:rect b="b" l="l" r="r" t="t"/>
                <a:pathLst>
                  <a:path extrusionOk="0" h="58710" w="48479">
                    <a:moveTo>
                      <a:pt x="43491" y="2329"/>
                    </a:moveTo>
                    <a:cubicBezTo>
                      <a:pt x="32190" y="-5088"/>
                      <a:pt x="25076" y="6902"/>
                      <a:pt x="19062" y="14655"/>
                    </a:cubicBezTo>
                    <a:cubicBezTo>
                      <a:pt x="11693" y="24153"/>
                      <a:pt x="-10579" y="45399"/>
                      <a:pt x="5993" y="56681"/>
                    </a:cubicBezTo>
                    <a:cubicBezTo>
                      <a:pt x="20795" y="65142"/>
                      <a:pt x="28562" y="44995"/>
                      <a:pt x="35109" y="35749"/>
                    </a:cubicBezTo>
                    <a:cubicBezTo>
                      <a:pt x="41268" y="27046"/>
                      <a:pt x="56232" y="12204"/>
                      <a:pt x="43491" y="232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84" name="Google Shape;3984;p31"/>
              <p:cNvSpPr/>
              <p:nvPr/>
            </p:nvSpPr>
            <p:spPr>
              <a:xfrm>
                <a:off x="13743106" y="1129553"/>
                <a:ext cx="82191" cy="115282"/>
              </a:xfrm>
              <a:custGeom>
                <a:rect b="b" l="l" r="r" t="t"/>
                <a:pathLst>
                  <a:path extrusionOk="0" h="115282" w="82191">
                    <a:moveTo>
                      <a:pt x="76615" y="2232"/>
                    </a:moveTo>
                    <a:cubicBezTo>
                      <a:pt x="62485" y="-5711"/>
                      <a:pt x="62104" y="4341"/>
                      <a:pt x="8390" y="85486"/>
                    </a:cubicBezTo>
                    <a:cubicBezTo>
                      <a:pt x="2757" y="93996"/>
                      <a:pt x="-5723" y="104894"/>
                      <a:pt x="5548" y="113051"/>
                    </a:cubicBezTo>
                    <a:cubicBezTo>
                      <a:pt x="18022" y="120666"/>
                      <a:pt x="25070" y="107051"/>
                      <a:pt x="30838" y="98303"/>
                    </a:cubicBezTo>
                    <a:cubicBezTo>
                      <a:pt x="45255" y="76434"/>
                      <a:pt x="59410" y="54341"/>
                      <a:pt x="72922" y="31898"/>
                    </a:cubicBezTo>
                    <a:cubicBezTo>
                      <a:pt x="78168" y="23181"/>
                      <a:pt x="88691" y="10327"/>
                      <a:pt x="76615" y="223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85" name="Google Shape;3985;p31"/>
              <p:cNvSpPr/>
              <p:nvPr/>
            </p:nvSpPr>
            <p:spPr>
              <a:xfrm>
                <a:off x="13726555" y="1084878"/>
                <a:ext cx="47484" cy="48164"/>
              </a:xfrm>
              <a:custGeom>
                <a:rect b="b" l="l" r="r" t="t"/>
                <a:pathLst>
                  <a:path extrusionOk="0" h="48164" w="47484">
                    <a:moveTo>
                      <a:pt x="47442" y="14379"/>
                    </a:moveTo>
                    <a:cubicBezTo>
                      <a:pt x="46719" y="7356"/>
                      <a:pt x="41649" y="1985"/>
                      <a:pt x="35798" y="630"/>
                    </a:cubicBezTo>
                    <a:cubicBezTo>
                      <a:pt x="18012" y="-5415"/>
                      <a:pt x="-11518" y="33746"/>
                      <a:pt x="4704" y="45940"/>
                    </a:cubicBezTo>
                    <a:cubicBezTo>
                      <a:pt x="18617" y="56395"/>
                      <a:pt x="48770" y="27310"/>
                      <a:pt x="47442" y="1437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86" name="Google Shape;3986;p31"/>
              <p:cNvSpPr/>
              <p:nvPr/>
            </p:nvSpPr>
            <p:spPr>
              <a:xfrm>
                <a:off x="13575172" y="483891"/>
                <a:ext cx="57635" cy="34530"/>
              </a:xfrm>
              <a:custGeom>
                <a:rect b="b" l="l" r="r" t="t"/>
                <a:pathLst>
                  <a:path extrusionOk="0" h="34530" w="57635">
                    <a:moveTo>
                      <a:pt x="50" y="18057"/>
                    </a:moveTo>
                    <a:cubicBezTo>
                      <a:pt x="1523" y="34730"/>
                      <a:pt x="43607" y="38913"/>
                      <a:pt x="52737" y="29847"/>
                    </a:cubicBezTo>
                    <a:cubicBezTo>
                      <a:pt x="58685" y="23940"/>
                      <a:pt x="59062" y="14818"/>
                      <a:pt x="54705" y="9226"/>
                    </a:cubicBezTo>
                    <a:cubicBezTo>
                      <a:pt x="45741" y="-5692"/>
                      <a:pt x="-1755" y="-2357"/>
                      <a:pt x="50" y="1805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87" name="Google Shape;3987;p31"/>
              <p:cNvSpPr/>
              <p:nvPr/>
            </p:nvSpPr>
            <p:spPr>
              <a:xfrm>
                <a:off x="13485639" y="553716"/>
                <a:ext cx="139400" cy="27212"/>
              </a:xfrm>
              <a:custGeom>
                <a:rect b="b" l="l" r="r" t="t"/>
                <a:pathLst>
                  <a:path extrusionOk="0" h="27212" w="139400">
                    <a:moveTo>
                      <a:pt x="109921" y="1910"/>
                    </a:moveTo>
                    <a:cubicBezTo>
                      <a:pt x="82279" y="403"/>
                      <a:pt x="54561" y="-441"/>
                      <a:pt x="26881" y="237"/>
                    </a:cubicBezTo>
                    <a:cubicBezTo>
                      <a:pt x="16216" y="496"/>
                      <a:pt x="-41" y="-769"/>
                      <a:pt x="0" y="14242"/>
                    </a:cubicBezTo>
                    <a:cubicBezTo>
                      <a:pt x="1210" y="29060"/>
                      <a:pt x="16932" y="26474"/>
                      <a:pt x="27525" y="26212"/>
                    </a:cubicBezTo>
                    <a:cubicBezTo>
                      <a:pt x="121731" y="23865"/>
                      <a:pt x="137705" y="34704"/>
                      <a:pt x="139400" y="15777"/>
                    </a:cubicBezTo>
                    <a:cubicBezTo>
                      <a:pt x="139566" y="265"/>
                      <a:pt x="120452" y="2484"/>
                      <a:pt x="109921" y="191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88" name="Google Shape;3988;p31"/>
              <p:cNvSpPr/>
              <p:nvPr/>
            </p:nvSpPr>
            <p:spPr>
              <a:xfrm>
                <a:off x="13567991" y="624297"/>
                <a:ext cx="49076" cy="32422"/>
              </a:xfrm>
              <a:custGeom>
                <a:rect b="b" l="l" r="r" t="t"/>
                <a:pathLst>
                  <a:path extrusionOk="0" h="32422" w="49076">
                    <a:moveTo>
                      <a:pt x="375" y="21603"/>
                    </a:moveTo>
                    <a:cubicBezTo>
                      <a:pt x="5707" y="42310"/>
                      <a:pt x="62983" y="30907"/>
                      <a:pt x="45910" y="7528"/>
                    </a:cubicBezTo>
                    <a:cubicBezTo>
                      <a:pt x="36929" y="-8458"/>
                      <a:pt x="-4346" y="3280"/>
                      <a:pt x="375" y="21603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3989" name="Google Shape;3989;p31"/>
          <p:cNvGrpSpPr/>
          <p:nvPr/>
        </p:nvGrpSpPr>
        <p:grpSpPr>
          <a:xfrm rot="2024379">
            <a:off x="1395788" y="3585098"/>
            <a:ext cx="1084482" cy="1752215"/>
            <a:chOff x="2818571" y="7213682"/>
            <a:chExt cx="2114969" cy="3417189"/>
          </a:xfrm>
        </p:grpSpPr>
        <p:sp>
          <p:nvSpPr>
            <p:cNvPr id="3990" name="Google Shape;3990;p31"/>
            <p:cNvSpPr/>
            <p:nvPr/>
          </p:nvSpPr>
          <p:spPr>
            <a:xfrm>
              <a:off x="4451459" y="9424481"/>
              <a:ext cx="482081" cy="1151679"/>
            </a:xfrm>
            <a:custGeom>
              <a:rect b="b" l="l" r="r" t="t"/>
              <a:pathLst>
                <a:path extrusionOk="0" h="1151679" w="482081">
                  <a:moveTo>
                    <a:pt x="482081" y="981362"/>
                  </a:moveTo>
                  <a:cubicBezTo>
                    <a:pt x="477829" y="1086891"/>
                    <a:pt x="425757" y="1195339"/>
                    <a:pt x="304274" y="1133741"/>
                  </a:cubicBezTo>
                  <a:cubicBezTo>
                    <a:pt x="249713" y="1101551"/>
                    <a:pt x="220330" y="1041463"/>
                    <a:pt x="189115" y="988879"/>
                  </a:cubicBezTo>
                  <a:cubicBezTo>
                    <a:pt x="126637" y="879509"/>
                    <a:pt x="66026" y="769120"/>
                    <a:pt x="0" y="661957"/>
                  </a:cubicBezTo>
                  <a:cubicBezTo>
                    <a:pt x="13269" y="640955"/>
                    <a:pt x="25486" y="619249"/>
                    <a:pt x="36370" y="596853"/>
                  </a:cubicBezTo>
                  <a:cubicBezTo>
                    <a:pt x="128298" y="413097"/>
                    <a:pt x="183748" y="204888"/>
                    <a:pt x="168148" y="0"/>
                  </a:cubicBezTo>
                  <a:cubicBezTo>
                    <a:pt x="238891" y="75130"/>
                    <a:pt x="300774" y="159494"/>
                    <a:pt x="358589" y="244274"/>
                  </a:cubicBezTo>
                  <a:cubicBezTo>
                    <a:pt x="432354" y="345621"/>
                    <a:pt x="439689" y="471428"/>
                    <a:pt x="448111" y="591932"/>
                  </a:cubicBezTo>
                  <a:cubicBezTo>
                    <a:pt x="459036" y="721792"/>
                    <a:pt x="481350" y="850832"/>
                    <a:pt x="482081" y="9813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91" name="Google Shape;3991;p31"/>
            <p:cNvSpPr/>
            <p:nvPr/>
          </p:nvSpPr>
          <p:spPr>
            <a:xfrm>
              <a:off x="2818571" y="9427769"/>
              <a:ext cx="465444" cy="1154572"/>
            </a:xfrm>
            <a:custGeom>
              <a:rect b="b" l="l" r="r" t="t"/>
              <a:pathLst>
                <a:path extrusionOk="0" h="1154572" w="465444">
                  <a:moveTo>
                    <a:pt x="426313" y="748378"/>
                  </a:moveTo>
                  <a:cubicBezTo>
                    <a:pt x="368190" y="849314"/>
                    <a:pt x="218344" y="1172820"/>
                    <a:pt x="86347" y="1153765"/>
                  </a:cubicBezTo>
                  <a:cubicBezTo>
                    <a:pt x="48658" y="1149842"/>
                    <a:pt x="21558" y="1118179"/>
                    <a:pt x="17224" y="1081717"/>
                  </a:cubicBezTo>
                  <a:cubicBezTo>
                    <a:pt x="-20062" y="814746"/>
                    <a:pt x="3934" y="538501"/>
                    <a:pt x="81965" y="280981"/>
                  </a:cubicBezTo>
                  <a:cubicBezTo>
                    <a:pt x="122710" y="197014"/>
                    <a:pt x="187614" y="128213"/>
                    <a:pt x="243173" y="54026"/>
                  </a:cubicBezTo>
                  <a:cubicBezTo>
                    <a:pt x="258542" y="36263"/>
                    <a:pt x="273520" y="18131"/>
                    <a:pt x="288506" y="0"/>
                  </a:cubicBezTo>
                  <a:cubicBezTo>
                    <a:pt x="289217" y="38799"/>
                    <a:pt x="291931" y="77638"/>
                    <a:pt x="293332" y="115474"/>
                  </a:cubicBezTo>
                  <a:cubicBezTo>
                    <a:pt x="303744" y="314962"/>
                    <a:pt x="365975" y="510172"/>
                    <a:pt x="465445" y="682836"/>
                  </a:cubicBezTo>
                  <a:cubicBezTo>
                    <a:pt x="452558" y="704815"/>
                    <a:pt x="439357" y="726535"/>
                    <a:pt x="426313" y="74837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92" name="Google Shape;3992;p31"/>
            <p:cNvSpPr/>
            <p:nvPr/>
          </p:nvSpPr>
          <p:spPr>
            <a:xfrm>
              <a:off x="3107077" y="9254577"/>
              <a:ext cx="272124" cy="856035"/>
            </a:xfrm>
            <a:custGeom>
              <a:rect b="b" l="l" r="r" t="t"/>
              <a:pathLst>
                <a:path extrusionOk="0" h="856035" w="272124">
                  <a:moveTo>
                    <a:pt x="210738" y="795797"/>
                  </a:moveTo>
                  <a:cubicBezTo>
                    <a:pt x="200039" y="816177"/>
                    <a:pt x="188636" y="836167"/>
                    <a:pt x="176939" y="856035"/>
                  </a:cubicBezTo>
                  <a:cubicBezTo>
                    <a:pt x="77470" y="683365"/>
                    <a:pt x="15238" y="488154"/>
                    <a:pt x="4826" y="288673"/>
                  </a:cubicBezTo>
                  <a:cubicBezTo>
                    <a:pt x="3425" y="250838"/>
                    <a:pt x="711" y="211998"/>
                    <a:pt x="0" y="173199"/>
                  </a:cubicBezTo>
                  <a:cubicBezTo>
                    <a:pt x="19060" y="150181"/>
                    <a:pt x="37956" y="127033"/>
                    <a:pt x="57467" y="104493"/>
                  </a:cubicBezTo>
                  <a:cubicBezTo>
                    <a:pt x="85947" y="71435"/>
                    <a:pt x="115569" y="39478"/>
                    <a:pt x="148274" y="10527"/>
                  </a:cubicBezTo>
                  <a:cubicBezTo>
                    <a:pt x="162576" y="-2253"/>
                    <a:pt x="184740" y="-3422"/>
                    <a:pt x="200580" y="7158"/>
                  </a:cubicBezTo>
                  <a:cubicBezTo>
                    <a:pt x="263871" y="52613"/>
                    <a:pt x="145820" y="146757"/>
                    <a:pt x="120423" y="191078"/>
                  </a:cubicBezTo>
                  <a:cubicBezTo>
                    <a:pt x="149553" y="209353"/>
                    <a:pt x="148992" y="246826"/>
                    <a:pt x="133815" y="274238"/>
                  </a:cubicBezTo>
                  <a:cubicBezTo>
                    <a:pt x="169153" y="303797"/>
                    <a:pt x="169160" y="357126"/>
                    <a:pt x="177438" y="399308"/>
                  </a:cubicBezTo>
                  <a:cubicBezTo>
                    <a:pt x="199240" y="463516"/>
                    <a:pt x="218812" y="528655"/>
                    <a:pt x="238193" y="593616"/>
                  </a:cubicBezTo>
                  <a:cubicBezTo>
                    <a:pt x="299208" y="620112"/>
                    <a:pt x="262975" y="681191"/>
                    <a:pt x="244408" y="724432"/>
                  </a:cubicBezTo>
                  <a:cubicBezTo>
                    <a:pt x="234413" y="748838"/>
                    <a:pt x="223044" y="772519"/>
                    <a:pt x="210738" y="79579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93" name="Google Shape;3993;p31"/>
            <p:cNvSpPr/>
            <p:nvPr/>
          </p:nvSpPr>
          <p:spPr>
            <a:xfrm>
              <a:off x="4325222" y="9334583"/>
              <a:ext cx="297007" cy="751861"/>
            </a:xfrm>
            <a:custGeom>
              <a:rect b="b" l="l" r="r" t="t"/>
              <a:pathLst>
                <a:path extrusionOk="0" h="751861" w="297007">
                  <a:moveTo>
                    <a:pt x="126236" y="751862"/>
                  </a:moveTo>
                  <a:cubicBezTo>
                    <a:pt x="114539" y="732869"/>
                    <a:pt x="102644" y="713924"/>
                    <a:pt x="90530" y="695116"/>
                  </a:cubicBezTo>
                  <a:cubicBezTo>
                    <a:pt x="90461" y="695007"/>
                    <a:pt x="90359" y="694843"/>
                    <a:pt x="90291" y="694733"/>
                  </a:cubicBezTo>
                  <a:cubicBezTo>
                    <a:pt x="19883" y="584550"/>
                    <a:pt x="-18347" y="590202"/>
                    <a:pt x="8753" y="447930"/>
                  </a:cubicBezTo>
                  <a:cubicBezTo>
                    <a:pt x="18796" y="351675"/>
                    <a:pt x="25693" y="254873"/>
                    <a:pt x="47912" y="160408"/>
                  </a:cubicBezTo>
                  <a:cubicBezTo>
                    <a:pt x="59527" y="108091"/>
                    <a:pt x="71094" y="47928"/>
                    <a:pt x="118764" y="16230"/>
                  </a:cubicBezTo>
                  <a:cubicBezTo>
                    <a:pt x="148079" y="-2735"/>
                    <a:pt x="189623" y="-7806"/>
                    <a:pt x="217830" y="15902"/>
                  </a:cubicBezTo>
                  <a:cubicBezTo>
                    <a:pt x="222397" y="19948"/>
                    <a:pt x="226936" y="23939"/>
                    <a:pt x="231394" y="28047"/>
                  </a:cubicBezTo>
                  <a:cubicBezTo>
                    <a:pt x="236883" y="32961"/>
                    <a:pt x="242263" y="37936"/>
                    <a:pt x="247623" y="43000"/>
                  </a:cubicBezTo>
                  <a:cubicBezTo>
                    <a:pt x="252791" y="47887"/>
                    <a:pt x="257905" y="52801"/>
                    <a:pt x="262909" y="57783"/>
                  </a:cubicBezTo>
                  <a:cubicBezTo>
                    <a:pt x="263709" y="58576"/>
                    <a:pt x="264468" y="59314"/>
                    <a:pt x="265268" y="60100"/>
                  </a:cubicBezTo>
                  <a:cubicBezTo>
                    <a:pt x="269718" y="64447"/>
                    <a:pt x="274066" y="68855"/>
                    <a:pt x="278407" y="73270"/>
                  </a:cubicBezTo>
                  <a:cubicBezTo>
                    <a:pt x="280103" y="75013"/>
                    <a:pt x="281832" y="76817"/>
                    <a:pt x="283528" y="78560"/>
                  </a:cubicBezTo>
                  <a:cubicBezTo>
                    <a:pt x="287144" y="82291"/>
                    <a:pt x="290795" y="86078"/>
                    <a:pt x="294391" y="89891"/>
                  </a:cubicBezTo>
                  <a:cubicBezTo>
                    <a:pt x="309991" y="294779"/>
                    <a:pt x="254542" y="502988"/>
                    <a:pt x="162613" y="686744"/>
                  </a:cubicBezTo>
                  <a:cubicBezTo>
                    <a:pt x="151729" y="709147"/>
                    <a:pt x="139506" y="730860"/>
                    <a:pt x="126236" y="75186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94" name="Google Shape;3994;p31"/>
            <p:cNvSpPr/>
            <p:nvPr/>
          </p:nvSpPr>
          <p:spPr>
            <a:xfrm>
              <a:off x="3310910" y="9941529"/>
              <a:ext cx="1067599" cy="689342"/>
            </a:xfrm>
            <a:custGeom>
              <a:rect b="b" l="l" r="r" t="t"/>
              <a:pathLst>
                <a:path extrusionOk="0" h="689342" w="1067599">
                  <a:moveTo>
                    <a:pt x="1067310" y="471333"/>
                  </a:moveTo>
                  <a:cubicBezTo>
                    <a:pt x="1038536" y="382459"/>
                    <a:pt x="1002665" y="295205"/>
                    <a:pt x="964286" y="209522"/>
                  </a:cubicBezTo>
                  <a:cubicBezTo>
                    <a:pt x="960341" y="200767"/>
                    <a:pt x="956431" y="192074"/>
                    <a:pt x="952432" y="183353"/>
                  </a:cubicBezTo>
                  <a:cubicBezTo>
                    <a:pt x="945691" y="168543"/>
                    <a:pt x="938930" y="153815"/>
                    <a:pt x="932114" y="139128"/>
                  </a:cubicBezTo>
                  <a:cubicBezTo>
                    <a:pt x="929434" y="130346"/>
                    <a:pt x="920191" y="120504"/>
                    <a:pt x="911912" y="123997"/>
                  </a:cubicBezTo>
                  <a:cubicBezTo>
                    <a:pt x="907920" y="115652"/>
                    <a:pt x="903784" y="107321"/>
                    <a:pt x="899627" y="99079"/>
                  </a:cubicBezTo>
                  <a:cubicBezTo>
                    <a:pt x="898144" y="96215"/>
                    <a:pt x="896626" y="93297"/>
                    <a:pt x="895143" y="90433"/>
                  </a:cubicBezTo>
                  <a:cubicBezTo>
                    <a:pt x="893659" y="87570"/>
                    <a:pt x="892176" y="84706"/>
                    <a:pt x="890637" y="81876"/>
                  </a:cubicBezTo>
                  <a:cubicBezTo>
                    <a:pt x="888258" y="77455"/>
                    <a:pt x="885784" y="73005"/>
                    <a:pt x="883316" y="68563"/>
                  </a:cubicBezTo>
                  <a:cubicBezTo>
                    <a:pt x="883234" y="68310"/>
                    <a:pt x="883063" y="68037"/>
                    <a:pt x="882926" y="67818"/>
                  </a:cubicBezTo>
                  <a:cubicBezTo>
                    <a:pt x="868740" y="46058"/>
                    <a:pt x="861070" y="17360"/>
                    <a:pt x="836206" y="5209"/>
                  </a:cubicBezTo>
                  <a:cubicBezTo>
                    <a:pt x="811274" y="-6820"/>
                    <a:pt x="779122" y="2618"/>
                    <a:pt x="765914" y="26996"/>
                  </a:cubicBezTo>
                  <a:cubicBezTo>
                    <a:pt x="736839" y="41492"/>
                    <a:pt x="704141" y="47260"/>
                    <a:pt x="672468" y="53821"/>
                  </a:cubicBezTo>
                  <a:cubicBezTo>
                    <a:pt x="668243" y="54334"/>
                    <a:pt x="664039" y="54758"/>
                    <a:pt x="659834" y="55188"/>
                  </a:cubicBezTo>
                  <a:cubicBezTo>
                    <a:pt x="614160" y="53521"/>
                    <a:pt x="568480" y="52455"/>
                    <a:pt x="522792" y="51853"/>
                  </a:cubicBezTo>
                  <a:cubicBezTo>
                    <a:pt x="482191" y="51641"/>
                    <a:pt x="441555" y="49782"/>
                    <a:pt x="400899" y="47780"/>
                  </a:cubicBezTo>
                  <a:cubicBezTo>
                    <a:pt x="364379" y="42442"/>
                    <a:pt x="328140" y="35498"/>
                    <a:pt x="292249" y="27277"/>
                  </a:cubicBezTo>
                  <a:cubicBezTo>
                    <a:pt x="244353" y="10020"/>
                    <a:pt x="208961" y="4060"/>
                    <a:pt x="186230" y="43303"/>
                  </a:cubicBezTo>
                  <a:cubicBezTo>
                    <a:pt x="182292" y="50226"/>
                    <a:pt x="178628" y="58571"/>
                    <a:pt x="175435" y="68515"/>
                  </a:cubicBezTo>
                  <a:cubicBezTo>
                    <a:pt x="170916" y="69896"/>
                    <a:pt x="166910" y="71857"/>
                    <a:pt x="163396" y="74359"/>
                  </a:cubicBezTo>
                  <a:cubicBezTo>
                    <a:pt x="149375" y="84316"/>
                    <a:pt x="143386" y="102291"/>
                    <a:pt x="142600" y="119978"/>
                  </a:cubicBezTo>
                  <a:cubicBezTo>
                    <a:pt x="140214" y="128056"/>
                    <a:pt x="137582" y="135984"/>
                    <a:pt x="134718" y="143905"/>
                  </a:cubicBezTo>
                  <a:cubicBezTo>
                    <a:pt x="131334" y="151471"/>
                    <a:pt x="127998" y="159002"/>
                    <a:pt x="124641" y="166623"/>
                  </a:cubicBezTo>
                  <a:cubicBezTo>
                    <a:pt x="120355" y="176266"/>
                    <a:pt x="116096" y="185964"/>
                    <a:pt x="111843" y="195662"/>
                  </a:cubicBezTo>
                  <a:cubicBezTo>
                    <a:pt x="104980" y="211381"/>
                    <a:pt x="98075" y="227278"/>
                    <a:pt x="91184" y="243318"/>
                  </a:cubicBezTo>
                  <a:cubicBezTo>
                    <a:pt x="74202" y="284967"/>
                    <a:pt x="55812" y="326055"/>
                    <a:pt x="39049" y="368551"/>
                  </a:cubicBezTo>
                  <a:cubicBezTo>
                    <a:pt x="32227" y="386512"/>
                    <a:pt x="20386" y="406612"/>
                    <a:pt x="14247" y="427252"/>
                  </a:cubicBezTo>
                  <a:cubicBezTo>
                    <a:pt x="14233" y="427265"/>
                    <a:pt x="14220" y="427286"/>
                    <a:pt x="14213" y="427299"/>
                  </a:cubicBezTo>
                  <a:cubicBezTo>
                    <a:pt x="14206" y="427306"/>
                    <a:pt x="14213" y="427299"/>
                    <a:pt x="14186" y="427320"/>
                  </a:cubicBezTo>
                  <a:cubicBezTo>
                    <a:pt x="14179" y="427334"/>
                    <a:pt x="14179" y="427340"/>
                    <a:pt x="14179" y="427354"/>
                  </a:cubicBezTo>
                  <a:cubicBezTo>
                    <a:pt x="5538" y="439895"/>
                    <a:pt x="315" y="455655"/>
                    <a:pt x="0" y="470219"/>
                  </a:cubicBezTo>
                  <a:cubicBezTo>
                    <a:pt x="132927" y="635051"/>
                    <a:pt x="391807" y="691065"/>
                    <a:pt x="595825" y="689302"/>
                  </a:cubicBezTo>
                  <a:cubicBezTo>
                    <a:pt x="708379" y="687067"/>
                    <a:pt x="820065" y="657761"/>
                    <a:pt x="918386" y="603093"/>
                  </a:cubicBezTo>
                  <a:cubicBezTo>
                    <a:pt x="965516" y="578141"/>
                    <a:pt x="1015942" y="549546"/>
                    <a:pt x="1050055" y="507555"/>
                  </a:cubicBezTo>
                  <a:cubicBezTo>
                    <a:pt x="1050178" y="507439"/>
                    <a:pt x="1050322" y="507344"/>
                    <a:pt x="1050445" y="507227"/>
                  </a:cubicBezTo>
                  <a:cubicBezTo>
                    <a:pt x="1061055" y="497509"/>
                    <a:pt x="1069265" y="486253"/>
                    <a:pt x="1067310" y="47133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95" name="Google Shape;3995;p31"/>
            <p:cNvSpPr/>
            <p:nvPr/>
          </p:nvSpPr>
          <p:spPr>
            <a:xfrm>
              <a:off x="3423823" y="9941478"/>
              <a:ext cx="850444" cy="585400"/>
            </a:xfrm>
            <a:custGeom>
              <a:rect b="b" l="l" r="r" t="t"/>
              <a:pathLst>
                <a:path extrusionOk="0" h="585400" w="850444">
                  <a:moveTo>
                    <a:pt x="779078" y="498277"/>
                  </a:moveTo>
                  <a:cubicBezTo>
                    <a:pt x="786796" y="535059"/>
                    <a:pt x="728544" y="545584"/>
                    <a:pt x="722459" y="511611"/>
                  </a:cubicBezTo>
                  <a:cubicBezTo>
                    <a:pt x="701670" y="431771"/>
                    <a:pt x="679882" y="352028"/>
                    <a:pt x="653890" y="273692"/>
                  </a:cubicBezTo>
                  <a:cubicBezTo>
                    <a:pt x="616687" y="278449"/>
                    <a:pt x="576564" y="280807"/>
                    <a:pt x="539217" y="281559"/>
                  </a:cubicBezTo>
                  <a:cubicBezTo>
                    <a:pt x="543824" y="312908"/>
                    <a:pt x="561127" y="542434"/>
                    <a:pt x="538506" y="564269"/>
                  </a:cubicBezTo>
                  <a:cubicBezTo>
                    <a:pt x="523575" y="578635"/>
                    <a:pt x="492668" y="571008"/>
                    <a:pt x="491998" y="546452"/>
                  </a:cubicBezTo>
                  <a:cubicBezTo>
                    <a:pt x="487889" y="253285"/>
                    <a:pt x="496175" y="281983"/>
                    <a:pt x="471195" y="281853"/>
                  </a:cubicBezTo>
                  <a:cubicBezTo>
                    <a:pt x="378890" y="279925"/>
                    <a:pt x="430470" y="280882"/>
                    <a:pt x="373065" y="279556"/>
                  </a:cubicBezTo>
                  <a:cubicBezTo>
                    <a:pt x="348379" y="277677"/>
                    <a:pt x="352276" y="260994"/>
                    <a:pt x="350081" y="390171"/>
                  </a:cubicBezTo>
                  <a:cubicBezTo>
                    <a:pt x="347066" y="528423"/>
                    <a:pt x="351250" y="558269"/>
                    <a:pt x="337263" y="575738"/>
                  </a:cubicBezTo>
                  <a:cubicBezTo>
                    <a:pt x="326318" y="589693"/>
                    <a:pt x="303163" y="588634"/>
                    <a:pt x="292881" y="571897"/>
                  </a:cubicBezTo>
                  <a:cubicBezTo>
                    <a:pt x="283051" y="556143"/>
                    <a:pt x="301680" y="308480"/>
                    <a:pt x="305194" y="273775"/>
                  </a:cubicBezTo>
                  <a:cubicBezTo>
                    <a:pt x="243208" y="267767"/>
                    <a:pt x="202648" y="261083"/>
                    <a:pt x="165362" y="253087"/>
                  </a:cubicBezTo>
                  <a:cubicBezTo>
                    <a:pt x="160898" y="253510"/>
                    <a:pt x="116181" y="475334"/>
                    <a:pt x="94701" y="510401"/>
                  </a:cubicBezTo>
                  <a:cubicBezTo>
                    <a:pt x="85089" y="528095"/>
                    <a:pt x="59275" y="526783"/>
                    <a:pt x="48535" y="511460"/>
                  </a:cubicBezTo>
                  <a:cubicBezTo>
                    <a:pt x="41029" y="500908"/>
                    <a:pt x="45185" y="491053"/>
                    <a:pt x="48617" y="477698"/>
                  </a:cubicBezTo>
                  <a:cubicBezTo>
                    <a:pt x="118670" y="191427"/>
                    <a:pt x="141428" y="254577"/>
                    <a:pt x="55310" y="220125"/>
                  </a:cubicBezTo>
                  <a:cubicBezTo>
                    <a:pt x="-12466" y="190682"/>
                    <a:pt x="-5671" y="205827"/>
                    <a:pt x="11742" y="166687"/>
                  </a:cubicBezTo>
                  <a:cubicBezTo>
                    <a:pt x="38875" y="105027"/>
                    <a:pt x="27595" y="79241"/>
                    <a:pt x="62529" y="68579"/>
                  </a:cubicBezTo>
                  <a:cubicBezTo>
                    <a:pt x="82779" y="5484"/>
                    <a:pt x="118670" y="5477"/>
                    <a:pt x="179336" y="27334"/>
                  </a:cubicBezTo>
                  <a:cubicBezTo>
                    <a:pt x="263047" y="46511"/>
                    <a:pt x="298514" y="51322"/>
                    <a:pt x="409879" y="51910"/>
                  </a:cubicBezTo>
                  <a:cubicBezTo>
                    <a:pt x="511625" y="53250"/>
                    <a:pt x="577610" y="64636"/>
                    <a:pt x="653001" y="27054"/>
                  </a:cubicBezTo>
                  <a:cubicBezTo>
                    <a:pt x="675281" y="-14048"/>
                    <a:pt x="743570" y="-14342"/>
                    <a:pt x="770403" y="68620"/>
                  </a:cubicBezTo>
                  <a:cubicBezTo>
                    <a:pt x="779393" y="84797"/>
                    <a:pt x="788253" y="101596"/>
                    <a:pt x="798999" y="124047"/>
                  </a:cubicBezTo>
                  <a:cubicBezTo>
                    <a:pt x="813595" y="117889"/>
                    <a:pt x="821402" y="143593"/>
                    <a:pt x="839519" y="183403"/>
                  </a:cubicBezTo>
                  <a:cubicBezTo>
                    <a:pt x="853629" y="214165"/>
                    <a:pt x="854306" y="208308"/>
                    <a:pt x="840189" y="216543"/>
                  </a:cubicBezTo>
                  <a:cubicBezTo>
                    <a:pt x="799533" y="240573"/>
                    <a:pt x="752888" y="255841"/>
                    <a:pt x="706428" y="265102"/>
                  </a:cubicBezTo>
                  <a:cubicBezTo>
                    <a:pt x="749442" y="382947"/>
                    <a:pt x="776467" y="489754"/>
                    <a:pt x="779078" y="49827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96" name="Google Shape;3996;p31"/>
            <p:cNvSpPr/>
            <p:nvPr/>
          </p:nvSpPr>
          <p:spPr>
            <a:xfrm>
              <a:off x="4552205" y="10135723"/>
              <a:ext cx="332493" cy="361235"/>
            </a:xfrm>
            <a:custGeom>
              <a:rect b="b" l="l" r="r" t="t"/>
              <a:pathLst>
                <a:path extrusionOk="0" h="361235" w="332493">
                  <a:moveTo>
                    <a:pt x="103477" y="192844"/>
                  </a:moveTo>
                  <a:cubicBezTo>
                    <a:pt x="78319" y="148571"/>
                    <a:pt x="53544" y="104503"/>
                    <a:pt x="26711" y="61549"/>
                  </a:cubicBezTo>
                  <a:cubicBezTo>
                    <a:pt x="20244" y="44066"/>
                    <a:pt x="-13268" y="19340"/>
                    <a:pt x="5798" y="2390"/>
                  </a:cubicBezTo>
                  <a:cubicBezTo>
                    <a:pt x="27306" y="-9173"/>
                    <a:pt x="34983" y="24315"/>
                    <a:pt x="45914" y="36699"/>
                  </a:cubicBezTo>
                  <a:cubicBezTo>
                    <a:pt x="101774" y="121131"/>
                    <a:pt x="142396" y="217229"/>
                    <a:pt x="204655" y="296344"/>
                  </a:cubicBezTo>
                  <a:cubicBezTo>
                    <a:pt x="243944" y="349618"/>
                    <a:pt x="294185" y="339838"/>
                    <a:pt x="302197" y="272669"/>
                  </a:cubicBezTo>
                  <a:cubicBezTo>
                    <a:pt x="308370" y="238552"/>
                    <a:pt x="290835" y="199077"/>
                    <a:pt x="307796" y="167864"/>
                  </a:cubicBezTo>
                  <a:cubicBezTo>
                    <a:pt x="322761" y="157087"/>
                    <a:pt x="330657" y="179107"/>
                    <a:pt x="329351" y="191238"/>
                  </a:cubicBezTo>
                  <a:cubicBezTo>
                    <a:pt x="330650" y="225902"/>
                    <a:pt x="336269" y="260976"/>
                    <a:pt x="328332" y="295278"/>
                  </a:cubicBezTo>
                  <a:cubicBezTo>
                    <a:pt x="319623" y="329320"/>
                    <a:pt x="290589" y="364790"/>
                    <a:pt x="252298" y="360949"/>
                  </a:cubicBezTo>
                  <a:cubicBezTo>
                    <a:pt x="177337" y="345538"/>
                    <a:pt x="140386" y="252071"/>
                    <a:pt x="103477" y="19284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97" name="Google Shape;3997;p31"/>
            <p:cNvSpPr/>
            <p:nvPr/>
          </p:nvSpPr>
          <p:spPr>
            <a:xfrm>
              <a:off x="2877581" y="10166980"/>
              <a:ext cx="296718" cy="346013"/>
            </a:xfrm>
            <a:custGeom>
              <a:rect b="b" l="l" r="r" t="t"/>
              <a:pathLst>
                <a:path extrusionOk="0" h="346013" w="296718">
                  <a:moveTo>
                    <a:pt x="7593" y="314397"/>
                  </a:moveTo>
                  <a:cubicBezTo>
                    <a:pt x="-3947" y="279411"/>
                    <a:pt x="7990" y="241235"/>
                    <a:pt x="3539" y="205060"/>
                  </a:cubicBezTo>
                  <a:cubicBezTo>
                    <a:pt x="3642" y="191132"/>
                    <a:pt x="-3126" y="175980"/>
                    <a:pt x="1796" y="162633"/>
                  </a:cubicBezTo>
                  <a:cubicBezTo>
                    <a:pt x="50307" y="118927"/>
                    <a:pt x="26749" y="280655"/>
                    <a:pt x="33797" y="300407"/>
                  </a:cubicBezTo>
                  <a:cubicBezTo>
                    <a:pt x="80695" y="370363"/>
                    <a:pt x="157754" y="192205"/>
                    <a:pt x="181866" y="160357"/>
                  </a:cubicBezTo>
                  <a:cubicBezTo>
                    <a:pt x="207318" y="118845"/>
                    <a:pt x="232613" y="77312"/>
                    <a:pt x="256991" y="35178"/>
                  </a:cubicBezTo>
                  <a:cubicBezTo>
                    <a:pt x="262125" y="26178"/>
                    <a:pt x="267923" y="17402"/>
                    <a:pt x="272776" y="8203"/>
                  </a:cubicBezTo>
                  <a:cubicBezTo>
                    <a:pt x="274069" y="2777"/>
                    <a:pt x="280249" y="-1044"/>
                    <a:pt x="285602" y="255"/>
                  </a:cubicBezTo>
                  <a:cubicBezTo>
                    <a:pt x="297312" y="1246"/>
                    <a:pt x="299151" y="14949"/>
                    <a:pt x="294003" y="23690"/>
                  </a:cubicBezTo>
                  <a:cubicBezTo>
                    <a:pt x="261695" y="86860"/>
                    <a:pt x="223582" y="146825"/>
                    <a:pt x="187472" y="207842"/>
                  </a:cubicBezTo>
                  <a:cubicBezTo>
                    <a:pt x="155211" y="257077"/>
                    <a:pt x="130375" y="327239"/>
                    <a:pt x="68683" y="344782"/>
                  </a:cubicBezTo>
                  <a:cubicBezTo>
                    <a:pt x="43819" y="350038"/>
                    <a:pt x="17677" y="338194"/>
                    <a:pt x="7593" y="31439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98" name="Google Shape;3998;p31"/>
            <p:cNvSpPr/>
            <p:nvPr/>
          </p:nvSpPr>
          <p:spPr>
            <a:xfrm>
              <a:off x="3140427" y="7936645"/>
              <a:ext cx="1421181" cy="2202028"/>
            </a:xfrm>
            <a:custGeom>
              <a:rect b="b" l="l" r="r" t="t"/>
              <a:pathLst>
                <a:path extrusionOk="0" h="2202028" w="1421181">
                  <a:moveTo>
                    <a:pt x="1291473" y="2020788"/>
                  </a:moveTo>
                  <a:cubicBezTo>
                    <a:pt x="1266280" y="2048740"/>
                    <a:pt x="1238094" y="2072879"/>
                    <a:pt x="1207740" y="2093362"/>
                  </a:cubicBezTo>
                  <a:cubicBezTo>
                    <a:pt x="1198771" y="2099417"/>
                    <a:pt x="1189576" y="2105172"/>
                    <a:pt x="1180231" y="2110626"/>
                  </a:cubicBezTo>
                  <a:cubicBezTo>
                    <a:pt x="1176867" y="2112642"/>
                    <a:pt x="1173504" y="2114514"/>
                    <a:pt x="1170065" y="2116380"/>
                  </a:cubicBezTo>
                  <a:cubicBezTo>
                    <a:pt x="1166476" y="2118472"/>
                    <a:pt x="1162737" y="2120419"/>
                    <a:pt x="1159072" y="2122360"/>
                  </a:cubicBezTo>
                  <a:cubicBezTo>
                    <a:pt x="1155633" y="2124083"/>
                    <a:pt x="1152195" y="2125873"/>
                    <a:pt x="1148756" y="2127595"/>
                  </a:cubicBezTo>
                  <a:cubicBezTo>
                    <a:pt x="1147184" y="2128416"/>
                    <a:pt x="1145618" y="2129167"/>
                    <a:pt x="1144046" y="2129912"/>
                  </a:cubicBezTo>
                  <a:cubicBezTo>
                    <a:pt x="1141277" y="2131259"/>
                    <a:pt x="1138515" y="2132530"/>
                    <a:pt x="1135822" y="2133726"/>
                  </a:cubicBezTo>
                  <a:cubicBezTo>
                    <a:pt x="1131563" y="2135742"/>
                    <a:pt x="1127146" y="2137690"/>
                    <a:pt x="1122737" y="2139631"/>
                  </a:cubicBezTo>
                  <a:cubicBezTo>
                    <a:pt x="1118772" y="2141353"/>
                    <a:pt x="1114663" y="2143069"/>
                    <a:pt x="1110548" y="2144716"/>
                  </a:cubicBezTo>
                  <a:cubicBezTo>
                    <a:pt x="1106514" y="2146363"/>
                    <a:pt x="1102323" y="2148003"/>
                    <a:pt x="1098215" y="2149575"/>
                  </a:cubicBezTo>
                  <a:cubicBezTo>
                    <a:pt x="1032797" y="2174390"/>
                    <a:pt x="962526" y="2188066"/>
                    <a:pt x="892549" y="2193226"/>
                  </a:cubicBezTo>
                  <a:cubicBezTo>
                    <a:pt x="742654" y="2201748"/>
                    <a:pt x="566665" y="2213333"/>
                    <a:pt x="411910" y="2177459"/>
                  </a:cubicBezTo>
                  <a:cubicBezTo>
                    <a:pt x="408020" y="2176564"/>
                    <a:pt x="403987" y="2175593"/>
                    <a:pt x="400097" y="2174616"/>
                  </a:cubicBezTo>
                  <a:cubicBezTo>
                    <a:pt x="372806" y="2167816"/>
                    <a:pt x="346117" y="2159519"/>
                    <a:pt x="320549" y="2149356"/>
                  </a:cubicBezTo>
                  <a:cubicBezTo>
                    <a:pt x="228743" y="2112956"/>
                    <a:pt x="149495" y="2053094"/>
                    <a:pt x="95071" y="1956900"/>
                  </a:cubicBezTo>
                  <a:cubicBezTo>
                    <a:pt x="-26043" y="1754951"/>
                    <a:pt x="271" y="1444862"/>
                    <a:pt x="7374" y="1215111"/>
                  </a:cubicBezTo>
                  <a:cubicBezTo>
                    <a:pt x="15748" y="1015930"/>
                    <a:pt x="36305" y="817719"/>
                    <a:pt x="63521" y="620261"/>
                  </a:cubicBezTo>
                  <a:cubicBezTo>
                    <a:pt x="69797" y="571531"/>
                    <a:pt x="76079" y="522802"/>
                    <a:pt x="82731" y="473998"/>
                  </a:cubicBezTo>
                  <a:cubicBezTo>
                    <a:pt x="102769" y="342006"/>
                    <a:pt x="126245" y="209269"/>
                    <a:pt x="159285" y="79299"/>
                  </a:cubicBezTo>
                  <a:cubicBezTo>
                    <a:pt x="164071" y="60464"/>
                    <a:pt x="169006" y="41703"/>
                    <a:pt x="174161" y="23018"/>
                  </a:cubicBezTo>
                  <a:cubicBezTo>
                    <a:pt x="174236" y="22868"/>
                    <a:pt x="174311" y="22642"/>
                    <a:pt x="174387" y="22492"/>
                  </a:cubicBezTo>
                  <a:cubicBezTo>
                    <a:pt x="175884" y="23162"/>
                    <a:pt x="177456" y="23913"/>
                    <a:pt x="178946" y="24583"/>
                  </a:cubicBezTo>
                  <a:cubicBezTo>
                    <a:pt x="179022" y="24658"/>
                    <a:pt x="179097" y="24658"/>
                    <a:pt x="179172" y="24734"/>
                  </a:cubicBezTo>
                  <a:cubicBezTo>
                    <a:pt x="184402" y="27126"/>
                    <a:pt x="189714" y="29443"/>
                    <a:pt x="195094" y="31759"/>
                  </a:cubicBezTo>
                  <a:cubicBezTo>
                    <a:pt x="195244" y="31835"/>
                    <a:pt x="195395" y="31910"/>
                    <a:pt x="195545" y="31985"/>
                  </a:cubicBezTo>
                  <a:cubicBezTo>
                    <a:pt x="198314" y="33106"/>
                    <a:pt x="201001" y="34302"/>
                    <a:pt x="203769" y="35347"/>
                  </a:cubicBezTo>
                  <a:cubicBezTo>
                    <a:pt x="208705" y="37364"/>
                    <a:pt x="213634" y="39387"/>
                    <a:pt x="218570" y="41252"/>
                  </a:cubicBezTo>
                  <a:cubicBezTo>
                    <a:pt x="225372" y="43870"/>
                    <a:pt x="232250" y="46337"/>
                    <a:pt x="239202" y="48729"/>
                  </a:cubicBezTo>
                  <a:cubicBezTo>
                    <a:pt x="248097" y="51791"/>
                    <a:pt x="257073" y="54784"/>
                    <a:pt x="266192" y="57545"/>
                  </a:cubicBezTo>
                  <a:cubicBezTo>
                    <a:pt x="269112" y="58441"/>
                    <a:pt x="272099" y="59336"/>
                    <a:pt x="275087" y="60238"/>
                  </a:cubicBezTo>
                  <a:cubicBezTo>
                    <a:pt x="277254" y="60908"/>
                    <a:pt x="279421" y="61509"/>
                    <a:pt x="281588" y="62104"/>
                  </a:cubicBezTo>
                  <a:cubicBezTo>
                    <a:pt x="284876" y="63074"/>
                    <a:pt x="288240" y="64045"/>
                    <a:pt x="291535" y="64947"/>
                  </a:cubicBezTo>
                  <a:cubicBezTo>
                    <a:pt x="291836" y="65022"/>
                    <a:pt x="292205" y="65097"/>
                    <a:pt x="292506" y="65173"/>
                  </a:cubicBezTo>
                  <a:cubicBezTo>
                    <a:pt x="297592" y="66594"/>
                    <a:pt x="302747" y="67865"/>
                    <a:pt x="307908" y="69212"/>
                  </a:cubicBezTo>
                  <a:cubicBezTo>
                    <a:pt x="313739" y="70708"/>
                    <a:pt x="319721" y="72123"/>
                    <a:pt x="325628" y="73545"/>
                  </a:cubicBezTo>
                  <a:cubicBezTo>
                    <a:pt x="329443" y="74440"/>
                    <a:pt x="333107" y="75342"/>
                    <a:pt x="336840" y="76087"/>
                  </a:cubicBezTo>
                  <a:cubicBezTo>
                    <a:pt x="342521" y="77358"/>
                    <a:pt x="348127" y="78479"/>
                    <a:pt x="353808" y="79675"/>
                  </a:cubicBezTo>
                  <a:cubicBezTo>
                    <a:pt x="359489" y="80871"/>
                    <a:pt x="365170" y="81992"/>
                    <a:pt x="370926" y="83038"/>
                  </a:cubicBezTo>
                  <a:cubicBezTo>
                    <a:pt x="376607" y="84083"/>
                    <a:pt x="382363" y="85129"/>
                    <a:pt x="388119" y="86099"/>
                  </a:cubicBezTo>
                  <a:cubicBezTo>
                    <a:pt x="393876" y="87070"/>
                    <a:pt x="399707" y="88040"/>
                    <a:pt x="405463" y="88867"/>
                  </a:cubicBezTo>
                  <a:cubicBezTo>
                    <a:pt x="409353" y="89537"/>
                    <a:pt x="413236" y="90139"/>
                    <a:pt x="417126" y="90658"/>
                  </a:cubicBezTo>
                  <a:cubicBezTo>
                    <a:pt x="424899" y="91779"/>
                    <a:pt x="432679" y="92900"/>
                    <a:pt x="440452" y="93795"/>
                  </a:cubicBezTo>
                  <a:cubicBezTo>
                    <a:pt x="444342" y="94321"/>
                    <a:pt x="448225" y="94765"/>
                    <a:pt x="452115" y="95216"/>
                  </a:cubicBezTo>
                  <a:cubicBezTo>
                    <a:pt x="457796" y="95818"/>
                    <a:pt x="463326" y="96488"/>
                    <a:pt x="469007" y="97007"/>
                  </a:cubicBezTo>
                  <a:cubicBezTo>
                    <a:pt x="474538" y="97609"/>
                    <a:pt x="480219" y="98128"/>
                    <a:pt x="485832" y="98654"/>
                  </a:cubicBezTo>
                  <a:cubicBezTo>
                    <a:pt x="497044" y="99700"/>
                    <a:pt x="508262" y="100520"/>
                    <a:pt x="519549" y="101272"/>
                  </a:cubicBezTo>
                  <a:cubicBezTo>
                    <a:pt x="522386" y="101497"/>
                    <a:pt x="525080" y="101572"/>
                    <a:pt x="527848" y="101798"/>
                  </a:cubicBezTo>
                  <a:cubicBezTo>
                    <a:pt x="540858" y="102543"/>
                    <a:pt x="553868" y="103144"/>
                    <a:pt x="566727" y="103520"/>
                  </a:cubicBezTo>
                  <a:cubicBezTo>
                    <a:pt x="570685" y="103595"/>
                    <a:pt x="574650" y="103746"/>
                    <a:pt x="578540" y="103821"/>
                  </a:cubicBezTo>
                  <a:cubicBezTo>
                    <a:pt x="579360" y="103821"/>
                    <a:pt x="580188" y="103821"/>
                    <a:pt x="581083" y="103896"/>
                  </a:cubicBezTo>
                  <a:cubicBezTo>
                    <a:pt x="588487" y="104047"/>
                    <a:pt x="595884" y="104122"/>
                    <a:pt x="603213" y="104197"/>
                  </a:cubicBezTo>
                  <a:lnTo>
                    <a:pt x="604334" y="104197"/>
                  </a:lnTo>
                  <a:cubicBezTo>
                    <a:pt x="611956" y="104272"/>
                    <a:pt x="619661" y="104272"/>
                    <a:pt x="627284" y="104122"/>
                  </a:cubicBezTo>
                  <a:cubicBezTo>
                    <a:pt x="634981" y="103971"/>
                    <a:pt x="642535" y="103896"/>
                    <a:pt x="650083" y="103671"/>
                  </a:cubicBezTo>
                  <a:cubicBezTo>
                    <a:pt x="653221" y="103595"/>
                    <a:pt x="656290" y="103520"/>
                    <a:pt x="659353" y="103370"/>
                  </a:cubicBezTo>
                  <a:cubicBezTo>
                    <a:pt x="664884" y="103220"/>
                    <a:pt x="670346" y="102994"/>
                    <a:pt x="675801" y="102769"/>
                  </a:cubicBezTo>
                  <a:cubicBezTo>
                    <a:pt x="678420" y="102618"/>
                    <a:pt x="681031" y="102543"/>
                    <a:pt x="683649" y="102317"/>
                  </a:cubicBezTo>
                  <a:cubicBezTo>
                    <a:pt x="690301" y="102017"/>
                    <a:pt x="696885" y="101648"/>
                    <a:pt x="703537" y="101197"/>
                  </a:cubicBezTo>
                  <a:cubicBezTo>
                    <a:pt x="742709" y="98729"/>
                    <a:pt x="780015" y="94622"/>
                    <a:pt x="814559" y="89086"/>
                  </a:cubicBezTo>
                  <a:cubicBezTo>
                    <a:pt x="817848" y="88560"/>
                    <a:pt x="821136" y="88040"/>
                    <a:pt x="824356" y="87514"/>
                  </a:cubicBezTo>
                  <a:cubicBezTo>
                    <a:pt x="827870" y="86844"/>
                    <a:pt x="831384" y="86243"/>
                    <a:pt x="834823" y="85648"/>
                  </a:cubicBezTo>
                  <a:cubicBezTo>
                    <a:pt x="837140" y="85273"/>
                    <a:pt x="839458" y="84828"/>
                    <a:pt x="841700" y="84452"/>
                  </a:cubicBezTo>
                  <a:cubicBezTo>
                    <a:pt x="844093" y="83926"/>
                    <a:pt x="846485" y="83482"/>
                    <a:pt x="848803" y="82956"/>
                  </a:cubicBezTo>
                  <a:cubicBezTo>
                    <a:pt x="853964" y="82060"/>
                    <a:pt x="859044" y="81015"/>
                    <a:pt x="863980" y="79894"/>
                  </a:cubicBezTo>
                  <a:cubicBezTo>
                    <a:pt x="867118" y="79224"/>
                    <a:pt x="870262" y="78547"/>
                    <a:pt x="873250" y="77878"/>
                  </a:cubicBezTo>
                  <a:cubicBezTo>
                    <a:pt x="958629" y="60013"/>
                    <a:pt x="1043483" y="38341"/>
                    <a:pt x="1121684" y="0"/>
                  </a:cubicBezTo>
                  <a:cubicBezTo>
                    <a:pt x="1123407" y="5010"/>
                    <a:pt x="1125198" y="10012"/>
                    <a:pt x="1126921" y="15022"/>
                  </a:cubicBezTo>
                  <a:cubicBezTo>
                    <a:pt x="1128862" y="20927"/>
                    <a:pt x="1130811" y="26907"/>
                    <a:pt x="1132677" y="32812"/>
                  </a:cubicBezTo>
                  <a:cubicBezTo>
                    <a:pt x="1193753" y="222801"/>
                    <a:pt x="1230841" y="419364"/>
                    <a:pt x="1276815" y="613235"/>
                  </a:cubicBezTo>
                  <a:cubicBezTo>
                    <a:pt x="1356439" y="958829"/>
                    <a:pt x="1401593" y="1312569"/>
                    <a:pt x="1419983" y="1666610"/>
                  </a:cubicBezTo>
                  <a:cubicBezTo>
                    <a:pt x="1428809" y="1801500"/>
                    <a:pt x="1389185" y="1925271"/>
                    <a:pt x="1291473" y="202078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99" name="Google Shape;3999;p31"/>
            <p:cNvSpPr/>
            <p:nvPr/>
          </p:nvSpPr>
          <p:spPr>
            <a:xfrm>
              <a:off x="3314793" y="7844347"/>
              <a:ext cx="947290" cy="196471"/>
            </a:xfrm>
            <a:custGeom>
              <a:rect b="b" l="l" r="r" t="t"/>
              <a:pathLst>
                <a:path extrusionOk="0" h="196471" w="947290">
                  <a:moveTo>
                    <a:pt x="939436" y="70196"/>
                  </a:moveTo>
                  <a:cubicBezTo>
                    <a:pt x="942122" y="77536"/>
                    <a:pt x="944754" y="84910"/>
                    <a:pt x="947291" y="92264"/>
                  </a:cubicBezTo>
                  <a:cubicBezTo>
                    <a:pt x="869089" y="130646"/>
                    <a:pt x="784256" y="152331"/>
                    <a:pt x="698918" y="170162"/>
                  </a:cubicBezTo>
                  <a:cubicBezTo>
                    <a:pt x="516284" y="211695"/>
                    <a:pt x="209118" y="211025"/>
                    <a:pt x="4806" y="116991"/>
                  </a:cubicBezTo>
                  <a:cubicBezTo>
                    <a:pt x="3206" y="116246"/>
                    <a:pt x="1607" y="115501"/>
                    <a:pt x="0" y="114756"/>
                  </a:cubicBezTo>
                  <a:cubicBezTo>
                    <a:pt x="4505" y="98538"/>
                    <a:pt x="9188" y="82361"/>
                    <a:pt x="14083" y="66280"/>
                  </a:cubicBezTo>
                  <a:cubicBezTo>
                    <a:pt x="14917" y="63485"/>
                    <a:pt x="15806" y="60662"/>
                    <a:pt x="16640" y="57867"/>
                  </a:cubicBezTo>
                  <a:cubicBezTo>
                    <a:pt x="18561" y="51593"/>
                    <a:pt x="20536" y="45285"/>
                    <a:pt x="22546" y="39031"/>
                  </a:cubicBezTo>
                  <a:cubicBezTo>
                    <a:pt x="22567" y="38942"/>
                    <a:pt x="22642" y="38819"/>
                    <a:pt x="22663" y="38730"/>
                  </a:cubicBezTo>
                  <a:cubicBezTo>
                    <a:pt x="31147" y="41396"/>
                    <a:pt x="39350" y="43856"/>
                    <a:pt x="47814" y="46610"/>
                  </a:cubicBezTo>
                  <a:cubicBezTo>
                    <a:pt x="330252" y="116102"/>
                    <a:pt x="640897" y="107170"/>
                    <a:pt x="912767" y="0"/>
                  </a:cubicBezTo>
                  <a:cubicBezTo>
                    <a:pt x="913895" y="2782"/>
                    <a:pt x="914968" y="5597"/>
                    <a:pt x="916096" y="8379"/>
                  </a:cubicBezTo>
                  <a:cubicBezTo>
                    <a:pt x="918133" y="13471"/>
                    <a:pt x="920123" y="18596"/>
                    <a:pt x="922105" y="23722"/>
                  </a:cubicBezTo>
                  <a:cubicBezTo>
                    <a:pt x="923377" y="27098"/>
                    <a:pt x="924703" y="30433"/>
                    <a:pt x="925975" y="33810"/>
                  </a:cubicBezTo>
                  <a:cubicBezTo>
                    <a:pt x="929345" y="42612"/>
                    <a:pt x="932633" y="51401"/>
                    <a:pt x="935860" y="60218"/>
                  </a:cubicBezTo>
                  <a:cubicBezTo>
                    <a:pt x="936701" y="62418"/>
                    <a:pt x="937494" y="64653"/>
                    <a:pt x="938246" y="66833"/>
                  </a:cubicBezTo>
                  <a:cubicBezTo>
                    <a:pt x="938649" y="67961"/>
                    <a:pt x="939039" y="69082"/>
                    <a:pt x="939436" y="70196"/>
                  </a:cubicBezTo>
                  <a:close/>
                </a:path>
              </a:pathLst>
            </a:custGeom>
            <a:solidFill>
              <a:srgbClr val="A8DAD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000" name="Google Shape;4000;p31"/>
            <p:cNvGrpSpPr/>
            <p:nvPr/>
          </p:nvGrpSpPr>
          <p:grpSpPr>
            <a:xfrm>
              <a:off x="3501003" y="8366935"/>
              <a:ext cx="646867" cy="643848"/>
              <a:chOff x="3501003" y="8366935"/>
              <a:chExt cx="646867" cy="643848"/>
            </a:xfrm>
          </p:grpSpPr>
          <p:sp>
            <p:nvSpPr>
              <p:cNvPr id="4001" name="Google Shape;4001;p31"/>
              <p:cNvSpPr/>
              <p:nvPr/>
            </p:nvSpPr>
            <p:spPr>
              <a:xfrm>
                <a:off x="3528681" y="8394453"/>
                <a:ext cx="591601" cy="588525"/>
              </a:xfrm>
              <a:custGeom>
                <a:rect b="b" l="l" r="r" t="t"/>
                <a:pathLst>
                  <a:path extrusionOk="0" h="588525" w="591601">
                    <a:moveTo>
                      <a:pt x="7147" y="378050"/>
                    </a:moveTo>
                    <a:cubicBezTo>
                      <a:pt x="-40024" y="150089"/>
                      <a:pt x="153062" y="-67948"/>
                      <a:pt x="387550" y="19908"/>
                    </a:cubicBezTo>
                    <a:cubicBezTo>
                      <a:pt x="505752" y="59424"/>
                      <a:pt x="599485" y="176162"/>
                      <a:pt x="591076" y="303637"/>
                    </a:cubicBezTo>
                    <a:cubicBezTo>
                      <a:pt x="590044" y="386531"/>
                      <a:pt x="558105" y="474216"/>
                      <a:pt x="489235" y="524380"/>
                    </a:cubicBezTo>
                    <a:cubicBezTo>
                      <a:pt x="339443" y="661020"/>
                      <a:pt x="65112" y="563972"/>
                      <a:pt x="7147" y="37805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02" name="Google Shape;4002;p31"/>
              <p:cNvSpPr/>
              <p:nvPr/>
            </p:nvSpPr>
            <p:spPr>
              <a:xfrm>
                <a:off x="3501003" y="8366935"/>
                <a:ext cx="646867" cy="643848"/>
              </a:xfrm>
              <a:custGeom>
                <a:rect b="b" l="l" r="r" t="t"/>
                <a:pathLst>
                  <a:path extrusionOk="0" h="643848" w="646867">
                    <a:moveTo>
                      <a:pt x="343720" y="643848"/>
                    </a:moveTo>
                    <a:cubicBezTo>
                      <a:pt x="313298" y="643848"/>
                      <a:pt x="281830" y="639611"/>
                      <a:pt x="249979" y="630986"/>
                    </a:cubicBezTo>
                    <a:cubicBezTo>
                      <a:pt x="132900" y="599281"/>
                      <a:pt x="40362" y="516052"/>
                      <a:pt x="8484" y="413776"/>
                    </a:cubicBezTo>
                    <a:lnTo>
                      <a:pt x="7807" y="411158"/>
                    </a:lnTo>
                    <a:cubicBezTo>
                      <a:pt x="-18772" y="282726"/>
                      <a:pt x="23599" y="152545"/>
                      <a:pt x="118379" y="71414"/>
                    </a:cubicBezTo>
                    <a:cubicBezTo>
                      <a:pt x="203280" y="-1283"/>
                      <a:pt x="314836" y="-19476"/>
                      <a:pt x="424458" y="21428"/>
                    </a:cubicBezTo>
                    <a:cubicBezTo>
                      <a:pt x="561637" y="67519"/>
                      <a:pt x="654810" y="198069"/>
                      <a:pt x="646333" y="332235"/>
                    </a:cubicBezTo>
                    <a:cubicBezTo>
                      <a:pt x="644876" y="432604"/>
                      <a:pt x="603093" y="522551"/>
                      <a:pt x="534387" y="573290"/>
                    </a:cubicBezTo>
                    <a:cubicBezTo>
                      <a:pt x="482936" y="619702"/>
                      <a:pt x="416302" y="643848"/>
                      <a:pt x="343720" y="643848"/>
                    </a:cubicBezTo>
                    <a:close/>
                    <a:moveTo>
                      <a:pt x="61576" y="398637"/>
                    </a:moveTo>
                    <a:cubicBezTo>
                      <a:pt x="87909" y="481245"/>
                      <a:pt x="167369" y="551454"/>
                      <a:pt x="264411" y="577732"/>
                    </a:cubicBezTo>
                    <a:cubicBezTo>
                      <a:pt x="354234" y="602070"/>
                      <a:pt x="439470" y="585202"/>
                      <a:pt x="498304" y="531518"/>
                    </a:cubicBezTo>
                    <a:lnTo>
                      <a:pt x="500656" y="529598"/>
                    </a:lnTo>
                    <a:cubicBezTo>
                      <a:pt x="556277" y="489090"/>
                      <a:pt x="590110" y="414780"/>
                      <a:pt x="591156" y="330806"/>
                    </a:cubicBezTo>
                    <a:lnTo>
                      <a:pt x="591218" y="329337"/>
                    </a:lnTo>
                    <a:cubicBezTo>
                      <a:pt x="598362" y="221135"/>
                      <a:pt x="518943" y="111184"/>
                      <a:pt x="406485" y="73588"/>
                    </a:cubicBezTo>
                    <a:lnTo>
                      <a:pt x="405548" y="73253"/>
                    </a:lnTo>
                    <a:cubicBezTo>
                      <a:pt x="315164" y="39395"/>
                      <a:pt x="223564" y="53994"/>
                      <a:pt x="154277" y="113316"/>
                    </a:cubicBezTo>
                    <a:cubicBezTo>
                      <a:pt x="76294" y="180074"/>
                      <a:pt x="39986" y="291939"/>
                      <a:pt x="61576" y="39863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003" name="Google Shape;4003;p31"/>
            <p:cNvSpPr/>
            <p:nvPr/>
          </p:nvSpPr>
          <p:spPr>
            <a:xfrm>
              <a:off x="3299712" y="7914543"/>
              <a:ext cx="973385" cy="167077"/>
            </a:xfrm>
            <a:custGeom>
              <a:rect b="b" l="l" r="r" t="t"/>
              <a:pathLst>
                <a:path extrusionOk="0" h="167077" w="973385">
                  <a:moveTo>
                    <a:pt x="967608" y="37145"/>
                  </a:moveTo>
                  <a:cubicBezTo>
                    <a:pt x="969550" y="43057"/>
                    <a:pt x="971498" y="48961"/>
                    <a:pt x="973385" y="54907"/>
                  </a:cubicBezTo>
                  <a:cubicBezTo>
                    <a:pt x="968600" y="56828"/>
                    <a:pt x="963759" y="58789"/>
                    <a:pt x="958851" y="60635"/>
                  </a:cubicBezTo>
                  <a:cubicBezTo>
                    <a:pt x="949102" y="64441"/>
                    <a:pt x="939087" y="68187"/>
                    <a:pt x="928914" y="71802"/>
                  </a:cubicBezTo>
                  <a:cubicBezTo>
                    <a:pt x="919754" y="75089"/>
                    <a:pt x="910429" y="78254"/>
                    <a:pt x="901022" y="81391"/>
                  </a:cubicBezTo>
                  <a:cubicBezTo>
                    <a:pt x="889544" y="85218"/>
                    <a:pt x="877901" y="88908"/>
                    <a:pt x="866197" y="92496"/>
                  </a:cubicBezTo>
                  <a:cubicBezTo>
                    <a:pt x="847760" y="98162"/>
                    <a:pt x="829021" y="103479"/>
                    <a:pt x="810207" y="108544"/>
                  </a:cubicBezTo>
                  <a:cubicBezTo>
                    <a:pt x="693052" y="140002"/>
                    <a:pt x="571248" y="160116"/>
                    <a:pt x="484228" y="165898"/>
                  </a:cubicBezTo>
                  <a:cubicBezTo>
                    <a:pt x="368303" y="170299"/>
                    <a:pt x="250095" y="162651"/>
                    <a:pt x="135730" y="138581"/>
                  </a:cubicBezTo>
                  <a:cubicBezTo>
                    <a:pt x="127895" y="136954"/>
                    <a:pt x="120026" y="135266"/>
                    <a:pt x="112192" y="133407"/>
                  </a:cubicBezTo>
                  <a:cubicBezTo>
                    <a:pt x="110866" y="133099"/>
                    <a:pt x="109533" y="132792"/>
                    <a:pt x="108261" y="132450"/>
                  </a:cubicBezTo>
                  <a:cubicBezTo>
                    <a:pt x="100591" y="130721"/>
                    <a:pt x="93077" y="128889"/>
                    <a:pt x="85557" y="126907"/>
                  </a:cubicBezTo>
                  <a:cubicBezTo>
                    <a:pt x="56701" y="119520"/>
                    <a:pt x="28145" y="111038"/>
                    <a:pt x="0" y="101395"/>
                  </a:cubicBezTo>
                  <a:cubicBezTo>
                    <a:pt x="4779" y="82580"/>
                    <a:pt x="9742" y="63806"/>
                    <a:pt x="14910" y="45127"/>
                  </a:cubicBezTo>
                  <a:cubicBezTo>
                    <a:pt x="16517" y="45640"/>
                    <a:pt x="18069" y="46187"/>
                    <a:pt x="19682" y="46699"/>
                  </a:cubicBezTo>
                  <a:cubicBezTo>
                    <a:pt x="19771" y="46720"/>
                    <a:pt x="19805" y="46774"/>
                    <a:pt x="19894" y="46795"/>
                  </a:cubicBezTo>
                  <a:cubicBezTo>
                    <a:pt x="333780" y="150541"/>
                    <a:pt x="651610" y="112432"/>
                    <a:pt x="954523" y="0"/>
                  </a:cubicBezTo>
                  <a:cubicBezTo>
                    <a:pt x="957210" y="7340"/>
                    <a:pt x="959842" y="14714"/>
                    <a:pt x="962378" y="22068"/>
                  </a:cubicBezTo>
                  <a:cubicBezTo>
                    <a:pt x="964149" y="27105"/>
                    <a:pt x="965892" y="32081"/>
                    <a:pt x="967608" y="371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04" name="Google Shape;4004;p31"/>
            <p:cNvSpPr/>
            <p:nvPr/>
          </p:nvSpPr>
          <p:spPr>
            <a:xfrm>
              <a:off x="3328883" y="7844347"/>
              <a:ext cx="908022" cy="119804"/>
            </a:xfrm>
            <a:custGeom>
              <a:rect b="b" l="l" r="r" t="t"/>
              <a:pathLst>
                <a:path extrusionOk="0" h="119804" w="908022">
                  <a:moveTo>
                    <a:pt x="902013" y="8386"/>
                  </a:moveTo>
                  <a:cubicBezTo>
                    <a:pt x="904050" y="13477"/>
                    <a:pt x="906040" y="18603"/>
                    <a:pt x="908022" y="23729"/>
                  </a:cubicBezTo>
                  <a:cubicBezTo>
                    <a:pt x="661878" y="131678"/>
                    <a:pt x="378688" y="137501"/>
                    <a:pt x="116376" y="95763"/>
                  </a:cubicBezTo>
                  <a:cubicBezTo>
                    <a:pt x="78085" y="90016"/>
                    <a:pt x="42057" y="80741"/>
                    <a:pt x="6932" y="69007"/>
                  </a:cubicBezTo>
                  <a:cubicBezTo>
                    <a:pt x="5018" y="68002"/>
                    <a:pt x="2653" y="67127"/>
                    <a:pt x="0" y="66280"/>
                  </a:cubicBezTo>
                  <a:cubicBezTo>
                    <a:pt x="2721" y="57156"/>
                    <a:pt x="5565" y="48114"/>
                    <a:pt x="8463" y="39031"/>
                  </a:cubicBezTo>
                  <a:cubicBezTo>
                    <a:pt x="8484" y="38942"/>
                    <a:pt x="8559" y="38819"/>
                    <a:pt x="8580" y="38730"/>
                  </a:cubicBezTo>
                  <a:cubicBezTo>
                    <a:pt x="17064" y="41396"/>
                    <a:pt x="25267" y="43856"/>
                    <a:pt x="33731" y="46610"/>
                  </a:cubicBezTo>
                  <a:cubicBezTo>
                    <a:pt x="316169" y="116102"/>
                    <a:pt x="626815" y="107170"/>
                    <a:pt x="898684" y="0"/>
                  </a:cubicBezTo>
                  <a:lnTo>
                    <a:pt x="898718" y="55"/>
                  </a:lnTo>
                  <a:cubicBezTo>
                    <a:pt x="899846" y="2843"/>
                    <a:pt x="900885" y="5604"/>
                    <a:pt x="902013" y="83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05" name="Google Shape;4005;p31"/>
            <p:cNvSpPr/>
            <p:nvPr/>
          </p:nvSpPr>
          <p:spPr>
            <a:xfrm>
              <a:off x="3338264" y="7213682"/>
              <a:ext cx="889302" cy="721871"/>
            </a:xfrm>
            <a:custGeom>
              <a:rect b="b" l="l" r="r" t="t"/>
              <a:pathLst>
                <a:path extrusionOk="0" h="721871" w="889302">
                  <a:moveTo>
                    <a:pt x="889303" y="630672"/>
                  </a:moveTo>
                  <a:cubicBezTo>
                    <a:pt x="617440" y="737842"/>
                    <a:pt x="306788" y="746774"/>
                    <a:pt x="24350" y="677282"/>
                  </a:cubicBezTo>
                  <a:cubicBezTo>
                    <a:pt x="-6851" y="667133"/>
                    <a:pt x="-3741" y="677754"/>
                    <a:pt x="9713" y="636939"/>
                  </a:cubicBezTo>
                  <a:cubicBezTo>
                    <a:pt x="273652" y="-150525"/>
                    <a:pt x="421318" y="-108090"/>
                    <a:pt x="671243" y="229904"/>
                  </a:cubicBezTo>
                  <a:cubicBezTo>
                    <a:pt x="759507" y="357010"/>
                    <a:pt x="831747" y="486275"/>
                    <a:pt x="889303" y="63067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D3557"/>
        </a:solidFill>
      </p:bgPr>
    </p:bg>
    <p:spTree>
      <p:nvGrpSpPr>
        <p:cNvPr id="4009" name="Shape 40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10" name="Google Shape;4010;p32"/>
          <p:cNvGrpSpPr/>
          <p:nvPr/>
        </p:nvGrpSpPr>
        <p:grpSpPr>
          <a:xfrm>
            <a:off x="1796285" y="2835837"/>
            <a:ext cx="1681088" cy="551363"/>
            <a:chOff x="0" y="0"/>
            <a:chExt cx="4482900" cy="1470300"/>
          </a:xfrm>
        </p:grpSpPr>
        <p:sp>
          <p:nvSpPr>
            <p:cNvPr id="4011" name="Google Shape;4011;p32"/>
            <p:cNvSpPr/>
            <p:nvPr/>
          </p:nvSpPr>
          <p:spPr>
            <a:xfrm>
              <a:off x="0" y="0"/>
              <a:ext cx="4482900" cy="14703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12" name="Google Shape;4012;p32"/>
            <p:cNvSpPr txBox="1"/>
            <p:nvPr/>
          </p:nvSpPr>
          <p:spPr>
            <a:xfrm>
              <a:off x="1665937" y="289088"/>
              <a:ext cx="23418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accent1"/>
                  </a:solidFill>
                  <a:latin typeface="Dosis"/>
                  <a:ea typeface="Dosis"/>
                  <a:cs typeface="Dosis"/>
                  <a:sym typeface="Dosis"/>
                </a:rPr>
                <a:t>Name</a:t>
              </a:r>
              <a:endParaRPr b="1" sz="1200">
                <a:solidFill>
                  <a:schemeClr val="accent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013" name="Google Shape;4013;p32"/>
            <p:cNvSpPr txBox="1"/>
            <p:nvPr/>
          </p:nvSpPr>
          <p:spPr>
            <a:xfrm>
              <a:off x="1665937" y="767190"/>
              <a:ext cx="23418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accent1"/>
                  </a:solidFill>
                  <a:latin typeface="Questrial"/>
                  <a:ea typeface="Questrial"/>
                  <a:cs typeface="Questrial"/>
                  <a:sym typeface="Questrial"/>
                </a:rPr>
                <a:t>Job Title</a:t>
              </a:r>
              <a:endParaRPr sz="110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</p:grpSp>
      <p:grpSp>
        <p:nvGrpSpPr>
          <p:cNvPr id="4014" name="Google Shape;4014;p32"/>
          <p:cNvGrpSpPr/>
          <p:nvPr/>
        </p:nvGrpSpPr>
        <p:grpSpPr>
          <a:xfrm>
            <a:off x="838788" y="3984116"/>
            <a:ext cx="1681088" cy="551363"/>
            <a:chOff x="0" y="0"/>
            <a:chExt cx="4482900" cy="1470300"/>
          </a:xfrm>
        </p:grpSpPr>
        <p:sp>
          <p:nvSpPr>
            <p:cNvPr id="4015" name="Google Shape;4015;p32"/>
            <p:cNvSpPr/>
            <p:nvPr/>
          </p:nvSpPr>
          <p:spPr>
            <a:xfrm>
              <a:off x="0" y="0"/>
              <a:ext cx="4482900" cy="14703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16" name="Google Shape;4016;p32"/>
            <p:cNvSpPr txBox="1"/>
            <p:nvPr/>
          </p:nvSpPr>
          <p:spPr>
            <a:xfrm>
              <a:off x="1750453" y="278046"/>
              <a:ext cx="23418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accent1"/>
                  </a:solidFill>
                  <a:latin typeface="Dosis"/>
                  <a:ea typeface="Dosis"/>
                  <a:cs typeface="Dosis"/>
                  <a:sym typeface="Dosis"/>
                </a:rPr>
                <a:t>Name</a:t>
              </a:r>
              <a:endParaRPr b="1" sz="1200">
                <a:solidFill>
                  <a:schemeClr val="accent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017" name="Google Shape;4017;p32"/>
            <p:cNvSpPr txBox="1"/>
            <p:nvPr/>
          </p:nvSpPr>
          <p:spPr>
            <a:xfrm>
              <a:off x="1750453" y="756148"/>
              <a:ext cx="23418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accent1"/>
                  </a:solidFill>
                  <a:latin typeface="Questrial"/>
                  <a:ea typeface="Questrial"/>
                  <a:cs typeface="Questrial"/>
                  <a:sym typeface="Questrial"/>
                </a:rPr>
                <a:t>Job Title</a:t>
              </a:r>
              <a:endParaRPr sz="110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</p:grpSp>
      <p:grpSp>
        <p:nvGrpSpPr>
          <p:cNvPr id="4018" name="Google Shape;4018;p32"/>
          <p:cNvGrpSpPr/>
          <p:nvPr/>
        </p:nvGrpSpPr>
        <p:grpSpPr>
          <a:xfrm>
            <a:off x="2763305" y="3984116"/>
            <a:ext cx="1681088" cy="551363"/>
            <a:chOff x="0" y="0"/>
            <a:chExt cx="4482900" cy="1470300"/>
          </a:xfrm>
        </p:grpSpPr>
        <p:sp>
          <p:nvSpPr>
            <p:cNvPr id="4019" name="Google Shape;4019;p32"/>
            <p:cNvSpPr/>
            <p:nvPr/>
          </p:nvSpPr>
          <p:spPr>
            <a:xfrm>
              <a:off x="0" y="0"/>
              <a:ext cx="4482900" cy="14703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20" name="Google Shape;4020;p32"/>
            <p:cNvSpPr txBox="1"/>
            <p:nvPr/>
          </p:nvSpPr>
          <p:spPr>
            <a:xfrm>
              <a:off x="1738154" y="278046"/>
              <a:ext cx="23418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accent1"/>
                  </a:solidFill>
                  <a:latin typeface="Dosis"/>
                  <a:ea typeface="Dosis"/>
                  <a:cs typeface="Dosis"/>
                  <a:sym typeface="Dosis"/>
                </a:rPr>
                <a:t>Name</a:t>
              </a:r>
              <a:endParaRPr b="1" sz="1200">
                <a:solidFill>
                  <a:schemeClr val="accent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021" name="Google Shape;4021;p32"/>
            <p:cNvSpPr txBox="1"/>
            <p:nvPr/>
          </p:nvSpPr>
          <p:spPr>
            <a:xfrm>
              <a:off x="1738154" y="756148"/>
              <a:ext cx="23418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accent1"/>
                  </a:solidFill>
                  <a:latin typeface="Questrial"/>
                  <a:ea typeface="Questrial"/>
                  <a:cs typeface="Questrial"/>
                  <a:sym typeface="Questrial"/>
                </a:rPr>
                <a:t>Job Title</a:t>
              </a:r>
              <a:endParaRPr sz="110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</p:grpSp>
      <p:grpSp>
        <p:nvGrpSpPr>
          <p:cNvPr id="4022" name="Google Shape;4022;p32"/>
          <p:cNvGrpSpPr/>
          <p:nvPr/>
        </p:nvGrpSpPr>
        <p:grpSpPr>
          <a:xfrm>
            <a:off x="4699663" y="3984116"/>
            <a:ext cx="1681088" cy="551363"/>
            <a:chOff x="0" y="0"/>
            <a:chExt cx="4482900" cy="1470300"/>
          </a:xfrm>
        </p:grpSpPr>
        <p:sp>
          <p:nvSpPr>
            <p:cNvPr id="4023" name="Google Shape;4023;p32"/>
            <p:cNvSpPr/>
            <p:nvPr/>
          </p:nvSpPr>
          <p:spPr>
            <a:xfrm>
              <a:off x="0" y="0"/>
              <a:ext cx="4482900" cy="14703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24" name="Google Shape;4024;p32"/>
            <p:cNvSpPr txBox="1"/>
            <p:nvPr/>
          </p:nvSpPr>
          <p:spPr>
            <a:xfrm>
              <a:off x="1665937" y="278046"/>
              <a:ext cx="23418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accent1"/>
                  </a:solidFill>
                  <a:latin typeface="Dosis"/>
                  <a:ea typeface="Dosis"/>
                  <a:cs typeface="Dosis"/>
                  <a:sym typeface="Dosis"/>
                </a:rPr>
                <a:t>Name</a:t>
              </a:r>
              <a:endParaRPr b="1" sz="1200">
                <a:solidFill>
                  <a:schemeClr val="accent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025" name="Google Shape;4025;p32"/>
            <p:cNvSpPr txBox="1"/>
            <p:nvPr/>
          </p:nvSpPr>
          <p:spPr>
            <a:xfrm>
              <a:off x="1665937" y="756148"/>
              <a:ext cx="23418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accent1"/>
                  </a:solidFill>
                  <a:latin typeface="Questrial"/>
                  <a:ea typeface="Questrial"/>
                  <a:cs typeface="Questrial"/>
                  <a:sym typeface="Questrial"/>
                </a:rPr>
                <a:t>Job Title</a:t>
              </a:r>
              <a:endParaRPr sz="110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</p:grpSp>
      <p:grpSp>
        <p:nvGrpSpPr>
          <p:cNvPr id="4026" name="Google Shape;4026;p32"/>
          <p:cNvGrpSpPr/>
          <p:nvPr/>
        </p:nvGrpSpPr>
        <p:grpSpPr>
          <a:xfrm>
            <a:off x="6624180" y="3984116"/>
            <a:ext cx="1681088" cy="551363"/>
            <a:chOff x="0" y="0"/>
            <a:chExt cx="4482900" cy="1470300"/>
          </a:xfrm>
        </p:grpSpPr>
        <p:sp>
          <p:nvSpPr>
            <p:cNvPr id="4027" name="Google Shape;4027;p32"/>
            <p:cNvSpPr/>
            <p:nvPr/>
          </p:nvSpPr>
          <p:spPr>
            <a:xfrm>
              <a:off x="0" y="0"/>
              <a:ext cx="4482900" cy="14703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28" name="Google Shape;4028;p32"/>
            <p:cNvSpPr txBox="1"/>
            <p:nvPr/>
          </p:nvSpPr>
          <p:spPr>
            <a:xfrm>
              <a:off x="1729390" y="278046"/>
              <a:ext cx="23418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F1FAEE"/>
                  </a:solidFill>
                  <a:latin typeface="Dosis"/>
                  <a:ea typeface="Dosis"/>
                  <a:cs typeface="Dosis"/>
                  <a:sym typeface="Dosis"/>
                </a:rPr>
                <a:t>Name</a:t>
              </a:r>
              <a:endParaRPr b="1" sz="1200">
                <a:solidFill>
                  <a:srgbClr val="F1FAEE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029" name="Google Shape;4029;p32"/>
            <p:cNvSpPr txBox="1"/>
            <p:nvPr/>
          </p:nvSpPr>
          <p:spPr>
            <a:xfrm>
              <a:off x="1729390" y="756148"/>
              <a:ext cx="23418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accent1"/>
                  </a:solidFill>
                  <a:latin typeface="Questrial"/>
                  <a:ea typeface="Questrial"/>
                  <a:cs typeface="Questrial"/>
                  <a:sym typeface="Questrial"/>
                </a:rPr>
                <a:t>Job Title</a:t>
              </a:r>
              <a:endParaRPr sz="110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</p:grpSp>
      <p:grpSp>
        <p:nvGrpSpPr>
          <p:cNvPr id="4030" name="Google Shape;4030;p32"/>
          <p:cNvGrpSpPr/>
          <p:nvPr/>
        </p:nvGrpSpPr>
        <p:grpSpPr>
          <a:xfrm>
            <a:off x="3729103" y="1687374"/>
            <a:ext cx="1681088" cy="551363"/>
            <a:chOff x="0" y="0"/>
            <a:chExt cx="4482900" cy="1470300"/>
          </a:xfrm>
        </p:grpSpPr>
        <p:sp>
          <p:nvSpPr>
            <p:cNvPr id="4031" name="Google Shape;4031;p32"/>
            <p:cNvSpPr/>
            <p:nvPr/>
          </p:nvSpPr>
          <p:spPr>
            <a:xfrm>
              <a:off x="0" y="0"/>
              <a:ext cx="4482900" cy="14703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32" name="Google Shape;4032;p32"/>
            <p:cNvSpPr txBox="1"/>
            <p:nvPr/>
          </p:nvSpPr>
          <p:spPr>
            <a:xfrm>
              <a:off x="1572928" y="278046"/>
              <a:ext cx="23418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accent1"/>
                  </a:solidFill>
                  <a:latin typeface="Dosis"/>
                  <a:ea typeface="Dosis"/>
                  <a:cs typeface="Dosis"/>
                  <a:sym typeface="Dosis"/>
                </a:rPr>
                <a:t>Name</a:t>
              </a:r>
              <a:endParaRPr b="1" sz="1200">
                <a:solidFill>
                  <a:schemeClr val="accent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033" name="Google Shape;4033;p32"/>
            <p:cNvSpPr txBox="1"/>
            <p:nvPr/>
          </p:nvSpPr>
          <p:spPr>
            <a:xfrm>
              <a:off x="1572928" y="756082"/>
              <a:ext cx="23418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accent1"/>
                  </a:solidFill>
                  <a:latin typeface="Questrial"/>
                  <a:ea typeface="Questrial"/>
                  <a:cs typeface="Questrial"/>
                  <a:sym typeface="Questrial"/>
                </a:rPr>
                <a:t>Job Title</a:t>
              </a:r>
              <a:endParaRPr sz="110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</p:grpSp>
      <p:grpSp>
        <p:nvGrpSpPr>
          <p:cNvPr id="4034" name="Google Shape;4034;p32"/>
          <p:cNvGrpSpPr/>
          <p:nvPr/>
        </p:nvGrpSpPr>
        <p:grpSpPr>
          <a:xfrm>
            <a:off x="5657159" y="2835837"/>
            <a:ext cx="1681088" cy="551363"/>
            <a:chOff x="0" y="0"/>
            <a:chExt cx="4482900" cy="1470300"/>
          </a:xfrm>
        </p:grpSpPr>
        <p:sp>
          <p:nvSpPr>
            <p:cNvPr id="4035" name="Google Shape;4035;p32"/>
            <p:cNvSpPr/>
            <p:nvPr/>
          </p:nvSpPr>
          <p:spPr>
            <a:xfrm>
              <a:off x="0" y="0"/>
              <a:ext cx="4482900" cy="14703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36" name="Google Shape;4036;p32"/>
            <p:cNvSpPr txBox="1"/>
            <p:nvPr/>
          </p:nvSpPr>
          <p:spPr>
            <a:xfrm>
              <a:off x="1797095" y="278046"/>
              <a:ext cx="23418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accent1"/>
                  </a:solidFill>
                  <a:latin typeface="Dosis"/>
                  <a:ea typeface="Dosis"/>
                  <a:cs typeface="Dosis"/>
                  <a:sym typeface="Dosis"/>
                </a:rPr>
                <a:t>Name</a:t>
              </a:r>
              <a:endParaRPr b="1" sz="1200">
                <a:solidFill>
                  <a:schemeClr val="accent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037" name="Google Shape;4037;p32"/>
            <p:cNvSpPr txBox="1"/>
            <p:nvPr/>
          </p:nvSpPr>
          <p:spPr>
            <a:xfrm>
              <a:off x="1797095" y="756148"/>
              <a:ext cx="23418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accent1"/>
                  </a:solidFill>
                  <a:latin typeface="Questrial"/>
                  <a:ea typeface="Questrial"/>
                  <a:cs typeface="Questrial"/>
                  <a:sym typeface="Questrial"/>
                </a:rPr>
                <a:t>Job Title</a:t>
              </a:r>
              <a:endParaRPr sz="110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</p:grpSp>
      <p:cxnSp>
        <p:nvCxnSpPr>
          <p:cNvPr id="4038" name="Google Shape;4038;p32"/>
          <p:cNvCxnSpPr/>
          <p:nvPr/>
        </p:nvCxnSpPr>
        <p:spPr>
          <a:xfrm>
            <a:off x="1672160" y="3680795"/>
            <a:ext cx="1924500" cy="0"/>
          </a:xfrm>
          <a:prstGeom prst="straightConnector1">
            <a:avLst/>
          </a:prstGeom>
          <a:noFill/>
          <a:ln cap="rnd" cmpd="sng" w="19050">
            <a:solidFill>
              <a:srgbClr val="F1FAEE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039" name="Google Shape;4039;p32"/>
          <p:cNvCxnSpPr/>
          <p:nvPr/>
        </p:nvCxnSpPr>
        <p:spPr>
          <a:xfrm>
            <a:off x="5552085" y="3680795"/>
            <a:ext cx="1924500" cy="0"/>
          </a:xfrm>
          <a:prstGeom prst="straightConnector1">
            <a:avLst/>
          </a:prstGeom>
          <a:noFill/>
          <a:ln cap="rnd" cmpd="sng" w="19050">
            <a:solidFill>
              <a:srgbClr val="F1FAEE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040" name="Google Shape;4040;p32"/>
          <p:cNvCxnSpPr/>
          <p:nvPr/>
        </p:nvCxnSpPr>
        <p:spPr>
          <a:xfrm>
            <a:off x="2634419" y="2532516"/>
            <a:ext cx="3875100" cy="0"/>
          </a:xfrm>
          <a:prstGeom prst="straightConnector1">
            <a:avLst/>
          </a:prstGeom>
          <a:noFill/>
          <a:ln cap="rnd" cmpd="sng" w="19050">
            <a:solidFill>
              <a:srgbClr val="F1FAEE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041" name="Google Shape;4041;p32"/>
          <p:cNvCxnSpPr/>
          <p:nvPr/>
        </p:nvCxnSpPr>
        <p:spPr>
          <a:xfrm rot="-5400000">
            <a:off x="4425113" y="2385458"/>
            <a:ext cx="303300" cy="0"/>
          </a:xfrm>
          <a:prstGeom prst="straightConnector1">
            <a:avLst/>
          </a:prstGeom>
          <a:noFill/>
          <a:ln cap="rnd" cmpd="sng" w="19050">
            <a:solidFill>
              <a:srgbClr val="F1FAEE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042" name="Google Shape;4042;p32"/>
          <p:cNvCxnSpPr/>
          <p:nvPr/>
        </p:nvCxnSpPr>
        <p:spPr>
          <a:xfrm rot="-5400000">
            <a:off x="2487531" y="2679339"/>
            <a:ext cx="303300" cy="0"/>
          </a:xfrm>
          <a:prstGeom prst="straightConnector1">
            <a:avLst/>
          </a:prstGeom>
          <a:noFill/>
          <a:ln cap="rnd" cmpd="sng" w="19050">
            <a:solidFill>
              <a:srgbClr val="F1FAEE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043" name="Google Shape;4043;p32"/>
          <p:cNvCxnSpPr/>
          <p:nvPr/>
        </p:nvCxnSpPr>
        <p:spPr>
          <a:xfrm rot="-5400000">
            <a:off x="2487531" y="3533908"/>
            <a:ext cx="303300" cy="0"/>
          </a:xfrm>
          <a:prstGeom prst="straightConnector1">
            <a:avLst/>
          </a:prstGeom>
          <a:noFill/>
          <a:ln cap="rnd" cmpd="sng" w="19050">
            <a:solidFill>
              <a:srgbClr val="F1FAEE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044" name="Google Shape;4044;p32"/>
          <p:cNvCxnSpPr/>
          <p:nvPr/>
        </p:nvCxnSpPr>
        <p:spPr>
          <a:xfrm rot="-5400000">
            <a:off x="6367456" y="3533908"/>
            <a:ext cx="303300" cy="0"/>
          </a:xfrm>
          <a:prstGeom prst="straightConnector1">
            <a:avLst/>
          </a:prstGeom>
          <a:noFill/>
          <a:ln cap="rnd" cmpd="sng" w="19050">
            <a:solidFill>
              <a:srgbClr val="F1FAEE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045" name="Google Shape;4045;p32"/>
          <p:cNvCxnSpPr/>
          <p:nvPr/>
        </p:nvCxnSpPr>
        <p:spPr>
          <a:xfrm rot="-5400000">
            <a:off x="1515748" y="3827618"/>
            <a:ext cx="303300" cy="0"/>
          </a:xfrm>
          <a:prstGeom prst="straightConnector1">
            <a:avLst/>
          </a:prstGeom>
          <a:noFill/>
          <a:ln cap="rnd" cmpd="sng" w="19050">
            <a:solidFill>
              <a:srgbClr val="F1FAEE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046" name="Google Shape;4046;p32"/>
          <p:cNvCxnSpPr/>
          <p:nvPr/>
        </p:nvCxnSpPr>
        <p:spPr>
          <a:xfrm rot="-5400000">
            <a:off x="5395673" y="3827618"/>
            <a:ext cx="303300" cy="0"/>
          </a:xfrm>
          <a:prstGeom prst="straightConnector1">
            <a:avLst/>
          </a:prstGeom>
          <a:noFill/>
          <a:ln cap="rnd" cmpd="sng" w="19050">
            <a:solidFill>
              <a:srgbClr val="F1FAEE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047" name="Google Shape;4047;p32"/>
          <p:cNvCxnSpPr/>
          <p:nvPr/>
        </p:nvCxnSpPr>
        <p:spPr>
          <a:xfrm rot="-5400000">
            <a:off x="3440265" y="3827618"/>
            <a:ext cx="303300" cy="0"/>
          </a:xfrm>
          <a:prstGeom prst="straightConnector1">
            <a:avLst/>
          </a:prstGeom>
          <a:noFill/>
          <a:ln cap="rnd" cmpd="sng" w="19050">
            <a:solidFill>
              <a:srgbClr val="F1FAEE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048" name="Google Shape;4048;p32"/>
          <p:cNvCxnSpPr/>
          <p:nvPr/>
        </p:nvCxnSpPr>
        <p:spPr>
          <a:xfrm rot="-5400000">
            <a:off x="6353169" y="2679339"/>
            <a:ext cx="303300" cy="0"/>
          </a:xfrm>
          <a:prstGeom prst="straightConnector1">
            <a:avLst/>
          </a:prstGeom>
          <a:noFill/>
          <a:ln cap="rnd" cmpd="sng" w="19050">
            <a:solidFill>
              <a:srgbClr val="F1FAEE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4049" name="Google Shape;4049;p32"/>
          <p:cNvPicPr preferRelativeResize="0"/>
          <p:nvPr/>
        </p:nvPicPr>
        <p:blipFill rotWithShape="1">
          <a:blip r:embed="rId3">
            <a:alphaModFix/>
          </a:blip>
          <a:srcRect b="46376" l="17863" r="10250" t="6539"/>
          <a:stretch/>
        </p:blipFill>
        <p:spPr>
          <a:xfrm>
            <a:off x="1870106" y="2878594"/>
            <a:ext cx="473968" cy="465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050" name="Google Shape;4050;p32"/>
          <p:cNvPicPr preferRelativeResize="0"/>
          <p:nvPr/>
        </p:nvPicPr>
        <p:blipFill rotWithShape="1">
          <a:blip r:embed="rId4">
            <a:alphaModFix/>
          </a:blip>
          <a:srcRect b="34661" l="0" r="0" t="0"/>
          <a:stretch/>
        </p:blipFill>
        <p:spPr>
          <a:xfrm>
            <a:off x="5730981" y="2878594"/>
            <a:ext cx="473967" cy="464507"/>
          </a:xfrm>
          <a:prstGeom prst="rect">
            <a:avLst/>
          </a:prstGeom>
          <a:noFill/>
          <a:ln>
            <a:noFill/>
          </a:ln>
        </p:spPr>
      </p:pic>
      <p:pic>
        <p:nvPicPr>
          <p:cNvPr id="4051" name="Google Shape;4051;p32"/>
          <p:cNvPicPr preferRelativeResize="0"/>
          <p:nvPr/>
        </p:nvPicPr>
        <p:blipFill rotWithShape="1">
          <a:blip r:embed="rId5">
            <a:alphaModFix/>
          </a:blip>
          <a:srcRect b="17794" l="0" r="0" t="3607"/>
          <a:stretch/>
        </p:blipFill>
        <p:spPr>
          <a:xfrm>
            <a:off x="921905" y="4026873"/>
            <a:ext cx="473967" cy="465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052" name="Google Shape;4052;p32"/>
          <p:cNvPicPr preferRelativeResize="0"/>
          <p:nvPr/>
        </p:nvPicPr>
        <p:blipFill rotWithShape="1">
          <a:blip r:embed="rId6">
            <a:alphaModFix/>
          </a:blip>
          <a:srcRect b="14760" l="23516" r="31138" t="8757"/>
          <a:stretch/>
        </p:blipFill>
        <p:spPr>
          <a:xfrm>
            <a:off x="2827603" y="4026873"/>
            <a:ext cx="473969" cy="470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53" name="Google Shape;4053;p32"/>
          <p:cNvPicPr preferRelativeResize="0"/>
          <p:nvPr/>
        </p:nvPicPr>
        <p:blipFill rotWithShape="1">
          <a:blip r:embed="rId7">
            <a:alphaModFix/>
          </a:blip>
          <a:srcRect b="30238" l="8813" r="2250" t="12762"/>
          <a:stretch/>
        </p:blipFill>
        <p:spPr>
          <a:xfrm>
            <a:off x="4760421" y="4041907"/>
            <a:ext cx="473967" cy="455644"/>
          </a:xfrm>
          <a:prstGeom prst="rect">
            <a:avLst/>
          </a:prstGeom>
          <a:noFill/>
          <a:ln>
            <a:noFill/>
          </a:ln>
        </p:spPr>
      </p:pic>
      <p:pic>
        <p:nvPicPr>
          <p:cNvPr id="4054" name="Google Shape;4054;p32"/>
          <p:cNvPicPr preferRelativeResize="0"/>
          <p:nvPr/>
        </p:nvPicPr>
        <p:blipFill rotWithShape="1">
          <a:blip r:embed="rId8">
            <a:alphaModFix/>
          </a:blip>
          <a:srcRect b="60258" l="36355" r="18034" t="9114"/>
          <a:stretch/>
        </p:blipFill>
        <p:spPr>
          <a:xfrm>
            <a:off x="6680216" y="4030278"/>
            <a:ext cx="455546" cy="458841"/>
          </a:xfrm>
          <a:prstGeom prst="rect">
            <a:avLst/>
          </a:prstGeom>
          <a:noFill/>
          <a:ln>
            <a:noFill/>
          </a:ln>
        </p:spPr>
      </p:pic>
      <p:pic>
        <p:nvPicPr>
          <p:cNvPr id="4055" name="Google Shape;4055;p32"/>
          <p:cNvPicPr preferRelativeResize="0"/>
          <p:nvPr/>
        </p:nvPicPr>
        <p:blipFill rotWithShape="1">
          <a:blip r:embed="rId9">
            <a:alphaModFix/>
          </a:blip>
          <a:srcRect b="23058" l="0" r="0" t="5421"/>
          <a:stretch/>
        </p:blipFill>
        <p:spPr>
          <a:xfrm>
            <a:off x="3772477" y="1730144"/>
            <a:ext cx="459542" cy="465651"/>
          </a:xfrm>
          <a:prstGeom prst="rect">
            <a:avLst/>
          </a:prstGeom>
          <a:noFill/>
          <a:ln>
            <a:noFill/>
          </a:ln>
        </p:spPr>
      </p:pic>
      <p:sp>
        <p:nvSpPr>
          <p:cNvPr id="4056" name="Google Shape;4056;p32"/>
          <p:cNvSpPr txBox="1"/>
          <p:nvPr/>
        </p:nvSpPr>
        <p:spPr>
          <a:xfrm>
            <a:off x="1932371" y="509588"/>
            <a:ext cx="52794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Add a Chart Page</a:t>
            </a:r>
            <a:endParaRPr sz="40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cxnSp>
        <p:nvCxnSpPr>
          <p:cNvPr id="4057" name="Google Shape;4057;p32"/>
          <p:cNvCxnSpPr/>
          <p:nvPr/>
        </p:nvCxnSpPr>
        <p:spPr>
          <a:xfrm rot="-5400000">
            <a:off x="7320190" y="3827618"/>
            <a:ext cx="303300" cy="0"/>
          </a:xfrm>
          <a:prstGeom prst="straightConnector1">
            <a:avLst/>
          </a:prstGeom>
          <a:noFill/>
          <a:ln cap="rnd" cmpd="sng" w="19050">
            <a:solidFill>
              <a:srgbClr val="F1FAEE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4058" name="Google Shape;4058;p32"/>
          <p:cNvGrpSpPr/>
          <p:nvPr/>
        </p:nvGrpSpPr>
        <p:grpSpPr>
          <a:xfrm rot="-733608">
            <a:off x="8466778" y="1908883"/>
            <a:ext cx="751329" cy="573252"/>
            <a:chOff x="16932102" y="3817254"/>
            <a:chExt cx="1502531" cy="1146406"/>
          </a:xfrm>
        </p:grpSpPr>
        <p:sp>
          <p:nvSpPr>
            <p:cNvPr id="4059" name="Google Shape;4059;p32"/>
            <p:cNvSpPr/>
            <p:nvPr/>
          </p:nvSpPr>
          <p:spPr>
            <a:xfrm>
              <a:off x="16932102" y="3817254"/>
              <a:ext cx="1502531" cy="516030"/>
            </a:xfrm>
            <a:custGeom>
              <a:rect b="b" l="l" r="r" t="t"/>
              <a:pathLst>
                <a:path extrusionOk="0" h="516030" w="1502531">
                  <a:moveTo>
                    <a:pt x="1453865" y="264131"/>
                  </a:moveTo>
                  <a:cubicBezTo>
                    <a:pt x="1052984" y="-88480"/>
                    <a:pt x="448813" y="-87976"/>
                    <a:pt x="48502" y="265239"/>
                  </a:cubicBezTo>
                  <a:cubicBezTo>
                    <a:pt x="-10887" y="317639"/>
                    <a:pt x="-16515" y="408224"/>
                    <a:pt x="35923" y="467560"/>
                  </a:cubicBezTo>
                  <a:cubicBezTo>
                    <a:pt x="88362" y="526912"/>
                    <a:pt x="179024" y="532536"/>
                    <a:pt x="238386" y="480124"/>
                  </a:cubicBezTo>
                  <a:cubicBezTo>
                    <a:pt x="530629" y="222292"/>
                    <a:pt x="971676" y="221929"/>
                    <a:pt x="1264312" y="479316"/>
                  </a:cubicBezTo>
                  <a:cubicBezTo>
                    <a:pt x="1291604" y="503315"/>
                    <a:pt x="1325444" y="515089"/>
                    <a:pt x="1359145" y="515062"/>
                  </a:cubicBezTo>
                  <a:cubicBezTo>
                    <a:pt x="1398887" y="515032"/>
                    <a:pt x="1438431" y="498580"/>
                    <a:pt x="1466760" y="466434"/>
                  </a:cubicBezTo>
                  <a:cubicBezTo>
                    <a:pt x="1519102" y="407010"/>
                    <a:pt x="1513329" y="316435"/>
                    <a:pt x="1453865" y="26413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60" name="Google Shape;4060;p32"/>
            <p:cNvSpPr/>
            <p:nvPr/>
          </p:nvSpPr>
          <p:spPr>
            <a:xfrm>
              <a:off x="17274150" y="4238786"/>
              <a:ext cx="818893" cy="387008"/>
            </a:xfrm>
            <a:custGeom>
              <a:rect b="b" l="l" r="r" t="t"/>
              <a:pathLst>
                <a:path extrusionOk="0" h="387008" w="818893">
                  <a:moveTo>
                    <a:pt x="770221" y="135649"/>
                  </a:moveTo>
                  <a:cubicBezTo>
                    <a:pt x="564362" y="-45432"/>
                    <a:pt x="254089" y="-45189"/>
                    <a:pt x="48504" y="136217"/>
                  </a:cubicBezTo>
                  <a:cubicBezTo>
                    <a:pt x="-10885" y="188617"/>
                    <a:pt x="-16514" y="279186"/>
                    <a:pt x="35916" y="338538"/>
                  </a:cubicBezTo>
                  <a:cubicBezTo>
                    <a:pt x="88366" y="397904"/>
                    <a:pt x="179026" y="403502"/>
                    <a:pt x="238385" y="351102"/>
                  </a:cubicBezTo>
                  <a:cubicBezTo>
                    <a:pt x="335911" y="265079"/>
                    <a:pt x="483045" y="264977"/>
                    <a:pt x="580679" y="350831"/>
                  </a:cubicBezTo>
                  <a:cubicBezTo>
                    <a:pt x="607965" y="374830"/>
                    <a:pt x="641805" y="386605"/>
                    <a:pt x="675507" y="386578"/>
                  </a:cubicBezTo>
                  <a:cubicBezTo>
                    <a:pt x="715255" y="386547"/>
                    <a:pt x="754802" y="370095"/>
                    <a:pt x="783121" y="337949"/>
                  </a:cubicBezTo>
                  <a:cubicBezTo>
                    <a:pt x="835467" y="278514"/>
                    <a:pt x="829691" y="187953"/>
                    <a:pt x="770221" y="13564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61" name="Google Shape;4061;p32"/>
            <p:cNvSpPr/>
            <p:nvPr/>
          </p:nvSpPr>
          <p:spPr>
            <a:xfrm rot="-798371">
              <a:off x="17548309" y="4665571"/>
              <a:ext cx="270760" cy="270562"/>
            </a:xfrm>
            <a:custGeom>
              <a:rect b="b" l="l" r="r" t="t"/>
              <a:pathLst>
                <a:path extrusionOk="0" h="270744" w="270942">
                  <a:moveTo>
                    <a:pt x="270942" y="135372"/>
                  </a:moveTo>
                  <a:cubicBezTo>
                    <a:pt x="270942" y="210136"/>
                    <a:pt x="210290" y="270744"/>
                    <a:pt x="135471" y="270744"/>
                  </a:cubicBezTo>
                  <a:cubicBezTo>
                    <a:pt x="60653" y="270744"/>
                    <a:pt x="0" y="210136"/>
                    <a:pt x="0" y="135372"/>
                  </a:cubicBezTo>
                  <a:cubicBezTo>
                    <a:pt x="0" y="60608"/>
                    <a:pt x="60653" y="0"/>
                    <a:pt x="135471" y="0"/>
                  </a:cubicBezTo>
                  <a:cubicBezTo>
                    <a:pt x="210290" y="0"/>
                    <a:pt x="270942" y="60608"/>
                    <a:pt x="270942" y="13537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062" name="Google Shape;4062;p32"/>
          <p:cNvSpPr/>
          <p:nvPr/>
        </p:nvSpPr>
        <p:spPr>
          <a:xfrm rot="-975612">
            <a:off x="-1007" y="2753265"/>
            <a:ext cx="609928" cy="902835"/>
          </a:xfrm>
          <a:custGeom>
            <a:rect b="b" l="l" r="r" t="t"/>
            <a:pathLst>
              <a:path extrusionOk="0" h="1805670" w="1219856">
                <a:moveTo>
                  <a:pt x="633633" y="412"/>
                </a:moveTo>
                <a:cubicBezTo>
                  <a:pt x="625792" y="137"/>
                  <a:pt x="617952" y="0"/>
                  <a:pt x="609977" y="0"/>
                </a:cubicBezTo>
                <a:cubicBezTo>
                  <a:pt x="601999" y="0"/>
                  <a:pt x="594162" y="137"/>
                  <a:pt x="586321" y="412"/>
                </a:cubicBezTo>
                <a:cubicBezTo>
                  <a:pt x="204520" y="15258"/>
                  <a:pt x="-66838" y="404275"/>
                  <a:pt x="14447" y="802501"/>
                </a:cubicBezTo>
                <a:cubicBezTo>
                  <a:pt x="119387" y="1315232"/>
                  <a:pt x="392392" y="1666800"/>
                  <a:pt x="531305" y="1777733"/>
                </a:cubicBezTo>
                <a:cubicBezTo>
                  <a:pt x="578068" y="1814984"/>
                  <a:pt x="641886" y="1814984"/>
                  <a:pt x="688508" y="1777733"/>
                </a:cubicBezTo>
                <a:cubicBezTo>
                  <a:pt x="827421" y="1666800"/>
                  <a:pt x="1100563" y="1315232"/>
                  <a:pt x="1205366" y="802501"/>
                </a:cubicBezTo>
                <a:cubicBezTo>
                  <a:pt x="1286788" y="404275"/>
                  <a:pt x="1015431" y="15258"/>
                  <a:pt x="633633" y="412"/>
                </a:cubicBezTo>
                <a:close/>
                <a:moveTo>
                  <a:pt x="609977" y="948132"/>
                </a:moveTo>
                <a:cubicBezTo>
                  <a:pt x="462465" y="948132"/>
                  <a:pt x="342822" y="828553"/>
                  <a:pt x="342822" y="681120"/>
                </a:cubicBezTo>
                <a:cubicBezTo>
                  <a:pt x="342822" y="533691"/>
                  <a:pt x="462465" y="414112"/>
                  <a:pt x="609977" y="414112"/>
                </a:cubicBezTo>
                <a:cubicBezTo>
                  <a:pt x="757486" y="414112"/>
                  <a:pt x="877132" y="533691"/>
                  <a:pt x="877132" y="681120"/>
                </a:cubicBezTo>
                <a:cubicBezTo>
                  <a:pt x="877129" y="828553"/>
                  <a:pt x="757486" y="948132"/>
                  <a:pt x="609977" y="94813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63" name="Google Shape;4063;p32"/>
          <p:cNvSpPr/>
          <p:nvPr/>
        </p:nvSpPr>
        <p:spPr>
          <a:xfrm rot="587529">
            <a:off x="1987196" y="-237977"/>
            <a:ext cx="680818" cy="698905"/>
          </a:xfrm>
          <a:custGeom>
            <a:rect b="b" l="l" r="r" t="t"/>
            <a:pathLst>
              <a:path extrusionOk="0" h="1398422" w="1362233">
                <a:moveTo>
                  <a:pt x="681114" y="273411"/>
                </a:moveTo>
                <a:cubicBezTo>
                  <a:pt x="638620" y="273755"/>
                  <a:pt x="596129" y="274115"/>
                  <a:pt x="553638" y="274490"/>
                </a:cubicBezTo>
                <a:cubicBezTo>
                  <a:pt x="552387" y="208521"/>
                  <a:pt x="549521" y="142650"/>
                  <a:pt x="547590" y="76806"/>
                </a:cubicBezTo>
                <a:cubicBezTo>
                  <a:pt x="547143" y="61516"/>
                  <a:pt x="546079" y="45224"/>
                  <a:pt x="539145" y="31302"/>
                </a:cubicBezTo>
                <a:cubicBezTo>
                  <a:pt x="531206" y="15357"/>
                  <a:pt x="520432" y="14750"/>
                  <a:pt x="503725" y="11528"/>
                </a:cubicBezTo>
                <a:cubicBezTo>
                  <a:pt x="464743" y="4010"/>
                  <a:pt x="425056" y="161"/>
                  <a:pt x="385358" y="5"/>
                </a:cubicBezTo>
                <a:cubicBezTo>
                  <a:pt x="360813" y="-90"/>
                  <a:pt x="336265" y="1224"/>
                  <a:pt x="311874" y="3960"/>
                </a:cubicBezTo>
                <a:cubicBezTo>
                  <a:pt x="294947" y="5859"/>
                  <a:pt x="272811" y="5165"/>
                  <a:pt x="260775" y="19446"/>
                </a:cubicBezTo>
                <a:cubicBezTo>
                  <a:pt x="254042" y="27431"/>
                  <a:pt x="252249" y="38355"/>
                  <a:pt x="250939" y="48715"/>
                </a:cubicBezTo>
                <a:cubicBezTo>
                  <a:pt x="241531" y="123080"/>
                  <a:pt x="242969" y="199283"/>
                  <a:pt x="242200" y="274154"/>
                </a:cubicBezTo>
                <a:cubicBezTo>
                  <a:pt x="242275" y="266880"/>
                  <a:pt x="60605" y="274524"/>
                  <a:pt x="41495" y="276171"/>
                </a:cubicBezTo>
                <a:cubicBezTo>
                  <a:pt x="32319" y="276963"/>
                  <a:pt x="22426" y="278053"/>
                  <a:pt x="15620" y="284254"/>
                </a:cubicBezTo>
                <a:cubicBezTo>
                  <a:pt x="8658" y="290594"/>
                  <a:pt x="6724" y="300638"/>
                  <a:pt x="5501" y="309971"/>
                </a:cubicBezTo>
                <a:cubicBezTo>
                  <a:pt x="-3179" y="372148"/>
                  <a:pt x="-521" y="436623"/>
                  <a:pt x="6114" y="498861"/>
                </a:cubicBezTo>
                <a:cubicBezTo>
                  <a:pt x="9850" y="533912"/>
                  <a:pt x="7217" y="579358"/>
                  <a:pt x="48919" y="589183"/>
                </a:cubicBezTo>
                <a:cubicBezTo>
                  <a:pt x="75383" y="595420"/>
                  <a:pt x="102783" y="595697"/>
                  <a:pt x="129787" y="597313"/>
                </a:cubicBezTo>
                <a:cubicBezTo>
                  <a:pt x="166119" y="599489"/>
                  <a:pt x="200875" y="599920"/>
                  <a:pt x="237411" y="598001"/>
                </a:cubicBezTo>
                <a:cubicBezTo>
                  <a:pt x="236829" y="633910"/>
                  <a:pt x="236259" y="669819"/>
                  <a:pt x="235679" y="705722"/>
                </a:cubicBezTo>
                <a:cubicBezTo>
                  <a:pt x="236259" y="741625"/>
                  <a:pt x="236829" y="777534"/>
                  <a:pt x="237411" y="813440"/>
                </a:cubicBezTo>
                <a:cubicBezTo>
                  <a:pt x="237397" y="812489"/>
                  <a:pt x="87512" y="809065"/>
                  <a:pt x="74370" y="807824"/>
                </a:cubicBezTo>
                <a:cubicBezTo>
                  <a:pt x="61738" y="806629"/>
                  <a:pt x="48437" y="806162"/>
                  <a:pt x="36967" y="811588"/>
                </a:cubicBezTo>
                <a:cubicBezTo>
                  <a:pt x="9749" y="824459"/>
                  <a:pt x="10886" y="878894"/>
                  <a:pt x="8179" y="904208"/>
                </a:cubicBezTo>
                <a:cubicBezTo>
                  <a:pt x="4315" y="940369"/>
                  <a:pt x="3467" y="976851"/>
                  <a:pt x="5639" y="1013151"/>
                </a:cubicBezTo>
                <a:cubicBezTo>
                  <a:pt x="8515" y="1061254"/>
                  <a:pt x="4737" y="1132381"/>
                  <a:pt x="67749" y="1134545"/>
                </a:cubicBezTo>
                <a:cubicBezTo>
                  <a:pt x="84025" y="1135105"/>
                  <a:pt x="100463" y="1138794"/>
                  <a:pt x="116957" y="1139706"/>
                </a:cubicBezTo>
                <a:cubicBezTo>
                  <a:pt x="127501" y="1140290"/>
                  <a:pt x="242230" y="1140150"/>
                  <a:pt x="242202" y="1137286"/>
                </a:cubicBezTo>
                <a:cubicBezTo>
                  <a:pt x="242955" y="1210547"/>
                  <a:pt x="236457" y="1281262"/>
                  <a:pt x="245745" y="1354330"/>
                </a:cubicBezTo>
                <a:cubicBezTo>
                  <a:pt x="247225" y="1365968"/>
                  <a:pt x="248527" y="1378271"/>
                  <a:pt x="259060" y="1384578"/>
                </a:cubicBezTo>
                <a:cubicBezTo>
                  <a:pt x="271770" y="1392191"/>
                  <a:pt x="295118" y="1392557"/>
                  <a:pt x="309619" y="1394854"/>
                </a:cubicBezTo>
                <a:cubicBezTo>
                  <a:pt x="343782" y="1400263"/>
                  <a:pt x="383615" y="1397843"/>
                  <a:pt x="418200" y="1398103"/>
                </a:cubicBezTo>
                <a:cubicBezTo>
                  <a:pt x="444751" y="1398305"/>
                  <a:pt x="471317" y="1396982"/>
                  <a:pt x="497717" y="1394126"/>
                </a:cubicBezTo>
                <a:cubicBezTo>
                  <a:pt x="521294" y="1391578"/>
                  <a:pt x="534592" y="1387741"/>
                  <a:pt x="541078" y="1362866"/>
                </a:cubicBezTo>
                <a:cubicBezTo>
                  <a:pt x="547820" y="1337012"/>
                  <a:pt x="546575" y="1315801"/>
                  <a:pt x="549034" y="1289233"/>
                </a:cubicBezTo>
                <a:cubicBezTo>
                  <a:pt x="550252" y="1276088"/>
                  <a:pt x="555462" y="1136968"/>
                  <a:pt x="553641" y="1136951"/>
                </a:cubicBezTo>
                <a:cubicBezTo>
                  <a:pt x="596132" y="1137323"/>
                  <a:pt x="638623" y="1137686"/>
                  <a:pt x="681117" y="1138030"/>
                </a:cubicBezTo>
                <a:cubicBezTo>
                  <a:pt x="723610" y="1137686"/>
                  <a:pt x="766102" y="1137326"/>
                  <a:pt x="808593" y="1136951"/>
                </a:cubicBezTo>
                <a:cubicBezTo>
                  <a:pt x="806768" y="1136968"/>
                  <a:pt x="811982" y="1276088"/>
                  <a:pt x="813199" y="1289233"/>
                </a:cubicBezTo>
                <a:cubicBezTo>
                  <a:pt x="815661" y="1315801"/>
                  <a:pt x="814413" y="1337015"/>
                  <a:pt x="821155" y="1362866"/>
                </a:cubicBezTo>
                <a:cubicBezTo>
                  <a:pt x="827642" y="1387741"/>
                  <a:pt x="840940" y="1391578"/>
                  <a:pt x="864516" y="1394126"/>
                </a:cubicBezTo>
                <a:cubicBezTo>
                  <a:pt x="890916" y="1396982"/>
                  <a:pt x="917479" y="1398302"/>
                  <a:pt x="944033" y="1398103"/>
                </a:cubicBezTo>
                <a:cubicBezTo>
                  <a:pt x="978619" y="1397843"/>
                  <a:pt x="1018454" y="1400263"/>
                  <a:pt x="1052614" y="1394854"/>
                </a:cubicBezTo>
                <a:cubicBezTo>
                  <a:pt x="1067118" y="1392557"/>
                  <a:pt x="1090463" y="1392191"/>
                  <a:pt x="1103173" y="1384578"/>
                </a:cubicBezTo>
                <a:cubicBezTo>
                  <a:pt x="1113706" y="1378271"/>
                  <a:pt x="1115011" y="1365968"/>
                  <a:pt x="1116488" y="1354330"/>
                </a:cubicBezTo>
                <a:cubicBezTo>
                  <a:pt x="1125776" y="1281265"/>
                  <a:pt x="1119278" y="1210547"/>
                  <a:pt x="1120031" y="1137286"/>
                </a:cubicBezTo>
                <a:cubicBezTo>
                  <a:pt x="1120003" y="1140150"/>
                  <a:pt x="1234729" y="1140290"/>
                  <a:pt x="1245277" y="1139706"/>
                </a:cubicBezTo>
                <a:cubicBezTo>
                  <a:pt x="1261771" y="1138794"/>
                  <a:pt x="1278208" y="1135105"/>
                  <a:pt x="1294484" y="1134545"/>
                </a:cubicBezTo>
                <a:cubicBezTo>
                  <a:pt x="1357496" y="1132378"/>
                  <a:pt x="1353718" y="1061254"/>
                  <a:pt x="1356595" y="1013151"/>
                </a:cubicBezTo>
                <a:cubicBezTo>
                  <a:pt x="1358766" y="976851"/>
                  <a:pt x="1357918" y="940369"/>
                  <a:pt x="1354054" y="904208"/>
                </a:cubicBezTo>
                <a:cubicBezTo>
                  <a:pt x="1351348" y="878894"/>
                  <a:pt x="1352484" y="824456"/>
                  <a:pt x="1325267" y="811588"/>
                </a:cubicBezTo>
                <a:cubicBezTo>
                  <a:pt x="1313796" y="806165"/>
                  <a:pt x="1300495" y="806629"/>
                  <a:pt x="1287863" y="807824"/>
                </a:cubicBezTo>
                <a:cubicBezTo>
                  <a:pt x="1274722" y="809065"/>
                  <a:pt x="1124836" y="812486"/>
                  <a:pt x="1124822" y="813440"/>
                </a:cubicBezTo>
                <a:cubicBezTo>
                  <a:pt x="1125401" y="777531"/>
                  <a:pt x="1125975" y="741622"/>
                  <a:pt x="1126554" y="705722"/>
                </a:cubicBezTo>
                <a:cubicBezTo>
                  <a:pt x="1125975" y="669819"/>
                  <a:pt x="1125404" y="633910"/>
                  <a:pt x="1124822" y="598001"/>
                </a:cubicBezTo>
                <a:cubicBezTo>
                  <a:pt x="1161358" y="599917"/>
                  <a:pt x="1196114" y="599489"/>
                  <a:pt x="1232446" y="597313"/>
                </a:cubicBezTo>
                <a:cubicBezTo>
                  <a:pt x="1259453" y="595697"/>
                  <a:pt x="1286850" y="595420"/>
                  <a:pt x="1313314" y="589183"/>
                </a:cubicBezTo>
                <a:cubicBezTo>
                  <a:pt x="1355014" y="579358"/>
                  <a:pt x="1352380" y="533912"/>
                  <a:pt x="1356119" y="498861"/>
                </a:cubicBezTo>
                <a:cubicBezTo>
                  <a:pt x="1362754" y="436623"/>
                  <a:pt x="1365412" y="372148"/>
                  <a:pt x="1356732" y="309971"/>
                </a:cubicBezTo>
                <a:cubicBezTo>
                  <a:pt x="1355509" y="300638"/>
                  <a:pt x="1353575" y="290592"/>
                  <a:pt x="1346613" y="284254"/>
                </a:cubicBezTo>
                <a:cubicBezTo>
                  <a:pt x="1339804" y="278056"/>
                  <a:pt x="1329912" y="276963"/>
                  <a:pt x="1320739" y="276171"/>
                </a:cubicBezTo>
                <a:cubicBezTo>
                  <a:pt x="1301628" y="274521"/>
                  <a:pt x="1119958" y="266880"/>
                  <a:pt x="1120034" y="274154"/>
                </a:cubicBezTo>
                <a:cubicBezTo>
                  <a:pt x="1119264" y="199283"/>
                  <a:pt x="1120700" y="123080"/>
                  <a:pt x="1111294" y="48715"/>
                </a:cubicBezTo>
                <a:cubicBezTo>
                  <a:pt x="1109985" y="38355"/>
                  <a:pt x="1108191" y="27433"/>
                  <a:pt x="1101458" y="19446"/>
                </a:cubicBezTo>
                <a:cubicBezTo>
                  <a:pt x="1089422" y="5165"/>
                  <a:pt x="1067286" y="5859"/>
                  <a:pt x="1050359" y="3960"/>
                </a:cubicBezTo>
                <a:cubicBezTo>
                  <a:pt x="1025968" y="1224"/>
                  <a:pt x="1001417" y="-90"/>
                  <a:pt x="976875" y="5"/>
                </a:cubicBezTo>
                <a:cubicBezTo>
                  <a:pt x="937174" y="161"/>
                  <a:pt x="897490" y="4010"/>
                  <a:pt x="858508" y="11528"/>
                </a:cubicBezTo>
                <a:cubicBezTo>
                  <a:pt x="841801" y="14750"/>
                  <a:pt x="831030" y="15357"/>
                  <a:pt x="823088" y="31302"/>
                </a:cubicBezTo>
                <a:cubicBezTo>
                  <a:pt x="816154" y="45224"/>
                  <a:pt x="815091" y="61516"/>
                  <a:pt x="814643" y="76806"/>
                </a:cubicBezTo>
                <a:cubicBezTo>
                  <a:pt x="812712" y="142652"/>
                  <a:pt x="809846" y="208524"/>
                  <a:pt x="808596" y="274490"/>
                </a:cubicBezTo>
                <a:cubicBezTo>
                  <a:pt x="766096" y="274118"/>
                  <a:pt x="723605" y="273755"/>
                  <a:pt x="681114" y="273411"/>
                </a:cubicBezTo>
                <a:close/>
                <a:moveTo>
                  <a:pt x="681114" y="821478"/>
                </a:moveTo>
                <a:cubicBezTo>
                  <a:pt x="638217" y="822026"/>
                  <a:pt x="595312" y="822563"/>
                  <a:pt x="552409" y="823111"/>
                </a:cubicBezTo>
                <a:cubicBezTo>
                  <a:pt x="553212" y="783980"/>
                  <a:pt x="554001" y="744852"/>
                  <a:pt x="554774" y="705722"/>
                </a:cubicBezTo>
                <a:cubicBezTo>
                  <a:pt x="554001" y="666594"/>
                  <a:pt x="553212" y="627463"/>
                  <a:pt x="552409" y="588333"/>
                </a:cubicBezTo>
                <a:cubicBezTo>
                  <a:pt x="595312" y="588881"/>
                  <a:pt x="638217" y="589418"/>
                  <a:pt x="681114" y="589966"/>
                </a:cubicBezTo>
                <a:cubicBezTo>
                  <a:pt x="724011" y="589418"/>
                  <a:pt x="766916" y="588881"/>
                  <a:pt x="809818" y="588333"/>
                </a:cubicBezTo>
                <a:cubicBezTo>
                  <a:pt x="809015" y="627463"/>
                  <a:pt x="808226" y="666591"/>
                  <a:pt x="807454" y="705722"/>
                </a:cubicBezTo>
                <a:cubicBezTo>
                  <a:pt x="808226" y="744850"/>
                  <a:pt x="809015" y="783980"/>
                  <a:pt x="809818" y="823111"/>
                </a:cubicBezTo>
                <a:cubicBezTo>
                  <a:pt x="766916" y="822560"/>
                  <a:pt x="724011" y="822023"/>
                  <a:pt x="681114" y="82147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1FAEE"/>
        </a:solidFill>
      </p:bgPr>
    </p:bg>
    <p:spTree>
      <p:nvGrpSpPr>
        <p:cNvPr id="4067" name="Shape 40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68" name="Google Shape;4068;p33"/>
          <p:cNvGrpSpPr/>
          <p:nvPr/>
        </p:nvGrpSpPr>
        <p:grpSpPr>
          <a:xfrm>
            <a:off x="1594616" y="518357"/>
            <a:ext cx="5699700" cy="924293"/>
            <a:chOff x="0" y="0"/>
            <a:chExt cx="15199200" cy="2464782"/>
          </a:xfrm>
        </p:grpSpPr>
        <p:sp>
          <p:nvSpPr>
            <p:cNvPr id="4069" name="Google Shape;4069;p33"/>
            <p:cNvSpPr txBox="1"/>
            <p:nvPr/>
          </p:nvSpPr>
          <p:spPr>
            <a:xfrm>
              <a:off x="0" y="1479582"/>
              <a:ext cx="151992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Use these design resources in your presentation. Happy designing! </a:t>
              </a:r>
              <a:endParaRPr sz="12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Don't forget to delete this page before presenting. </a:t>
              </a:r>
              <a:endParaRPr sz="12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4070" name="Google Shape;4070;p33"/>
            <p:cNvSpPr txBox="1"/>
            <p:nvPr/>
          </p:nvSpPr>
          <p:spPr>
            <a:xfrm>
              <a:off x="0" y="0"/>
              <a:ext cx="15199200" cy="102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500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Icons Resource Page</a:t>
              </a:r>
              <a:endParaRPr sz="25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4071" name="Google Shape;4071;p33"/>
          <p:cNvSpPr/>
          <p:nvPr/>
        </p:nvSpPr>
        <p:spPr>
          <a:xfrm>
            <a:off x="751692" y="3832066"/>
            <a:ext cx="281362" cy="407647"/>
          </a:xfrm>
          <a:custGeom>
            <a:rect b="b" l="l" r="r" t="t"/>
            <a:pathLst>
              <a:path extrusionOk="0" h="815295" w="562724">
                <a:moveTo>
                  <a:pt x="561888" y="785226"/>
                </a:moveTo>
                <a:cubicBezTo>
                  <a:pt x="517453" y="803347"/>
                  <a:pt x="469105" y="813863"/>
                  <a:pt x="418459" y="815161"/>
                </a:cubicBezTo>
                <a:cubicBezTo>
                  <a:pt x="186809" y="821069"/>
                  <a:pt x="-4385" y="631223"/>
                  <a:pt x="77" y="399643"/>
                </a:cubicBezTo>
                <a:cubicBezTo>
                  <a:pt x="4339" y="178198"/>
                  <a:pt x="185277" y="0"/>
                  <a:pt x="407854" y="0"/>
                </a:cubicBezTo>
                <a:cubicBezTo>
                  <a:pt x="462362" y="0"/>
                  <a:pt x="514373" y="10683"/>
                  <a:pt x="561888" y="30069"/>
                </a:cubicBezTo>
                <a:cubicBezTo>
                  <a:pt x="563004" y="30518"/>
                  <a:pt x="563004" y="32115"/>
                  <a:pt x="561888" y="32581"/>
                </a:cubicBezTo>
                <a:cubicBezTo>
                  <a:pt x="416178" y="94765"/>
                  <a:pt x="314072" y="239284"/>
                  <a:pt x="314072" y="407647"/>
                </a:cubicBezTo>
                <a:cubicBezTo>
                  <a:pt x="314072" y="575994"/>
                  <a:pt x="416178" y="720530"/>
                  <a:pt x="561888" y="782713"/>
                </a:cubicBezTo>
                <a:cubicBezTo>
                  <a:pt x="563004" y="783179"/>
                  <a:pt x="563004" y="784760"/>
                  <a:pt x="561888" y="78522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72" name="Google Shape;4072;p33"/>
          <p:cNvSpPr/>
          <p:nvPr/>
        </p:nvSpPr>
        <p:spPr>
          <a:xfrm>
            <a:off x="684371" y="3045516"/>
            <a:ext cx="415700" cy="415692"/>
          </a:xfrm>
          <a:custGeom>
            <a:rect b="b" l="l" r="r" t="t"/>
            <a:pathLst>
              <a:path extrusionOk="0" h="831385" w="831401">
                <a:moveTo>
                  <a:pt x="831402" y="415684"/>
                </a:moveTo>
                <a:cubicBezTo>
                  <a:pt x="831402" y="422690"/>
                  <a:pt x="827126" y="428747"/>
                  <a:pt x="820519" y="431110"/>
                </a:cubicBezTo>
                <a:lnTo>
                  <a:pt x="653104" y="490631"/>
                </a:lnTo>
                <a:cubicBezTo>
                  <a:pt x="648728" y="504476"/>
                  <a:pt x="643170" y="517804"/>
                  <a:pt x="636547" y="530484"/>
                </a:cubicBezTo>
                <a:lnTo>
                  <a:pt x="712858" y="691027"/>
                </a:lnTo>
                <a:cubicBezTo>
                  <a:pt x="715854" y="697367"/>
                  <a:pt x="714606" y="704655"/>
                  <a:pt x="709647" y="709614"/>
                </a:cubicBezTo>
                <a:cubicBezTo>
                  <a:pt x="706469" y="712792"/>
                  <a:pt x="702342" y="714456"/>
                  <a:pt x="698115" y="714456"/>
                </a:cubicBezTo>
                <a:cubicBezTo>
                  <a:pt x="695736" y="714456"/>
                  <a:pt x="693323" y="713923"/>
                  <a:pt x="691043" y="712842"/>
                </a:cubicBezTo>
                <a:lnTo>
                  <a:pt x="530501" y="636531"/>
                </a:lnTo>
                <a:cubicBezTo>
                  <a:pt x="517821" y="643153"/>
                  <a:pt x="504492" y="648711"/>
                  <a:pt x="490648" y="653088"/>
                </a:cubicBezTo>
                <a:lnTo>
                  <a:pt x="431126" y="820503"/>
                </a:lnTo>
                <a:cubicBezTo>
                  <a:pt x="428763" y="827109"/>
                  <a:pt x="422723" y="831385"/>
                  <a:pt x="415701" y="831385"/>
                </a:cubicBezTo>
                <a:cubicBezTo>
                  <a:pt x="408696" y="831385"/>
                  <a:pt x="402639" y="827109"/>
                  <a:pt x="400276" y="820503"/>
                </a:cubicBezTo>
                <a:lnTo>
                  <a:pt x="340754" y="653088"/>
                </a:lnTo>
                <a:cubicBezTo>
                  <a:pt x="326910" y="648711"/>
                  <a:pt x="313581" y="643153"/>
                  <a:pt x="300902" y="636531"/>
                </a:cubicBezTo>
                <a:lnTo>
                  <a:pt x="140375" y="712842"/>
                </a:lnTo>
                <a:cubicBezTo>
                  <a:pt x="138079" y="713923"/>
                  <a:pt x="135666" y="714456"/>
                  <a:pt x="133287" y="714456"/>
                </a:cubicBezTo>
                <a:cubicBezTo>
                  <a:pt x="129060" y="714456"/>
                  <a:pt x="124933" y="712792"/>
                  <a:pt x="121755" y="709614"/>
                </a:cubicBezTo>
                <a:cubicBezTo>
                  <a:pt x="116796" y="704655"/>
                  <a:pt x="115548" y="697367"/>
                  <a:pt x="118544" y="691027"/>
                </a:cubicBezTo>
                <a:lnTo>
                  <a:pt x="194855" y="530484"/>
                </a:lnTo>
                <a:cubicBezTo>
                  <a:pt x="188232" y="517804"/>
                  <a:pt x="182674" y="504476"/>
                  <a:pt x="178298" y="490631"/>
                </a:cubicBezTo>
                <a:lnTo>
                  <a:pt x="10883" y="431110"/>
                </a:lnTo>
                <a:cubicBezTo>
                  <a:pt x="4276" y="428747"/>
                  <a:pt x="0" y="422690"/>
                  <a:pt x="0" y="415684"/>
                </a:cubicBezTo>
                <a:cubicBezTo>
                  <a:pt x="0" y="408662"/>
                  <a:pt x="4276" y="402622"/>
                  <a:pt x="10883" y="400259"/>
                </a:cubicBezTo>
                <a:lnTo>
                  <a:pt x="178298" y="340738"/>
                </a:lnTo>
                <a:cubicBezTo>
                  <a:pt x="182674" y="326893"/>
                  <a:pt x="188232" y="313565"/>
                  <a:pt x="194855" y="300885"/>
                </a:cubicBezTo>
                <a:lnTo>
                  <a:pt x="118544" y="140359"/>
                </a:lnTo>
                <a:cubicBezTo>
                  <a:pt x="115548" y="134019"/>
                  <a:pt x="116813" y="126714"/>
                  <a:pt x="121772" y="121755"/>
                </a:cubicBezTo>
                <a:cubicBezTo>
                  <a:pt x="126730" y="116796"/>
                  <a:pt x="134035" y="115532"/>
                  <a:pt x="140359" y="118527"/>
                </a:cubicBezTo>
                <a:lnTo>
                  <a:pt x="300902" y="194838"/>
                </a:lnTo>
                <a:cubicBezTo>
                  <a:pt x="313581" y="188215"/>
                  <a:pt x="326910" y="182658"/>
                  <a:pt x="340754" y="178281"/>
                </a:cubicBezTo>
                <a:lnTo>
                  <a:pt x="400276" y="10866"/>
                </a:lnTo>
                <a:cubicBezTo>
                  <a:pt x="401457" y="7555"/>
                  <a:pt x="403554" y="4842"/>
                  <a:pt x="406249" y="2962"/>
                </a:cubicBezTo>
                <a:cubicBezTo>
                  <a:pt x="408929" y="1065"/>
                  <a:pt x="412207" y="0"/>
                  <a:pt x="415701" y="0"/>
                </a:cubicBezTo>
                <a:cubicBezTo>
                  <a:pt x="422706" y="0"/>
                  <a:pt x="428763" y="4260"/>
                  <a:pt x="431126" y="10866"/>
                </a:cubicBezTo>
                <a:lnTo>
                  <a:pt x="490648" y="178281"/>
                </a:lnTo>
                <a:cubicBezTo>
                  <a:pt x="504492" y="182658"/>
                  <a:pt x="517821" y="188215"/>
                  <a:pt x="530501" y="194838"/>
                </a:cubicBezTo>
                <a:lnTo>
                  <a:pt x="691027" y="118527"/>
                </a:lnTo>
                <a:cubicBezTo>
                  <a:pt x="697367" y="115532"/>
                  <a:pt x="704672" y="116796"/>
                  <a:pt x="709630" y="121755"/>
                </a:cubicBezTo>
                <a:cubicBezTo>
                  <a:pt x="714589" y="126714"/>
                  <a:pt x="715854" y="134019"/>
                  <a:pt x="712858" y="140342"/>
                </a:cubicBezTo>
                <a:lnTo>
                  <a:pt x="636547" y="300885"/>
                </a:lnTo>
                <a:cubicBezTo>
                  <a:pt x="643170" y="313565"/>
                  <a:pt x="648728" y="326893"/>
                  <a:pt x="653104" y="340738"/>
                </a:cubicBezTo>
                <a:lnTo>
                  <a:pt x="820503" y="400259"/>
                </a:lnTo>
                <a:cubicBezTo>
                  <a:pt x="827126" y="402622"/>
                  <a:pt x="831402" y="408662"/>
                  <a:pt x="831402" y="415684"/>
                </a:cubicBezTo>
                <a:close/>
              </a:path>
            </a:pathLst>
          </a:custGeom>
          <a:solidFill>
            <a:srgbClr val="1D3557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73" name="Google Shape;4073;p33"/>
          <p:cNvSpPr/>
          <p:nvPr/>
        </p:nvSpPr>
        <p:spPr>
          <a:xfrm>
            <a:off x="692956" y="3054094"/>
            <a:ext cx="398528" cy="398528"/>
          </a:xfrm>
          <a:custGeom>
            <a:rect b="b" l="l" r="r" t="t"/>
            <a:pathLst>
              <a:path extrusionOk="0" h="797056" w="797056">
                <a:moveTo>
                  <a:pt x="530883" y="187766"/>
                </a:moveTo>
                <a:lnTo>
                  <a:pt x="680327" y="116730"/>
                </a:lnTo>
                <a:lnTo>
                  <a:pt x="609291" y="266174"/>
                </a:lnTo>
                <a:cubicBezTo>
                  <a:pt x="589356" y="234558"/>
                  <a:pt x="562499" y="207701"/>
                  <a:pt x="530883" y="187766"/>
                </a:cubicBezTo>
                <a:close/>
                <a:moveTo>
                  <a:pt x="797057" y="398528"/>
                </a:moveTo>
                <a:lnTo>
                  <a:pt x="641256" y="343134"/>
                </a:lnTo>
                <a:cubicBezTo>
                  <a:pt x="645317" y="360955"/>
                  <a:pt x="647480" y="379492"/>
                  <a:pt x="647480" y="398528"/>
                </a:cubicBezTo>
                <a:cubicBezTo>
                  <a:pt x="647480" y="417565"/>
                  <a:pt x="645317" y="436102"/>
                  <a:pt x="641256" y="453923"/>
                </a:cubicBezTo>
                <a:lnTo>
                  <a:pt x="797057" y="398528"/>
                </a:lnTo>
                <a:close/>
                <a:moveTo>
                  <a:pt x="530883" y="609291"/>
                </a:moveTo>
                <a:lnTo>
                  <a:pt x="680311" y="680327"/>
                </a:lnTo>
                <a:lnTo>
                  <a:pt x="609291" y="530883"/>
                </a:lnTo>
                <a:cubicBezTo>
                  <a:pt x="589356" y="562499"/>
                  <a:pt x="562499" y="589356"/>
                  <a:pt x="530883" y="609291"/>
                </a:cubicBezTo>
                <a:close/>
                <a:moveTo>
                  <a:pt x="343134" y="641256"/>
                </a:moveTo>
                <a:lnTo>
                  <a:pt x="398529" y="797057"/>
                </a:lnTo>
                <a:lnTo>
                  <a:pt x="453923" y="641256"/>
                </a:lnTo>
                <a:cubicBezTo>
                  <a:pt x="436102" y="645317"/>
                  <a:pt x="417565" y="647480"/>
                  <a:pt x="398529" y="647480"/>
                </a:cubicBezTo>
                <a:cubicBezTo>
                  <a:pt x="379492" y="647480"/>
                  <a:pt x="360955" y="645317"/>
                  <a:pt x="343134" y="641256"/>
                </a:cubicBezTo>
                <a:close/>
                <a:moveTo>
                  <a:pt x="187766" y="530883"/>
                </a:moveTo>
                <a:lnTo>
                  <a:pt x="116730" y="680327"/>
                </a:lnTo>
                <a:lnTo>
                  <a:pt x="266174" y="609291"/>
                </a:lnTo>
                <a:cubicBezTo>
                  <a:pt x="234558" y="589356"/>
                  <a:pt x="207701" y="562499"/>
                  <a:pt x="187766" y="530883"/>
                </a:cubicBezTo>
                <a:close/>
                <a:moveTo>
                  <a:pt x="149577" y="398528"/>
                </a:moveTo>
                <a:cubicBezTo>
                  <a:pt x="149577" y="379492"/>
                  <a:pt x="151740" y="360955"/>
                  <a:pt x="155801" y="343134"/>
                </a:cubicBezTo>
                <a:lnTo>
                  <a:pt x="0" y="398528"/>
                </a:lnTo>
                <a:lnTo>
                  <a:pt x="155801" y="453923"/>
                </a:lnTo>
                <a:cubicBezTo>
                  <a:pt x="151740" y="436102"/>
                  <a:pt x="149577" y="417565"/>
                  <a:pt x="149577" y="398528"/>
                </a:cubicBezTo>
                <a:close/>
                <a:moveTo>
                  <a:pt x="266174" y="187766"/>
                </a:moveTo>
                <a:lnTo>
                  <a:pt x="116730" y="116730"/>
                </a:lnTo>
                <a:lnTo>
                  <a:pt x="187766" y="266174"/>
                </a:lnTo>
                <a:cubicBezTo>
                  <a:pt x="207701" y="234558"/>
                  <a:pt x="234558" y="207701"/>
                  <a:pt x="266174" y="187766"/>
                </a:cubicBezTo>
                <a:close/>
                <a:moveTo>
                  <a:pt x="398529" y="166217"/>
                </a:moveTo>
                <a:cubicBezTo>
                  <a:pt x="270434" y="166217"/>
                  <a:pt x="166217" y="270434"/>
                  <a:pt x="166217" y="398528"/>
                </a:cubicBezTo>
                <a:cubicBezTo>
                  <a:pt x="166217" y="526623"/>
                  <a:pt x="270434" y="630840"/>
                  <a:pt x="398529" y="630840"/>
                </a:cubicBezTo>
                <a:cubicBezTo>
                  <a:pt x="526623" y="630840"/>
                  <a:pt x="630840" y="526623"/>
                  <a:pt x="630840" y="398528"/>
                </a:cubicBezTo>
                <a:cubicBezTo>
                  <a:pt x="630840" y="270434"/>
                  <a:pt x="526623" y="166217"/>
                  <a:pt x="398529" y="166217"/>
                </a:cubicBezTo>
                <a:close/>
                <a:moveTo>
                  <a:pt x="453923" y="155801"/>
                </a:moveTo>
                <a:lnTo>
                  <a:pt x="398529" y="0"/>
                </a:lnTo>
                <a:lnTo>
                  <a:pt x="343134" y="155801"/>
                </a:lnTo>
                <a:cubicBezTo>
                  <a:pt x="360955" y="151740"/>
                  <a:pt x="379492" y="149577"/>
                  <a:pt x="398529" y="149577"/>
                </a:cubicBezTo>
                <a:cubicBezTo>
                  <a:pt x="417565" y="149577"/>
                  <a:pt x="436102" y="151740"/>
                  <a:pt x="453923" y="1558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74" name="Google Shape;4074;p33"/>
          <p:cNvSpPr/>
          <p:nvPr/>
        </p:nvSpPr>
        <p:spPr>
          <a:xfrm>
            <a:off x="643210" y="2321491"/>
            <a:ext cx="498249" cy="302191"/>
          </a:xfrm>
          <a:custGeom>
            <a:rect b="b" l="l" r="r" t="t"/>
            <a:pathLst>
              <a:path extrusionOk="0" h="604382" w="996498">
                <a:moveTo>
                  <a:pt x="996253" y="424353"/>
                </a:moveTo>
                <a:cubicBezTo>
                  <a:pt x="1001470" y="522847"/>
                  <a:pt x="923043" y="604383"/>
                  <a:pt x="825540" y="604383"/>
                </a:cubicBezTo>
                <a:lnTo>
                  <a:pt x="193866" y="604383"/>
                </a:lnTo>
                <a:cubicBezTo>
                  <a:pt x="86783" y="604362"/>
                  <a:pt x="0" y="517656"/>
                  <a:pt x="0" y="410712"/>
                </a:cubicBezTo>
                <a:cubicBezTo>
                  <a:pt x="0" y="337768"/>
                  <a:pt x="40396" y="274249"/>
                  <a:pt x="100031" y="241208"/>
                </a:cubicBezTo>
                <a:cubicBezTo>
                  <a:pt x="108326" y="236607"/>
                  <a:pt x="113136" y="227689"/>
                  <a:pt x="112565" y="218243"/>
                </a:cubicBezTo>
                <a:cubicBezTo>
                  <a:pt x="112300" y="213988"/>
                  <a:pt x="112178" y="209672"/>
                  <a:pt x="112178" y="205336"/>
                </a:cubicBezTo>
                <a:cubicBezTo>
                  <a:pt x="112158" y="91939"/>
                  <a:pt x="204199" y="0"/>
                  <a:pt x="317763" y="0"/>
                </a:cubicBezTo>
                <a:cubicBezTo>
                  <a:pt x="413657" y="0"/>
                  <a:pt x="494223" y="65615"/>
                  <a:pt x="516928" y="154358"/>
                </a:cubicBezTo>
                <a:cubicBezTo>
                  <a:pt x="519313" y="163723"/>
                  <a:pt x="529707" y="168528"/>
                  <a:pt x="538450" y="164395"/>
                </a:cubicBezTo>
                <a:cubicBezTo>
                  <a:pt x="560544" y="153971"/>
                  <a:pt x="585246" y="148149"/>
                  <a:pt x="611313" y="148149"/>
                </a:cubicBezTo>
                <a:cubicBezTo>
                  <a:pt x="683218" y="148149"/>
                  <a:pt x="744728" y="192469"/>
                  <a:pt x="770001" y="255255"/>
                </a:cubicBezTo>
                <a:cubicBezTo>
                  <a:pt x="773323" y="263520"/>
                  <a:pt x="781965" y="268203"/>
                  <a:pt x="790688" y="266391"/>
                </a:cubicBezTo>
                <a:cubicBezTo>
                  <a:pt x="803814" y="263683"/>
                  <a:pt x="817510" y="262462"/>
                  <a:pt x="831573" y="262950"/>
                </a:cubicBezTo>
                <a:cubicBezTo>
                  <a:pt x="919517" y="265963"/>
                  <a:pt x="991606" y="336546"/>
                  <a:pt x="996253" y="42435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75" name="Google Shape;4075;p33"/>
          <p:cNvSpPr/>
          <p:nvPr/>
        </p:nvSpPr>
        <p:spPr>
          <a:xfrm>
            <a:off x="638115" y="2316402"/>
            <a:ext cx="508439" cy="312360"/>
          </a:xfrm>
          <a:custGeom>
            <a:rect b="b" l="l" r="r" t="t"/>
            <a:pathLst>
              <a:path extrusionOk="0" h="624720" w="1016878">
                <a:moveTo>
                  <a:pt x="1016613" y="433982"/>
                </a:moveTo>
                <a:cubicBezTo>
                  <a:pt x="1011702" y="341270"/>
                  <a:pt x="935068" y="266147"/>
                  <a:pt x="842110" y="262950"/>
                </a:cubicBezTo>
                <a:cubicBezTo>
                  <a:pt x="827537" y="262441"/>
                  <a:pt x="812965" y="263683"/>
                  <a:pt x="798820" y="266595"/>
                </a:cubicBezTo>
                <a:cubicBezTo>
                  <a:pt x="794927" y="267409"/>
                  <a:pt x="791157" y="265353"/>
                  <a:pt x="789649" y="261627"/>
                </a:cubicBezTo>
                <a:cubicBezTo>
                  <a:pt x="761910" y="192693"/>
                  <a:pt x="695895" y="148149"/>
                  <a:pt x="621504" y="148149"/>
                </a:cubicBezTo>
                <a:cubicBezTo>
                  <a:pt x="594519" y="148149"/>
                  <a:pt x="568533" y="153951"/>
                  <a:pt x="544300" y="165372"/>
                </a:cubicBezTo>
                <a:cubicBezTo>
                  <a:pt x="542343" y="166288"/>
                  <a:pt x="540631" y="165779"/>
                  <a:pt x="539796" y="165372"/>
                </a:cubicBezTo>
                <a:cubicBezTo>
                  <a:pt x="538980" y="164985"/>
                  <a:pt x="537513" y="164028"/>
                  <a:pt x="537003" y="162013"/>
                </a:cubicBezTo>
                <a:cubicBezTo>
                  <a:pt x="512587" y="66633"/>
                  <a:pt x="426639" y="0"/>
                  <a:pt x="327954" y="0"/>
                </a:cubicBezTo>
                <a:cubicBezTo>
                  <a:pt x="208968" y="0"/>
                  <a:pt x="112158" y="96683"/>
                  <a:pt x="112158" y="215515"/>
                </a:cubicBezTo>
                <a:cubicBezTo>
                  <a:pt x="112158" y="220035"/>
                  <a:pt x="112300" y="224595"/>
                  <a:pt x="112565" y="229054"/>
                </a:cubicBezTo>
                <a:cubicBezTo>
                  <a:pt x="112912" y="234652"/>
                  <a:pt x="110120" y="239803"/>
                  <a:pt x="105269" y="242490"/>
                </a:cubicBezTo>
                <a:cubicBezTo>
                  <a:pt x="40334" y="278464"/>
                  <a:pt x="0" y="346827"/>
                  <a:pt x="0" y="420892"/>
                </a:cubicBezTo>
                <a:cubicBezTo>
                  <a:pt x="0" y="533291"/>
                  <a:pt x="91532" y="624721"/>
                  <a:pt x="204056" y="624721"/>
                </a:cubicBezTo>
                <a:lnTo>
                  <a:pt x="835730" y="624721"/>
                </a:lnTo>
                <a:cubicBezTo>
                  <a:pt x="885929" y="624721"/>
                  <a:pt x="932602" y="604688"/>
                  <a:pt x="967169" y="568287"/>
                </a:cubicBezTo>
                <a:cubicBezTo>
                  <a:pt x="1001715" y="531907"/>
                  <a:pt x="1019283" y="484227"/>
                  <a:pt x="1016613" y="433982"/>
                </a:cubicBezTo>
                <a:close/>
                <a:moveTo>
                  <a:pt x="952392" y="554281"/>
                </a:moveTo>
                <a:cubicBezTo>
                  <a:pt x="921719" y="586590"/>
                  <a:pt x="880284" y="604362"/>
                  <a:pt x="835730" y="604362"/>
                </a:cubicBezTo>
                <a:lnTo>
                  <a:pt x="204056" y="604362"/>
                </a:lnTo>
                <a:cubicBezTo>
                  <a:pt x="102782" y="604362"/>
                  <a:pt x="20381" y="522053"/>
                  <a:pt x="20381" y="420892"/>
                </a:cubicBezTo>
                <a:cubicBezTo>
                  <a:pt x="20381" y="354218"/>
                  <a:pt x="56700" y="292674"/>
                  <a:pt x="115154" y="260283"/>
                </a:cubicBezTo>
                <a:cubicBezTo>
                  <a:pt x="126771" y="253850"/>
                  <a:pt x="133741" y="241106"/>
                  <a:pt x="132906" y="227791"/>
                </a:cubicBezTo>
                <a:cubicBezTo>
                  <a:pt x="132661" y="223760"/>
                  <a:pt x="132518" y="219628"/>
                  <a:pt x="132518" y="215515"/>
                </a:cubicBezTo>
                <a:cubicBezTo>
                  <a:pt x="132539" y="107900"/>
                  <a:pt x="220198" y="20359"/>
                  <a:pt x="327954" y="20359"/>
                </a:cubicBezTo>
                <a:cubicBezTo>
                  <a:pt x="417325" y="20359"/>
                  <a:pt x="495161" y="80681"/>
                  <a:pt x="517254" y="167062"/>
                </a:cubicBezTo>
                <a:cubicBezTo>
                  <a:pt x="519149" y="174452"/>
                  <a:pt x="524204" y="180539"/>
                  <a:pt x="531113" y="183797"/>
                </a:cubicBezTo>
                <a:cubicBezTo>
                  <a:pt x="538063" y="187074"/>
                  <a:pt x="546053" y="187074"/>
                  <a:pt x="553003" y="183797"/>
                </a:cubicBezTo>
                <a:cubicBezTo>
                  <a:pt x="574505" y="173658"/>
                  <a:pt x="597556" y="168528"/>
                  <a:pt x="621524" y="168528"/>
                </a:cubicBezTo>
                <a:cubicBezTo>
                  <a:pt x="687559" y="168528"/>
                  <a:pt x="746135" y="208064"/>
                  <a:pt x="770755" y="269241"/>
                </a:cubicBezTo>
                <a:cubicBezTo>
                  <a:pt x="775912" y="282067"/>
                  <a:pt x="789445" y="289355"/>
                  <a:pt x="802957" y="286546"/>
                </a:cubicBezTo>
                <a:cubicBezTo>
                  <a:pt x="815512" y="283940"/>
                  <a:pt x="828454" y="282861"/>
                  <a:pt x="841417" y="283309"/>
                </a:cubicBezTo>
                <a:cubicBezTo>
                  <a:pt x="923899" y="286139"/>
                  <a:pt x="991932" y="352792"/>
                  <a:pt x="996273" y="435061"/>
                </a:cubicBezTo>
                <a:cubicBezTo>
                  <a:pt x="998617" y="479667"/>
                  <a:pt x="983046" y="521992"/>
                  <a:pt x="952392" y="55428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76" name="Google Shape;4076;p33"/>
          <p:cNvSpPr/>
          <p:nvPr/>
        </p:nvSpPr>
        <p:spPr>
          <a:xfrm>
            <a:off x="1318671" y="3866277"/>
            <a:ext cx="364544" cy="364544"/>
          </a:xfrm>
          <a:custGeom>
            <a:rect b="b" l="l" r="r" t="t"/>
            <a:pathLst>
              <a:path extrusionOk="0" h="729088" w="729088">
                <a:moveTo>
                  <a:pt x="729089" y="364544"/>
                </a:moveTo>
                <a:cubicBezTo>
                  <a:pt x="729089" y="565877"/>
                  <a:pt x="565877" y="729089"/>
                  <a:pt x="364544" y="729089"/>
                </a:cubicBezTo>
                <a:cubicBezTo>
                  <a:pt x="163211" y="729089"/>
                  <a:pt x="0" y="565877"/>
                  <a:pt x="0" y="364544"/>
                </a:cubicBezTo>
                <a:cubicBezTo>
                  <a:pt x="0" y="163211"/>
                  <a:pt x="163211" y="0"/>
                  <a:pt x="364544" y="0"/>
                </a:cubicBezTo>
                <a:cubicBezTo>
                  <a:pt x="565877" y="0"/>
                  <a:pt x="729089" y="163211"/>
                  <a:pt x="729089" y="36454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77" name="Google Shape;4077;p33"/>
          <p:cNvSpPr/>
          <p:nvPr/>
        </p:nvSpPr>
        <p:spPr>
          <a:xfrm>
            <a:off x="1295129" y="3053615"/>
            <a:ext cx="411027" cy="371733"/>
          </a:xfrm>
          <a:custGeom>
            <a:rect b="b" l="l" r="r" t="t"/>
            <a:pathLst>
              <a:path extrusionOk="0" h="743466" w="822054">
                <a:moveTo>
                  <a:pt x="822055" y="287495"/>
                </a:moveTo>
                <a:cubicBezTo>
                  <a:pt x="822055" y="324086"/>
                  <a:pt x="794392" y="354315"/>
                  <a:pt x="758882" y="358419"/>
                </a:cubicBezTo>
                <a:lnTo>
                  <a:pt x="758882" y="557462"/>
                </a:lnTo>
                <a:cubicBezTo>
                  <a:pt x="758882" y="564533"/>
                  <a:pt x="754860" y="570681"/>
                  <a:pt x="748381" y="573499"/>
                </a:cubicBezTo>
                <a:cubicBezTo>
                  <a:pt x="746073" y="574504"/>
                  <a:pt x="743682" y="574999"/>
                  <a:pt x="741325" y="574999"/>
                </a:cubicBezTo>
                <a:cubicBezTo>
                  <a:pt x="737039" y="574999"/>
                  <a:pt x="732851" y="573384"/>
                  <a:pt x="729521" y="570301"/>
                </a:cubicBezTo>
                <a:cubicBezTo>
                  <a:pt x="692231" y="535639"/>
                  <a:pt x="584943" y="455056"/>
                  <a:pt x="394501" y="455056"/>
                </a:cubicBezTo>
                <a:cubicBezTo>
                  <a:pt x="394468" y="455056"/>
                  <a:pt x="394435" y="455039"/>
                  <a:pt x="394402" y="455039"/>
                </a:cubicBezTo>
                <a:lnTo>
                  <a:pt x="257604" y="455039"/>
                </a:lnTo>
                <a:lnTo>
                  <a:pt x="338219" y="713798"/>
                </a:lnTo>
                <a:cubicBezTo>
                  <a:pt x="340411" y="720819"/>
                  <a:pt x="339158" y="728237"/>
                  <a:pt x="334806" y="734154"/>
                </a:cubicBezTo>
                <a:cubicBezTo>
                  <a:pt x="330454" y="740071"/>
                  <a:pt x="323744" y="743466"/>
                  <a:pt x="316392" y="743466"/>
                </a:cubicBezTo>
                <a:lnTo>
                  <a:pt x="226067" y="743466"/>
                </a:lnTo>
                <a:cubicBezTo>
                  <a:pt x="216011" y="743466"/>
                  <a:pt x="207224" y="737005"/>
                  <a:pt x="204240" y="727396"/>
                </a:cubicBezTo>
                <a:lnTo>
                  <a:pt x="116932" y="447210"/>
                </a:lnTo>
                <a:cubicBezTo>
                  <a:pt x="47874" y="425338"/>
                  <a:pt x="0" y="360331"/>
                  <a:pt x="0" y="287495"/>
                </a:cubicBezTo>
                <a:cubicBezTo>
                  <a:pt x="0" y="242745"/>
                  <a:pt x="17442" y="200682"/>
                  <a:pt x="49078" y="169019"/>
                </a:cubicBezTo>
                <a:cubicBezTo>
                  <a:pt x="80730" y="137372"/>
                  <a:pt x="122818" y="119950"/>
                  <a:pt x="167593" y="119950"/>
                </a:cubicBezTo>
                <a:lnTo>
                  <a:pt x="394484" y="119950"/>
                </a:lnTo>
                <a:cubicBezTo>
                  <a:pt x="394501" y="119950"/>
                  <a:pt x="394501" y="119950"/>
                  <a:pt x="394517" y="119950"/>
                </a:cubicBezTo>
                <a:cubicBezTo>
                  <a:pt x="584943" y="119950"/>
                  <a:pt x="692231" y="39351"/>
                  <a:pt x="729521" y="4705"/>
                </a:cubicBezTo>
                <a:cubicBezTo>
                  <a:pt x="734681" y="-91"/>
                  <a:pt x="741902" y="-1328"/>
                  <a:pt x="748381" y="1491"/>
                </a:cubicBezTo>
                <a:cubicBezTo>
                  <a:pt x="754860" y="4326"/>
                  <a:pt x="758882" y="10474"/>
                  <a:pt x="758882" y="17528"/>
                </a:cubicBezTo>
                <a:lnTo>
                  <a:pt x="758882" y="216587"/>
                </a:lnTo>
                <a:cubicBezTo>
                  <a:pt x="794392" y="220691"/>
                  <a:pt x="822055" y="250904"/>
                  <a:pt x="822055" y="287495"/>
                </a:cubicBezTo>
                <a:close/>
              </a:path>
            </a:pathLst>
          </a:custGeom>
          <a:solidFill>
            <a:srgbClr val="1D3557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78" name="Google Shape;4078;p33"/>
          <p:cNvSpPr/>
          <p:nvPr/>
        </p:nvSpPr>
        <p:spPr>
          <a:xfrm>
            <a:off x="1303371" y="3061864"/>
            <a:ext cx="394542" cy="355243"/>
          </a:xfrm>
          <a:custGeom>
            <a:rect b="b" l="l" r="r" t="t"/>
            <a:pathLst>
              <a:path extrusionOk="0" h="710486" w="789083">
                <a:moveTo>
                  <a:pt x="306006" y="702213"/>
                </a:moveTo>
                <a:cubicBezTo>
                  <a:pt x="306616" y="704158"/>
                  <a:pt x="306253" y="706234"/>
                  <a:pt x="305050" y="707883"/>
                </a:cubicBezTo>
                <a:cubicBezTo>
                  <a:pt x="303830" y="709547"/>
                  <a:pt x="301950" y="710487"/>
                  <a:pt x="299906" y="710487"/>
                </a:cubicBezTo>
                <a:lnTo>
                  <a:pt x="209582" y="710487"/>
                </a:lnTo>
                <a:cubicBezTo>
                  <a:pt x="206779" y="710487"/>
                  <a:pt x="204323" y="708690"/>
                  <a:pt x="203482" y="706004"/>
                </a:cubicBezTo>
                <a:lnTo>
                  <a:pt x="119207" y="435477"/>
                </a:lnTo>
                <a:cubicBezTo>
                  <a:pt x="129676" y="437504"/>
                  <a:pt x="140342" y="438542"/>
                  <a:pt x="151107" y="438542"/>
                </a:cubicBezTo>
                <a:lnTo>
                  <a:pt x="223842" y="438542"/>
                </a:lnTo>
                <a:lnTo>
                  <a:pt x="306006" y="702213"/>
                </a:lnTo>
                <a:close/>
                <a:moveTo>
                  <a:pt x="299544" y="422060"/>
                </a:moveTo>
                <a:lnTo>
                  <a:pt x="299544" y="119936"/>
                </a:lnTo>
                <a:lnTo>
                  <a:pt x="151107" y="119936"/>
                </a:lnTo>
                <a:cubicBezTo>
                  <a:pt x="110734" y="119936"/>
                  <a:pt x="72784" y="135644"/>
                  <a:pt x="44247" y="164175"/>
                </a:cubicBezTo>
                <a:cubicBezTo>
                  <a:pt x="15727" y="192723"/>
                  <a:pt x="0" y="230649"/>
                  <a:pt x="0" y="270998"/>
                </a:cubicBezTo>
                <a:cubicBezTo>
                  <a:pt x="0" y="338032"/>
                  <a:pt x="44956" y="397732"/>
                  <a:pt x="109300" y="416192"/>
                </a:cubicBezTo>
                <a:cubicBezTo>
                  <a:pt x="122834" y="420082"/>
                  <a:pt x="136897" y="422060"/>
                  <a:pt x="151107" y="422060"/>
                </a:cubicBezTo>
                <a:lnTo>
                  <a:pt x="299544" y="422060"/>
                </a:lnTo>
                <a:close/>
                <a:moveTo>
                  <a:pt x="377982" y="119936"/>
                </a:moveTo>
                <a:lnTo>
                  <a:pt x="316029" y="119936"/>
                </a:lnTo>
                <a:lnTo>
                  <a:pt x="316029" y="422060"/>
                </a:lnTo>
                <a:lnTo>
                  <a:pt x="377999" y="422060"/>
                </a:lnTo>
                <a:cubicBezTo>
                  <a:pt x="378032" y="422060"/>
                  <a:pt x="378065" y="422076"/>
                  <a:pt x="378098" y="422076"/>
                </a:cubicBezTo>
                <a:cubicBezTo>
                  <a:pt x="500338" y="422093"/>
                  <a:pt x="589575" y="454547"/>
                  <a:pt x="648857" y="487726"/>
                </a:cubicBezTo>
                <a:lnTo>
                  <a:pt x="648857" y="54270"/>
                </a:lnTo>
                <a:cubicBezTo>
                  <a:pt x="589558" y="87465"/>
                  <a:pt x="500289" y="119936"/>
                  <a:pt x="378015" y="119936"/>
                </a:cubicBezTo>
                <a:cubicBezTo>
                  <a:pt x="377999" y="119936"/>
                  <a:pt x="377999" y="119936"/>
                  <a:pt x="377982" y="119936"/>
                </a:cubicBezTo>
                <a:close/>
                <a:moveTo>
                  <a:pt x="725301" y="108"/>
                </a:moveTo>
                <a:cubicBezTo>
                  <a:pt x="724724" y="-155"/>
                  <a:pt x="724411" y="125"/>
                  <a:pt x="724246" y="290"/>
                </a:cubicBezTo>
                <a:cubicBezTo>
                  <a:pt x="712014" y="11663"/>
                  <a:pt x="692495" y="27815"/>
                  <a:pt x="665343" y="44578"/>
                </a:cubicBezTo>
                <a:lnTo>
                  <a:pt x="665343" y="497418"/>
                </a:lnTo>
                <a:cubicBezTo>
                  <a:pt x="692495" y="514197"/>
                  <a:pt x="712014" y="530350"/>
                  <a:pt x="724262" y="541723"/>
                </a:cubicBezTo>
                <a:cubicBezTo>
                  <a:pt x="724411" y="541871"/>
                  <a:pt x="724724" y="542151"/>
                  <a:pt x="725301" y="541904"/>
                </a:cubicBezTo>
                <a:cubicBezTo>
                  <a:pt x="725911" y="541624"/>
                  <a:pt x="725911" y="541179"/>
                  <a:pt x="725911" y="540965"/>
                </a:cubicBezTo>
                <a:lnTo>
                  <a:pt x="725911" y="270998"/>
                </a:lnTo>
                <a:lnTo>
                  <a:pt x="725911" y="1031"/>
                </a:lnTo>
                <a:cubicBezTo>
                  <a:pt x="725911" y="817"/>
                  <a:pt x="725911" y="372"/>
                  <a:pt x="725301" y="108"/>
                </a:cubicBezTo>
                <a:close/>
                <a:moveTo>
                  <a:pt x="742397" y="216705"/>
                </a:moveTo>
                <a:lnTo>
                  <a:pt x="742397" y="270998"/>
                </a:lnTo>
                <a:lnTo>
                  <a:pt x="742397" y="325308"/>
                </a:lnTo>
                <a:cubicBezTo>
                  <a:pt x="768790" y="321319"/>
                  <a:pt x="789084" y="298491"/>
                  <a:pt x="789084" y="270998"/>
                </a:cubicBezTo>
                <a:cubicBezTo>
                  <a:pt x="789084" y="243522"/>
                  <a:pt x="768790" y="220693"/>
                  <a:pt x="742397" y="21670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79" name="Google Shape;4079;p33"/>
          <p:cNvSpPr/>
          <p:nvPr/>
        </p:nvSpPr>
        <p:spPr>
          <a:xfrm>
            <a:off x="1376781" y="2314599"/>
            <a:ext cx="248026" cy="371628"/>
          </a:xfrm>
          <a:custGeom>
            <a:rect b="b" l="l" r="r" t="t"/>
            <a:pathLst>
              <a:path extrusionOk="0" h="743255" w="496053">
                <a:moveTo>
                  <a:pt x="496054" y="246218"/>
                </a:moveTo>
                <a:cubicBezTo>
                  <a:pt x="496054" y="307251"/>
                  <a:pt x="467946" y="360552"/>
                  <a:pt x="440776" y="412110"/>
                </a:cubicBezTo>
                <a:cubicBezTo>
                  <a:pt x="435250" y="422583"/>
                  <a:pt x="429545" y="433428"/>
                  <a:pt x="424227" y="444050"/>
                </a:cubicBezTo>
                <a:cubicBezTo>
                  <a:pt x="393870" y="504740"/>
                  <a:pt x="377812" y="567754"/>
                  <a:pt x="377812" y="626255"/>
                </a:cubicBezTo>
                <a:cubicBezTo>
                  <a:pt x="377812" y="645606"/>
                  <a:pt x="379913" y="656332"/>
                  <a:pt x="379928" y="656436"/>
                </a:cubicBezTo>
                <a:cubicBezTo>
                  <a:pt x="380360" y="658626"/>
                  <a:pt x="379794" y="660905"/>
                  <a:pt x="378378" y="662633"/>
                </a:cubicBezTo>
                <a:cubicBezTo>
                  <a:pt x="376963" y="664346"/>
                  <a:pt x="374863" y="665359"/>
                  <a:pt x="372629" y="665359"/>
                </a:cubicBezTo>
                <a:lnTo>
                  <a:pt x="337445" y="665359"/>
                </a:lnTo>
                <a:lnTo>
                  <a:pt x="337445" y="723502"/>
                </a:lnTo>
                <a:cubicBezTo>
                  <a:pt x="337445" y="734392"/>
                  <a:pt x="328582" y="743256"/>
                  <a:pt x="317679" y="743256"/>
                </a:cubicBezTo>
                <a:lnTo>
                  <a:pt x="174696" y="743256"/>
                </a:lnTo>
                <a:cubicBezTo>
                  <a:pt x="163792" y="743256"/>
                  <a:pt x="154929" y="734392"/>
                  <a:pt x="154929" y="723502"/>
                </a:cubicBezTo>
                <a:lnTo>
                  <a:pt x="154929" y="665359"/>
                </a:lnTo>
                <a:lnTo>
                  <a:pt x="123529" y="665359"/>
                </a:lnTo>
                <a:cubicBezTo>
                  <a:pt x="121295" y="665359"/>
                  <a:pt x="119120" y="664361"/>
                  <a:pt x="117705" y="662618"/>
                </a:cubicBezTo>
                <a:cubicBezTo>
                  <a:pt x="116290" y="660890"/>
                  <a:pt x="115679" y="658626"/>
                  <a:pt x="116126" y="656436"/>
                </a:cubicBezTo>
                <a:cubicBezTo>
                  <a:pt x="116141" y="656332"/>
                  <a:pt x="118241" y="645606"/>
                  <a:pt x="118241" y="626255"/>
                </a:cubicBezTo>
                <a:cubicBezTo>
                  <a:pt x="118241" y="606576"/>
                  <a:pt x="116409" y="586376"/>
                  <a:pt x="112849" y="565937"/>
                </a:cubicBezTo>
                <a:cubicBezTo>
                  <a:pt x="112387" y="564983"/>
                  <a:pt x="112119" y="563911"/>
                  <a:pt x="112119" y="562779"/>
                </a:cubicBezTo>
                <a:cubicBezTo>
                  <a:pt x="112119" y="562585"/>
                  <a:pt x="112164" y="562406"/>
                  <a:pt x="112179" y="562213"/>
                </a:cubicBezTo>
                <a:cubicBezTo>
                  <a:pt x="104955" y="523078"/>
                  <a:pt x="91355" y="483095"/>
                  <a:pt x="71827" y="444050"/>
                </a:cubicBezTo>
                <a:cubicBezTo>
                  <a:pt x="66509" y="433428"/>
                  <a:pt x="60804" y="422583"/>
                  <a:pt x="55278" y="412110"/>
                </a:cubicBezTo>
                <a:cubicBezTo>
                  <a:pt x="28108" y="360552"/>
                  <a:pt x="0" y="307251"/>
                  <a:pt x="0" y="246218"/>
                </a:cubicBezTo>
                <a:cubicBezTo>
                  <a:pt x="0" y="110461"/>
                  <a:pt x="110436" y="0"/>
                  <a:pt x="246180" y="0"/>
                </a:cubicBezTo>
                <a:lnTo>
                  <a:pt x="249874" y="0"/>
                </a:lnTo>
                <a:cubicBezTo>
                  <a:pt x="385618" y="0"/>
                  <a:pt x="496054" y="110461"/>
                  <a:pt x="496054" y="246218"/>
                </a:cubicBezTo>
                <a:close/>
              </a:path>
            </a:pathLst>
          </a:custGeom>
          <a:solidFill>
            <a:srgbClr val="1D3557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80" name="Google Shape;4080;p33"/>
          <p:cNvSpPr/>
          <p:nvPr/>
        </p:nvSpPr>
        <p:spPr>
          <a:xfrm>
            <a:off x="1384229" y="2322047"/>
            <a:ext cx="233131" cy="356731"/>
          </a:xfrm>
          <a:custGeom>
            <a:rect b="b" l="l" r="r" t="t"/>
            <a:pathLst>
              <a:path extrusionOk="0" h="713461" w="466262">
                <a:moveTo>
                  <a:pt x="154929" y="650462"/>
                </a:moveTo>
                <a:lnTo>
                  <a:pt x="307654" y="650462"/>
                </a:lnTo>
                <a:lnTo>
                  <a:pt x="307654" y="708605"/>
                </a:lnTo>
                <a:cubicBezTo>
                  <a:pt x="307654" y="711287"/>
                  <a:pt x="305464" y="713462"/>
                  <a:pt x="302783" y="713462"/>
                </a:cubicBezTo>
                <a:lnTo>
                  <a:pt x="159800" y="713462"/>
                </a:lnTo>
                <a:cubicBezTo>
                  <a:pt x="157119" y="713462"/>
                  <a:pt x="154929" y="711287"/>
                  <a:pt x="154929" y="708605"/>
                </a:cubicBezTo>
                <a:lnTo>
                  <a:pt x="154929" y="650462"/>
                </a:lnTo>
                <a:close/>
                <a:moveTo>
                  <a:pt x="348185" y="601138"/>
                </a:moveTo>
                <a:lnTo>
                  <a:pt x="118078" y="601138"/>
                </a:lnTo>
                <a:cubicBezTo>
                  <a:pt x="118182" y="604550"/>
                  <a:pt x="118241" y="607961"/>
                  <a:pt x="118241" y="611358"/>
                </a:cubicBezTo>
                <a:cubicBezTo>
                  <a:pt x="118241" y="621830"/>
                  <a:pt x="117660" y="629964"/>
                  <a:pt x="117080" y="635565"/>
                </a:cubicBezTo>
                <a:lnTo>
                  <a:pt x="147422" y="635565"/>
                </a:lnTo>
                <a:cubicBezTo>
                  <a:pt x="147437" y="635565"/>
                  <a:pt x="147467" y="635565"/>
                  <a:pt x="147482" y="635565"/>
                </a:cubicBezTo>
                <a:lnTo>
                  <a:pt x="315102" y="635565"/>
                </a:lnTo>
                <a:cubicBezTo>
                  <a:pt x="315117" y="635565"/>
                  <a:pt x="315147" y="635565"/>
                  <a:pt x="315161" y="635565"/>
                </a:cubicBezTo>
                <a:lnTo>
                  <a:pt x="349183" y="635565"/>
                </a:lnTo>
                <a:cubicBezTo>
                  <a:pt x="348602" y="629964"/>
                  <a:pt x="348021" y="621830"/>
                  <a:pt x="348021" y="611358"/>
                </a:cubicBezTo>
                <a:cubicBezTo>
                  <a:pt x="348021" y="607961"/>
                  <a:pt x="348081" y="604550"/>
                  <a:pt x="348185" y="601138"/>
                </a:cubicBezTo>
                <a:close/>
                <a:moveTo>
                  <a:pt x="117303" y="586241"/>
                </a:moveTo>
                <a:lnTo>
                  <a:pt x="348960" y="586241"/>
                </a:lnTo>
                <a:cubicBezTo>
                  <a:pt x="349689" y="576022"/>
                  <a:pt x="350881" y="565713"/>
                  <a:pt x="352505" y="555330"/>
                </a:cubicBezTo>
                <a:lnTo>
                  <a:pt x="113758" y="555330"/>
                </a:lnTo>
                <a:cubicBezTo>
                  <a:pt x="115381" y="565713"/>
                  <a:pt x="116573" y="576022"/>
                  <a:pt x="117303" y="586241"/>
                </a:cubicBezTo>
                <a:close/>
                <a:moveTo>
                  <a:pt x="234978" y="0"/>
                </a:moveTo>
                <a:lnTo>
                  <a:pt x="231284" y="0"/>
                </a:lnTo>
                <a:cubicBezTo>
                  <a:pt x="103763" y="0"/>
                  <a:pt x="0" y="103772"/>
                  <a:pt x="0" y="231321"/>
                </a:cubicBezTo>
                <a:cubicBezTo>
                  <a:pt x="0" y="288659"/>
                  <a:pt x="27229" y="340307"/>
                  <a:pt x="53550" y="390271"/>
                </a:cubicBezTo>
                <a:cubicBezTo>
                  <a:pt x="59121" y="400819"/>
                  <a:pt x="64870" y="411723"/>
                  <a:pt x="70248" y="422494"/>
                </a:cubicBezTo>
                <a:cubicBezTo>
                  <a:pt x="89701" y="461390"/>
                  <a:pt x="103480" y="501254"/>
                  <a:pt x="111136" y="540433"/>
                </a:cubicBezTo>
                <a:lnTo>
                  <a:pt x="225683" y="540433"/>
                </a:lnTo>
                <a:lnTo>
                  <a:pt x="225683" y="294454"/>
                </a:lnTo>
                <a:lnTo>
                  <a:pt x="154214" y="231306"/>
                </a:lnTo>
                <a:cubicBezTo>
                  <a:pt x="151131" y="228579"/>
                  <a:pt x="150833" y="223872"/>
                  <a:pt x="153559" y="220788"/>
                </a:cubicBezTo>
                <a:cubicBezTo>
                  <a:pt x="156285" y="217705"/>
                  <a:pt x="160992" y="217422"/>
                  <a:pt x="164075" y="220133"/>
                </a:cubicBezTo>
                <a:lnTo>
                  <a:pt x="231284" y="279527"/>
                </a:lnTo>
                <a:lnTo>
                  <a:pt x="298508" y="220133"/>
                </a:lnTo>
                <a:cubicBezTo>
                  <a:pt x="301592" y="217422"/>
                  <a:pt x="306299" y="217705"/>
                  <a:pt x="309024" y="220788"/>
                </a:cubicBezTo>
                <a:cubicBezTo>
                  <a:pt x="311750" y="223872"/>
                  <a:pt x="311452" y="228579"/>
                  <a:pt x="308369" y="231306"/>
                </a:cubicBezTo>
                <a:lnTo>
                  <a:pt x="240579" y="291192"/>
                </a:lnTo>
                <a:lnTo>
                  <a:pt x="240579" y="540433"/>
                </a:lnTo>
                <a:lnTo>
                  <a:pt x="354039" y="540433"/>
                </a:lnTo>
                <a:cubicBezTo>
                  <a:pt x="354411" y="540433"/>
                  <a:pt x="354754" y="540493"/>
                  <a:pt x="355111" y="540537"/>
                </a:cubicBezTo>
                <a:cubicBezTo>
                  <a:pt x="362768" y="501329"/>
                  <a:pt x="376531" y="461419"/>
                  <a:pt x="396015" y="422494"/>
                </a:cubicBezTo>
                <a:cubicBezTo>
                  <a:pt x="401392" y="411723"/>
                  <a:pt x="407142" y="400819"/>
                  <a:pt x="412713" y="390271"/>
                </a:cubicBezTo>
                <a:cubicBezTo>
                  <a:pt x="439033" y="340307"/>
                  <a:pt x="466263" y="288659"/>
                  <a:pt x="466263" y="231321"/>
                </a:cubicBezTo>
                <a:cubicBezTo>
                  <a:pt x="466263" y="103772"/>
                  <a:pt x="362500" y="0"/>
                  <a:pt x="23497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81" name="Google Shape;4081;p33"/>
          <p:cNvSpPr/>
          <p:nvPr/>
        </p:nvSpPr>
        <p:spPr>
          <a:xfrm>
            <a:off x="1915503" y="2320126"/>
            <a:ext cx="364395" cy="364395"/>
          </a:xfrm>
          <a:custGeom>
            <a:rect b="b" l="l" r="r" t="t"/>
            <a:pathLst>
              <a:path extrusionOk="0" h="728790" w="728790">
                <a:moveTo>
                  <a:pt x="728791" y="364395"/>
                </a:moveTo>
                <a:cubicBezTo>
                  <a:pt x="728791" y="565639"/>
                  <a:pt x="565654" y="728791"/>
                  <a:pt x="364395" y="728791"/>
                </a:cubicBezTo>
                <a:cubicBezTo>
                  <a:pt x="163137" y="728791"/>
                  <a:pt x="0" y="565639"/>
                  <a:pt x="0" y="364395"/>
                </a:cubicBezTo>
                <a:cubicBezTo>
                  <a:pt x="0" y="163152"/>
                  <a:pt x="163137" y="0"/>
                  <a:pt x="364395" y="0"/>
                </a:cubicBezTo>
                <a:cubicBezTo>
                  <a:pt x="565654" y="0"/>
                  <a:pt x="728791" y="163137"/>
                  <a:pt x="728791" y="36439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82" name="Google Shape;4082;p33"/>
          <p:cNvSpPr/>
          <p:nvPr/>
        </p:nvSpPr>
        <p:spPr>
          <a:xfrm>
            <a:off x="1915503" y="3077701"/>
            <a:ext cx="364395" cy="364395"/>
          </a:xfrm>
          <a:custGeom>
            <a:rect b="b" l="l" r="r" t="t"/>
            <a:pathLst>
              <a:path extrusionOk="0" h="728790" w="728790">
                <a:moveTo>
                  <a:pt x="728791" y="364395"/>
                </a:moveTo>
                <a:cubicBezTo>
                  <a:pt x="728791" y="565639"/>
                  <a:pt x="565654" y="728791"/>
                  <a:pt x="364395" y="728791"/>
                </a:cubicBezTo>
                <a:cubicBezTo>
                  <a:pt x="163137" y="728791"/>
                  <a:pt x="0" y="565639"/>
                  <a:pt x="0" y="364395"/>
                </a:cubicBezTo>
                <a:cubicBezTo>
                  <a:pt x="0" y="163152"/>
                  <a:pt x="163137" y="0"/>
                  <a:pt x="364395" y="0"/>
                </a:cubicBezTo>
                <a:cubicBezTo>
                  <a:pt x="565654" y="0"/>
                  <a:pt x="728791" y="163137"/>
                  <a:pt x="728791" y="36439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83" name="Google Shape;4083;p33"/>
          <p:cNvSpPr/>
          <p:nvPr/>
        </p:nvSpPr>
        <p:spPr>
          <a:xfrm>
            <a:off x="1911782" y="3836009"/>
            <a:ext cx="301309" cy="415825"/>
          </a:xfrm>
          <a:custGeom>
            <a:rect b="b" l="l" r="r" t="t"/>
            <a:pathLst>
              <a:path extrusionOk="0" h="831651" w="602618">
                <a:moveTo>
                  <a:pt x="599432" y="729632"/>
                </a:moveTo>
                <a:cubicBezTo>
                  <a:pt x="596056" y="734540"/>
                  <a:pt x="590468" y="737486"/>
                  <a:pt x="584497" y="737486"/>
                </a:cubicBezTo>
                <a:lnTo>
                  <a:pt x="403394" y="737486"/>
                </a:lnTo>
                <a:cubicBezTo>
                  <a:pt x="399153" y="790118"/>
                  <a:pt x="355013" y="831652"/>
                  <a:pt x="301326" y="831652"/>
                </a:cubicBezTo>
                <a:cubicBezTo>
                  <a:pt x="247622" y="831652"/>
                  <a:pt x="203465" y="790118"/>
                  <a:pt x="199224" y="737486"/>
                </a:cubicBezTo>
                <a:lnTo>
                  <a:pt x="18121" y="737486"/>
                </a:lnTo>
                <a:cubicBezTo>
                  <a:pt x="12151" y="737486"/>
                  <a:pt x="6562" y="734540"/>
                  <a:pt x="3186" y="729632"/>
                </a:cubicBezTo>
                <a:cubicBezTo>
                  <a:pt x="-190" y="724706"/>
                  <a:pt x="-939" y="718450"/>
                  <a:pt x="1207" y="712875"/>
                </a:cubicBezTo>
                <a:cubicBezTo>
                  <a:pt x="8026" y="695104"/>
                  <a:pt x="19086" y="663038"/>
                  <a:pt x="28915" y="619891"/>
                </a:cubicBezTo>
                <a:cubicBezTo>
                  <a:pt x="28982" y="619491"/>
                  <a:pt x="29065" y="619109"/>
                  <a:pt x="29181" y="618726"/>
                </a:cubicBezTo>
                <a:cubicBezTo>
                  <a:pt x="40192" y="570037"/>
                  <a:pt x="49588" y="507388"/>
                  <a:pt x="49605" y="435353"/>
                </a:cubicBezTo>
                <a:cubicBezTo>
                  <a:pt x="49605" y="435336"/>
                  <a:pt x="49588" y="435320"/>
                  <a:pt x="49588" y="435303"/>
                </a:cubicBezTo>
                <a:lnTo>
                  <a:pt x="49588" y="348093"/>
                </a:lnTo>
                <a:cubicBezTo>
                  <a:pt x="49588" y="221811"/>
                  <a:pt x="142975" y="116963"/>
                  <a:pt x="264287" y="98991"/>
                </a:cubicBezTo>
                <a:cubicBezTo>
                  <a:pt x="252412" y="88641"/>
                  <a:pt x="244894" y="73416"/>
                  <a:pt x="244894" y="56460"/>
                </a:cubicBezTo>
                <a:cubicBezTo>
                  <a:pt x="244894" y="25326"/>
                  <a:pt x="270191" y="0"/>
                  <a:pt x="301309" y="0"/>
                </a:cubicBezTo>
                <a:cubicBezTo>
                  <a:pt x="332427" y="0"/>
                  <a:pt x="357724" y="25326"/>
                  <a:pt x="357724" y="56460"/>
                </a:cubicBezTo>
                <a:cubicBezTo>
                  <a:pt x="357724" y="73399"/>
                  <a:pt x="350223" y="88608"/>
                  <a:pt x="338364" y="98958"/>
                </a:cubicBezTo>
                <a:cubicBezTo>
                  <a:pt x="391536" y="106762"/>
                  <a:pt x="440599" y="131323"/>
                  <a:pt x="479301" y="170028"/>
                </a:cubicBezTo>
                <a:cubicBezTo>
                  <a:pt x="526851" y="217568"/>
                  <a:pt x="553030" y="280817"/>
                  <a:pt x="553030" y="348093"/>
                </a:cubicBezTo>
                <a:lnTo>
                  <a:pt x="553030" y="435303"/>
                </a:lnTo>
                <a:cubicBezTo>
                  <a:pt x="553030" y="435320"/>
                  <a:pt x="553013" y="435336"/>
                  <a:pt x="553013" y="435353"/>
                </a:cubicBezTo>
                <a:cubicBezTo>
                  <a:pt x="553030" y="572084"/>
                  <a:pt x="586858" y="674986"/>
                  <a:pt x="601411" y="712875"/>
                </a:cubicBezTo>
                <a:cubicBezTo>
                  <a:pt x="603557" y="718450"/>
                  <a:pt x="602808" y="724706"/>
                  <a:pt x="599432" y="72963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84" name="Google Shape;4084;p33"/>
          <p:cNvSpPr/>
          <p:nvPr/>
        </p:nvSpPr>
        <p:spPr>
          <a:xfrm>
            <a:off x="1911782" y="3836009"/>
            <a:ext cx="301309" cy="415825"/>
          </a:xfrm>
          <a:custGeom>
            <a:rect b="b" l="l" r="r" t="t"/>
            <a:pathLst>
              <a:path extrusionOk="0" h="831651" w="602618">
                <a:moveTo>
                  <a:pt x="601411" y="712875"/>
                </a:moveTo>
                <a:cubicBezTo>
                  <a:pt x="586858" y="674986"/>
                  <a:pt x="553030" y="572084"/>
                  <a:pt x="553013" y="435353"/>
                </a:cubicBezTo>
                <a:cubicBezTo>
                  <a:pt x="553013" y="435336"/>
                  <a:pt x="553030" y="435320"/>
                  <a:pt x="553030" y="435303"/>
                </a:cubicBezTo>
                <a:lnTo>
                  <a:pt x="553030" y="348093"/>
                </a:lnTo>
                <a:cubicBezTo>
                  <a:pt x="553030" y="280817"/>
                  <a:pt x="526851" y="217568"/>
                  <a:pt x="479301" y="170028"/>
                </a:cubicBezTo>
                <a:cubicBezTo>
                  <a:pt x="440599" y="131323"/>
                  <a:pt x="391536" y="106762"/>
                  <a:pt x="338364" y="98958"/>
                </a:cubicBezTo>
                <a:cubicBezTo>
                  <a:pt x="350223" y="88608"/>
                  <a:pt x="357724" y="73399"/>
                  <a:pt x="357724" y="56460"/>
                </a:cubicBezTo>
                <a:cubicBezTo>
                  <a:pt x="357724" y="25326"/>
                  <a:pt x="332427" y="0"/>
                  <a:pt x="301309" y="0"/>
                </a:cubicBezTo>
                <a:cubicBezTo>
                  <a:pt x="270191" y="0"/>
                  <a:pt x="244894" y="25326"/>
                  <a:pt x="244894" y="56460"/>
                </a:cubicBezTo>
                <a:cubicBezTo>
                  <a:pt x="244894" y="73416"/>
                  <a:pt x="252412" y="88641"/>
                  <a:pt x="264287" y="98991"/>
                </a:cubicBezTo>
                <a:cubicBezTo>
                  <a:pt x="142975" y="116963"/>
                  <a:pt x="49588" y="221811"/>
                  <a:pt x="49588" y="348093"/>
                </a:cubicBezTo>
                <a:lnTo>
                  <a:pt x="49588" y="435303"/>
                </a:lnTo>
                <a:cubicBezTo>
                  <a:pt x="49588" y="435320"/>
                  <a:pt x="49605" y="435336"/>
                  <a:pt x="49605" y="435353"/>
                </a:cubicBezTo>
                <a:cubicBezTo>
                  <a:pt x="49588" y="507388"/>
                  <a:pt x="40192" y="570037"/>
                  <a:pt x="29181" y="618726"/>
                </a:cubicBezTo>
                <a:cubicBezTo>
                  <a:pt x="29065" y="619109"/>
                  <a:pt x="28982" y="619491"/>
                  <a:pt x="28915" y="619891"/>
                </a:cubicBezTo>
                <a:cubicBezTo>
                  <a:pt x="19086" y="663038"/>
                  <a:pt x="8026" y="695104"/>
                  <a:pt x="1207" y="712875"/>
                </a:cubicBezTo>
                <a:cubicBezTo>
                  <a:pt x="-939" y="718450"/>
                  <a:pt x="-190" y="724706"/>
                  <a:pt x="3186" y="729632"/>
                </a:cubicBezTo>
                <a:cubicBezTo>
                  <a:pt x="6562" y="734540"/>
                  <a:pt x="12151" y="737486"/>
                  <a:pt x="18121" y="737486"/>
                </a:cubicBezTo>
                <a:lnTo>
                  <a:pt x="199224" y="737486"/>
                </a:lnTo>
                <a:cubicBezTo>
                  <a:pt x="203465" y="790118"/>
                  <a:pt x="247622" y="831652"/>
                  <a:pt x="301326" y="831652"/>
                </a:cubicBezTo>
                <a:cubicBezTo>
                  <a:pt x="355013" y="831652"/>
                  <a:pt x="399153" y="790118"/>
                  <a:pt x="403394" y="737486"/>
                </a:cubicBezTo>
                <a:lnTo>
                  <a:pt x="584497" y="737486"/>
                </a:lnTo>
                <a:cubicBezTo>
                  <a:pt x="590468" y="737486"/>
                  <a:pt x="596056" y="734540"/>
                  <a:pt x="599432" y="729632"/>
                </a:cubicBezTo>
                <a:cubicBezTo>
                  <a:pt x="602808" y="724706"/>
                  <a:pt x="603557" y="718450"/>
                  <a:pt x="601411" y="712875"/>
                </a:cubicBezTo>
                <a:close/>
                <a:moveTo>
                  <a:pt x="261526" y="56460"/>
                </a:moveTo>
                <a:cubicBezTo>
                  <a:pt x="261526" y="34511"/>
                  <a:pt x="279372" y="16640"/>
                  <a:pt x="301309" y="16640"/>
                </a:cubicBezTo>
                <a:cubicBezTo>
                  <a:pt x="323246" y="16640"/>
                  <a:pt x="341092" y="34511"/>
                  <a:pt x="341092" y="56460"/>
                </a:cubicBezTo>
                <a:cubicBezTo>
                  <a:pt x="341092" y="78408"/>
                  <a:pt x="323246" y="96263"/>
                  <a:pt x="301309" y="96263"/>
                </a:cubicBezTo>
                <a:cubicBezTo>
                  <a:pt x="279372" y="96263"/>
                  <a:pt x="261526" y="78408"/>
                  <a:pt x="261526" y="56460"/>
                </a:cubicBezTo>
                <a:close/>
                <a:moveTo>
                  <a:pt x="66237" y="435303"/>
                </a:moveTo>
                <a:cubicBezTo>
                  <a:pt x="66237" y="435286"/>
                  <a:pt x="66220" y="435270"/>
                  <a:pt x="66220" y="435253"/>
                </a:cubicBezTo>
                <a:lnTo>
                  <a:pt x="66220" y="348093"/>
                </a:lnTo>
                <a:cubicBezTo>
                  <a:pt x="66220" y="218417"/>
                  <a:pt x="171682" y="112903"/>
                  <a:pt x="301309" y="112903"/>
                </a:cubicBezTo>
                <a:cubicBezTo>
                  <a:pt x="364094" y="112903"/>
                  <a:pt x="423119" y="137380"/>
                  <a:pt x="467543" y="181792"/>
                </a:cubicBezTo>
                <a:cubicBezTo>
                  <a:pt x="511949" y="226204"/>
                  <a:pt x="536398" y="285260"/>
                  <a:pt x="536398" y="348093"/>
                </a:cubicBezTo>
                <a:lnTo>
                  <a:pt x="536398" y="435253"/>
                </a:lnTo>
                <a:cubicBezTo>
                  <a:pt x="536398" y="435270"/>
                  <a:pt x="536381" y="435286"/>
                  <a:pt x="536381" y="435303"/>
                </a:cubicBezTo>
                <a:cubicBezTo>
                  <a:pt x="536381" y="504076"/>
                  <a:pt x="544797" y="564513"/>
                  <a:pt x="555109" y="612769"/>
                </a:cubicBezTo>
                <a:lnTo>
                  <a:pt x="47509" y="612769"/>
                </a:lnTo>
                <a:cubicBezTo>
                  <a:pt x="57821" y="564513"/>
                  <a:pt x="66237" y="504076"/>
                  <a:pt x="66237" y="435303"/>
                </a:cubicBezTo>
                <a:close/>
                <a:moveTo>
                  <a:pt x="301326" y="815012"/>
                </a:moveTo>
                <a:cubicBezTo>
                  <a:pt x="256803" y="815012"/>
                  <a:pt x="220080" y="780933"/>
                  <a:pt x="215889" y="737486"/>
                </a:cubicBezTo>
                <a:lnTo>
                  <a:pt x="301309" y="737486"/>
                </a:lnTo>
                <a:lnTo>
                  <a:pt x="386729" y="737486"/>
                </a:lnTo>
                <a:cubicBezTo>
                  <a:pt x="382538" y="780933"/>
                  <a:pt x="345832" y="815012"/>
                  <a:pt x="301326" y="815012"/>
                </a:cubicBezTo>
                <a:close/>
                <a:moveTo>
                  <a:pt x="585727" y="720197"/>
                </a:moveTo>
                <a:cubicBezTo>
                  <a:pt x="585428" y="720629"/>
                  <a:pt x="585029" y="720846"/>
                  <a:pt x="584497" y="720846"/>
                </a:cubicBezTo>
                <a:lnTo>
                  <a:pt x="395444" y="720846"/>
                </a:lnTo>
                <a:lnTo>
                  <a:pt x="301309" y="720846"/>
                </a:lnTo>
                <a:lnTo>
                  <a:pt x="207174" y="720846"/>
                </a:lnTo>
                <a:lnTo>
                  <a:pt x="18121" y="720846"/>
                </a:lnTo>
                <a:cubicBezTo>
                  <a:pt x="17589" y="720846"/>
                  <a:pt x="17190" y="720629"/>
                  <a:pt x="16891" y="720197"/>
                </a:cubicBezTo>
                <a:cubicBezTo>
                  <a:pt x="16608" y="719781"/>
                  <a:pt x="16541" y="719331"/>
                  <a:pt x="16741" y="718849"/>
                </a:cubicBezTo>
                <a:cubicBezTo>
                  <a:pt x="23410" y="701443"/>
                  <a:pt x="34054" y="670659"/>
                  <a:pt x="43767" y="629409"/>
                </a:cubicBezTo>
                <a:lnTo>
                  <a:pt x="558851" y="629409"/>
                </a:lnTo>
                <a:cubicBezTo>
                  <a:pt x="568564" y="670659"/>
                  <a:pt x="579208" y="701443"/>
                  <a:pt x="585894" y="718849"/>
                </a:cubicBezTo>
                <a:cubicBezTo>
                  <a:pt x="586077" y="719331"/>
                  <a:pt x="586010" y="719781"/>
                  <a:pt x="585727" y="72019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85" name="Google Shape;4085;p33"/>
          <p:cNvSpPr/>
          <p:nvPr/>
        </p:nvSpPr>
        <p:spPr>
          <a:xfrm>
            <a:off x="3146294" y="3053620"/>
            <a:ext cx="413490" cy="415625"/>
          </a:xfrm>
          <a:custGeom>
            <a:rect b="b" l="l" r="r" t="t"/>
            <a:pathLst>
              <a:path extrusionOk="0" h="831251" w="826980">
                <a:moveTo>
                  <a:pt x="826980" y="205969"/>
                </a:moveTo>
                <a:lnTo>
                  <a:pt x="826980" y="308821"/>
                </a:lnTo>
                <a:cubicBezTo>
                  <a:pt x="826980" y="328906"/>
                  <a:pt x="810631" y="345246"/>
                  <a:pt x="790535" y="345246"/>
                </a:cubicBezTo>
                <a:lnTo>
                  <a:pt x="778498" y="345246"/>
                </a:lnTo>
                <a:lnTo>
                  <a:pt x="778498" y="789968"/>
                </a:lnTo>
                <a:cubicBezTo>
                  <a:pt x="778498" y="812731"/>
                  <a:pt x="759967" y="831251"/>
                  <a:pt x="737191" y="831251"/>
                </a:cubicBezTo>
                <a:lnTo>
                  <a:pt x="481827" y="831251"/>
                </a:lnTo>
                <a:lnTo>
                  <a:pt x="345170" y="831251"/>
                </a:lnTo>
                <a:lnTo>
                  <a:pt x="89806" y="831251"/>
                </a:lnTo>
                <a:cubicBezTo>
                  <a:pt x="67013" y="831251"/>
                  <a:pt x="48482" y="812731"/>
                  <a:pt x="48482" y="789968"/>
                </a:cubicBezTo>
                <a:lnTo>
                  <a:pt x="48482" y="345246"/>
                </a:lnTo>
                <a:lnTo>
                  <a:pt x="36445" y="345246"/>
                </a:lnTo>
                <a:cubicBezTo>
                  <a:pt x="16349" y="345246"/>
                  <a:pt x="0" y="328906"/>
                  <a:pt x="0" y="308821"/>
                </a:cubicBezTo>
                <a:lnTo>
                  <a:pt x="0" y="205969"/>
                </a:lnTo>
                <a:cubicBezTo>
                  <a:pt x="0" y="185885"/>
                  <a:pt x="16349" y="169544"/>
                  <a:pt x="36445" y="169544"/>
                </a:cubicBezTo>
                <a:lnTo>
                  <a:pt x="211761" y="169544"/>
                </a:lnTo>
                <a:cubicBezTo>
                  <a:pt x="204934" y="163654"/>
                  <a:pt x="198941" y="157048"/>
                  <a:pt x="193780" y="149793"/>
                </a:cubicBezTo>
                <a:cubicBezTo>
                  <a:pt x="173984" y="121904"/>
                  <a:pt x="167707" y="81635"/>
                  <a:pt x="178512" y="51866"/>
                </a:cubicBezTo>
                <a:cubicBezTo>
                  <a:pt x="193330" y="10982"/>
                  <a:pt x="232372" y="-1548"/>
                  <a:pt x="261292" y="149"/>
                </a:cubicBezTo>
                <a:cubicBezTo>
                  <a:pt x="298553" y="2312"/>
                  <a:pt x="335414" y="22613"/>
                  <a:pt x="362402" y="55860"/>
                </a:cubicBezTo>
                <a:cubicBezTo>
                  <a:pt x="381449" y="79339"/>
                  <a:pt x="403459" y="116995"/>
                  <a:pt x="413498" y="157730"/>
                </a:cubicBezTo>
                <a:cubicBezTo>
                  <a:pt x="423521" y="116995"/>
                  <a:pt x="445548" y="79339"/>
                  <a:pt x="464578" y="55860"/>
                </a:cubicBezTo>
                <a:cubicBezTo>
                  <a:pt x="491583" y="22613"/>
                  <a:pt x="528428" y="2312"/>
                  <a:pt x="565705" y="149"/>
                </a:cubicBezTo>
                <a:cubicBezTo>
                  <a:pt x="594625" y="-1548"/>
                  <a:pt x="633650" y="10982"/>
                  <a:pt x="648468" y="51866"/>
                </a:cubicBezTo>
                <a:cubicBezTo>
                  <a:pt x="659273" y="81635"/>
                  <a:pt x="652997" y="121904"/>
                  <a:pt x="633201" y="149793"/>
                </a:cubicBezTo>
                <a:cubicBezTo>
                  <a:pt x="628056" y="157048"/>
                  <a:pt x="622046" y="163637"/>
                  <a:pt x="615236" y="169544"/>
                </a:cubicBezTo>
                <a:lnTo>
                  <a:pt x="790535" y="169544"/>
                </a:lnTo>
                <a:cubicBezTo>
                  <a:pt x="810631" y="169544"/>
                  <a:pt x="826980" y="185885"/>
                  <a:pt x="826980" y="205969"/>
                </a:cubicBezTo>
                <a:close/>
              </a:path>
            </a:pathLst>
          </a:custGeom>
          <a:solidFill>
            <a:srgbClr val="1D3557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86" name="Google Shape;4086;p33"/>
          <p:cNvSpPr/>
          <p:nvPr/>
        </p:nvSpPr>
        <p:spPr>
          <a:xfrm>
            <a:off x="3154619" y="3061937"/>
            <a:ext cx="396841" cy="398988"/>
          </a:xfrm>
          <a:custGeom>
            <a:rect b="b" l="l" r="r" t="t"/>
            <a:pathLst>
              <a:path extrusionOk="0" h="797977" w="793681">
                <a:moveTo>
                  <a:pt x="48482" y="328613"/>
                </a:moveTo>
                <a:lnTo>
                  <a:pt x="328521" y="328613"/>
                </a:lnTo>
                <a:lnTo>
                  <a:pt x="328521" y="797978"/>
                </a:lnTo>
                <a:lnTo>
                  <a:pt x="73156" y="797978"/>
                </a:lnTo>
                <a:cubicBezTo>
                  <a:pt x="59554" y="797978"/>
                  <a:pt x="48482" y="786929"/>
                  <a:pt x="48482" y="773334"/>
                </a:cubicBezTo>
                <a:lnTo>
                  <a:pt x="48482" y="328613"/>
                </a:lnTo>
                <a:close/>
                <a:moveTo>
                  <a:pt x="345170" y="797978"/>
                </a:moveTo>
                <a:lnTo>
                  <a:pt x="448528" y="797978"/>
                </a:lnTo>
                <a:lnTo>
                  <a:pt x="448528" y="328613"/>
                </a:lnTo>
                <a:lnTo>
                  <a:pt x="345170" y="328613"/>
                </a:lnTo>
                <a:lnTo>
                  <a:pt x="345170" y="797978"/>
                </a:lnTo>
                <a:close/>
                <a:moveTo>
                  <a:pt x="465177" y="797978"/>
                </a:moveTo>
                <a:lnTo>
                  <a:pt x="720542" y="797978"/>
                </a:lnTo>
                <a:cubicBezTo>
                  <a:pt x="734145" y="797978"/>
                  <a:pt x="745200" y="786929"/>
                  <a:pt x="745200" y="773334"/>
                </a:cubicBezTo>
                <a:lnTo>
                  <a:pt x="745200" y="328613"/>
                </a:lnTo>
                <a:lnTo>
                  <a:pt x="465177" y="328613"/>
                </a:lnTo>
                <a:lnTo>
                  <a:pt x="465177" y="797978"/>
                </a:lnTo>
                <a:close/>
                <a:moveTo>
                  <a:pt x="773886" y="169551"/>
                </a:moveTo>
                <a:lnTo>
                  <a:pt x="465177" y="169551"/>
                </a:lnTo>
                <a:lnTo>
                  <a:pt x="465177" y="311973"/>
                </a:lnTo>
                <a:lnTo>
                  <a:pt x="761849" y="311973"/>
                </a:lnTo>
                <a:lnTo>
                  <a:pt x="773886" y="311973"/>
                </a:lnTo>
                <a:cubicBezTo>
                  <a:pt x="784808" y="311973"/>
                  <a:pt x="793682" y="303103"/>
                  <a:pt x="793682" y="292188"/>
                </a:cubicBezTo>
                <a:lnTo>
                  <a:pt x="793682" y="189336"/>
                </a:lnTo>
                <a:cubicBezTo>
                  <a:pt x="793682" y="178420"/>
                  <a:pt x="784808" y="169551"/>
                  <a:pt x="773886" y="169551"/>
                </a:cubicBezTo>
                <a:close/>
                <a:moveTo>
                  <a:pt x="345170" y="311973"/>
                </a:moveTo>
                <a:lnTo>
                  <a:pt x="448528" y="311973"/>
                </a:lnTo>
                <a:lnTo>
                  <a:pt x="448528" y="169551"/>
                </a:lnTo>
                <a:lnTo>
                  <a:pt x="345170" y="169551"/>
                </a:lnTo>
                <a:lnTo>
                  <a:pt x="345170" y="311973"/>
                </a:lnTo>
                <a:close/>
                <a:moveTo>
                  <a:pt x="0" y="189336"/>
                </a:moveTo>
                <a:lnTo>
                  <a:pt x="0" y="292188"/>
                </a:lnTo>
                <a:cubicBezTo>
                  <a:pt x="0" y="303103"/>
                  <a:pt x="8891" y="311973"/>
                  <a:pt x="19796" y="311973"/>
                </a:cubicBezTo>
                <a:lnTo>
                  <a:pt x="31833" y="311973"/>
                </a:lnTo>
                <a:lnTo>
                  <a:pt x="328521" y="311973"/>
                </a:lnTo>
                <a:lnTo>
                  <a:pt x="328521" y="169551"/>
                </a:lnTo>
                <a:lnTo>
                  <a:pt x="19796" y="169551"/>
                </a:lnTo>
                <a:cubicBezTo>
                  <a:pt x="8891" y="169551"/>
                  <a:pt x="0" y="178420"/>
                  <a:pt x="0" y="189336"/>
                </a:cubicBezTo>
                <a:close/>
                <a:moveTo>
                  <a:pt x="569484" y="152911"/>
                </a:moveTo>
                <a:cubicBezTo>
                  <a:pt x="583220" y="145323"/>
                  <a:pt x="594508" y="135472"/>
                  <a:pt x="602982" y="123524"/>
                </a:cubicBezTo>
                <a:cubicBezTo>
                  <a:pt x="619798" y="99829"/>
                  <a:pt x="625226" y="65850"/>
                  <a:pt x="616169" y="40907"/>
                </a:cubicBezTo>
                <a:cubicBezTo>
                  <a:pt x="604464" y="8625"/>
                  <a:pt x="573180" y="-1226"/>
                  <a:pt x="550021" y="122"/>
                </a:cubicBezTo>
                <a:cubicBezTo>
                  <a:pt x="517406" y="2019"/>
                  <a:pt x="484923" y="20090"/>
                  <a:pt x="460865" y="49709"/>
                </a:cubicBezTo>
                <a:cubicBezTo>
                  <a:pt x="441769" y="73255"/>
                  <a:pt x="419492" y="111926"/>
                  <a:pt x="411251" y="152911"/>
                </a:cubicBezTo>
                <a:lnTo>
                  <a:pt x="465177" y="152911"/>
                </a:lnTo>
                <a:lnTo>
                  <a:pt x="569484" y="152911"/>
                </a:lnTo>
                <a:close/>
                <a:moveTo>
                  <a:pt x="332817" y="49709"/>
                </a:moveTo>
                <a:cubicBezTo>
                  <a:pt x="308775" y="20090"/>
                  <a:pt x="276276" y="2019"/>
                  <a:pt x="243677" y="122"/>
                </a:cubicBezTo>
                <a:cubicBezTo>
                  <a:pt x="220468" y="-1243"/>
                  <a:pt x="189218" y="8625"/>
                  <a:pt x="177530" y="40907"/>
                </a:cubicBezTo>
                <a:cubicBezTo>
                  <a:pt x="168473" y="65850"/>
                  <a:pt x="173884" y="99829"/>
                  <a:pt x="190716" y="123524"/>
                </a:cubicBezTo>
                <a:cubicBezTo>
                  <a:pt x="199190" y="135472"/>
                  <a:pt x="210462" y="145323"/>
                  <a:pt x="224214" y="152911"/>
                </a:cubicBezTo>
                <a:lnTo>
                  <a:pt x="328521" y="152911"/>
                </a:lnTo>
                <a:lnTo>
                  <a:pt x="382431" y="152911"/>
                </a:lnTo>
                <a:cubicBezTo>
                  <a:pt x="374190" y="111926"/>
                  <a:pt x="351913" y="73255"/>
                  <a:pt x="332817" y="4970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87" name="Google Shape;4087;p33"/>
          <p:cNvSpPr/>
          <p:nvPr/>
        </p:nvSpPr>
        <p:spPr>
          <a:xfrm>
            <a:off x="2494074" y="2298619"/>
            <a:ext cx="427310" cy="407434"/>
          </a:xfrm>
          <a:custGeom>
            <a:rect b="b" l="l" r="r" t="t"/>
            <a:pathLst>
              <a:path extrusionOk="0" h="814868" w="854619">
                <a:moveTo>
                  <a:pt x="440524" y="8237"/>
                </a:moveTo>
                <a:lnTo>
                  <a:pt x="564581" y="259781"/>
                </a:lnTo>
                <a:lnTo>
                  <a:pt x="841977" y="300120"/>
                </a:lnTo>
                <a:cubicBezTo>
                  <a:pt x="854071" y="301872"/>
                  <a:pt x="858902" y="316760"/>
                  <a:pt x="850151" y="325308"/>
                </a:cubicBezTo>
                <a:lnTo>
                  <a:pt x="649433" y="521100"/>
                </a:lnTo>
                <a:lnTo>
                  <a:pt x="696812" y="797587"/>
                </a:lnTo>
                <a:cubicBezTo>
                  <a:pt x="698877" y="809638"/>
                  <a:pt x="686223" y="818834"/>
                  <a:pt x="675407" y="813141"/>
                </a:cubicBezTo>
                <a:lnTo>
                  <a:pt x="427310" y="682613"/>
                </a:lnTo>
                <a:lnTo>
                  <a:pt x="179213" y="813141"/>
                </a:lnTo>
                <a:cubicBezTo>
                  <a:pt x="168396" y="818834"/>
                  <a:pt x="155742" y="809638"/>
                  <a:pt x="157807" y="797587"/>
                </a:cubicBezTo>
                <a:lnTo>
                  <a:pt x="205186" y="521100"/>
                </a:lnTo>
                <a:lnTo>
                  <a:pt x="4468" y="325308"/>
                </a:lnTo>
                <a:cubicBezTo>
                  <a:pt x="-4283" y="316760"/>
                  <a:pt x="548" y="301889"/>
                  <a:pt x="12642" y="300120"/>
                </a:cubicBezTo>
                <a:lnTo>
                  <a:pt x="290038" y="259781"/>
                </a:lnTo>
                <a:lnTo>
                  <a:pt x="414078" y="8237"/>
                </a:lnTo>
                <a:cubicBezTo>
                  <a:pt x="419486" y="-2746"/>
                  <a:pt x="435116" y="-2746"/>
                  <a:pt x="440524" y="823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88" name="Google Shape;4088;p33"/>
          <p:cNvSpPr/>
          <p:nvPr/>
        </p:nvSpPr>
        <p:spPr>
          <a:xfrm>
            <a:off x="2537038" y="3053620"/>
            <a:ext cx="340771" cy="415684"/>
          </a:xfrm>
          <a:custGeom>
            <a:rect b="b" l="l" r="r" t="t"/>
            <a:pathLst>
              <a:path extrusionOk="0" h="831368" w="681542">
                <a:moveTo>
                  <a:pt x="681542" y="661041"/>
                </a:moveTo>
                <a:lnTo>
                  <a:pt x="681542" y="698382"/>
                </a:lnTo>
                <a:cubicBezTo>
                  <a:pt x="681542" y="713641"/>
                  <a:pt x="670976" y="726037"/>
                  <a:pt x="657980" y="726037"/>
                </a:cubicBezTo>
                <a:lnTo>
                  <a:pt x="477552" y="726037"/>
                </a:lnTo>
                <a:cubicBezTo>
                  <a:pt x="472776" y="737153"/>
                  <a:pt x="467718" y="748285"/>
                  <a:pt x="462360" y="759434"/>
                </a:cubicBezTo>
                <a:cubicBezTo>
                  <a:pt x="460613" y="763061"/>
                  <a:pt x="458117" y="766290"/>
                  <a:pt x="454955" y="769035"/>
                </a:cubicBezTo>
                <a:cubicBezTo>
                  <a:pt x="449247" y="773994"/>
                  <a:pt x="441859" y="776856"/>
                  <a:pt x="433988" y="777289"/>
                </a:cubicBezTo>
                <a:lnTo>
                  <a:pt x="433988" y="814329"/>
                </a:lnTo>
                <a:cubicBezTo>
                  <a:pt x="433988" y="823731"/>
                  <a:pt x="426334" y="831369"/>
                  <a:pt x="416949" y="831369"/>
                </a:cubicBezTo>
                <a:lnTo>
                  <a:pt x="264593" y="831369"/>
                </a:lnTo>
                <a:cubicBezTo>
                  <a:pt x="255208" y="831369"/>
                  <a:pt x="247554" y="823731"/>
                  <a:pt x="247554" y="814329"/>
                </a:cubicBezTo>
                <a:lnTo>
                  <a:pt x="247554" y="777305"/>
                </a:lnTo>
                <a:cubicBezTo>
                  <a:pt x="235157" y="776623"/>
                  <a:pt x="224158" y="769767"/>
                  <a:pt x="219166" y="759434"/>
                </a:cubicBezTo>
                <a:cubicBezTo>
                  <a:pt x="213808" y="748285"/>
                  <a:pt x="208766" y="737153"/>
                  <a:pt x="203973" y="726037"/>
                </a:cubicBezTo>
                <a:lnTo>
                  <a:pt x="23562" y="726037"/>
                </a:lnTo>
                <a:cubicBezTo>
                  <a:pt x="10566" y="726037"/>
                  <a:pt x="0" y="713641"/>
                  <a:pt x="0" y="698382"/>
                </a:cubicBezTo>
                <a:lnTo>
                  <a:pt x="0" y="661041"/>
                </a:lnTo>
                <a:cubicBezTo>
                  <a:pt x="0" y="651889"/>
                  <a:pt x="2563" y="642920"/>
                  <a:pt x="7205" y="635782"/>
                </a:cubicBezTo>
                <a:lnTo>
                  <a:pt x="147747" y="418879"/>
                </a:lnTo>
                <a:cubicBezTo>
                  <a:pt x="151075" y="375482"/>
                  <a:pt x="159328" y="331103"/>
                  <a:pt x="172391" y="286441"/>
                </a:cubicBezTo>
                <a:cubicBezTo>
                  <a:pt x="186285" y="238967"/>
                  <a:pt x="205637" y="191027"/>
                  <a:pt x="229915" y="143953"/>
                </a:cubicBezTo>
                <a:cubicBezTo>
                  <a:pt x="271149" y="64047"/>
                  <a:pt x="312516" y="13994"/>
                  <a:pt x="314247" y="11914"/>
                </a:cubicBezTo>
                <a:cubicBezTo>
                  <a:pt x="320487" y="4443"/>
                  <a:pt x="330388" y="0"/>
                  <a:pt x="340771" y="0"/>
                </a:cubicBezTo>
                <a:cubicBezTo>
                  <a:pt x="351154" y="0"/>
                  <a:pt x="361072" y="4443"/>
                  <a:pt x="367279" y="11914"/>
                </a:cubicBezTo>
                <a:cubicBezTo>
                  <a:pt x="368976" y="13944"/>
                  <a:pt x="409927" y="63149"/>
                  <a:pt x="451627" y="143953"/>
                </a:cubicBezTo>
                <a:cubicBezTo>
                  <a:pt x="475905" y="191044"/>
                  <a:pt x="495257" y="238984"/>
                  <a:pt x="509152" y="286458"/>
                </a:cubicBezTo>
                <a:cubicBezTo>
                  <a:pt x="522214" y="331103"/>
                  <a:pt x="530467" y="375482"/>
                  <a:pt x="533795" y="418879"/>
                </a:cubicBezTo>
                <a:lnTo>
                  <a:pt x="674354" y="635782"/>
                </a:lnTo>
                <a:cubicBezTo>
                  <a:pt x="678980" y="642920"/>
                  <a:pt x="681542" y="651889"/>
                  <a:pt x="681542" y="661041"/>
                </a:cubicBezTo>
                <a:close/>
              </a:path>
            </a:pathLst>
          </a:custGeom>
          <a:solidFill>
            <a:srgbClr val="1D3557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89" name="Google Shape;4089;p33"/>
          <p:cNvSpPr/>
          <p:nvPr/>
        </p:nvSpPr>
        <p:spPr>
          <a:xfrm>
            <a:off x="2537038" y="3053620"/>
            <a:ext cx="340771" cy="415684"/>
          </a:xfrm>
          <a:custGeom>
            <a:rect b="b" l="l" r="r" t="t"/>
            <a:pathLst>
              <a:path extrusionOk="0" h="831368" w="681542">
                <a:moveTo>
                  <a:pt x="674354" y="635782"/>
                </a:moveTo>
                <a:lnTo>
                  <a:pt x="533795" y="418879"/>
                </a:lnTo>
                <a:cubicBezTo>
                  <a:pt x="530467" y="375482"/>
                  <a:pt x="522214" y="331103"/>
                  <a:pt x="509152" y="286458"/>
                </a:cubicBezTo>
                <a:cubicBezTo>
                  <a:pt x="495257" y="238984"/>
                  <a:pt x="475905" y="191044"/>
                  <a:pt x="451627" y="143953"/>
                </a:cubicBezTo>
                <a:cubicBezTo>
                  <a:pt x="409927" y="63149"/>
                  <a:pt x="368976" y="13944"/>
                  <a:pt x="367279" y="11914"/>
                </a:cubicBezTo>
                <a:cubicBezTo>
                  <a:pt x="361072" y="4443"/>
                  <a:pt x="351154" y="0"/>
                  <a:pt x="340771" y="0"/>
                </a:cubicBezTo>
                <a:cubicBezTo>
                  <a:pt x="330388" y="0"/>
                  <a:pt x="320487" y="4443"/>
                  <a:pt x="314247" y="11914"/>
                </a:cubicBezTo>
                <a:cubicBezTo>
                  <a:pt x="312516" y="13994"/>
                  <a:pt x="271149" y="64047"/>
                  <a:pt x="229915" y="143953"/>
                </a:cubicBezTo>
                <a:cubicBezTo>
                  <a:pt x="205637" y="191027"/>
                  <a:pt x="186285" y="238967"/>
                  <a:pt x="172391" y="286441"/>
                </a:cubicBezTo>
                <a:cubicBezTo>
                  <a:pt x="159328" y="331103"/>
                  <a:pt x="151075" y="375482"/>
                  <a:pt x="147747" y="418879"/>
                </a:cubicBezTo>
                <a:lnTo>
                  <a:pt x="7205" y="635782"/>
                </a:lnTo>
                <a:cubicBezTo>
                  <a:pt x="2563" y="642920"/>
                  <a:pt x="0" y="651889"/>
                  <a:pt x="0" y="661041"/>
                </a:cubicBezTo>
                <a:lnTo>
                  <a:pt x="0" y="698382"/>
                </a:lnTo>
                <a:cubicBezTo>
                  <a:pt x="0" y="713641"/>
                  <a:pt x="10566" y="726037"/>
                  <a:pt x="23562" y="726037"/>
                </a:cubicBezTo>
                <a:lnTo>
                  <a:pt x="203973" y="726037"/>
                </a:lnTo>
                <a:cubicBezTo>
                  <a:pt x="208766" y="737153"/>
                  <a:pt x="213808" y="748285"/>
                  <a:pt x="219166" y="759434"/>
                </a:cubicBezTo>
                <a:cubicBezTo>
                  <a:pt x="224158" y="769767"/>
                  <a:pt x="235157" y="776623"/>
                  <a:pt x="247554" y="777305"/>
                </a:cubicBezTo>
                <a:lnTo>
                  <a:pt x="247554" y="814329"/>
                </a:lnTo>
                <a:cubicBezTo>
                  <a:pt x="247554" y="823731"/>
                  <a:pt x="255208" y="831369"/>
                  <a:pt x="264593" y="831369"/>
                </a:cubicBezTo>
                <a:lnTo>
                  <a:pt x="416949" y="831369"/>
                </a:lnTo>
                <a:cubicBezTo>
                  <a:pt x="426334" y="831369"/>
                  <a:pt x="433988" y="823731"/>
                  <a:pt x="433988" y="814329"/>
                </a:cubicBezTo>
                <a:lnTo>
                  <a:pt x="433988" y="777289"/>
                </a:lnTo>
                <a:cubicBezTo>
                  <a:pt x="441859" y="776856"/>
                  <a:pt x="449247" y="773994"/>
                  <a:pt x="454955" y="769035"/>
                </a:cubicBezTo>
                <a:cubicBezTo>
                  <a:pt x="458117" y="766290"/>
                  <a:pt x="460613" y="763061"/>
                  <a:pt x="462360" y="759434"/>
                </a:cubicBezTo>
                <a:cubicBezTo>
                  <a:pt x="467718" y="748285"/>
                  <a:pt x="472776" y="737153"/>
                  <a:pt x="477552" y="726037"/>
                </a:cubicBezTo>
                <a:lnTo>
                  <a:pt x="657980" y="726037"/>
                </a:lnTo>
                <a:cubicBezTo>
                  <a:pt x="670976" y="726037"/>
                  <a:pt x="681542" y="713641"/>
                  <a:pt x="681542" y="698382"/>
                </a:cubicBezTo>
                <a:lnTo>
                  <a:pt x="681542" y="661041"/>
                </a:lnTo>
                <a:cubicBezTo>
                  <a:pt x="681542" y="651889"/>
                  <a:pt x="678980" y="642920"/>
                  <a:pt x="674354" y="635782"/>
                </a:cubicBezTo>
                <a:close/>
                <a:moveTo>
                  <a:pt x="535393" y="451926"/>
                </a:moveTo>
                <a:lnTo>
                  <a:pt x="660393" y="644834"/>
                </a:lnTo>
                <a:cubicBezTo>
                  <a:pt x="661907" y="647164"/>
                  <a:pt x="663055" y="649859"/>
                  <a:pt x="663821" y="652721"/>
                </a:cubicBezTo>
                <a:lnTo>
                  <a:pt x="504892" y="652721"/>
                </a:lnTo>
                <a:cubicBezTo>
                  <a:pt x="525209" y="588275"/>
                  <a:pt x="535493" y="524610"/>
                  <a:pt x="535493" y="462476"/>
                </a:cubicBezTo>
                <a:cubicBezTo>
                  <a:pt x="535493" y="458965"/>
                  <a:pt x="535459" y="455454"/>
                  <a:pt x="535393" y="451926"/>
                </a:cubicBezTo>
                <a:close/>
                <a:moveTo>
                  <a:pt x="21166" y="644834"/>
                </a:moveTo>
                <a:lnTo>
                  <a:pt x="146149" y="451926"/>
                </a:lnTo>
                <a:cubicBezTo>
                  <a:pt x="146083" y="455454"/>
                  <a:pt x="146049" y="458965"/>
                  <a:pt x="146049" y="462476"/>
                </a:cubicBezTo>
                <a:cubicBezTo>
                  <a:pt x="146049" y="524610"/>
                  <a:pt x="156316" y="588275"/>
                  <a:pt x="176651" y="652721"/>
                </a:cubicBezTo>
                <a:lnTo>
                  <a:pt x="17722" y="652721"/>
                </a:lnTo>
                <a:cubicBezTo>
                  <a:pt x="18487" y="649859"/>
                  <a:pt x="19652" y="647164"/>
                  <a:pt x="21166" y="644834"/>
                </a:cubicBezTo>
                <a:close/>
                <a:moveTo>
                  <a:pt x="23562" y="709397"/>
                </a:moveTo>
                <a:cubicBezTo>
                  <a:pt x="20284" y="709397"/>
                  <a:pt x="16640" y="704871"/>
                  <a:pt x="16640" y="698382"/>
                </a:cubicBezTo>
                <a:lnTo>
                  <a:pt x="16640" y="669361"/>
                </a:lnTo>
                <a:lnTo>
                  <a:pt x="182125" y="669361"/>
                </a:lnTo>
                <a:cubicBezTo>
                  <a:pt x="186668" y="682690"/>
                  <a:pt x="191643" y="696035"/>
                  <a:pt x="197035" y="709397"/>
                </a:cubicBezTo>
                <a:lnTo>
                  <a:pt x="23562" y="709397"/>
                </a:lnTo>
                <a:close/>
                <a:moveTo>
                  <a:pt x="417348" y="814329"/>
                </a:moveTo>
                <a:cubicBezTo>
                  <a:pt x="417348" y="814546"/>
                  <a:pt x="417165" y="814729"/>
                  <a:pt x="416949" y="814729"/>
                </a:cubicBezTo>
                <a:lnTo>
                  <a:pt x="264593" y="814729"/>
                </a:lnTo>
                <a:cubicBezTo>
                  <a:pt x="264377" y="814729"/>
                  <a:pt x="264194" y="814546"/>
                  <a:pt x="264194" y="814329"/>
                </a:cubicBezTo>
                <a:lnTo>
                  <a:pt x="264194" y="777372"/>
                </a:lnTo>
                <a:lnTo>
                  <a:pt x="417348" y="777372"/>
                </a:lnTo>
                <a:lnTo>
                  <a:pt x="417348" y="814329"/>
                </a:lnTo>
                <a:close/>
                <a:moveTo>
                  <a:pt x="447367" y="752212"/>
                </a:moveTo>
                <a:cubicBezTo>
                  <a:pt x="446602" y="753793"/>
                  <a:pt x="445503" y="755224"/>
                  <a:pt x="444056" y="756455"/>
                </a:cubicBezTo>
                <a:cubicBezTo>
                  <a:pt x="440927" y="759168"/>
                  <a:pt x="436518" y="760732"/>
                  <a:pt x="431958" y="760732"/>
                </a:cubicBezTo>
                <a:lnTo>
                  <a:pt x="425668" y="760732"/>
                </a:lnTo>
                <a:lnTo>
                  <a:pt x="255874" y="760732"/>
                </a:lnTo>
                <a:lnTo>
                  <a:pt x="249584" y="760732"/>
                </a:lnTo>
                <a:cubicBezTo>
                  <a:pt x="242811" y="760732"/>
                  <a:pt x="236621" y="757304"/>
                  <a:pt x="234158" y="752212"/>
                </a:cubicBezTo>
                <a:cubicBezTo>
                  <a:pt x="228101" y="739632"/>
                  <a:pt x="222444" y="727052"/>
                  <a:pt x="217152" y="714506"/>
                </a:cubicBezTo>
                <a:cubicBezTo>
                  <a:pt x="217136" y="714489"/>
                  <a:pt x="217136" y="714473"/>
                  <a:pt x="217119" y="714456"/>
                </a:cubicBezTo>
                <a:cubicBezTo>
                  <a:pt x="180994" y="628793"/>
                  <a:pt x="162690" y="544195"/>
                  <a:pt x="162690" y="462476"/>
                </a:cubicBezTo>
                <a:cubicBezTo>
                  <a:pt x="162690" y="406982"/>
                  <a:pt x="171326" y="349341"/>
                  <a:pt x="188365" y="291117"/>
                </a:cubicBezTo>
                <a:cubicBezTo>
                  <a:pt x="201960" y="244658"/>
                  <a:pt x="220913" y="197717"/>
                  <a:pt x="244708" y="151574"/>
                </a:cubicBezTo>
                <a:cubicBezTo>
                  <a:pt x="285110" y="73266"/>
                  <a:pt x="325346" y="24594"/>
                  <a:pt x="327026" y="22564"/>
                </a:cubicBezTo>
                <a:cubicBezTo>
                  <a:pt x="330138" y="18853"/>
                  <a:pt x="335263" y="16640"/>
                  <a:pt x="340771" y="16640"/>
                </a:cubicBezTo>
                <a:cubicBezTo>
                  <a:pt x="346279" y="16640"/>
                  <a:pt x="351404" y="18853"/>
                  <a:pt x="354499" y="22581"/>
                </a:cubicBezTo>
                <a:cubicBezTo>
                  <a:pt x="354915" y="23063"/>
                  <a:pt x="395983" y="72401"/>
                  <a:pt x="436834" y="151574"/>
                </a:cubicBezTo>
                <a:cubicBezTo>
                  <a:pt x="460629" y="197717"/>
                  <a:pt x="479582" y="244675"/>
                  <a:pt x="493177" y="291117"/>
                </a:cubicBezTo>
                <a:cubicBezTo>
                  <a:pt x="510216" y="349341"/>
                  <a:pt x="518853" y="406982"/>
                  <a:pt x="518853" y="462476"/>
                </a:cubicBezTo>
                <a:cubicBezTo>
                  <a:pt x="518853" y="556193"/>
                  <a:pt x="494791" y="653670"/>
                  <a:pt x="447367" y="752212"/>
                </a:cubicBezTo>
                <a:close/>
                <a:moveTo>
                  <a:pt x="664902" y="698382"/>
                </a:moveTo>
                <a:cubicBezTo>
                  <a:pt x="664902" y="704871"/>
                  <a:pt x="661258" y="709397"/>
                  <a:pt x="657980" y="709397"/>
                </a:cubicBezTo>
                <a:lnTo>
                  <a:pt x="484491" y="709397"/>
                </a:lnTo>
                <a:cubicBezTo>
                  <a:pt x="489899" y="696035"/>
                  <a:pt x="494874" y="682690"/>
                  <a:pt x="499417" y="669361"/>
                </a:cubicBezTo>
                <a:lnTo>
                  <a:pt x="664902" y="669361"/>
                </a:lnTo>
                <a:lnTo>
                  <a:pt x="664902" y="698382"/>
                </a:lnTo>
                <a:close/>
                <a:moveTo>
                  <a:pt x="340771" y="238085"/>
                </a:moveTo>
                <a:cubicBezTo>
                  <a:pt x="277572" y="238085"/>
                  <a:pt x="226138" y="289503"/>
                  <a:pt x="226138" y="352702"/>
                </a:cubicBezTo>
                <a:cubicBezTo>
                  <a:pt x="226138" y="415917"/>
                  <a:pt x="277572" y="467335"/>
                  <a:pt x="340771" y="467335"/>
                </a:cubicBezTo>
                <a:cubicBezTo>
                  <a:pt x="403970" y="467335"/>
                  <a:pt x="455404" y="415917"/>
                  <a:pt x="455404" y="352702"/>
                </a:cubicBezTo>
                <a:cubicBezTo>
                  <a:pt x="455404" y="289503"/>
                  <a:pt x="403970" y="238085"/>
                  <a:pt x="340771" y="238085"/>
                </a:cubicBezTo>
                <a:close/>
                <a:moveTo>
                  <a:pt x="340771" y="450695"/>
                </a:moveTo>
                <a:cubicBezTo>
                  <a:pt x="286741" y="450695"/>
                  <a:pt x="242778" y="406732"/>
                  <a:pt x="242778" y="352702"/>
                </a:cubicBezTo>
                <a:cubicBezTo>
                  <a:pt x="242778" y="298672"/>
                  <a:pt x="286741" y="254725"/>
                  <a:pt x="340771" y="254725"/>
                </a:cubicBezTo>
                <a:cubicBezTo>
                  <a:pt x="394801" y="254725"/>
                  <a:pt x="438764" y="298672"/>
                  <a:pt x="438764" y="352702"/>
                </a:cubicBezTo>
                <a:cubicBezTo>
                  <a:pt x="438764" y="406732"/>
                  <a:pt x="394801" y="450695"/>
                  <a:pt x="340771" y="450695"/>
                </a:cubicBezTo>
                <a:close/>
                <a:moveTo>
                  <a:pt x="340771" y="501164"/>
                </a:moveTo>
                <a:cubicBezTo>
                  <a:pt x="299604" y="501164"/>
                  <a:pt x="266107" y="534644"/>
                  <a:pt x="266107" y="575811"/>
                </a:cubicBezTo>
                <a:cubicBezTo>
                  <a:pt x="266107" y="616979"/>
                  <a:pt x="299604" y="650475"/>
                  <a:pt x="340771" y="650475"/>
                </a:cubicBezTo>
                <a:cubicBezTo>
                  <a:pt x="381938" y="650475"/>
                  <a:pt x="415435" y="616979"/>
                  <a:pt x="415435" y="575811"/>
                </a:cubicBezTo>
                <a:cubicBezTo>
                  <a:pt x="415435" y="534644"/>
                  <a:pt x="381938" y="501164"/>
                  <a:pt x="340771" y="501164"/>
                </a:cubicBezTo>
                <a:close/>
                <a:moveTo>
                  <a:pt x="340771" y="633835"/>
                </a:moveTo>
                <a:cubicBezTo>
                  <a:pt x="308772" y="633835"/>
                  <a:pt x="282747" y="607810"/>
                  <a:pt x="282747" y="575811"/>
                </a:cubicBezTo>
                <a:cubicBezTo>
                  <a:pt x="282747" y="543829"/>
                  <a:pt x="308772" y="517804"/>
                  <a:pt x="340771" y="517804"/>
                </a:cubicBezTo>
                <a:cubicBezTo>
                  <a:pt x="372770" y="517804"/>
                  <a:pt x="398795" y="543829"/>
                  <a:pt x="398795" y="575811"/>
                </a:cubicBezTo>
                <a:cubicBezTo>
                  <a:pt x="398795" y="607810"/>
                  <a:pt x="372770" y="633835"/>
                  <a:pt x="340771" y="63383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90" name="Google Shape;4090;p33"/>
          <p:cNvSpPr/>
          <p:nvPr/>
        </p:nvSpPr>
        <p:spPr>
          <a:xfrm>
            <a:off x="2489693" y="3836009"/>
            <a:ext cx="412581" cy="415967"/>
          </a:xfrm>
          <a:custGeom>
            <a:rect b="b" l="l" r="r" t="t"/>
            <a:pathLst>
              <a:path extrusionOk="0" h="831934" w="825163">
                <a:moveTo>
                  <a:pt x="825164" y="8370"/>
                </a:moveTo>
                <a:lnTo>
                  <a:pt x="825164" y="591173"/>
                </a:lnTo>
                <a:cubicBezTo>
                  <a:pt x="825164" y="591809"/>
                  <a:pt x="825080" y="592412"/>
                  <a:pt x="824946" y="593014"/>
                </a:cubicBezTo>
                <a:cubicBezTo>
                  <a:pt x="821193" y="659842"/>
                  <a:pt x="765621" y="713060"/>
                  <a:pt x="697820" y="713060"/>
                </a:cubicBezTo>
                <a:cubicBezTo>
                  <a:pt x="627605" y="713060"/>
                  <a:pt x="570476" y="655992"/>
                  <a:pt x="570476" y="585833"/>
                </a:cubicBezTo>
                <a:cubicBezTo>
                  <a:pt x="570476" y="515656"/>
                  <a:pt x="627605" y="458588"/>
                  <a:pt x="697820" y="458588"/>
                </a:cubicBezTo>
                <a:cubicBezTo>
                  <a:pt x="745115" y="458588"/>
                  <a:pt x="786446" y="484503"/>
                  <a:pt x="808410" y="522855"/>
                </a:cubicBezTo>
                <a:lnTo>
                  <a:pt x="808410" y="160993"/>
                </a:lnTo>
                <a:lnTo>
                  <a:pt x="254688" y="298349"/>
                </a:lnTo>
                <a:lnTo>
                  <a:pt x="254688" y="704690"/>
                </a:lnTo>
                <a:cubicBezTo>
                  <a:pt x="254688" y="774849"/>
                  <a:pt x="197558" y="831934"/>
                  <a:pt x="127344" y="831934"/>
                </a:cubicBezTo>
                <a:cubicBezTo>
                  <a:pt x="57130" y="831934"/>
                  <a:pt x="0" y="774849"/>
                  <a:pt x="0" y="704690"/>
                </a:cubicBezTo>
                <a:cubicBezTo>
                  <a:pt x="0" y="634531"/>
                  <a:pt x="57130" y="577462"/>
                  <a:pt x="127344" y="577462"/>
                </a:cubicBezTo>
                <a:cubicBezTo>
                  <a:pt x="174639" y="577462"/>
                  <a:pt x="215970" y="603377"/>
                  <a:pt x="237934" y="641729"/>
                </a:cubicBezTo>
                <a:lnTo>
                  <a:pt x="237934" y="149877"/>
                </a:lnTo>
                <a:cubicBezTo>
                  <a:pt x="237934" y="149676"/>
                  <a:pt x="237984" y="149492"/>
                  <a:pt x="237984" y="149308"/>
                </a:cubicBezTo>
                <a:cubicBezTo>
                  <a:pt x="238018" y="148990"/>
                  <a:pt x="238035" y="148689"/>
                  <a:pt x="238085" y="148371"/>
                </a:cubicBezTo>
                <a:cubicBezTo>
                  <a:pt x="238135" y="148120"/>
                  <a:pt x="238219" y="147869"/>
                  <a:pt x="238286" y="147617"/>
                </a:cubicBezTo>
                <a:cubicBezTo>
                  <a:pt x="238353" y="147350"/>
                  <a:pt x="238420" y="147082"/>
                  <a:pt x="238537" y="146831"/>
                </a:cubicBezTo>
                <a:cubicBezTo>
                  <a:pt x="238638" y="146563"/>
                  <a:pt x="238755" y="146328"/>
                  <a:pt x="238889" y="146077"/>
                </a:cubicBezTo>
                <a:cubicBezTo>
                  <a:pt x="239006" y="145843"/>
                  <a:pt x="239124" y="145609"/>
                  <a:pt x="239258" y="145391"/>
                </a:cubicBezTo>
                <a:cubicBezTo>
                  <a:pt x="239409" y="145157"/>
                  <a:pt x="239576" y="144956"/>
                  <a:pt x="239744" y="144755"/>
                </a:cubicBezTo>
                <a:cubicBezTo>
                  <a:pt x="239911" y="144537"/>
                  <a:pt x="240062" y="144320"/>
                  <a:pt x="240263" y="144119"/>
                </a:cubicBezTo>
                <a:cubicBezTo>
                  <a:pt x="240430" y="143935"/>
                  <a:pt x="240632" y="143767"/>
                  <a:pt x="240833" y="143600"/>
                </a:cubicBezTo>
                <a:cubicBezTo>
                  <a:pt x="241034" y="143416"/>
                  <a:pt x="241251" y="143231"/>
                  <a:pt x="241469" y="143064"/>
                </a:cubicBezTo>
                <a:cubicBezTo>
                  <a:pt x="241704" y="142913"/>
                  <a:pt x="241938" y="142779"/>
                  <a:pt x="242173" y="142645"/>
                </a:cubicBezTo>
                <a:cubicBezTo>
                  <a:pt x="242407" y="142512"/>
                  <a:pt x="242625" y="142378"/>
                  <a:pt x="242877" y="142260"/>
                </a:cubicBezTo>
                <a:cubicBezTo>
                  <a:pt x="243161" y="142143"/>
                  <a:pt x="243446" y="142043"/>
                  <a:pt x="243748" y="141942"/>
                </a:cubicBezTo>
                <a:cubicBezTo>
                  <a:pt x="243932" y="141892"/>
                  <a:pt x="244100" y="141808"/>
                  <a:pt x="244301" y="141758"/>
                </a:cubicBezTo>
                <a:lnTo>
                  <a:pt x="814760" y="251"/>
                </a:lnTo>
                <a:cubicBezTo>
                  <a:pt x="814810" y="234"/>
                  <a:pt x="814860" y="234"/>
                  <a:pt x="814910" y="218"/>
                </a:cubicBezTo>
                <a:cubicBezTo>
                  <a:pt x="815195" y="167"/>
                  <a:pt x="815480" y="134"/>
                  <a:pt x="815765" y="100"/>
                </a:cubicBezTo>
                <a:cubicBezTo>
                  <a:pt x="816066" y="67"/>
                  <a:pt x="816351" y="17"/>
                  <a:pt x="816619" y="17"/>
                </a:cubicBezTo>
                <a:cubicBezTo>
                  <a:pt x="816686" y="17"/>
                  <a:pt x="816737" y="0"/>
                  <a:pt x="816787" y="0"/>
                </a:cubicBezTo>
                <a:cubicBezTo>
                  <a:pt x="816971" y="0"/>
                  <a:pt x="817155" y="50"/>
                  <a:pt x="817356" y="50"/>
                </a:cubicBezTo>
                <a:cubicBezTo>
                  <a:pt x="817675" y="84"/>
                  <a:pt x="817976" y="100"/>
                  <a:pt x="818295" y="151"/>
                </a:cubicBezTo>
                <a:cubicBezTo>
                  <a:pt x="818546" y="201"/>
                  <a:pt x="818781" y="268"/>
                  <a:pt x="819032" y="352"/>
                </a:cubicBezTo>
                <a:cubicBezTo>
                  <a:pt x="819317" y="419"/>
                  <a:pt x="819585" y="485"/>
                  <a:pt x="819836" y="603"/>
                </a:cubicBezTo>
                <a:cubicBezTo>
                  <a:pt x="820087" y="686"/>
                  <a:pt x="820322" y="820"/>
                  <a:pt x="820573" y="937"/>
                </a:cubicBezTo>
                <a:cubicBezTo>
                  <a:pt x="820808" y="1071"/>
                  <a:pt x="821059" y="1189"/>
                  <a:pt x="821277" y="1322"/>
                </a:cubicBezTo>
                <a:cubicBezTo>
                  <a:pt x="821495" y="1473"/>
                  <a:pt x="821696" y="1641"/>
                  <a:pt x="821913" y="1791"/>
                </a:cubicBezTo>
                <a:cubicBezTo>
                  <a:pt x="822131" y="1959"/>
                  <a:pt x="822349" y="2126"/>
                  <a:pt x="822550" y="2327"/>
                </a:cubicBezTo>
                <a:cubicBezTo>
                  <a:pt x="822734" y="2494"/>
                  <a:pt x="822902" y="2695"/>
                  <a:pt x="823069" y="2879"/>
                </a:cubicBezTo>
                <a:cubicBezTo>
                  <a:pt x="823254" y="3097"/>
                  <a:pt x="823438" y="3298"/>
                  <a:pt x="823606" y="3532"/>
                </a:cubicBezTo>
                <a:cubicBezTo>
                  <a:pt x="823756" y="3750"/>
                  <a:pt x="823890" y="4001"/>
                  <a:pt x="824024" y="4235"/>
                </a:cubicBezTo>
                <a:cubicBezTo>
                  <a:pt x="824158" y="4470"/>
                  <a:pt x="824292" y="4687"/>
                  <a:pt x="824410" y="4938"/>
                </a:cubicBezTo>
                <a:cubicBezTo>
                  <a:pt x="824527" y="5223"/>
                  <a:pt x="824627" y="5508"/>
                  <a:pt x="824711" y="5809"/>
                </a:cubicBezTo>
                <a:cubicBezTo>
                  <a:pt x="824778" y="5993"/>
                  <a:pt x="824862" y="6160"/>
                  <a:pt x="824912" y="6361"/>
                </a:cubicBezTo>
                <a:cubicBezTo>
                  <a:pt x="824929" y="6412"/>
                  <a:pt x="824929" y="6462"/>
                  <a:pt x="824929" y="6512"/>
                </a:cubicBezTo>
                <a:cubicBezTo>
                  <a:pt x="824996" y="6780"/>
                  <a:pt x="825030" y="7081"/>
                  <a:pt x="825063" y="7366"/>
                </a:cubicBezTo>
                <a:cubicBezTo>
                  <a:pt x="825097" y="7650"/>
                  <a:pt x="825130" y="7935"/>
                  <a:pt x="825147" y="8203"/>
                </a:cubicBezTo>
                <a:cubicBezTo>
                  <a:pt x="825147" y="8270"/>
                  <a:pt x="825164" y="8320"/>
                  <a:pt x="825164" y="837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91" name="Google Shape;4091;p33"/>
          <p:cNvSpPr/>
          <p:nvPr/>
        </p:nvSpPr>
        <p:spPr>
          <a:xfrm>
            <a:off x="2498069" y="3845543"/>
            <a:ext cx="395828" cy="398063"/>
          </a:xfrm>
          <a:custGeom>
            <a:rect b="b" l="l" r="r" t="t"/>
            <a:pathLst>
              <a:path extrusionOk="0" h="796126" w="791656">
                <a:moveTo>
                  <a:pt x="791656" y="566765"/>
                </a:moveTo>
                <a:cubicBezTo>
                  <a:pt x="791656" y="627684"/>
                  <a:pt x="742049" y="677252"/>
                  <a:pt x="681066" y="677252"/>
                </a:cubicBezTo>
                <a:cubicBezTo>
                  <a:pt x="620083" y="677252"/>
                  <a:pt x="570476" y="627684"/>
                  <a:pt x="570476" y="566765"/>
                </a:cubicBezTo>
                <a:cubicBezTo>
                  <a:pt x="570476" y="505830"/>
                  <a:pt x="620083" y="456261"/>
                  <a:pt x="681066" y="456261"/>
                </a:cubicBezTo>
                <a:cubicBezTo>
                  <a:pt x="742049" y="456261"/>
                  <a:pt x="791656" y="505830"/>
                  <a:pt x="791656" y="566765"/>
                </a:cubicBezTo>
                <a:close/>
                <a:moveTo>
                  <a:pt x="110590" y="575135"/>
                </a:moveTo>
                <a:cubicBezTo>
                  <a:pt x="49607" y="575135"/>
                  <a:pt x="0" y="624704"/>
                  <a:pt x="0" y="685622"/>
                </a:cubicBezTo>
                <a:cubicBezTo>
                  <a:pt x="0" y="746558"/>
                  <a:pt x="49607" y="796126"/>
                  <a:pt x="110590" y="796126"/>
                </a:cubicBezTo>
                <a:cubicBezTo>
                  <a:pt x="171573" y="796126"/>
                  <a:pt x="221181" y="746558"/>
                  <a:pt x="221181" y="685622"/>
                </a:cubicBezTo>
                <a:cubicBezTo>
                  <a:pt x="221181" y="624704"/>
                  <a:pt x="171573" y="575135"/>
                  <a:pt x="110590" y="575135"/>
                </a:cubicBezTo>
                <a:close/>
                <a:moveTo>
                  <a:pt x="237934" y="137356"/>
                </a:moveTo>
                <a:lnTo>
                  <a:pt x="237934" y="262022"/>
                </a:lnTo>
                <a:lnTo>
                  <a:pt x="791656" y="124683"/>
                </a:lnTo>
                <a:lnTo>
                  <a:pt x="791656" y="0"/>
                </a:lnTo>
                <a:lnTo>
                  <a:pt x="237934" y="13735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92" name="Google Shape;4092;p33"/>
          <p:cNvSpPr/>
          <p:nvPr/>
        </p:nvSpPr>
        <p:spPr>
          <a:xfrm>
            <a:off x="3198871" y="3840177"/>
            <a:ext cx="356967" cy="407839"/>
          </a:xfrm>
          <a:custGeom>
            <a:rect b="b" l="l" r="r" t="t"/>
            <a:pathLst>
              <a:path extrusionOk="0" h="815677" w="713934">
                <a:moveTo>
                  <a:pt x="713934" y="701782"/>
                </a:moveTo>
                <a:lnTo>
                  <a:pt x="713934" y="815678"/>
                </a:lnTo>
                <a:lnTo>
                  <a:pt x="0" y="815678"/>
                </a:lnTo>
                <a:lnTo>
                  <a:pt x="0" y="701782"/>
                </a:lnTo>
                <a:cubicBezTo>
                  <a:pt x="0" y="593872"/>
                  <a:pt x="58435" y="499617"/>
                  <a:pt x="145413" y="448897"/>
                </a:cubicBezTo>
                <a:cubicBezTo>
                  <a:pt x="150684" y="445829"/>
                  <a:pt x="157306" y="446379"/>
                  <a:pt x="162044" y="450214"/>
                </a:cubicBezTo>
                <a:cubicBezTo>
                  <a:pt x="214007" y="492331"/>
                  <a:pt x="280266" y="517575"/>
                  <a:pt x="352396" y="517575"/>
                </a:cubicBezTo>
                <a:cubicBezTo>
                  <a:pt x="426212" y="517575"/>
                  <a:pt x="493839" y="491147"/>
                  <a:pt x="546352" y="447263"/>
                </a:cubicBezTo>
                <a:cubicBezTo>
                  <a:pt x="551006" y="443378"/>
                  <a:pt x="557562" y="442711"/>
                  <a:pt x="562867" y="445662"/>
                </a:cubicBezTo>
                <a:cubicBezTo>
                  <a:pt x="652947" y="495566"/>
                  <a:pt x="713934" y="591554"/>
                  <a:pt x="713934" y="701782"/>
                </a:cubicBezTo>
                <a:close/>
                <a:moveTo>
                  <a:pt x="352396" y="430423"/>
                </a:moveTo>
                <a:cubicBezTo>
                  <a:pt x="471319" y="430423"/>
                  <a:pt x="567721" y="334068"/>
                  <a:pt x="567721" y="215203"/>
                </a:cubicBezTo>
                <a:cubicBezTo>
                  <a:pt x="567721" y="96339"/>
                  <a:pt x="471319" y="0"/>
                  <a:pt x="352396" y="0"/>
                </a:cubicBezTo>
                <a:cubicBezTo>
                  <a:pt x="233474" y="0"/>
                  <a:pt x="137072" y="96355"/>
                  <a:pt x="137072" y="215220"/>
                </a:cubicBezTo>
                <a:cubicBezTo>
                  <a:pt x="137072" y="334084"/>
                  <a:pt x="233474" y="430423"/>
                  <a:pt x="352396" y="43042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93" name="Google Shape;4093;p33"/>
          <p:cNvSpPr/>
          <p:nvPr/>
        </p:nvSpPr>
        <p:spPr>
          <a:xfrm>
            <a:off x="3105514" y="2370380"/>
            <a:ext cx="495154" cy="290470"/>
          </a:xfrm>
          <a:custGeom>
            <a:rect b="b" l="l" r="r" t="t"/>
            <a:pathLst>
              <a:path extrusionOk="0" h="580941" w="990308">
                <a:moveTo>
                  <a:pt x="983531" y="309549"/>
                </a:moveTo>
                <a:cubicBezTo>
                  <a:pt x="975044" y="321203"/>
                  <a:pt x="763857" y="580941"/>
                  <a:pt x="495350" y="580941"/>
                </a:cubicBezTo>
                <a:lnTo>
                  <a:pt x="494601" y="580941"/>
                </a:lnTo>
                <a:cubicBezTo>
                  <a:pt x="383387" y="580739"/>
                  <a:pt x="262714" y="534084"/>
                  <a:pt x="148320" y="445245"/>
                </a:cubicBezTo>
                <a:cubicBezTo>
                  <a:pt x="96530" y="405489"/>
                  <a:pt x="49197" y="360433"/>
                  <a:pt x="7170" y="310622"/>
                </a:cubicBezTo>
                <a:cubicBezTo>
                  <a:pt x="-2390" y="298847"/>
                  <a:pt x="-2390" y="281993"/>
                  <a:pt x="7170" y="270340"/>
                </a:cubicBezTo>
                <a:cubicBezTo>
                  <a:pt x="15677" y="259718"/>
                  <a:pt x="226864" y="0"/>
                  <a:pt x="495371" y="0"/>
                </a:cubicBezTo>
                <a:lnTo>
                  <a:pt x="496120" y="0"/>
                </a:lnTo>
                <a:cubicBezTo>
                  <a:pt x="607334" y="202"/>
                  <a:pt x="728007" y="46857"/>
                  <a:pt x="842401" y="135696"/>
                </a:cubicBezTo>
                <a:cubicBezTo>
                  <a:pt x="894191" y="175351"/>
                  <a:pt x="941524" y="220407"/>
                  <a:pt x="983551" y="270320"/>
                </a:cubicBezTo>
                <a:cubicBezTo>
                  <a:pt x="992564" y="281771"/>
                  <a:pt x="992564" y="297997"/>
                  <a:pt x="983531" y="30954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94" name="Google Shape;4094;p33"/>
          <p:cNvSpPr/>
          <p:nvPr/>
        </p:nvSpPr>
        <p:spPr>
          <a:xfrm>
            <a:off x="4614661" y="2292386"/>
            <a:ext cx="416344" cy="416327"/>
          </a:xfrm>
          <a:custGeom>
            <a:rect b="b" l="l" r="r" t="t"/>
            <a:pathLst>
              <a:path extrusionOk="0" h="832654" w="832689">
                <a:moveTo>
                  <a:pt x="832690" y="139015"/>
                </a:moveTo>
                <a:cubicBezTo>
                  <a:pt x="832690" y="151412"/>
                  <a:pt x="827864" y="163060"/>
                  <a:pt x="819095" y="171829"/>
                </a:cubicBezTo>
                <a:lnTo>
                  <a:pt x="754299" y="236625"/>
                </a:lnTo>
                <a:cubicBezTo>
                  <a:pt x="754016" y="237058"/>
                  <a:pt x="753683" y="237457"/>
                  <a:pt x="753317" y="237823"/>
                </a:cubicBezTo>
                <a:cubicBezTo>
                  <a:pt x="752951" y="238189"/>
                  <a:pt x="752551" y="238522"/>
                  <a:pt x="752119" y="238805"/>
                </a:cubicBezTo>
                <a:lnTo>
                  <a:pt x="727209" y="263715"/>
                </a:lnTo>
                <a:cubicBezTo>
                  <a:pt x="726809" y="264514"/>
                  <a:pt x="726293" y="265246"/>
                  <a:pt x="725628" y="265912"/>
                </a:cubicBezTo>
                <a:cubicBezTo>
                  <a:pt x="724979" y="266561"/>
                  <a:pt x="724247" y="267077"/>
                  <a:pt x="723465" y="267459"/>
                </a:cubicBezTo>
                <a:lnTo>
                  <a:pt x="210935" y="779988"/>
                </a:lnTo>
                <a:cubicBezTo>
                  <a:pt x="210736" y="780188"/>
                  <a:pt x="210536" y="780371"/>
                  <a:pt x="210320" y="780538"/>
                </a:cubicBezTo>
                <a:cubicBezTo>
                  <a:pt x="210120" y="780721"/>
                  <a:pt x="209887" y="780870"/>
                  <a:pt x="209671" y="781020"/>
                </a:cubicBezTo>
                <a:cubicBezTo>
                  <a:pt x="209454" y="781170"/>
                  <a:pt x="209238" y="781303"/>
                  <a:pt x="209022" y="781420"/>
                </a:cubicBezTo>
                <a:cubicBezTo>
                  <a:pt x="208988" y="781436"/>
                  <a:pt x="208939" y="781469"/>
                  <a:pt x="208889" y="781486"/>
                </a:cubicBezTo>
                <a:cubicBezTo>
                  <a:pt x="208672" y="781603"/>
                  <a:pt x="208456" y="781702"/>
                  <a:pt x="208240" y="781786"/>
                </a:cubicBezTo>
                <a:cubicBezTo>
                  <a:pt x="208040" y="781869"/>
                  <a:pt x="207824" y="781952"/>
                  <a:pt x="207624" y="782019"/>
                </a:cubicBezTo>
                <a:cubicBezTo>
                  <a:pt x="207507" y="782052"/>
                  <a:pt x="207408" y="782085"/>
                  <a:pt x="207291" y="782118"/>
                </a:cubicBezTo>
                <a:lnTo>
                  <a:pt x="207258" y="782118"/>
                </a:lnTo>
                <a:lnTo>
                  <a:pt x="70893" y="820191"/>
                </a:lnTo>
                <a:lnTo>
                  <a:pt x="28927" y="831905"/>
                </a:lnTo>
                <a:cubicBezTo>
                  <a:pt x="27130" y="832421"/>
                  <a:pt x="25266" y="832654"/>
                  <a:pt x="23402" y="832654"/>
                </a:cubicBezTo>
                <a:cubicBezTo>
                  <a:pt x="17512" y="832654"/>
                  <a:pt x="11555" y="830191"/>
                  <a:pt x="7012" y="825649"/>
                </a:cubicBezTo>
                <a:cubicBezTo>
                  <a:pt x="1038" y="819675"/>
                  <a:pt x="-1358" y="811272"/>
                  <a:pt x="755" y="803734"/>
                </a:cubicBezTo>
                <a:lnTo>
                  <a:pt x="12470" y="761768"/>
                </a:lnTo>
                <a:lnTo>
                  <a:pt x="50542" y="625369"/>
                </a:lnTo>
                <a:cubicBezTo>
                  <a:pt x="50642" y="625020"/>
                  <a:pt x="50758" y="624671"/>
                  <a:pt x="50908" y="624338"/>
                </a:cubicBezTo>
                <a:cubicBezTo>
                  <a:pt x="50991" y="624121"/>
                  <a:pt x="51091" y="623922"/>
                  <a:pt x="51191" y="623739"/>
                </a:cubicBezTo>
                <a:cubicBezTo>
                  <a:pt x="51308" y="623506"/>
                  <a:pt x="51441" y="623289"/>
                  <a:pt x="51574" y="623073"/>
                </a:cubicBezTo>
                <a:cubicBezTo>
                  <a:pt x="51624" y="623007"/>
                  <a:pt x="51674" y="622940"/>
                  <a:pt x="51707" y="622873"/>
                </a:cubicBezTo>
                <a:cubicBezTo>
                  <a:pt x="51990" y="622457"/>
                  <a:pt x="52323" y="622058"/>
                  <a:pt x="52672" y="621725"/>
                </a:cubicBezTo>
                <a:cubicBezTo>
                  <a:pt x="52789" y="621592"/>
                  <a:pt x="52922" y="621476"/>
                  <a:pt x="53038" y="621359"/>
                </a:cubicBezTo>
                <a:lnTo>
                  <a:pt x="567065" y="107332"/>
                </a:lnTo>
                <a:lnTo>
                  <a:pt x="594954" y="79460"/>
                </a:lnTo>
                <a:lnTo>
                  <a:pt x="660832" y="13566"/>
                </a:lnTo>
                <a:cubicBezTo>
                  <a:pt x="678919" y="-4522"/>
                  <a:pt x="708372" y="-4522"/>
                  <a:pt x="726443" y="13566"/>
                </a:cubicBezTo>
                <a:lnTo>
                  <a:pt x="819095" y="106217"/>
                </a:lnTo>
                <a:cubicBezTo>
                  <a:pt x="827864" y="114970"/>
                  <a:pt x="832690" y="126618"/>
                  <a:pt x="832690" y="139015"/>
                </a:cubicBezTo>
                <a:close/>
              </a:path>
            </a:pathLst>
          </a:custGeom>
          <a:solidFill>
            <a:srgbClr val="1D3557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95" name="Google Shape;4095;p33"/>
          <p:cNvSpPr/>
          <p:nvPr/>
        </p:nvSpPr>
        <p:spPr>
          <a:xfrm>
            <a:off x="4622974" y="2300702"/>
            <a:ext cx="399712" cy="399699"/>
          </a:xfrm>
          <a:custGeom>
            <a:rect b="b" l="l" r="r" t="t"/>
            <a:pathLst>
              <a:path extrusionOk="0" h="799397" w="799424">
                <a:moveTo>
                  <a:pt x="109296" y="690107"/>
                </a:moveTo>
                <a:lnTo>
                  <a:pt x="172478" y="753290"/>
                </a:lnTo>
                <a:lnTo>
                  <a:pt x="54351" y="786270"/>
                </a:lnTo>
                <a:lnTo>
                  <a:pt x="13133" y="745053"/>
                </a:lnTo>
                <a:lnTo>
                  <a:pt x="46114" y="626925"/>
                </a:lnTo>
                <a:lnTo>
                  <a:pt x="109296" y="690107"/>
                </a:lnTo>
                <a:close/>
                <a:moveTo>
                  <a:pt x="154" y="791578"/>
                </a:moveTo>
                <a:cubicBezTo>
                  <a:pt x="-445" y="793692"/>
                  <a:pt x="803" y="795888"/>
                  <a:pt x="2168" y="797236"/>
                </a:cubicBezTo>
                <a:cubicBezTo>
                  <a:pt x="3515" y="798600"/>
                  <a:pt x="5728" y="799832"/>
                  <a:pt x="7825" y="799249"/>
                </a:cubicBezTo>
                <a:lnTo>
                  <a:pt x="35947" y="791395"/>
                </a:lnTo>
                <a:lnTo>
                  <a:pt x="8008" y="763457"/>
                </a:lnTo>
                <a:lnTo>
                  <a:pt x="154" y="791578"/>
                </a:lnTo>
                <a:close/>
                <a:moveTo>
                  <a:pt x="790705" y="101350"/>
                </a:moveTo>
                <a:lnTo>
                  <a:pt x="698053" y="8699"/>
                </a:lnTo>
                <a:cubicBezTo>
                  <a:pt x="686455" y="-2900"/>
                  <a:pt x="667585" y="-2900"/>
                  <a:pt x="655971" y="8699"/>
                </a:cubicBezTo>
                <a:lnTo>
                  <a:pt x="595967" y="68702"/>
                </a:lnTo>
                <a:lnTo>
                  <a:pt x="730701" y="203437"/>
                </a:lnTo>
                <a:lnTo>
                  <a:pt x="790705" y="143433"/>
                </a:lnTo>
                <a:cubicBezTo>
                  <a:pt x="793517" y="140621"/>
                  <a:pt x="795697" y="137343"/>
                  <a:pt x="797178" y="133782"/>
                </a:cubicBezTo>
                <a:cubicBezTo>
                  <a:pt x="798659" y="130221"/>
                  <a:pt x="799424" y="126360"/>
                  <a:pt x="799424" y="122383"/>
                </a:cubicBezTo>
                <a:cubicBezTo>
                  <a:pt x="799424" y="114446"/>
                  <a:pt x="796329" y="106958"/>
                  <a:pt x="790705" y="101350"/>
                </a:cubicBezTo>
                <a:close/>
                <a:moveTo>
                  <a:pt x="568095" y="96591"/>
                </a:moveTo>
                <a:lnTo>
                  <a:pt x="635370" y="163883"/>
                </a:lnTo>
                <a:cubicBezTo>
                  <a:pt x="635404" y="163900"/>
                  <a:pt x="635420" y="163917"/>
                  <a:pt x="635453" y="163950"/>
                </a:cubicBezTo>
                <a:cubicBezTo>
                  <a:pt x="635487" y="163983"/>
                  <a:pt x="635503" y="164000"/>
                  <a:pt x="635520" y="164033"/>
                </a:cubicBezTo>
                <a:lnTo>
                  <a:pt x="702812" y="231325"/>
                </a:lnTo>
                <a:lnTo>
                  <a:pt x="718936" y="215201"/>
                </a:lnTo>
                <a:lnTo>
                  <a:pt x="584202" y="80467"/>
                </a:lnTo>
                <a:lnTo>
                  <a:pt x="568095" y="96591"/>
                </a:lnTo>
                <a:close/>
                <a:moveTo>
                  <a:pt x="126951" y="684234"/>
                </a:moveTo>
                <a:lnTo>
                  <a:pt x="188419" y="745702"/>
                </a:lnTo>
                <a:lnTo>
                  <a:pt x="691048" y="243090"/>
                </a:lnTo>
                <a:lnTo>
                  <a:pt x="629563" y="181605"/>
                </a:lnTo>
                <a:lnTo>
                  <a:pt x="126951" y="684234"/>
                </a:lnTo>
                <a:close/>
                <a:moveTo>
                  <a:pt x="617798" y="169841"/>
                </a:moveTo>
                <a:lnTo>
                  <a:pt x="556330" y="108356"/>
                </a:lnTo>
                <a:lnTo>
                  <a:pt x="53702" y="610984"/>
                </a:lnTo>
                <a:lnTo>
                  <a:pt x="115187" y="672469"/>
                </a:lnTo>
                <a:lnTo>
                  <a:pt x="617798" y="16984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96" name="Google Shape;4096;p33"/>
          <p:cNvSpPr/>
          <p:nvPr/>
        </p:nvSpPr>
        <p:spPr>
          <a:xfrm>
            <a:off x="3866028" y="2297276"/>
            <a:ext cx="473825" cy="406126"/>
          </a:xfrm>
          <a:custGeom>
            <a:rect b="b" l="l" r="r" t="t"/>
            <a:pathLst>
              <a:path extrusionOk="0" h="812251" w="947650">
                <a:moveTo>
                  <a:pt x="44967" y="798973"/>
                </a:moveTo>
                <a:cubicBezTo>
                  <a:pt x="64935" y="786551"/>
                  <a:pt x="122149" y="745628"/>
                  <a:pt x="154520" y="667574"/>
                </a:cubicBezTo>
                <a:cubicBezTo>
                  <a:pt x="156436" y="662969"/>
                  <a:pt x="154985" y="657610"/>
                  <a:pt x="150979" y="654649"/>
                </a:cubicBezTo>
                <a:cubicBezTo>
                  <a:pt x="58105" y="585671"/>
                  <a:pt x="0" y="487243"/>
                  <a:pt x="0" y="377999"/>
                </a:cubicBezTo>
                <a:cubicBezTo>
                  <a:pt x="0" y="169244"/>
                  <a:pt x="212141" y="0"/>
                  <a:pt x="473815" y="0"/>
                </a:cubicBezTo>
                <a:cubicBezTo>
                  <a:pt x="735509" y="0"/>
                  <a:pt x="947650" y="169244"/>
                  <a:pt x="947650" y="377999"/>
                </a:cubicBezTo>
                <a:cubicBezTo>
                  <a:pt x="947650" y="586774"/>
                  <a:pt x="735509" y="755999"/>
                  <a:pt x="473815" y="755999"/>
                </a:cubicBezTo>
                <a:cubicBezTo>
                  <a:pt x="415033" y="755999"/>
                  <a:pt x="358748" y="747466"/>
                  <a:pt x="306796" y="731851"/>
                </a:cubicBezTo>
                <a:cubicBezTo>
                  <a:pt x="303371" y="730826"/>
                  <a:pt x="299656" y="731522"/>
                  <a:pt x="296851" y="733728"/>
                </a:cubicBezTo>
                <a:cubicBezTo>
                  <a:pt x="172592" y="831014"/>
                  <a:pt x="74048" y="813716"/>
                  <a:pt x="45934" y="805783"/>
                </a:cubicBezTo>
                <a:cubicBezTo>
                  <a:pt x="42800" y="804893"/>
                  <a:pt x="42181" y="800714"/>
                  <a:pt x="44967" y="79897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97" name="Google Shape;4097;p33"/>
          <p:cNvSpPr/>
          <p:nvPr/>
        </p:nvSpPr>
        <p:spPr>
          <a:xfrm>
            <a:off x="3861191" y="2292438"/>
            <a:ext cx="483489" cy="415797"/>
          </a:xfrm>
          <a:custGeom>
            <a:rect b="b" l="l" r="r" t="t"/>
            <a:pathLst>
              <a:path extrusionOk="0" h="831594" w="966979">
                <a:moveTo>
                  <a:pt x="824572" y="112823"/>
                </a:moveTo>
                <a:cubicBezTo>
                  <a:pt x="733381" y="40071"/>
                  <a:pt x="612237" y="0"/>
                  <a:pt x="483490" y="0"/>
                </a:cubicBezTo>
                <a:cubicBezTo>
                  <a:pt x="354742" y="0"/>
                  <a:pt x="233618" y="40071"/>
                  <a:pt x="142427" y="112823"/>
                </a:cubicBezTo>
                <a:cubicBezTo>
                  <a:pt x="50578" y="186097"/>
                  <a:pt x="0" y="283712"/>
                  <a:pt x="0" y="387674"/>
                </a:cubicBezTo>
                <a:cubicBezTo>
                  <a:pt x="0" y="442741"/>
                  <a:pt x="14086" y="495950"/>
                  <a:pt x="41890" y="545812"/>
                </a:cubicBezTo>
                <a:cubicBezTo>
                  <a:pt x="68630" y="593778"/>
                  <a:pt x="106632" y="636268"/>
                  <a:pt x="154888" y="672102"/>
                </a:cubicBezTo>
                <a:cubicBezTo>
                  <a:pt x="155313" y="672431"/>
                  <a:pt x="155468" y="673031"/>
                  <a:pt x="155255" y="673553"/>
                </a:cubicBezTo>
                <a:cubicBezTo>
                  <a:pt x="123562" y="749981"/>
                  <a:pt x="66328" y="789995"/>
                  <a:pt x="49533" y="800443"/>
                </a:cubicBezTo>
                <a:cubicBezTo>
                  <a:pt x="45025" y="803249"/>
                  <a:pt x="42587" y="808453"/>
                  <a:pt x="43341" y="813716"/>
                </a:cubicBezTo>
                <a:cubicBezTo>
                  <a:pt x="44096" y="818979"/>
                  <a:pt x="47888" y="823313"/>
                  <a:pt x="52997" y="824765"/>
                </a:cubicBezTo>
                <a:lnTo>
                  <a:pt x="52997" y="824765"/>
                </a:lnTo>
                <a:cubicBezTo>
                  <a:pt x="63561" y="827744"/>
                  <a:pt x="82020" y="831595"/>
                  <a:pt x="106806" y="831595"/>
                </a:cubicBezTo>
                <a:cubicBezTo>
                  <a:pt x="118647" y="831595"/>
                  <a:pt x="131959" y="830705"/>
                  <a:pt x="146510" y="828421"/>
                </a:cubicBezTo>
                <a:cubicBezTo>
                  <a:pt x="202157" y="819695"/>
                  <a:pt x="257998" y="793652"/>
                  <a:pt x="312465" y="750987"/>
                </a:cubicBezTo>
                <a:cubicBezTo>
                  <a:pt x="312813" y="750716"/>
                  <a:pt x="313258" y="750639"/>
                  <a:pt x="313665" y="750755"/>
                </a:cubicBezTo>
                <a:cubicBezTo>
                  <a:pt x="367900" y="767047"/>
                  <a:pt x="425037" y="775328"/>
                  <a:pt x="483470" y="775328"/>
                </a:cubicBezTo>
                <a:cubicBezTo>
                  <a:pt x="612218" y="775328"/>
                  <a:pt x="733361" y="735257"/>
                  <a:pt x="824553" y="662505"/>
                </a:cubicBezTo>
                <a:cubicBezTo>
                  <a:pt x="916402" y="589231"/>
                  <a:pt x="966980" y="491635"/>
                  <a:pt x="966980" y="387654"/>
                </a:cubicBezTo>
                <a:cubicBezTo>
                  <a:pt x="966999" y="283712"/>
                  <a:pt x="916421" y="186097"/>
                  <a:pt x="824572" y="112823"/>
                </a:cubicBezTo>
                <a:close/>
                <a:moveTo>
                  <a:pt x="58240" y="806151"/>
                </a:moveTo>
                <a:lnTo>
                  <a:pt x="58240" y="806151"/>
                </a:lnTo>
                <a:cubicBezTo>
                  <a:pt x="58240" y="806151"/>
                  <a:pt x="58259" y="806151"/>
                  <a:pt x="58259" y="806151"/>
                </a:cubicBezTo>
                <a:cubicBezTo>
                  <a:pt x="58259" y="806151"/>
                  <a:pt x="58240" y="806151"/>
                  <a:pt x="58240" y="806151"/>
                </a:cubicBezTo>
                <a:close/>
                <a:moveTo>
                  <a:pt x="483490" y="755999"/>
                </a:moveTo>
                <a:cubicBezTo>
                  <a:pt x="426933" y="755999"/>
                  <a:pt x="371673" y="748008"/>
                  <a:pt x="319257" y="732258"/>
                </a:cubicBezTo>
                <a:cubicBezTo>
                  <a:pt x="312833" y="730323"/>
                  <a:pt x="305828" y="731639"/>
                  <a:pt x="300546" y="735779"/>
                </a:cubicBezTo>
                <a:cubicBezTo>
                  <a:pt x="194921" y="818496"/>
                  <a:pt x="108876" y="816038"/>
                  <a:pt x="71339" y="809150"/>
                </a:cubicBezTo>
                <a:cubicBezTo>
                  <a:pt x="98466" y="789956"/>
                  <a:pt x="144768" y="749323"/>
                  <a:pt x="173114" y="680964"/>
                </a:cubicBezTo>
                <a:cubicBezTo>
                  <a:pt x="176733" y="672218"/>
                  <a:pt x="173985" y="662195"/>
                  <a:pt x="166400" y="656565"/>
                </a:cubicBezTo>
                <a:cubicBezTo>
                  <a:pt x="120369" y="622375"/>
                  <a:pt x="84168" y="581936"/>
                  <a:pt x="58763" y="536389"/>
                </a:cubicBezTo>
                <a:cubicBezTo>
                  <a:pt x="32622" y="489449"/>
                  <a:pt x="19349" y="439413"/>
                  <a:pt x="19349" y="387674"/>
                </a:cubicBezTo>
                <a:cubicBezTo>
                  <a:pt x="19349" y="184588"/>
                  <a:pt x="227562" y="19349"/>
                  <a:pt x="483490" y="19349"/>
                </a:cubicBezTo>
                <a:cubicBezTo>
                  <a:pt x="739437" y="19349"/>
                  <a:pt x="947650" y="184588"/>
                  <a:pt x="947650" y="387674"/>
                </a:cubicBezTo>
                <a:cubicBezTo>
                  <a:pt x="947650" y="590759"/>
                  <a:pt x="739437" y="755999"/>
                  <a:pt x="483490" y="75599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98" name="Google Shape;4098;p33"/>
          <p:cNvSpPr/>
          <p:nvPr/>
        </p:nvSpPr>
        <p:spPr>
          <a:xfrm>
            <a:off x="3833540" y="3051813"/>
            <a:ext cx="465821" cy="416161"/>
          </a:xfrm>
          <a:custGeom>
            <a:rect b="b" l="l" r="r" t="t"/>
            <a:pathLst>
              <a:path extrusionOk="0" h="832322" w="931641">
                <a:moveTo>
                  <a:pt x="897121" y="437644"/>
                </a:moveTo>
                <a:cubicBezTo>
                  <a:pt x="917718" y="449471"/>
                  <a:pt x="931642" y="471689"/>
                  <a:pt x="931642" y="497115"/>
                </a:cubicBezTo>
                <a:lnTo>
                  <a:pt x="931642" y="507040"/>
                </a:lnTo>
                <a:cubicBezTo>
                  <a:pt x="931642" y="532280"/>
                  <a:pt x="917923" y="554367"/>
                  <a:pt x="897568" y="566269"/>
                </a:cubicBezTo>
                <a:cubicBezTo>
                  <a:pt x="917923" y="578170"/>
                  <a:pt x="931642" y="600257"/>
                  <a:pt x="931642" y="625497"/>
                </a:cubicBezTo>
                <a:lnTo>
                  <a:pt x="931642" y="635403"/>
                </a:lnTo>
                <a:cubicBezTo>
                  <a:pt x="931642" y="669467"/>
                  <a:pt x="906683" y="697803"/>
                  <a:pt x="874101" y="703064"/>
                </a:cubicBezTo>
                <a:cubicBezTo>
                  <a:pt x="889106" y="716215"/>
                  <a:pt x="898594" y="735486"/>
                  <a:pt x="898594" y="756957"/>
                </a:cubicBezTo>
                <a:lnTo>
                  <a:pt x="898594" y="760670"/>
                </a:lnTo>
                <a:cubicBezTo>
                  <a:pt x="898594" y="800180"/>
                  <a:pt x="866478" y="832322"/>
                  <a:pt x="826999" y="832322"/>
                </a:cubicBezTo>
                <a:lnTo>
                  <a:pt x="641256" y="832322"/>
                </a:lnTo>
                <a:cubicBezTo>
                  <a:pt x="624406" y="832322"/>
                  <a:pt x="608581" y="826577"/>
                  <a:pt x="595813" y="816018"/>
                </a:cubicBezTo>
                <a:cubicBezTo>
                  <a:pt x="594974" y="816298"/>
                  <a:pt x="594098" y="816484"/>
                  <a:pt x="593166" y="816503"/>
                </a:cubicBezTo>
                <a:lnTo>
                  <a:pt x="415867" y="819488"/>
                </a:lnTo>
                <a:cubicBezTo>
                  <a:pt x="363285" y="819488"/>
                  <a:pt x="332399" y="790200"/>
                  <a:pt x="318643" y="772758"/>
                </a:cubicBezTo>
                <a:cubicBezTo>
                  <a:pt x="312772" y="765296"/>
                  <a:pt x="303843" y="761005"/>
                  <a:pt x="294169" y="761005"/>
                </a:cubicBezTo>
                <a:lnTo>
                  <a:pt x="230273" y="761005"/>
                </a:lnTo>
                <a:lnTo>
                  <a:pt x="230273" y="773560"/>
                </a:lnTo>
                <a:cubicBezTo>
                  <a:pt x="230273" y="805963"/>
                  <a:pt x="203935" y="832322"/>
                  <a:pt x="171558" y="832322"/>
                </a:cubicBezTo>
                <a:lnTo>
                  <a:pt x="58733" y="832322"/>
                </a:lnTo>
                <a:cubicBezTo>
                  <a:pt x="26356" y="832322"/>
                  <a:pt x="0" y="805963"/>
                  <a:pt x="0" y="773560"/>
                </a:cubicBezTo>
                <a:lnTo>
                  <a:pt x="0" y="404737"/>
                </a:lnTo>
                <a:cubicBezTo>
                  <a:pt x="0" y="372334"/>
                  <a:pt x="26356" y="345956"/>
                  <a:pt x="58733" y="345956"/>
                </a:cubicBezTo>
                <a:lnTo>
                  <a:pt x="171558" y="345956"/>
                </a:lnTo>
                <a:cubicBezTo>
                  <a:pt x="203935" y="345956"/>
                  <a:pt x="230273" y="372334"/>
                  <a:pt x="230273" y="404737"/>
                </a:cubicBezTo>
                <a:lnTo>
                  <a:pt x="230273" y="405054"/>
                </a:lnTo>
                <a:lnTo>
                  <a:pt x="317152" y="405073"/>
                </a:lnTo>
                <a:cubicBezTo>
                  <a:pt x="317170" y="405073"/>
                  <a:pt x="317170" y="405073"/>
                  <a:pt x="317189" y="405073"/>
                </a:cubicBezTo>
                <a:cubicBezTo>
                  <a:pt x="328447" y="405073"/>
                  <a:pt x="338382" y="397499"/>
                  <a:pt x="341346" y="386623"/>
                </a:cubicBezTo>
                <a:cubicBezTo>
                  <a:pt x="351132" y="350620"/>
                  <a:pt x="366491" y="304524"/>
                  <a:pt x="398532" y="267308"/>
                </a:cubicBezTo>
                <a:cubicBezTo>
                  <a:pt x="413183" y="250313"/>
                  <a:pt x="430312" y="235968"/>
                  <a:pt x="446883" y="222107"/>
                </a:cubicBezTo>
                <a:cubicBezTo>
                  <a:pt x="459558" y="211512"/>
                  <a:pt x="472661" y="200561"/>
                  <a:pt x="484218" y="188715"/>
                </a:cubicBezTo>
                <a:cubicBezTo>
                  <a:pt x="513240" y="158961"/>
                  <a:pt x="523771" y="122622"/>
                  <a:pt x="530817" y="87775"/>
                </a:cubicBezTo>
                <a:cubicBezTo>
                  <a:pt x="535644" y="63915"/>
                  <a:pt x="544759" y="30132"/>
                  <a:pt x="567891" y="12148"/>
                </a:cubicBezTo>
                <a:cubicBezTo>
                  <a:pt x="581815" y="1329"/>
                  <a:pt x="598162" y="-2440"/>
                  <a:pt x="613949" y="1553"/>
                </a:cubicBezTo>
                <a:cubicBezTo>
                  <a:pt x="631526" y="5992"/>
                  <a:pt x="646997" y="19909"/>
                  <a:pt x="655310" y="38769"/>
                </a:cubicBezTo>
                <a:cubicBezTo>
                  <a:pt x="691266" y="120495"/>
                  <a:pt x="684854" y="227293"/>
                  <a:pt x="641219" y="300196"/>
                </a:cubicBezTo>
                <a:lnTo>
                  <a:pt x="861911" y="300196"/>
                </a:lnTo>
                <a:cubicBezTo>
                  <a:pt x="900364" y="300196"/>
                  <a:pt x="931642" y="331517"/>
                  <a:pt x="931642" y="370002"/>
                </a:cubicBezTo>
                <a:lnTo>
                  <a:pt x="931642" y="377427"/>
                </a:lnTo>
                <a:cubicBezTo>
                  <a:pt x="931642" y="403058"/>
                  <a:pt x="917755" y="425500"/>
                  <a:pt x="897121" y="437644"/>
                </a:cubicBezTo>
                <a:close/>
              </a:path>
            </a:pathLst>
          </a:custGeom>
          <a:solidFill>
            <a:srgbClr val="1D3557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99" name="Google Shape;4099;p33"/>
          <p:cNvSpPr/>
          <p:nvPr/>
        </p:nvSpPr>
        <p:spPr>
          <a:xfrm>
            <a:off x="3842859" y="3061137"/>
            <a:ext cx="447181" cy="397511"/>
          </a:xfrm>
          <a:custGeom>
            <a:rect b="b" l="l" r="r" t="t"/>
            <a:pathLst>
              <a:path extrusionOk="0" h="795022" w="894362">
                <a:moveTo>
                  <a:pt x="861315" y="738312"/>
                </a:moveTo>
                <a:lnTo>
                  <a:pt x="861315" y="742024"/>
                </a:lnTo>
                <a:cubicBezTo>
                  <a:pt x="861315" y="771256"/>
                  <a:pt x="837549" y="795022"/>
                  <a:pt x="808360" y="795022"/>
                </a:cubicBezTo>
                <a:lnTo>
                  <a:pt x="622617" y="795022"/>
                </a:lnTo>
                <a:cubicBezTo>
                  <a:pt x="607985" y="795022"/>
                  <a:pt x="594378" y="789183"/>
                  <a:pt x="584294" y="778587"/>
                </a:cubicBezTo>
                <a:cubicBezTo>
                  <a:pt x="574862" y="768700"/>
                  <a:pt x="569662" y="755717"/>
                  <a:pt x="569662" y="742024"/>
                </a:cubicBezTo>
                <a:lnTo>
                  <a:pt x="569662" y="738312"/>
                </a:lnTo>
                <a:cubicBezTo>
                  <a:pt x="569662" y="709099"/>
                  <a:pt x="593427" y="685314"/>
                  <a:pt x="622617" y="685314"/>
                </a:cubicBezTo>
                <a:lnTo>
                  <a:pt x="808360" y="685314"/>
                </a:lnTo>
                <a:cubicBezTo>
                  <a:pt x="837549" y="685314"/>
                  <a:pt x="861315" y="709099"/>
                  <a:pt x="861315" y="738312"/>
                </a:cubicBezTo>
                <a:close/>
                <a:moveTo>
                  <a:pt x="844502" y="556951"/>
                </a:moveTo>
                <a:lnTo>
                  <a:pt x="595925" y="556951"/>
                </a:lnTo>
                <a:cubicBezTo>
                  <a:pt x="568431" y="556951"/>
                  <a:pt x="546064" y="579336"/>
                  <a:pt x="546064" y="606852"/>
                </a:cubicBezTo>
                <a:lnTo>
                  <a:pt x="546064" y="616758"/>
                </a:lnTo>
                <a:cubicBezTo>
                  <a:pt x="546064" y="644273"/>
                  <a:pt x="568431" y="666659"/>
                  <a:pt x="595925" y="666659"/>
                </a:cubicBezTo>
                <a:lnTo>
                  <a:pt x="622617" y="666659"/>
                </a:lnTo>
                <a:lnTo>
                  <a:pt x="808360" y="666659"/>
                </a:lnTo>
                <a:lnTo>
                  <a:pt x="844502" y="666659"/>
                </a:lnTo>
                <a:cubicBezTo>
                  <a:pt x="871995" y="666659"/>
                  <a:pt x="894362" y="644273"/>
                  <a:pt x="894362" y="616758"/>
                </a:cubicBezTo>
                <a:lnTo>
                  <a:pt x="894362" y="606852"/>
                </a:lnTo>
                <a:cubicBezTo>
                  <a:pt x="894362" y="579336"/>
                  <a:pt x="871995" y="556951"/>
                  <a:pt x="844502" y="556951"/>
                </a:cubicBezTo>
                <a:close/>
                <a:moveTo>
                  <a:pt x="844502" y="428587"/>
                </a:moveTo>
                <a:lnTo>
                  <a:pt x="595925" y="428587"/>
                </a:lnTo>
                <a:cubicBezTo>
                  <a:pt x="568431" y="428587"/>
                  <a:pt x="546064" y="450973"/>
                  <a:pt x="546064" y="478470"/>
                </a:cubicBezTo>
                <a:lnTo>
                  <a:pt x="546064" y="488394"/>
                </a:lnTo>
                <a:cubicBezTo>
                  <a:pt x="546064" y="515910"/>
                  <a:pt x="568431" y="538296"/>
                  <a:pt x="595925" y="538296"/>
                </a:cubicBezTo>
                <a:lnTo>
                  <a:pt x="844502" y="538296"/>
                </a:lnTo>
                <a:cubicBezTo>
                  <a:pt x="871995" y="538296"/>
                  <a:pt x="894362" y="515910"/>
                  <a:pt x="894362" y="488394"/>
                </a:cubicBezTo>
                <a:lnTo>
                  <a:pt x="894362" y="478470"/>
                </a:lnTo>
                <a:cubicBezTo>
                  <a:pt x="894362" y="450973"/>
                  <a:pt x="871995" y="428587"/>
                  <a:pt x="844502" y="428587"/>
                </a:cubicBezTo>
                <a:close/>
                <a:moveTo>
                  <a:pt x="843271" y="300205"/>
                </a:moveTo>
                <a:lnTo>
                  <a:pt x="620771" y="300205"/>
                </a:lnTo>
                <a:cubicBezTo>
                  <a:pt x="616410" y="300205"/>
                  <a:pt x="612123" y="300746"/>
                  <a:pt x="608003" y="301810"/>
                </a:cubicBezTo>
                <a:cubicBezTo>
                  <a:pt x="585431" y="307630"/>
                  <a:pt x="569662" y="328001"/>
                  <a:pt x="569662" y="351357"/>
                </a:cubicBezTo>
                <a:lnTo>
                  <a:pt x="569662" y="358781"/>
                </a:lnTo>
                <a:cubicBezTo>
                  <a:pt x="569662" y="386987"/>
                  <a:pt x="592588" y="409933"/>
                  <a:pt x="620771" y="409933"/>
                </a:cubicBezTo>
                <a:lnTo>
                  <a:pt x="843271" y="409933"/>
                </a:lnTo>
                <a:cubicBezTo>
                  <a:pt x="871436" y="409933"/>
                  <a:pt x="894362" y="386987"/>
                  <a:pt x="894362" y="358781"/>
                </a:cubicBezTo>
                <a:lnTo>
                  <a:pt x="894362" y="351357"/>
                </a:lnTo>
                <a:cubicBezTo>
                  <a:pt x="894362" y="323151"/>
                  <a:pt x="871436" y="300205"/>
                  <a:pt x="843271" y="300205"/>
                </a:cubicBezTo>
                <a:close/>
                <a:moveTo>
                  <a:pt x="551022" y="738312"/>
                </a:moveTo>
                <a:cubicBezTo>
                  <a:pt x="551022" y="715926"/>
                  <a:pt x="561348" y="695910"/>
                  <a:pt x="577453" y="682758"/>
                </a:cubicBezTo>
                <a:cubicBezTo>
                  <a:pt x="548636" y="674681"/>
                  <a:pt x="527424" y="648154"/>
                  <a:pt x="527424" y="616758"/>
                </a:cubicBezTo>
                <a:lnTo>
                  <a:pt x="527424" y="606852"/>
                </a:lnTo>
                <a:cubicBezTo>
                  <a:pt x="527424" y="581612"/>
                  <a:pt x="541143" y="559525"/>
                  <a:pt x="561498" y="547623"/>
                </a:cubicBezTo>
                <a:cubicBezTo>
                  <a:pt x="541143" y="535721"/>
                  <a:pt x="527424" y="513634"/>
                  <a:pt x="527424" y="488394"/>
                </a:cubicBezTo>
                <a:lnTo>
                  <a:pt x="527424" y="478470"/>
                </a:lnTo>
                <a:cubicBezTo>
                  <a:pt x="527424" y="447410"/>
                  <a:pt x="548189" y="421107"/>
                  <a:pt x="576577" y="412731"/>
                </a:cubicBezTo>
                <a:cubicBezTo>
                  <a:pt x="560976" y="399915"/>
                  <a:pt x="551022" y="380495"/>
                  <a:pt x="551022" y="358781"/>
                </a:cubicBezTo>
                <a:lnTo>
                  <a:pt x="551022" y="351357"/>
                </a:lnTo>
                <a:cubicBezTo>
                  <a:pt x="551022" y="321453"/>
                  <a:pt x="569960" y="295150"/>
                  <a:pt x="597751" y="285450"/>
                </a:cubicBezTo>
                <a:cubicBezTo>
                  <a:pt x="597751" y="285431"/>
                  <a:pt x="597751" y="285431"/>
                  <a:pt x="597751" y="285431"/>
                </a:cubicBezTo>
                <a:cubicBezTo>
                  <a:pt x="646401" y="217845"/>
                  <a:pt x="655590" y="109424"/>
                  <a:pt x="619597" y="27660"/>
                </a:cubicBezTo>
                <a:cubicBezTo>
                  <a:pt x="613595" y="14005"/>
                  <a:pt x="602803" y="4043"/>
                  <a:pt x="590743" y="984"/>
                </a:cubicBezTo>
                <a:cubicBezTo>
                  <a:pt x="580510" y="-1591"/>
                  <a:pt x="570109" y="909"/>
                  <a:pt x="560696" y="8240"/>
                </a:cubicBezTo>
                <a:cubicBezTo>
                  <a:pt x="542448" y="22418"/>
                  <a:pt x="534694" y="51892"/>
                  <a:pt x="530444" y="72823"/>
                </a:cubicBezTo>
                <a:cubicBezTo>
                  <a:pt x="522820" y="110468"/>
                  <a:pt x="511320" y="149886"/>
                  <a:pt x="478924" y="183091"/>
                </a:cubicBezTo>
                <a:cubicBezTo>
                  <a:pt x="466697" y="195627"/>
                  <a:pt x="453239" y="206895"/>
                  <a:pt x="440210" y="217789"/>
                </a:cubicBezTo>
                <a:cubicBezTo>
                  <a:pt x="423472" y="231780"/>
                  <a:pt x="407665" y="245006"/>
                  <a:pt x="394021" y="260844"/>
                </a:cubicBezTo>
                <a:cubicBezTo>
                  <a:pt x="364403" y="295225"/>
                  <a:pt x="349957" y="338783"/>
                  <a:pt x="340675" y="372884"/>
                </a:cubicBezTo>
                <a:cubicBezTo>
                  <a:pt x="335512" y="391856"/>
                  <a:pt x="318196" y="405082"/>
                  <a:pt x="298550" y="405082"/>
                </a:cubicBezTo>
                <a:cubicBezTo>
                  <a:pt x="298531" y="405082"/>
                  <a:pt x="298512" y="405082"/>
                  <a:pt x="298494" y="405082"/>
                </a:cubicBezTo>
                <a:lnTo>
                  <a:pt x="211633" y="405064"/>
                </a:lnTo>
                <a:lnTo>
                  <a:pt x="211633" y="723705"/>
                </a:lnTo>
                <a:lnTo>
                  <a:pt x="275530" y="723705"/>
                </a:lnTo>
                <a:cubicBezTo>
                  <a:pt x="290945" y="723705"/>
                  <a:pt x="305204" y="730570"/>
                  <a:pt x="314654" y="742546"/>
                </a:cubicBezTo>
                <a:cubicBezTo>
                  <a:pt x="328876" y="760642"/>
                  <a:pt x="354729" y="782188"/>
                  <a:pt x="397078" y="782188"/>
                </a:cubicBezTo>
                <a:lnTo>
                  <a:pt x="561553" y="779427"/>
                </a:lnTo>
                <a:cubicBezTo>
                  <a:pt x="554713" y="768271"/>
                  <a:pt x="551022" y="755400"/>
                  <a:pt x="551022" y="742024"/>
                </a:cubicBezTo>
                <a:lnTo>
                  <a:pt x="551022" y="738312"/>
                </a:lnTo>
                <a:close/>
                <a:moveTo>
                  <a:pt x="152919" y="345966"/>
                </a:moveTo>
                <a:lnTo>
                  <a:pt x="40094" y="345966"/>
                </a:lnTo>
                <a:cubicBezTo>
                  <a:pt x="17987" y="345966"/>
                  <a:pt x="0" y="363967"/>
                  <a:pt x="0" y="386092"/>
                </a:cubicBezTo>
                <a:lnTo>
                  <a:pt x="0" y="754915"/>
                </a:lnTo>
                <a:cubicBezTo>
                  <a:pt x="0" y="777039"/>
                  <a:pt x="17987" y="795022"/>
                  <a:pt x="40094" y="795022"/>
                </a:cubicBezTo>
                <a:lnTo>
                  <a:pt x="152919" y="795022"/>
                </a:lnTo>
                <a:cubicBezTo>
                  <a:pt x="175025" y="795022"/>
                  <a:pt x="192994" y="777039"/>
                  <a:pt x="192994" y="754915"/>
                </a:cubicBezTo>
                <a:lnTo>
                  <a:pt x="192994" y="386092"/>
                </a:lnTo>
                <a:cubicBezTo>
                  <a:pt x="192994" y="363967"/>
                  <a:pt x="175025" y="345966"/>
                  <a:pt x="152919" y="34596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00" name="Google Shape;4100;p33"/>
          <p:cNvSpPr/>
          <p:nvPr/>
        </p:nvSpPr>
        <p:spPr>
          <a:xfrm>
            <a:off x="5305117" y="2296606"/>
            <a:ext cx="407436" cy="407432"/>
          </a:xfrm>
          <a:custGeom>
            <a:rect b="b" l="l" r="r" t="t"/>
            <a:pathLst>
              <a:path extrusionOk="0" h="814864" w="814871">
                <a:moveTo>
                  <a:pt x="736534" y="456567"/>
                </a:moveTo>
                <a:cubicBezTo>
                  <a:pt x="632092" y="561009"/>
                  <a:pt x="462740" y="561009"/>
                  <a:pt x="358298" y="456567"/>
                </a:cubicBezTo>
                <a:cubicBezTo>
                  <a:pt x="253856" y="352125"/>
                  <a:pt x="253856" y="182773"/>
                  <a:pt x="358298" y="78331"/>
                </a:cubicBezTo>
                <a:cubicBezTo>
                  <a:pt x="462740" y="-26110"/>
                  <a:pt x="632092" y="-26110"/>
                  <a:pt x="736534" y="78331"/>
                </a:cubicBezTo>
                <a:cubicBezTo>
                  <a:pt x="840975" y="182773"/>
                  <a:pt x="840992" y="352125"/>
                  <a:pt x="736534" y="456567"/>
                </a:cubicBezTo>
                <a:close/>
                <a:moveTo>
                  <a:pt x="289704" y="518508"/>
                </a:moveTo>
                <a:cubicBezTo>
                  <a:pt x="263577" y="492381"/>
                  <a:pt x="221210" y="492381"/>
                  <a:pt x="195083" y="518508"/>
                </a:cubicBezTo>
                <a:lnTo>
                  <a:pt x="19595" y="693979"/>
                </a:lnTo>
                <a:cubicBezTo>
                  <a:pt x="-6532" y="720106"/>
                  <a:pt x="-6532" y="762473"/>
                  <a:pt x="19595" y="788600"/>
                </a:cubicBezTo>
                <a:lnTo>
                  <a:pt x="26265" y="795270"/>
                </a:lnTo>
                <a:cubicBezTo>
                  <a:pt x="52392" y="821397"/>
                  <a:pt x="94759" y="821397"/>
                  <a:pt x="120886" y="795270"/>
                </a:cubicBezTo>
                <a:lnTo>
                  <a:pt x="296373" y="619782"/>
                </a:lnTo>
                <a:cubicBezTo>
                  <a:pt x="322500" y="593655"/>
                  <a:pt x="322500" y="551288"/>
                  <a:pt x="296373" y="525161"/>
                </a:cubicBezTo>
                <a:lnTo>
                  <a:pt x="289704" y="51850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01" name="Google Shape;4101;p33"/>
          <p:cNvSpPr/>
          <p:nvPr/>
        </p:nvSpPr>
        <p:spPr>
          <a:xfrm>
            <a:off x="5300967" y="2292438"/>
            <a:ext cx="415691" cy="415775"/>
          </a:xfrm>
          <a:custGeom>
            <a:rect b="b" l="l" r="r" t="t"/>
            <a:pathLst>
              <a:path extrusionOk="0" h="831550" w="831382">
                <a:moveTo>
                  <a:pt x="750735" y="80782"/>
                </a:moveTo>
                <a:cubicBezTo>
                  <a:pt x="698647" y="28695"/>
                  <a:pt x="629386" y="0"/>
                  <a:pt x="555723" y="0"/>
                </a:cubicBezTo>
                <a:cubicBezTo>
                  <a:pt x="482060" y="0"/>
                  <a:pt x="412799" y="28695"/>
                  <a:pt x="360712" y="80782"/>
                </a:cubicBezTo>
                <a:cubicBezTo>
                  <a:pt x="308624" y="132870"/>
                  <a:pt x="279929" y="202131"/>
                  <a:pt x="279929" y="275794"/>
                </a:cubicBezTo>
                <a:cubicBezTo>
                  <a:pt x="279929" y="346673"/>
                  <a:pt x="306507" y="413466"/>
                  <a:pt x="354909" y="464820"/>
                </a:cubicBezTo>
                <a:lnTo>
                  <a:pt x="301271" y="518458"/>
                </a:lnTo>
                <a:cubicBezTo>
                  <a:pt x="271776" y="491648"/>
                  <a:pt x="225974" y="492481"/>
                  <a:pt x="197479" y="520959"/>
                </a:cubicBezTo>
                <a:lnTo>
                  <a:pt x="22009" y="696430"/>
                </a:lnTo>
                <a:cubicBezTo>
                  <a:pt x="-7336" y="725758"/>
                  <a:pt x="-7336" y="773511"/>
                  <a:pt x="22009" y="802839"/>
                </a:cubicBezTo>
                <a:lnTo>
                  <a:pt x="28678" y="809509"/>
                </a:lnTo>
                <a:lnTo>
                  <a:pt x="28678" y="809509"/>
                </a:lnTo>
                <a:cubicBezTo>
                  <a:pt x="42884" y="823714"/>
                  <a:pt x="61792" y="831551"/>
                  <a:pt x="81883" y="831551"/>
                </a:cubicBezTo>
                <a:cubicBezTo>
                  <a:pt x="101974" y="831551"/>
                  <a:pt x="120882" y="823731"/>
                  <a:pt x="135088" y="809509"/>
                </a:cubicBezTo>
                <a:lnTo>
                  <a:pt x="310575" y="634021"/>
                </a:lnTo>
                <a:cubicBezTo>
                  <a:pt x="339053" y="605543"/>
                  <a:pt x="339887" y="559725"/>
                  <a:pt x="313076" y="530246"/>
                </a:cubicBezTo>
                <a:lnTo>
                  <a:pt x="366714" y="476608"/>
                </a:lnTo>
                <a:cubicBezTo>
                  <a:pt x="419669" y="526495"/>
                  <a:pt x="487696" y="551455"/>
                  <a:pt x="555740" y="551455"/>
                </a:cubicBezTo>
                <a:cubicBezTo>
                  <a:pt x="626368" y="551455"/>
                  <a:pt x="696980" y="524577"/>
                  <a:pt x="750752" y="470806"/>
                </a:cubicBezTo>
                <a:cubicBezTo>
                  <a:pt x="858262" y="363279"/>
                  <a:pt x="858262" y="188309"/>
                  <a:pt x="750735" y="80782"/>
                </a:cubicBezTo>
                <a:close/>
                <a:moveTo>
                  <a:pt x="298770" y="622233"/>
                </a:moveTo>
                <a:lnTo>
                  <a:pt x="123283" y="797721"/>
                </a:lnTo>
                <a:cubicBezTo>
                  <a:pt x="100440" y="820546"/>
                  <a:pt x="63292" y="820563"/>
                  <a:pt x="40450" y="797721"/>
                </a:cubicBezTo>
                <a:cubicBezTo>
                  <a:pt x="40450" y="797721"/>
                  <a:pt x="40450" y="797721"/>
                  <a:pt x="40450" y="797721"/>
                </a:cubicBezTo>
                <a:lnTo>
                  <a:pt x="33780" y="791051"/>
                </a:lnTo>
                <a:cubicBezTo>
                  <a:pt x="22726" y="779997"/>
                  <a:pt x="16623" y="765274"/>
                  <a:pt x="16623" y="749635"/>
                </a:cubicBezTo>
                <a:cubicBezTo>
                  <a:pt x="16623" y="733995"/>
                  <a:pt x="22709" y="719272"/>
                  <a:pt x="33780" y="708218"/>
                </a:cubicBezTo>
                <a:lnTo>
                  <a:pt x="209267" y="532731"/>
                </a:lnTo>
                <a:cubicBezTo>
                  <a:pt x="220322" y="521676"/>
                  <a:pt x="235044" y="515574"/>
                  <a:pt x="250684" y="515574"/>
                </a:cubicBezTo>
                <a:cubicBezTo>
                  <a:pt x="266324" y="515574"/>
                  <a:pt x="281030" y="521660"/>
                  <a:pt x="292101" y="532731"/>
                </a:cubicBezTo>
                <a:lnTo>
                  <a:pt x="295435" y="536065"/>
                </a:lnTo>
                <a:cubicBezTo>
                  <a:pt x="295435" y="536065"/>
                  <a:pt x="295435" y="536065"/>
                  <a:pt x="295435" y="536065"/>
                </a:cubicBezTo>
                <a:cubicBezTo>
                  <a:pt x="295435" y="536065"/>
                  <a:pt x="295435" y="536065"/>
                  <a:pt x="295435" y="536065"/>
                </a:cubicBezTo>
                <a:lnTo>
                  <a:pt x="298770" y="539400"/>
                </a:lnTo>
                <a:cubicBezTo>
                  <a:pt x="321613" y="562243"/>
                  <a:pt x="321613" y="599408"/>
                  <a:pt x="298770" y="622233"/>
                </a:cubicBezTo>
                <a:close/>
                <a:moveTo>
                  <a:pt x="738947" y="459018"/>
                </a:moveTo>
                <a:cubicBezTo>
                  <a:pt x="637923" y="560042"/>
                  <a:pt x="473524" y="560042"/>
                  <a:pt x="372500" y="459018"/>
                </a:cubicBezTo>
                <a:cubicBezTo>
                  <a:pt x="323563" y="410081"/>
                  <a:pt x="296603" y="345005"/>
                  <a:pt x="296603" y="275794"/>
                </a:cubicBezTo>
                <a:cubicBezTo>
                  <a:pt x="296603" y="206583"/>
                  <a:pt x="323563" y="141507"/>
                  <a:pt x="372500" y="92571"/>
                </a:cubicBezTo>
                <a:cubicBezTo>
                  <a:pt x="421436" y="43634"/>
                  <a:pt x="486512" y="16673"/>
                  <a:pt x="555723" y="16673"/>
                </a:cubicBezTo>
                <a:cubicBezTo>
                  <a:pt x="624934" y="16673"/>
                  <a:pt x="690011" y="43634"/>
                  <a:pt x="738947" y="92571"/>
                </a:cubicBezTo>
                <a:cubicBezTo>
                  <a:pt x="839971" y="193594"/>
                  <a:pt x="839971" y="357977"/>
                  <a:pt x="738947" y="459018"/>
                </a:cubicBezTo>
                <a:close/>
                <a:moveTo>
                  <a:pt x="753169" y="275794"/>
                </a:moveTo>
                <a:cubicBezTo>
                  <a:pt x="753169" y="328532"/>
                  <a:pt x="732628" y="378119"/>
                  <a:pt x="695346" y="415417"/>
                </a:cubicBezTo>
                <a:cubicBezTo>
                  <a:pt x="658048" y="452715"/>
                  <a:pt x="608478" y="473257"/>
                  <a:pt x="555723" y="473257"/>
                </a:cubicBezTo>
                <a:cubicBezTo>
                  <a:pt x="551122" y="473257"/>
                  <a:pt x="547387" y="469522"/>
                  <a:pt x="547387" y="464920"/>
                </a:cubicBezTo>
                <a:cubicBezTo>
                  <a:pt x="547387" y="460318"/>
                  <a:pt x="551122" y="456583"/>
                  <a:pt x="555723" y="456583"/>
                </a:cubicBezTo>
                <a:cubicBezTo>
                  <a:pt x="604009" y="456583"/>
                  <a:pt x="649411" y="437776"/>
                  <a:pt x="683558" y="403629"/>
                </a:cubicBezTo>
                <a:cubicBezTo>
                  <a:pt x="717705" y="369465"/>
                  <a:pt x="736496" y="324064"/>
                  <a:pt x="736496" y="275794"/>
                </a:cubicBezTo>
                <a:cubicBezTo>
                  <a:pt x="736496" y="271192"/>
                  <a:pt x="740231" y="267457"/>
                  <a:pt x="744833" y="267457"/>
                </a:cubicBezTo>
                <a:cubicBezTo>
                  <a:pt x="749435" y="267457"/>
                  <a:pt x="753169" y="271192"/>
                  <a:pt x="753169" y="27579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02" name="Google Shape;4102;p33"/>
          <p:cNvSpPr/>
          <p:nvPr/>
        </p:nvSpPr>
        <p:spPr>
          <a:xfrm>
            <a:off x="5986994" y="2292438"/>
            <a:ext cx="415279" cy="416408"/>
          </a:xfrm>
          <a:custGeom>
            <a:rect b="b" l="l" r="r" t="t"/>
            <a:pathLst>
              <a:path extrusionOk="0" h="832817" w="830558">
                <a:moveTo>
                  <a:pt x="830559" y="270125"/>
                </a:moveTo>
                <a:cubicBezTo>
                  <a:pt x="830559" y="278995"/>
                  <a:pt x="827107" y="287349"/>
                  <a:pt x="820820" y="293618"/>
                </a:cubicBezTo>
                <a:lnTo>
                  <a:pt x="787467" y="326981"/>
                </a:lnTo>
                <a:cubicBezTo>
                  <a:pt x="781180" y="333267"/>
                  <a:pt x="772841" y="336719"/>
                  <a:pt x="763953" y="336719"/>
                </a:cubicBezTo>
                <a:cubicBezTo>
                  <a:pt x="755081" y="336719"/>
                  <a:pt x="746726" y="333267"/>
                  <a:pt x="740439" y="326981"/>
                </a:cubicBezTo>
                <a:lnTo>
                  <a:pt x="701599" y="288149"/>
                </a:lnTo>
                <a:lnTo>
                  <a:pt x="559199" y="430523"/>
                </a:lnTo>
                <a:cubicBezTo>
                  <a:pt x="564419" y="449814"/>
                  <a:pt x="567104" y="469739"/>
                  <a:pt x="567104" y="489797"/>
                </a:cubicBezTo>
                <a:cubicBezTo>
                  <a:pt x="567104" y="550271"/>
                  <a:pt x="543556" y="607111"/>
                  <a:pt x="500781" y="649861"/>
                </a:cubicBezTo>
                <a:lnTo>
                  <a:pt x="446533" y="704116"/>
                </a:lnTo>
                <a:cubicBezTo>
                  <a:pt x="442063" y="708585"/>
                  <a:pt x="436110" y="711052"/>
                  <a:pt x="429789" y="711052"/>
                </a:cubicBezTo>
                <a:cubicBezTo>
                  <a:pt x="423452" y="711052"/>
                  <a:pt x="417499" y="708585"/>
                  <a:pt x="413029" y="704116"/>
                </a:cubicBezTo>
                <a:lnTo>
                  <a:pt x="310903" y="601992"/>
                </a:lnTo>
                <a:lnTo>
                  <a:pt x="13428" y="831084"/>
                </a:lnTo>
                <a:cubicBezTo>
                  <a:pt x="11910" y="832234"/>
                  <a:pt x="10126" y="832818"/>
                  <a:pt x="8341" y="832818"/>
                </a:cubicBezTo>
                <a:cubicBezTo>
                  <a:pt x="6190" y="832818"/>
                  <a:pt x="4055" y="831984"/>
                  <a:pt x="2438" y="830367"/>
                </a:cubicBezTo>
                <a:cubicBezTo>
                  <a:pt x="-514" y="827399"/>
                  <a:pt x="-831" y="822714"/>
                  <a:pt x="1737" y="819379"/>
                </a:cubicBezTo>
                <a:lnTo>
                  <a:pt x="230856" y="521960"/>
                </a:lnTo>
                <a:lnTo>
                  <a:pt x="126327" y="417468"/>
                </a:lnTo>
                <a:cubicBezTo>
                  <a:pt x="117089" y="408231"/>
                  <a:pt x="117089" y="393208"/>
                  <a:pt x="126327" y="383971"/>
                </a:cubicBezTo>
                <a:lnTo>
                  <a:pt x="180593" y="329716"/>
                </a:lnTo>
                <a:cubicBezTo>
                  <a:pt x="238060" y="272276"/>
                  <a:pt x="321692" y="250151"/>
                  <a:pt x="399955" y="271326"/>
                </a:cubicBezTo>
                <a:lnTo>
                  <a:pt x="542372" y="128935"/>
                </a:lnTo>
                <a:lnTo>
                  <a:pt x="503533" y="90103"/>
                </a:lnTo>
                <a:cubicBezTo>
                  <a:pt x="490558" y="77148"/>
                  <a:pt x="490558" y="56056"/>
                  <a:pt x="503533" y="43101"/>
                </a:cubicBezTo>
                <a:lnTo>
                  <a:pt x="536886" y="9737"/>
                </a:lnTo>
                <a:cubicBezTo>
                  <a:pt x="543173" y="3468"/>
                  <a:pt x="551511" y="0"/>
                  <a:pt x="560400" y="0"/>
                </a:cubicBezTo>
                <a:cubicBezTo>
                  <a:pt x="569288" y="0"/>
                  <a:pt x="577626" y="3468"/>
                  <a:pt x="583913" y="9737"/>
                </a:cubicBezTo>
                <a:lnTo>
                  <a:pt x="820820" y="246616"/>
                </a:lnTo>
                <a:cubicBezTo>
                  <a:pt x="827107" y="252885"/>
                  <a:pt x="830559" y="261238"/>
                  <a:pt x="830559" y="270125"/>
                </a:cubicBezTo>
                <a:close/>
              </a:path>
            </a:pathLst>
          </a:custGeom>
          <a:solidFill>
            <a:srgbClr val="1D3557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03" name="Google Shape;4103;p33"/>
          <p:cNvSpPr/>
          <p:nvPr/>
        </p:nvSpPr>
        <p:spPr>
          <a:xfrm>
            <a:off x="6014061" y="2300775"/>
            <a:ext cx="379874" cy="381003"/>
          </a:xfrm>
          <a:custGeom>
            <a:rect b="b" l="l" r="r" t="t"/>
            <a:pathLst>
              <a:path extrusionOk="0" h="762006" w="759747">
                <a:moveTo>
                  <a:pt x="188611" y="517174"/>
                </a:moveTo>
                <a:lnTo>
                  <a:pt x="244878" y="573447"/>
                </a:lnTo>
                <a:lnTo>
                  <a:pt x="0" y="762006"/>
                </a:lnTo>
                <a:lnTo>
                  <a:pt x="188611" y="517174"/>
                </a:lnTo>
                <a:close/>
                <a:moveTo>
                  <a:pt x="83983" y="379086"/>
                </a:moveTo>
                <a:cubicBezTo>
                  <a:pt x="81248" y="381820"/>
                  <a:pt x="81248" y="386272"/>
                  <a:pt x="83983" y="389006"/>
                </a:cubicBezTo>
                <a:lnTo>
                  <a:pt x="370685" y="675655"/>
                </a:lnTo>
                <a:cubicBezTo>
                  <a:pt x="372019" y="676972"/>
                  <a:pt x="373770" y="677706"/>
                  <a:pt x="375655" y="677706"/>
                </a:cubicBezTo>
                <a:cubicBezTo>
                  <a:pt x="377522" y="677706"/>
                  <a:pt x="379273" y="676972"/>
                  <a:pt x="380607" y="675655"/>
                </a:cubicBezTo>
                <a:lnTo>
                  <a:pt x="422249" y="634005"/>
                </a:lnTo>
                <a:lnTo>
                  <a:pt x="125641" y="337452"/>
                </a:lnTo>
                <a:lnTo>
                  <a:pt x="83983" y="379086"/>
                </a:lnTo>
                <a:close/>
                <a:moveTo>
                  <a:pt x="487520" y="410098"/>
                </a:moveTo>
                <a:cubicBezTo>
                  <a:pt x="487570" y="409848"/>
                  <a:pt x="487620" y="409581"/>
                  <a:pt x="487687" y="409331"/>
                </a:cubicBezTo>
                <a:cubicBezTo>
                  <a:pt x="487754" y="409064"/>
                  <a:pt x="487821" y="408814"/>
                  <a:pt x="487921" y="408564"/>
                </a:cubicBezTo>
                <a:cubicBezTo>
                  <a:pt x="488004" y="408314"/>
                  <a:pt x="488121" y="408064"/>
                  <a:pt x="488238" y="407814"/>
                </a:cubicBezTo>
                <a:cubicBezTo>
                  <a:pt x="488354" y="407580"/>
                  <a:pt x="488471" y="407330"/>
                  <a:pt x="488604" y="407097"/>
                </a:cubicBezTo>
                <a:cubicBezTo>
                  <a:pt x="488738" y="406880"/>
                  <a:pt x="488888" y="406680"/>
                  <a:pt x="489038" y="406463"/>
                </a:cubicBezTo>
                <a:cubicBezTo>
                  <a:pt x="489221" y="406213"/>
                  <a:pt x="489405" y="405980"/>
                  <a:pt x="489622" y="405763"/>
                </a:cubicBezTo>
                <a:cubicBezTo>
                  <a:pt x="489705" y="405680"/>
                  <a:pt x="489755" y="405580"/>
                  <a:pt x="489838" y="405480"/>
                </a:cubicBezTo>
                <a:lnTo>
                  <a:pt x="635674" y="259688"/>
                </a:lnTo>
                <a:lnTo>
                  <a:pt x="599270" y="223290"/>
                </a:lnTo>
                <a:lnTo>
                  <a:pt x="500011" y="124067"/>
                </a:lnTo>
                <a:lnTo>
                  <a:pt x="354192" y="269875"/>
                </a:lnTo>
                <a:cubicBezTo>
                  <a:pt x="354092" y="269959"/>
                  <a:pt x="353992" y="270025"/>
                  <a:pt x="353892" y="270109"/>
                </a:cubicBezTo>
                <a:cubicBezTo>
                  <a:pt x="353675" y="270309"/>
                  <a:pt x="353458" y="270492"/>
                  <a:pt x="353225" y="270659"/>
                </a:cubicBezTo>
                <a:cubicBezTo>
                  <a:pt x="353008" y="270825"/>
                  <a:pt x="352791" y="270976"/>
                  <a:pt x="352558" y="271109"/>
                </a:cubicBezTo>
                <a:cubicBezTo>
                  <a:pt x="352324" y="271242"/>
                  <a:pt x="352107" y="271359"/>
                  <a:pt x="351874" y="271476"/>
                </a:cubicBezTo>
                <a:cubicBezTo>
                  <a:pt x="351607" y="271592"/>
                  <a:pt x="351357" y="271709"/>
                  <a:pt x="351090" y="271793"/>
                </a:cubicBezTo>
                <a:cubicBezTo>
                  <a:pt x="350857" y="271893"/>
                  <a:pt x="350606" y="271959"/>
                  <a:pt x="350356" y="272009"/>
                </a:cubicBezTo>
                <a:cubicBezTo>
                  <a:pt x="350089" y="272093"/>
                  <a:pt x="349823" y="272143"/>
                  <a:pt x="349556" y="272193"/>
                </a:cubicBezTo>
                <a:cubicBezTo>
                  <a:pt x="349289" y="272226"/>
                  <a:pt x="349039" y="272243"/>
                  <a:pt x="348772" y="272259"/>
                </a:cubicBezTo>
                <a:cubicBezTo>
                  <a:pt x="348489" y="272276"/>
                  <a:pt x="348222" y="272293"/>
                  <a:pt x="347938" y="272276"/>
                </a:cubicBezTo>
                <a:cubicBezTo>
                  <a:pt x="347688" y="272259"/>
                  <a:pt x="347438" y="272243"/>
                  <a:pt x="347171" y="272209"/>
                </a:cubicBezTo>
                <a:cubicBezTo>
                  <a:pt x="346871" y="272159"/>
                  <a:pt x="346587" y="272109"/>
                  <a:pt x="346304" y="272043"/>
                </a:cubicBezTo>
                <a:cubicBezTo>
                  <a:pt x="346171" y="272009"/>
                  <a:pt x="346054" y="272009"/>
                  <a:pt x="345937" y="271976"/>
                </a:cubicBezTo>
                <a:cubicBezTo>
                  <a:pt x="272160" y="250267"/>
                  <a:pt x="192563" y="270525"/>
                  <a:pt x="138248" y="324847"/>
                </a:cubicBezTo>
                <a:lnTo>
                  <a:pt x="137431" y="325664"/>
                </a:lnTo>
                <a:lnTo>
                  <a:pt x="434039" y="622217"/>
                </a:lnTo>
                <a:lnTo>
                  <a:pt x="434856" y="621400"/>
                </a:lnTo>
                <a:cubicBezTo>
                  <a:pt x="474479" y="581800"/>
                  <a:pt x="496292" y="529146"/>
                  <a:pt x="496292" y="473123"/>
                </a:cubicBezTo>
                <a:cubicBezTo>
                  <a:pt x="496292" y="452982"/>
                  <a:pt x="493407" y="432991"/>
                  <a:pt x="487737" y="413733"/>
                </a:cubicBezTo>
                <a:cubicBezTo>
                  <a:pt x="487704" y="413616"/>
                  <a:pt x="487704" y="413483"/>
                  <a:pt x="487671" y="413366"/>
                </a:cubicBezTo>
                <a:cubicBezTo>
                  <a:pt x="487604" y="413083"/>
                  <a:pt x="487554" y="412799"/>
                  <a:pt x="487504" y="412499"/>
                </a:cubicBezTo>
                <a:cubicBezTo>
                  <a:pt x="487470" y="412249"/>
                  <a:pt x="487437" y="411982"/>
                  <a:pt x="487437" y="411715"/>
                </a:cubicBezTo>
                <a:cubicBezTo>
                  <a:pt x="487420" y="411449"/>
                  <a:pt x="487437" y="411182"/>
                  <a:pt x="487437" y="410915"/>
                </a:cubicBezTo>
                <a:cubicBezTo>
                  <a:pt x="487454" y="410648"/>
                  <a:pt x="487487" y="410382"/>
                  <a:pt x="487520" y="410098"/>
                </a:cubicBezTo>
                <a:close/>
                <a:moveTo>
                  <a:pt x="754895" y="241730"/>
                </a:moveTo>
                <a:lnTo>
                  <a:pt x="517988" y="4852"/>
                </a:lnTo>
                <a:cubicBezTo>
                  <a:pt x="514853" y="1734"/>
                  <a:pt x="510684" y="0"/>
                  <a:pt x="506265" y="0"/>
                </a:cubicBezTo>
                <a:cubicBezTo>
                  <a:pt x="501846" y="0"/>
                  <a:pt x="497676" y="1734"/>
                  <a:pt x="494541" y="4852"/>
                </a:cubicBezTo>
                <a:lnTo>
                  <a:pt x="461188" y="38215"/>
                </a:lnTo>
                <a:cubicBezTo>
                  <a:pt x="454718" y="44668"/>
                  <a:pt x="454718" y="55189"/>
                  <a:pt x="461188" y="61641"/>
                </a:cubicBezTo>
                <a:lnTo>
                  <a:pt x="611227" y="211668"/>
                </a:lnTo>
                <a:lnTo>
                  <a:pt x="653368" y="253785"/>
                </a:lnTo>
                <a:cubicBezTo>
                  <a:pt x="653368" y="253785"/>
                  <a:pt x="653385" y="253802"/>
                  <a:pt x="653385" y="253819"/>
                </a:cubicBezTo>
                <a:lnTo>
                  <a:pt x="698094" y="298520"/>
                </a:lnTo>
                <a:cubicBezTo>
                  <a:pt x="701230" y="301655"/>
                  <a:pt x="705399" y="303372"/>
                  <a:pt x="709818" y="303372"/>
                </a:cubicBezTo>
                <a:cubicBezTo>
                  <a:pt x="714237" y="303372"/>
                  <a:pt x="718406" y="301655"/>
                  <a:pt x="721542" y="298520"/>
                </a:cubicBezTo>
                <a:lnTo>
                  <a:pt x="754895" y="265157"/>
                </a:lnTo>
                <a:cubicBezTo>
                  <a:pt x="758030" y="262039"/>
                  <a:pt x="759747" y="257870"/>
                  <a:pt x="759747" y="253452"/>
                </a:cubicBezTo>
                <a:cubicBezTo>
                  <a:pt x="759747" y="249017"/>
                  <a:pt x="758030" y="244865"/>
                  <a:pt x="754895" y="24173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04" name="Google Shape;4104;p33"/>
          <p:cNvSpPr/>
          <p:nvPr/>
        </p:nvSpPr>
        <p:spPr>
          <a:xfrm>
            <a:off x="6672264" y="2292436"/>
            <a:ext cx="452457" cy="415622"/>
          </a:xfrm>
          <a:custGeom>
            <a:rect b="b" l="l" r="r" t="t"/>
            <a:pathLst>
              <a:path extrusionOk="0" h="831244" w="904913">
                <a:moveTo>
                  <a:pt x="903901" y="399510"/>
                </a:moveTo>
                <a:cubicBezTo>
                  <a:pt x="901563" y="405764"/>
                  <a:pt x="895746" y="409806"/>
                  <a:pt x="889058" y="409806"/>
                </a:cubicBezTo>
                <a:lnTo>
                  <a:pt x="804405" y="409806"/>
                </a:lnTo>
                <a:lnTo>
                  <a:pt x="804405" y="815420"/>
                </a:lnTo>
                <a:cubicBezTo>
                  <a:pt x="804405" y="824139"/>
                  <a:pt x="797300" y="831244"/>
                  <a:pt x="788565" y="831244"/>
                </a:cubicBezTo>
                <a:lnTo>
                  <a:pt x="563493" y="831244"/>
                </a:lnTo>
                <a:cubicBezTo>
                  <a:pt x="558491" y="831244"/>
                  <a:pt x="554431" y="827184"/>
                  <a:pt x="554431" y="822181"/>
                </a:cubicBezTo>
                <a:lnTo>
                  <a:pt x="554431" y="578254"/>
                </a:lnTo>
                <a:lnTo>
                  <a:pt x="356417" y="578254"/>
                </a:lnTo>
                <a:lnTo>
                  <a:pt x="356417" y="822181"/>
                </a:lnTo>
                <a:cubicBezTo>
                  <a:pt x="356417" y="827184"/>
                  <a:pt x="352357" y="831244"/>
                  <a:pt x="347355" y="831244"/>
                </a:cubicBezTo>
                <a:lnTo>
                  <a:pt x="122265" y="831244"/>
                </a:lnTo>
                <a:cubicBezTo>
                  <a:pt x="113547" y="831244"/>
                  <a:pt x="106443" y="824139"/>
                  <a:pt x="106443" y="815420"/>
                </a:cubicBezTo>
                <a:lnTo>
                  <a:pt x="106443" y="409806"/>
                </a:lnTo>
                <a:lnTo>
                  <a:pt x="15863" y="409806"/>
                </a:lnTo>
                <a:cubicBezTo>
                  <a:pt x="9176" y="409806"/>
                  <a:pt x="3358" y="405764"/>
                  <a:pt x="1020" y="399510"/>
                </a:cubicBezTo>
                <a:cubicBezTo>
                  <a:pt x="-1318" y="393256"/>
                  <a:pt x="440" y="386387"/>
                  <a:pt x="5497" y="382000"/>
                </a:cubicBezTo>
                <a:lnTo>
                  <a:pt x="442085" y="3847"/>
                </a:lnTo>
                <a:cubicBezTo>
                  <a:pt x="448011" y="-1282"/>
                  <a:pt x="456910" y="-1282"/>
                  <a:pt x="462818" y="3847"/>
                </a:cubicBezTo>
                <a:lnTo>
                  <a:pt x="617210" y="137566"/>
                </a:lnTo>
                <a:lnTo>
                  <a:pt x="617210" y="74413"/>
                </a:lnTo>
                <a:cubicBezTo>
                  <a:pt x="617210" y="65676"/>
                  <a:pt x="624314" y="58571"/>
                  <a:pt x="633032" y="58571"/>
                </a:cubicBezTo>
                <a:lnTo>
                  <a:pt x="741408" y="58571"/>
                </a:lnTo>
                <a:cubicBezTo>
                  <a:pt x="750144" y="58571"/>
                  <a:pt x="757230" y="65676"/>
                  <a:pt x="757230" y="74413"/>
                </a:cubicBezTo>
                <a:lnTo>
                  <a:pt x="757230" y="258849"/>
                </a:lnTo>
                <a:lnTo>
                  <a:pt x="899425" y="382000"/>
                </a:lnTo>
                <a:cubicBezTo>
                  <a:pt x="904481" y="386387"/>
                  <a:pt x="906221" y="393256"/>
                  <a:pt x="903901" y="399510"/>
                </a:cubicBezTo>
                <a:close/>
              </a:path>
            </a:pathLst>
          </a:custGeom>
          <a:solidFill>
            <a:srgbClr val="1D3557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05" name="Google Shape;4105;p33"/>
          <p:cNvSpPr/>
          <p:nvPr/>
        </p:nvSpPr>
        <p:spPr>
          <a:xfrm>
            <a:off x="6683267" y="2301855"/>
            <a:ext cx="430454" cy="397140"/>
          </a:xfrm>
          <a:custGeom>
            <a:rect b="b" l="l" r="r" t="t"/>
            <a:pathLst>
              <a:path extrusionOk="0" h="794279" w="860907">
                <a:moveTo>
                  <a:pt x="717100" y="224314"/>
                </a:moveTo>
                <a:lnTo>
                  <a:pt x="613326" y="134425"/>
                </a:lnTo>
                <a:lnTo>
                  <a:pt x="613326" y="57859"/>
                </a:lnTo>
                <a:lnTo>
                  <a:pt x="717100" y="57859"/>
                </a:lnTo>
                <a:lnTo>
                  <a:pt x="717100" y="224314"/>
                </a:lnTo>
                <a:close/>
                <a:moveTo>
                  <a:pt x="430445" y="0"/>
                </a:moveTo>
                <a:lnTo>
                  <a:pt x="0" y="372842"/>
                </a:lnTo>
                <a:lnTo>
                  <a:pt x="93498" y="372842"/>
                </a:lnTo>
                <a:cubicBezTo>
                  <a:pt x="98500" y="372842"/>
                  <a:pt x="102559" y="376902"/>
                  <a:pt x="102559" y="381905"/>
                </a:cubicBezTo>
                <a:lnTo>
                  <a:pt x="102559" y="794280"/>
                </a:lnTo>
                <a:lnTo>
                  <a:pt x="316287" y="794280"/>
                </a:lnTo>
                <a:lnTo>
                  <a:pt x="316287" y="557114"/>
                </a:lnTo>
                <a:cubicBezTo>
                  <a:pt x="316287" y="548378"/>
                  <a:pt x="323391" y="541290"/>
                  <a:pt x="332108" y="541290"/>
                </a:cubicBezTo>
                <a:lnTo>
                  <a:pt x="534708" y="541290"/>
                </a:lnTo>
                <a:cubicBezTo>
                  <a:pt x="543443" y="541290"/>
                  <a:pt x="550547" y="548378"/>
                  <a:pt x="550547" y="557114"/>
                </a:cubicBezTo>
                <a:lnTo>
                  <a:pt x="550547" y="794280"/>
                </a:lnTo>
                <a:lnTo>
                  <a:pt x="764275" y="794280"/>
                </a:lnTo>
                <a:lnTo>
                  <a:pt x="764275" y="381905"/>
                </a:lnTo>
                <a:cubicBezTo>
                  <a:pt x="764275" y="376902"/>
                  <a:pt x="768334" y="372842"/>
                  <a:pt x="773336" y="372842"/>
                </a:cubicBezTo>
                <a:lnTo>
                  <a:pt x="860908" y="372842"/>
                </a:lnTo>
                <a:lnTo>
                  <a:pt x="430445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06" name="Google Shape;4106;p33"/>
          <p:cNvSpPr/>
          <p:nvPr/>
        </p:nvSpPr>
        <p:spPr>
          <a:xfrm>
            <a:off x="7394469" y="2294242"/>
            <a:ext cx="332667" cy="412642"/>
          </a:xfrm>
          <a:custGeom>
            <a:rect b="b" l="l" r="r" t="t"/>
            <a:pathLst>
              <a:path extrusionOk="0" h="825284" w="665334">
                <a:moveTo>
                  <a:pt x="636074" y="323502"/>
                </a:moveTo>
                <a:lnTo>
                  <a:pt x="546146" y="323502"/>
                </a:lnTo>
                <a:lnTo>
                  <a:pt x="546146" y="213569"/>
                </a:lnTo>
                <a:cubicBezTo>
                  <a:pt x="546146" y="95801"/>
                  <a:pt x="450385" y="0"/>
                  <a:pt x="332667" y="0"/>
                </a:cubicBezTo>
                <a:cubicBezTo>
                  <a:pt x="214949" y="0"/>
                  <a:pt x="119189" y="95801"/>
                  <a:pt x="119189" y="213569"/>
                </a:cubicBezTo>
                <a:lnTo>
                  <a:pt x="119189" y="323502"/>
                </a:lnTo>
                <a:lnTo>
                  <a:pt x="29260" y="323502"/>
                </a:lnTo>
                <a:cubicBezTo>
                  <a:pt x="13135" y="323502"/>
                  <a:pt x="0" y="336643"/>
                  <a:pt x="0" y="352775"/>
                </a:cubicBezTo>
                <a:lnTo>
                  <a:pt x="0" y="796012"/>
                </a:lnTo>
                <a:cubicBezTo>
                  <a:pt x="0" y="812161"/>
                  <a:pt x="13135" y="825285"/>
                  <a:pt x="29260" y="825285"/>
                </a:cubicBezTo>
                <a:lnTo>
                  <a:pt x="636074" y="825285"/>
                </a:lnTo>
                <a:cubicBezTo>
                  <a:pt x="652200" y="825285"/>
                  <a:pt x="665334" y="812161"/>
                  <a:pt x="665334" y="796012"/>
                </a:cubicBezTo>
                <a:lnTo>
                  <a:pt x="665334" y="352775"/>
                </a:lnTo>
                <a:cubicBezTo>
                  <a:pt x="665334" y="336643"/>
                  <a:pt x="652200" y="323502"/>
                  <a:pt x="636074" y="323502"/>
                </a:cubicBezTo>
                <a:close/>
                <a:moveTo>
                  <a:pt x="332667" y="87190"/>
                </a:moveTo>
                <a:cubicBezTo>
                  <a:pt x="403711" y="87190"/>
                  <a:pt x="461521" y="145024"/>
                  <a:pt x="461521" y="216098"/>
                </a:cubicBezTo>
                <a:lnTo>
                  <a:pt x="461521" y="323502"/>
                </a:lnTo>
                <a:lnTo>
                  <a:pt x="203813" y="323502"/>
                </a:lnTo>
                <a:lnTo>
                  <a:pt x="203813" y="216098"/>
                </a:lnTo>
                <a:cubicBezTo>
                  <a:pt x="203813" y="145024"/>
                  <a:pt x="261623" y="87190"/>
                  <a:pt x="332667" y="87190"/>
                </a:cubicBezTo>
                <a:close/>
              </a:path>
            </a:pathLst>
          </a:custGeom>
          <a:solidFill>
            <a:srgbClr val="1D3557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07" name="Google Shape;4107;p33"/>
          <p:cNvSpPr/>
          <p:nvPr/>
        </p:nvSpPr>
        <p:spPr>
          <a:xfrm>
            <a:off x="7402730" y="2302506"/>
            <a:ext cx="316145" cy="396113"/>
          </a:xfrm>
          <a:custGeom>
            <a:rect b="b" l="l" r="r" t="t"/>
            <a:pathLst>
              <a:path extrusionOk="0" h="792227" w="632290">
                <a:moveTo>
                  <a:pt x="361101" y="486890"/>
                </a:moveTo>
                <a:cubicBezTo>
                  <a:pt x="373906" y="499237"/>
                  <a:pt x="380961" y="515815"/>
                  <a:pt x="380961" y="533600"/>
                </a:cubicBezTo>
                <a:cubicBezTo>
                  <a:pt x="380961" y="558427"/>
                  <a:pt x="367115" y="580708"/>
                  <a:pt x="344844" y="591732"/>
                </a:cubicBezTo>
                <a:cubicBezTo>
                  <a:pt x="342035" y="593121"/>
                  <a:pt x="340251" y="595997"/>
                  <a:pt x="340251" y="599137"/>
                </a:cubicBezTo>
                <a:lnTo>
                  <a:pt x="340251" y="646972"/>
                </a:lnTo>
                <a:lnTo>
                  <a:pt x="292040" y="646972"/>
                </a:lnTo>
                <a:lnTo>
                  <a:pt x="292040" y="599137"/>
                </a:lnTo>
                <a:cubicBezTo>
                  <a:pt x="292040" y="595997"/>
                  <a:pt x="290256" y="593121"/>
                  <a:pt x="287447" y="591732"/>
                </a:cubicBezTo>
                <a:cubicBezTo>
                  <a:pt x="263639" y="579947"/>
                  <a:pt x="249546" y="555187"/>
                  <a:pt x="251512" y="528625"/>
                </a:cubicBezTo>
                <a:cubicBezTo>
                  <a:pt x="253924" y="496295"/>
                  <a:pt x="281202" y="470031"/>
                  <a:pt x="313651" y="468807"/>
                </a:cubicBezTo>
                <a:cubicBezTo>
                  <a:pt x="331478" y="468146"/>
                  <a:pt x="348313" y="474559"/>
                  <a:pt x="361101" y="486890"/>
                </a:cubicBezTo>
                <a:close/>
                <a:moveTo>
                  <a:pt x="632291" y="336246"/>
                </a:moveTo>
                <a:lnTo>
                  <a:pt x="632291" y="779483"/>
                </a:lnTo>
                <a:cubicBezTo>
                  <a:pt x="632291" y="786525"/>
                  <a:pt x="626574" y="792227"/>
                  <a:pt x="619552" y="792227"/>
                </a:cubicBezTo>
                <a:lnTo>
                  <a:pt x="12738" y="792227"/>
                </a:lnTo>
                <a:cubicBezTo>
                  <a:pt x="5717" y="792227"/>
                  <a:pt x="0" y="786525"/>
                  <a:pt x="0" y="779483"/>
                </a:cubicBezTo>
                <a:lnTo>
                  <a:pt x="0" y="336246"/>
                </a:lnTo>
                <a:cubicBezTo>
                  <a:pt x="0" y="329221"/>
                  <a:pt x="5717" y="323502"/>
                  <a:pt x="12738" y="323502"/>
                </a:cubicBezTo>
                <a:lnTo>
                  <a:pt x="110928" y="323502"/>
                </a:lnTo>
                <a:lnTo>
                  <a:pt x="179031" y="323502"/>
                </a:lnTo>
                <a:lnTo>
                  <a:pt x="453260" y="323502"/>
                </a:lnTo>
                <a:lnTo>
                  <a:pt x="521363" y="323502"/>
                </a:lnTo>
                <a:lnTo>
                  <a:pt x="619552" y="323502"/>
                </a:lnTo>
                <a:cubicBezTo>
                  <a:pt x="626574" y="323502"/>
                  <a:pt x="632291" y="329221"/>
                  <a:pt x="632291" y="336246"/>
                </a:cubicBezTo>
                <a:close/>
                <a:moveTo>
                  <a:pt x="397482" y="533600"/>
                </a:moveTo>
                <a:cubicBezTo>
                  <a:pt x="397482" y="511287"/>
                  <a:pt x="388627" y="490477"/>
                  <a:pt x="372567" y="474989"/>
                </a:cubicBezTo>
                <a:cubicBezTo>
                  <a:pt x="356508" y="459518"/>
                  <a:pt x="335360" y="451436"/>
                  <a:pt x="313023" y="452295"/>
                </a:cubicBezTo>
                <a:cubicBezTo>
                  <a:pt x="271636" y="453849"/>
                  <a:pt x="238113" y="486130"/>
                  <a:pt x="235040" y="527402"/>
                </a:cubicBezTo>
                <a:cubicBezTo>
                  <a:pt x="232694" y="558956"/>
                  <a:pt x="248455" y="588493"/>
                  <a:pt x="275518" y="604079"/>
                </a:cubicBezTo>
                <a:lnTo>
                  <a:pt x="275518" y="650873"/>
                </a:lnTo>
                <a:cubicBezTo>
                  <a:pt x="275518" y="657848"/>
                  <a:pt x="281185" y="663501"/>
                  <a:pt x="288141" y="663501"/>
                </a:cubicBezTo>
                <a:lnTo>
                  <a:pt x="344150" y="663501"/>
                </a:lnTo>
                <a:cubicBezTo>
                  <a:pt x="351106" y="663501"/>
                  <a:pt x="356773" y="657848"/>
                  <a:pt x="356773" y="650873"/>
                </a:cubicBezTo>
                <a:lnTo>
                  <a:pt x="356773" y="604079"/>
                </a:lnTo>
                <a:cubicBezTo>
                  <a:pt x="382018" y="589567"/>
                  <a:pt x="397482" y="563022"/>
                  <a:pt x="397482" y="533600"/>
                </a:cubicBezTo>
                <a:close/>
                <a:moveTo>
                  <a:pt x="170770" y="199569"/>
                </a:moveTo>
                <a:cubicBezTo>
                  <a:pt x="170770" y="119371"/>
                  <a:pt x="235981" y="54132"/>
                  <a:pt x="316145" y="54132"/>
                </a:cubicBezTo>
                <a:cubicBezTo>
                  <a:pt x="396309" y="54132"/>
                  <a:pt x="461521" y="119371"/>
                  <a:pt x="461521" y="199569"/>
                </a:cubicBezTo>
                <a:lnTo>
                  <a:pt x="461521" y="306974"/>
                </a:lnTo>
                <a:lnTo>
                  <a:pt x="513102" y="306974"/>
                </a:lnTo>
                <a:lnTo>
                  <a:pt x="513102" y="197040"/>
                </a:lnTo>
                <a:cubicBezTo>
                  <a:pt x="513102" y="88396"/>
                  <a:pt x="424743" y="0"/>
                  <a:pt x="316145" y="0"/>
                </a:cubicBezTo>
                <a:cubicBezTo>
                  <a:pt x="207547" y="0"/>
                  <a:pt x="119189" y="88396"/>
                  <a:pt x="119189" y="197040"/>
                </a:cubicBezTo>
                <a:lnTo>
                  <a:pt x="119189" y="306974"/>
                </a:lnTo>
                <a:lnTo>
                  <a:pt x="170770" y="306974"/>
                </a:lnTo>
                <a:lnTo>
                  <a:pt x="170770" y="19956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08" name="Google Shape;4108;p33"/>
          <p:cNvSpPr/>
          <p:nvPr/>
        </p:nvSpPr>
        <p:spPr>
          <a:xfrm>
            <a:off x="8035249" y="2368629"/>
            <a:ext cx="466032" cy="263792"/>
          </a:xfrm>
          <a:custGeom>
            <a:rect b="b" l="l" r="r" t="t"/>
            <a:pathLst>
              <a:path extrusionOk="0" h="527584" w="932065">
                <a:moveTo>
                  <a:pt x="932066" y="15132"/>
                </a:moveTo>
                <a:lnTo>
                  <a:pt x="932066" y="512453"/>
                </a:lnTo>
                <a:cubicBezTo>
                  <a:pt x="932066" y="517116"/>
                  <a:pt x="930027" y="521246"/>
                  <a:pt x="926807" y="524044"/>
                </a:cubicBezTo>
                <a:cubicBezTo>
                  <a:pt x="924254" y="526252"/>
                  <a:pt x="920938" y="527585"/>
                  <a:pt x="917318" y="527585"/>
                </a:cubicBezTo>
                <a:lnTo>
                  <a:pt x="14748" y="527585"/>
                </a:lnTo>
                <a:cubicBezTo>
                  <a:pt x="11128" y="527585"/>
                  <a:pt x="7812" y="526252"/>
                  <a:pt x="5240" y="524044"/>
                </a:cubicBezTo>
                <a:cubicBezTo>
                  <a:pt x="2039" y="521246"/>
                  <a:pt x="0" y="517097"/>
                  <a:pt x="0" y="512453"/>
                </a:cubicBezTo>
                <a:lnTo>
                  <a:pt x="0" y="15132"/>
                </a:lnTo>
                <a:cubicBezTo>
                  <a:pt x="0" y="10469"/>
                  <a:pt x="2039" y="6338"/>
                  <a:pt x="5240" y="3540"/>
                </a:cubicBezTo>
                <a:cubicBezTo>
                  <a:pt x="7812" y="1332"/>
                  <a:pt x="11128" y="0"/>
                  <a:pt x="14748" y="0"/>
                </a:cubicBezTo>
                <a:lnTo>
                  <a:pt x="917318" y="0"/>
                </a:lnTo>
                <a:cubicBezTo>
                  <a:pt x="920938" y="0"/>
                  <a:pt x="924254" y="1332"/>
                  <a:pt x="926807" y="3540"/>
                </a:cubicBezTo>
                <a:cubicBezTo>
                  <a:pt x="930027" y="6338"/>
                  <a:pt x="932066" y="10488"/>
                  <a:pt x="932066" y="1513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09" name="Google Shape;4109;p33"/>
          <p:cNvSpPr/>
          <p:nvPr/>
        </p:nvSpPr>
        <p:spPr>
          <a:xfrm>
            <a:off x="8030486" y="2363870"/>
            <a:ext cx="475550" cy="273309"/>
          </a:xfrm>
          <a:custGeom>
            <a:rect b="b" l="l" r="r" t="t"/>
            <a:pathLst>
              <a:path extrusionOk="0" h="546618" w="951100">
                <a:moveTo>
                  <a:pt x="942565" y="5862"/>
                </a:moveTo>
                <a:cubicBezTo>
                  <a:pt x="942012" y="5387"/>
                  <a:pt x="941460" y="4949"/>
                  <a:pt x="940869" y="4530"/>
                </a:cubicBezTo>
                <a:cubicBezTo>
                  <a:pt x="936810" y="1599"/>
                  <a:pt x="931894" y="0"/>
                  <a:pt x="926845" y="0"/>
                </a:cubicBezTo>
                <a:lnTo>
                  <a:pt x="24275" y="0"/>
                </a:lnTo>
                <a:cubicBezTo>
                  <a:pt x="18521" y="0"/>
                  <a:pt x="12938" y="2075"/>
                  <a:pt x="8555" y="5843"/>
                </a:cubicBezTo>
                <a:cubicBezTo>
                  <a:pt x="8555" y="5843"/>
                  <a:pt x="8536" y="5862"/>
                  <a:pt x="8536" y="5862"/>
                </a:cubicBezTo>
                <a:cubicBezTo>
                  <a:pt x="8517" y="5882"/>
                  <a:pt x="8498" y="5882"/>
                  <a:pt x="8498" y="5901"/>
                </a:cubicBezTo>
                <a:cubicBezTo>
                  <a:pt x="3087" y="10602"/>
                  <a:pt x="0" y="17454"/>
                  <a:pt x="0" y="24649"/>
                </a:cubicBezTo>
                <a:lnTo>
                  <a:pt x="0" y="521970"/>
                </a:lnTo>
                <a:cubicBezTo>
                  <a:pt x="0" y="528784"/>
                  <a:pt x="2801" y="535274"/>
                  <a:pt x="7736" y="539976"/>
                </a:cubicBezTo>
                <a:cubicBezTo>
                  <a:pt x="7984" y="540261"/>
                  <a:pt x="8269" y="540528"/>
                  <a:pt x="8555" y="540775"/>
                </a:cubicBezTo>
                <a:cubicBezTo>
                  <a:pt x="12938" y="544544"/>
                  <a:pt x="18521" y="546619"/>
                  <a:pt x="24275" y="546619"/>
                </a:cubicBezTo>
                <a:lnTo>
                  <a:pt x="926845" y="546619"/>
                </a:lnTo>
                <a:cubicBezTo>
                  <a:pt x="927569" y="546619"/>
                  <a:pt x="928293" y="546581"/>
                  <a:pt x="928998" y="546523"/>
                </a:cubicBezTo>
                <a:cubicBezTo>
                  <a:pt x="933990" y="546067"/>
                  <a:pt x="938754" y="544068"/>
                  <a:pt x="942565" y="540756"/>
                </a:cubicBezTo>
                <a:cubicBezTo>
                  <a:pt x="942565" y="540756"/>
                  <a:pt x="942565" y="540756"/>
                  <a:pt x="942565" y="540756"/>
                </a:cubicBezTo>
                <a:cubicBezTo>
                  <a:pt x="942565" y="540756"/>
                  <a:pt x="942565" y="540756"/>
                  <a:pt x="942565" y="540756"/>
                </a:cubicBezTo>
                <a:cubicBezTo>
                  <a:pt x="947995" y="536036"/>
                  <a:pt x="951101" y="529203"/>
                  <a:pt x="951101" y="521970"/>
                </a:cubicBezTo>
                <a:lnTo>
                  <a:pt x="951101" y="24649"/>
                </a:lnTo>
                <a:cubicBezTo>
                  <a:pt x="951120" y="17435"/>
                  <a:pt x="948014" y="10583"/>
                  <a:pt x="942565" y="5862"/>
                </a:cubicBezTo>
                <a:close/>
                <a:moveTo>
                  <a:pt x="910478" y="19034"/>
                </a:moveTo>
                <a:lnTo>
                  <a:pt x="483344" y="307475"/>
                </a:lnTo>
                <a:cubicBezTo>
                  <a:pt x="478618" y="310673"/>
                  <a:pt x="472502" y="310673"/>
                  <a:pt x="467776" y="307475"/>
                </a:cubicBezTo>
                <a:lnTo>
                  <a:pt x="405374" y="265334"/>
                </a:lnTo>
                <a:cubicBezTo>
                  <a:pt x="405374" y="265334"/>
                  <a:pt x="405374" y="265334"/>
                  <a:pt x="405374" y="265334"/>
                </a:cubicBezTo>
                <a:lnTo>
                  <a:pt x="40623" y="19034"/>
                </a:lnTo>
                <a:lnTo>
                  <a:pt x="910478" y="19034"/>
                </a:lnTo>
                <a:close/>
                <a:moveTo>
                  <a:pt x="19054" y="519172"/>
                </a:moveTo>
                <a:lnTo>
                  <a:pt x="19054" y="27447"/>
                </a:lnTo>
                <a:lnTo>
                  <a:pt x="383157" y="273309"/>
                </a:lnTo>
                <a:lnTo>
                  <a:pt x="19054" y="519172"/>
                </a:lnTo>
                <a:close/>
                <a:moveTo>
                  <a:pt x="40623" y="527585"/>
                </a:moveTo>
                <a:lnTo>
                  <a:pt x="400173" y="284806"/>
                </a:lnTo>
                <a:lnTo>
                  <a:pt x="457106" y="323255"/>
                </a:lnTo>
                <a:cubicBezTo>
                  <a:pt x="462708" y="327042"/>
                  <a:pt x="469129" y="328927"/>
                  <a:pt x="475569" y="328927"/>
                </a:cubicBezTo>
                <a:cubicBezTo>
                  <a:pt x="481991" y="328927"/>
                  <a:pt x="488412" y="327023"/>
                  <a:pt x="494014" y="323255"/>
                </a:cubicBezTo>
                <a:lnTo>
                  <a:pt x="550947" y="284806"/>
                </a:lnTo>
                <a:lnTo>
                  <a:pt x="910478" y="527604"/>
                </a:lnTo>
                <a:lnTo>
                  <a:pt x="40623" y="527604"/>
                </a:lnTo>
                <a:close/>
                <a:moveTo>
                  <a:pt x="932066" y="519191"/>
                </a:moveTo>
                <a:lnTo>
                  <a:pt x="567962" y="273309"/>
                </a:lnTo>
                <a:lnTo>
                  <a:pt x="932066" y="27428"/>
                </a:lnTo>
                <a:lnTo>
                  <a:pt x="932066" y="51919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10" name="Google Shape;4110;p33"/>
          <p:cNvSpPr/>
          <p:nvPr/>
        </p:nvSpPr>
        <p:spPr>
          <a:xfrm>
            <a:off x="4532848" y="3057752"/>
            <a:ext cx="292214" cy="404526"/>
          </a:xfrm>
          <a:custGeom>
            <a:rect b="b" l="l" r="r" t="t"/>
            <a:pathLst>
              <a:path extrusionOk="0" h="809053" w="584429">
                <a:moveTo>
                  <a:pt x="584429" y="43603"/>
                </a:moveTo>
                <a:lnTo>
                  <a:pt x="584429" y="347023"/>
                </a:lnTo>
                <a:cubicBezTo>
                  <a:pt x="584429" y="355668"/>
                  <a:pt x="575855" y="361783"/>
                  <a:pt x="567743" y="358808"/>
                </a:cubicBezTo>
                <a:cubicBezTo>
                  <a:pt x="396938" y="296098"/>
                  <a:pt x="226133" y="442378"/>
                  <a:pt x="55327" y="365618"/>
                </a:cubicBezTo>
                <a:lnTo>
                  <a:pt x="55327" y="787550"/>
                </a:lnTo>
                <a:cubicBezTo>
                  <a:pt x="55327" y="799434"/>
                  <a:pt x="45696" y="809054"/>
                  <a:pt x="33834" y="809054"/>
                </a:cubicBezTo>
                <a:lnTo>
                  <a:pt x="21493" y="809054"/>
                </a:lnTo>
                <a:cubicBezTo>
                  <a:pt x="9615" y="809054"/>
                  <a:pt x="0" y="799417"/>
                  <a:pt x="0" y="787550"/>
                </a:cubicBezTo>
                <a:lnTo>
                  <a:pt x="0" y="21504"/>
                </a:lnTo>
                <a:cubicBezTo>
                  <a:pt x="0" y="9636"/>
                  <a:pt x="9631" y="0"/>
                  <a:pt x="21493" y="0"/>
                </a:cubicBezTo>
                <a:lnTo>
                  <a:pt x="33834" y="0"/>
                </a:lnTo>
                <a:cubicBezTo>
                  <a:pt x="45712" y="0"/>
                  <a:pt x="55327" y="9636"/>
                  <a:pt x="55327" y="21504"/>
                </a:cubicBezTo>
                <a:lnTo>
                  <a:pt x="55327" y="35339"/>
                </a:lnTo>
                <a:cubicBezTo>
                  <a:pt x="229106" y="113437"/>
                  <a:pt x="402869" y="-39322"/>
                  <a:pt x="576648" y="32000"/>
                </a:cubicBezTo>
                <a:cubicBezTo>
                  <a:pt x="581356" y="33934"/>
                  <a:pt x="584429" y="38529"/>
                  <a:pt x="584429" y="4360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11" name="Google Shape;4111;p33"/>
          <p:cNvSpPr/>
          <p:nvPr/>
        </p:nvSpPr>
        <p:spPr>
          <a:xfrm>
            <a:off x="5134821" y="3057743"/>
            <a:ext cx="234186" cy="403841"/>
          </a:xfrm>
          <a:custGeom>
            <a:rect b="b" l="l" r="r" t="t"/>
            <a:pathLst>
              <a:path extrusionOk="0" h="807682" w="468372">
                <a:moveTo>
                  <a:pt x="370105" y="722449"/>
                </a:moveTo>
                <a:lnTo>
                  <a:pt x="370105" y="789851"/>
                </a:lnTo>
                <a:cubicBezTo>
                  <a:pt x="370105" y="799699"/>
                  <a:pt x="362120" y="807683"/>
                  <a:pt x="352270" y="807683"/>
                </a:cubicBezTo>
                <a:lnTo>
                  <a:pt x="116103" y="807683"/>
                </a:lnTo>
                <a:cubicBezTo>
                  <a:pt x="106253" y="807683"/>
                  <a:pt x="98268" y="799699"/>
                  <a:pt x="98268" y="789851"/>
                </a:cubicBezTo>
                <a:lnTo>
                  <a:pt x="98268" y="722449"/>
                </a:lnTo>
                <a:cubicBezTo>
                  <a:pt x="98268" y="712601"/>
                  <a:pt x="106253" y="704617"/>
                  <a:pt x="116103" y="704617"/>
                </a:cubicBezTo>
                <a:lnTo>
                  <a:pt x="352286" y="704617"/>
                </a:lnTo>
                <a:cubicBezTo>
                  <a:pt x="362120" y="704601"/>
                  <a:pt x="370105" y="712585"/>
                  <a:pt x="370105" y="722449"/>
                </a:cubicBezTo>
                <a:close/>
                <a:moveTo>
                  <a:pt x="457698" y="0"/>
                </a:moveTo>
                <a:lnTo>
                  <a:pt x="10675" y="0"/>
                </a:lnTo>
                <a:cubicBezTo>
                  <a:pt x="4768" y="0"/>
                  <a:pt x="0" y="4784"/>
                  <a:pt x="0" y="10673"/>
                </a:cubicBezTo>
                <a:lnTo>
                  <a:pt x="0" y="314690"/>
                </a:lnTo>
                <a:cubicBezTo>
                  <a:pt x="0" y="424816"/>
                  <a:pt x="76044" y="517176"/>
                  <a:pt x="178502" y="542150"/>
                </a:cubicBezTo>
                <a:lnTo>
                  <a:pt x="178387" y="542150"/>
                </a:lnTo>
                <a:lnTo>
                  <a:pt x="156130" y="704601"/>
                </a:lnTo>
                <a:lnTo>
                  <a:pt x="312243" y="704601"/>
                </a:lnTo>
                <a:lnTo>
                  <a:pt x="289986" y="542150"/>
                </a:lnTo>
                <a:lnTo>
                  <a:pt x="289871" y="542150"/>
                </a:lnTo>
                <a:cubicBezTo>
                  <a:pt x="392329" y="517159"/>
                  <a:pt x="468373" y="424816"/>
                  <a:pt x="468373" y="314690"/>
                </a:cubicBezTo>
                <a:lnTo>
                  <a:pt x="468373" y="10673"/>
                </a:lnTo>
                <a:cubicBezTo>
                  <a:pt x="468373" y="4784"/>
                  <a:pt x="463588" y="0"/>
                  <a:pt x="4576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12" name="Google Shape;4112;p33"/>
          <p:cNvSpPr/>
          <p:nvPr/>
        </p:nvSpPr>
        <p:spPr>
          <a:xfrm>
            <a:off x="5678271" y="3083535"/>
            <a:ext cx="255488" cy="352463"/>
          </a:xfrm>
          <a:custGeom>
            <a:rect b="b" l="l" r="r" t="t"/>
            <a:pathLst>
              <a:path extrusionOk="0" h="704925" w="510975">
                <a:moveTo>
                  <a:pt x="510975" y="704925"/>
                </a:moveTo>
                <a:lnTo>
                  <a:pt x="0" y="704925"/>
                </a:lnTo>
                <a:lnTo>
                  <a:pt x="0" y="0"/>
                </a:lnTo>
                <a:lnTo>
                  <a:pt x="361936" y="0"/>
                </a:lnTo>
                <a:cubicBezTo>
                  <a:pt x="420145" y="58137"/>
                  <a:pt x="452780" y="90731"/>
                  <a:pt x="510975" y="148854"/>
                </a:cubicBezTo>
                <a:lnTo>
                  <a:pt x="510975" y="70492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13" name="Google Shape;4113;p33"/>
          <p:cNvSpPr/>
          <p:nvPr/>
        </p:nvSpPr>
        <p:spPr>
          <a:xfrm>
            <a:off x="6166809" y="3118331"/>
            <a:ext cx="470569" cy="282933"/>
          </a:xfrm>
          <a:custGeom>
            <a:rect b="b" l="l" r="r" t="t"/>
            <a:pathLst>
              <a:path extrusionOk="0" h="565865" w="941138">
                <a:moveTo>
                  <a:pt x="941139" y="83382"/>
                </a:moveTo>
                <a:lnTo>
                  <a:pt x="941139" y="556433"/>
                </a:lnTo>
                <a:cubicBezTo>
                  <a:pt x="941139" y="561659"/>
                  <a:pt x="936936" y="565866"/>
                  <a:pt x="931716" y="565866"/>
                </a:cubicBezTo>
                <a:lnTo>
                  <a:pt x="9423" y="565866"/>
                </a:lnTo>
                <a:cubicBezTo>
                  <a:pt x="4203" y="565866"/>
                  <a:pt x="0" y="561659"/>
                  <a:pt x="0" y="556433"/>
                </a:cubicBezTo>
                <a:lnTo>
                  <a:pt x="0" y="83382"/>
                </a:lnTo>
                <a:cubicBezTo>
                  <a:pt x="0" y="78175"/>
                  <a:pt x="4203" y="73950"/>
                  <a:pt x="9423" y="73950"/>
                </a:cubicBezTo>
                <a:lnTo>
                  <a:pt x="72253" y="73950"/>
                </a:lnTo>
                <a:lnTo>
                  <a:pt x="72253" y="9432"/>
                </a:lnTo>
                <a:cubicBezTo>
                  <a:pt x="72253" y="4226"/>
                  <a:pt x="76475" y="0"/>
                  <a:pt x="81676" y="0"/>
                </a:cubicBezTo>
                <a:lnTo>
                  <a:pt x="358496" y="0"/>
                </a:lnTo>
                <a:cubicBezTo>
                  <a:pt x="407475" y="0"/>
                  <a:pt x="451781" y="29768"/>
                  <a:pt x="470569" y="74666"/>
                </a:cubicBezTo>
                <a:cubicBezTo>
                  <a:pt x="489358" y="29787"/>
                  <a:pt x="533664" y="0"/>
                  <a:pt x="582643" y="0"/>
                </a:cubicBezTo>
                <a:lnTo>
                  <a:pt x="859463" y="0"/>
                </a:lnTo>
                <a:cubicBezTo>
                  <a:pt x="864664" y="0"/>
                  <a:pt x="868886" y="4226"/>
                  <a:pt x="868886" y="9432"/>
                </a:cubicBezTo>
                <a:lnTo>
                  <a:pt x="868886" y="73950"/>
                </a:lnTo>
                <a:lnTo>
                  <a:pt x="931716" y="73950"/>
                </a:lnTo>
                <a:cubicBezTo>
                  <a:pt x="936936" y="73950"/>
                  <a:pt x="941139" y="78175"/>
                  <a:pt x="941139" y="83382"/>
                </a:cubicBezTo>
                <a:close/>
              </a:path>
            </a:pathLst>
          </a:custGeom>
          <a:solidFill>
            <a:srgbClr val="1D3557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14" name="Google Shape;4114;p33"/>
          <p:cNvSpPr/>
          <p:nvPr/>
        </p:nvSpPr>
        <p:spPr>
          <a:xfrm>
            <a:off x="6176232" y="3127763"/>
            <a:ext cx="451724" cy="264068"/>
          </a:xfrm>
          <a:custGeom>
            <a:rect b="b" l="l" r="r" t="t"/>
            <a:pathLst>
              <a:path extrusionOk="0" h="528136" w="903448">
                <a:moveTo>
                  <a:pt x="440228" y="528136"/>
                </a:moveTo>
                <a:lnTo>
                  <a:pt x="0" y="528136"/>
                </a:lnTo>
                <a:lnTo>
                  <a:pt x="0" y="73950"/>
                </a:lnTo>
                <a:lnTo>
                  <a:pt x="53408" y="73950"/>
                </a:lnTo>
                <a:lnTo>
                  <a:pt x="53408" y="443170"/>
                </a:lnTo>
                <a:cubicBezTo>
                  <a:pt x="53408" y="448376"/>
                  <a:pt x="57629" y="452602"/>
                  <a:pt x="62831" y="452602"/>
                </a:cubicBezTo>
                <a:lnTo>
                  <a:pt x="341950" y="452602"/>
                </a:lnTo>
                <a:cubicBezTo>
                  <a:pt x="388517" y="452602"/>
                  <a:pt x="428959" y="484408"/>
                  <a:pt x="440228" y="528136"/>
                </a:cubicBezTo>
                <a:close/>
                <a:moveTo>
                  <a:pt x="850040" y="73950"/>
                </a:moveTo>
                <a:lnTo>
                  <a:pt x="850040" y="443170"/>
                </a:lnTo>
                <a:cubicBezTo>
                  <a:pt x="850040" y="448376"/>
                  <a:pt x="845819" y="452602"/>
                  <a:pt x="840618" y="452602"/>
                </a:cubicBezTo>
                <a:lnTo>
                  <a:pt x="561498" y="452602"/>
                </a:lnTo>
                <a:cubicBezTo>
                  <a:pt x="514931" y="452602"/>
                  <a:pt x="474489" y="484408"/>
                  <a:pt x="463220" y="528136"/>
                </a:cubicBezTo>
                <a:lnTo>
                  <a:pt x="903448" y="528136"/>
                </a:lnTo>
                <a:lnTo>
                  <a:pt x="903448" y="73950"/>
                </a:lnTo>
                <a:lnTo>
                  <a:pt x="850040" y="73950"/>
                </a:lnTo>
                <a:close/>
                <a:moveTo>
                  <a:pt x="461147" y="487351"/>
                </a:moveTo>
                <a:lnTo>
                  <a:pt x="461147" y="102756"/>
                </a:lnTo>
                <a:cubicBezTo>
                  <a:pt x="461147" y="90758"/>
                  <a:pt x="463201" y="78968"/>
                  <a:pt x="467272" y="67743"/>
                </a:cubicBezTo>
                <a:cubicBezTo>
                  <a:pt x="481952" y="27222"/>
                  <a:pt x="520736" y="0"/>
                  <a:pt x="563798" y="0"/>
                </a:cubicBezTo>
                <a:lnTo>
                  <a:pt x="831195" y="0"/>
                </a:lnTo>
                <a:lnTo>
                  <a:pt x="831195" y="433737"/>
                </a:lnTo>
                <a:lnTo>
                  <a:pt x="561498" y="433737"/>
                </a:lnTo>
                <a:cubicBezTo>
                  <a:pt x="520170" y="433737"/>
                  <a:pt x="482894" y="454903"/>
                  <a:pt x="461147" y="487351"/>
                </a:cubicBezTo>
                <a:close/>
                <a:moveTo>
                  <a:pt x="528783" y="96795"/>
                </a:moveTo>
                <a:cubicBezTo>
                  <a:pt x="528783" y="102001"/>
                  <a:pt x="533004" y="106227"/>
                  <a:pt x="538206" y="106227"/>
                </a:cubicBezTo>
                <a:lnTo>
                  <a:pt x="758602" y="106227"/>
                </a:lnTo>
                <a:cubicBezTo>
                  <a:pt x="763804" y="106227"/>
                  <a:pt x="768025" y="102001"/>
                  <a:pt x="768025" y="96795"/>
                </a:cubicBezTo>
                <a:cubicBezTo>
                  <a:pt x="768025" y="91588"/>
                  <a:pt x="763804" y="87362"/>
                  <a:pt x="758602" y="87362"/>
                </a:cubicBezTo>
                <a:lnTo>
                  <a:pt x="538206" y="87362"/>
                </a:lnTo>
                <a:cubicBezTo>
                  <a:pt x="533004" y="87362"/>
                  <a:pt x="528783" y="91588"/>
                  <a:pt x="528783" y="96795"/>
                </a:cubicBezTo>
                <a:close/>
                <a:moveTo>
                  <a:pt x="528783" y="178083"/>
                </a:moveTo>
                <a:cubicBezTo>
                  <a:pt x="528783" y="183289"/>
                  <a:pt x="533004" y="187515"/>
                  <a:pt x="538206" y="187515"/>
                </a:cubicBezTo>
                <a:lnTo>
                  <a:pt x="758602" y="187515"/>
                </a:lnTo>
                <a:cubicBezTo>
                  <a:pt x="763804" y="187515"/>
                  <a:pt x="768025" y="183289"/>
                  <a:pt x="768025" y="178083"/>
                </a:cubicBezTo>
                <a:cubicBezTo>
                  <a:pt x="768025" y="172876"/>
                  <a:pt x="763804" y="168650"/>
                  <a:pt x="758602" y="168650"/>
                </a:cubicBezTo>
                <a:lnTo>
                  <a:pt x="538206" y="168650"/>
                </a:lnTo>
                <a:cubicBezTo>
                  <a:pt x="533004" y="168650"/>
                  <a:pt x="528783" y="172876"/>
                  <a:pt x="528783" y="178083"/>
                </a:cubicBezTo>
                <a:close/>
                <a:moveTo>
                  <a:pt x="528783" y="259352"/>
                </a:moveTo>
                <a:cubicBezTo>
                  <a:pt x="528783" y="264559"/>
                  <a:pt x="533004" y="268784"/>
                  <a:pt x="538206" y="268784"/>
                </a:cubicBezTo>
                <a:lnTo>
                  <a:pt x="758602" y="268784"/>
                </a:lnTo>
                <a:cubicBezTo>
                  <a:pt x="763804" y="268784"/>
                  <a:pt x="768025" y="264559"/>
                  <a:pt x="768025" y="259352"/>
                </a:cubicBezTo>
                <a:cubicBezTo>
                  <a:pt x="768025" y="254145"/>
                  <a:pt x="763804" y="249920"/>
                  <a:pt x="758602" y="249920"/>
                </a:cubicBezTo>
                <a:lnTo>
                  <a:pt x="538206" y="249920"/>
                </a:lnTo>
                <a:cubicBezTo>
                  <a:pt x="533004" y="249920"/>
                  <a:pt x="528783" y="254145"/>
                  <a:pt x="528783" y="259352"/>
                </a:cubicBezTo>
                <a:close/>
                <a:moveTo>
                  <a:pt x="528783" y="340640"/>
                </a:moveTo>
                <a:cubicBezTo>
                  <a:pt x="528783" y="345847"/>
                  <a:pt x="533004" y="350072"/>
                  <a:pt x="538206" y="350072"/>
                </a:cubicBezTo>
                <a:lnTo>
                  <a:pt x="758602" y="350072"/>
                </a:lnTo>
                <a:cubicBezTo>
                  <a:pt x="763804" y="350072"/>
                  <a:pt x="768025" y="345847"/>
                  <a:pt x="768025" y="340640"/>
                </a:cubicBezTo>
                <a:cubicBezTo>
                  <a:pt x="768025" y="335433"/>
                  <a:pt x="763804" y="331208"/>
                  <a:pt x="758602" y="331208"/>
                </a:cubicBezTo>
                <a:lnTo>
                  <a:pt x="538206" y="331208"/>
                </a:lnTo>
                <a:cubicBezTo>
                  <a:pt x="533004" y="331208"/>
                  <a:pt x="528783" y="335433"/>
                  <a:pt x="528783" y="340640"/>
                </a:cubicBezTo>
                <a:close/>
                <a:moveTo>
                  <a:pt x="436177" y="67743"/>
                </a:moveTo>
                <a:cubicBezTo>
                  <a:pt x="440247" y="78968"/>
                  <a:pt x="442301" y="90758"/>
                  <a:pt x="442301" y="102756"/>
                </a:cubicBezTo>
                <a:lnTo>
                  <a:pt x="442301" y="487351"/>
                </a:lnTo>
                <a:cubicBezTo>
                  <a:pt x="420554" y="454903"/>
                  <a:pt x="383278" y="433737"/>
                  <a:pt x="341950" y="433737"/>
                </a:cubicBezTo>
                <a:lnTo>
                  <a:pt x="72253" y="433737"/>
                </a:lnTo>
                <a:lnTo>
                  <a:pt x="72253" y="0"/>
                </a:lnTo>
                <a:lnTo>
                  <a:pt x="339650" y="0"/>
                </a:lnTo>
                <a:cubicBezTo>
                  <a:pt x="382712" y="0"/>
                  <a:pt x="421496" y="27222"/>
                  <a:pt x="436177" y="67743"/>
                </a:cubicBezTo>
                <a:close/>
                <a:moveTo>
                  <a:pt x="374665" y="340640"/>
                </a:moveTo>
                <a:cubicBezTo>
                  <a:pt x="374665" y="335433"/>
                  <a:pt x="370444" y="331208"/>
                  <a:pt x="365243" y="331208"/>
                </a:cubicBezTo>
                <a:lnTo>
                  <a:pt x="144846" y="331208"/>
                </a:lnTo>
                <a:cubicBezTo>
                  <a:pt x="139644" y="331208"/>
                  <a:pt x="135423" y="335433"/>
                  <a:pt x="135423" y="340640"/>
                </a:cubicBezTo>
                <a:cubicBezTo>
                  <a:pt x="135423" y="345847"/>
                  <a:pt x="139644" y="350072"/>
                  <a:pt x="144846" y="350072"/>
                </a:cubicBezTo>
                <a:lnTo>
                  <a:pt x="365243" y="350072"/>
                </a:lnTo>
                <a:cubicBezTo>
                  <a:pt x="370444" y="350072"/>
                  <a:pt x="374665" y="345847"/>
                  <a:pt x="374665" y="340640"/>
                </a:cubicBezTo>
                <a:close/>
                <a:moveTo>
                  <a:pt x="374665" y="259352"/>
                </a:moveTo>
                <a:cubicBezTo>
                  <a:pt x="374665" y="254145"/>
                  <a:pt x="370444" y="249920"/>
                  <a:pt x="365243" y="249920"/>
                </a:cubicBezTo>
                <a:lnTo>
                  <a:pt x="144846" y="249920"/>
                </a:lnTo>
                <a:cubicBezTo>
                  <a:pt x="139644" y="249920"/>
                  <a:pt x="135423" y="254145"/>
                  <a:pt x="135423" y="259352"/>
                </a:cubicBezTo>
                <a:cubicBezTo>
                  <a:pt x="135423" y="264559"/>
                  <a:pt x="139644" y="268784"/>
                  <a:pt x="144846" y="268784"/>
                </a:cubicBezTo>
                <a:lnTo>
                  <a:pt x="365243" y="268784"/>
                </a:lnTo>
                <a:cubicBezTo>
                  <a:pt x="370444" y="268784"/>
                  <a:pt x="374665" y="264559"/>
                  <a:pt x="374665" y="259352"/>
                </a:cubicBezTo>
                <a:close/>
                <a:moveTo>
                  <a:pt x="374665" y="178083"/>
                </a:moveTo>
                <a:cubicBezTo>
                  <a:pt x="374665" y="172876"/>
                  <a:pt x="370444" y="168650"/>
                  <a:pt x="365243" y="168650"/>
                </a:cubicBezTo>
                <a:lnTo>
                  <a:pt x="144846" y="168650"/>
                </a:lnTo>
                <a:cubicBezTo>
                  <a:pt x="139644" y="168650"/>
                  <a:pt x="135423" y="172876"/>
                  <a:pt x="135423" y="178083"/>
                </a:cubicBezTo>
                <a:cubicBezTo>
                  <a:pt x="135423" y="183289"/>
                  <a:pt x="139644" y="187515"/>
                  <a:pt x="144846" y="187515"/>
                </a:cubicBezTo>
                <a:lnTo>
                  <a:pt x="365243" y="187515"/>
                </a:lnTo>
                <a:cubicBezTo>
                  <a:pt x="370444" y="187515"/>
                  <a:pt x="374665" y="183289"/>
                  <a:pt x="374665" y="178083"/>
                </a:cubicBezTo>
                <a:close/>
                <a:moveTo>
                  <a:pt x="374665" y="96795"/>
                </a:moveTo>
                <a:cubicBezTo>
                  <a:pt x="374665" y="91588"/>
                  <a:pt x="370444" y="87362"/>
                  <a:pt x="365243" y="87362"/>
                </a:cubicBezTo>
                <a:lnTo>
                  <a:pt x="144846" y="87362"/>
                </a:lnTo>
                <a:cubicBezTo>
                  <a:pt x="139644" y="87362"/>
                  <a:pt x="135423" y="91588"/>
                  <a:pt x="135423" y="96795"/>
                </a:cubicBezTo>
                <a:cubicBezTo>
                  <a:pt x="135423" y="102001"/>
                  <a:pt x="139644" y="106227"/>
                  <a:pt x="144846" y="106227"/>
                </a:cubicBezTo>
                <a:lnTo>
                  <a:pt x="365243" y="106227"/>
                </a:lnTo>
                <a:cubicBezTo>
                  <a:pt x="370444" y="106227"/>
                  <a:pt x="374665" y="102001"/>
                  <a:pt x="374665" y="9679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15" name="Google Shape;4115;p33"/>
          <p:cNvSpPr/>
          <p:nvPr/>
        </p:nvSpPr>
        <p:spPr>
          <a:xfrm>
            <a:off x="6866191" y="3079937"/>
            <a:ext cx="455788" cy="359594"/>
          </a:xfrm>
          <a:custGeom>
            <a:rect b="b" l="l" r="r" t="t"/>
            <a:pathLst>
              <a:path extrusionOk="0" h="719188" w="911575">
                <a:moveTo>
                  <a:pt x="911575" y="9076"/>
                </a:moveTo>
                <a:cubicBezTo>
                  <a:pt x="911575" y="9094"/>
                  <a:pt x="911575" y="9113"/>
                  <a:pt x="911575" y="9131"/>
                </a:cubicBezTo>
                <a:lnTo>
                  <a:pt x="911575" y="577002"/>
                </a:lnTo>
                <a:cubicBezTo>
                  <a:pt x="911575" y="577056"/>
                  <a:pt x="911575" y="577093"/>
                  <a:pt x="911575" y="577148"/>
                </a:cubicBezTo>
                <a:lnTo>
                  <a:pt x="911575" y="577239"/>
                </a:lnTo>
                <a:cubicBezTo>
                  <a:pt x="911575" y="577348"/>
                  <a:pt x="911539" y="577440"/>
                  <a:pt x="911539" y="577549"/>
                </a:cubicBezTo>
                <a:cubicBezTo>
                  <a:pt x="911520" y="578042"/>
                  <a:pt x="911484" y="578517"/>
                  <a:pt x="911392" y="578992"/>
                </a:cubicBezTo>
                <a:cubicBezTo>
                  <a:pt x="911356" y="579175"/>
                  <a:pt x="911283" y="579357"/>
                  <a:pt x="911246" y="579558"/>
                </a:cubicBezTo>
                <a:cubicBezTo>
                  <a:pt x="911137" y="579942"/>
                  <a:pt x="911045" y="580325"/>
                  <a:pt x="910899" y="580690"/>
                </a:cubicBezTo>
                <a:cubicBezTo>
                  <a:pt x="910808" y="580873"/>
                  <a:pt x="910698" y="581056"/>
                  <a:pt x="910607" y="581238"/>
                </a:cubicBezTo>
                <a:cubicBezTo>
                  <a:pt x="910442" y="581585"/>
                  <a:pt x="910278" y="581932"/>
                  <a:pt x="910059" y="582243"/>
                </a:cubicBezTo>
                <a:cubicBezTo>
                  <a:pt x="909967" y="582407"/>
                  <a:pt x="909839" y="582553"/>
                  <a:pt x="909730" y="582699"/>
                </a:cubicBezTo>
                <a:cubicBezTo>
                  <a:pt x="909492" y="583010"/>
                  <a:pt x="909236" y="583338"/>
                  <a:pt x="908962" y="583631"/>
                </a:cubicBezTo>
                <a:cubicBezTo>
                  <a:pt x="908834" y="583758"/>
                  <a:pt x="908688" y="583868"/>
                  <a:pt x="908560" y="583978"/>
                </a:cubicBezTo>
                <a:cubicBezTo>
                  <a:pt x="908250" y="584251"/>
                  <a:pt x="907957" y="584525"/>
                  <a:pt x="907610" y="584763"/>
                </a:cubicBezTo>
                <a:cubicBezTo>
                  <a:pt x="907427" y="584891"/>
                  <a:pt x="907226" y="584964"/>
                  <a:pt x="907043" y="585073"/>
                </a:cubicBezTo>
                <a:cubicBezTo>
                  <a:pt x="906751" y="585256"/>
                  <a:pt x="906477" y="585438"/>
                  <a:pt x="906166" y="585585"/>
                </a:cubicBezTo>
                <a:lnTo>
                  <a:pt x="608405" y="718385"/>
                </a:lnTo>
                <a:cubicBezTo>
                  <a:pt x="608387" y="718403"/>
                  <a:pt x="608350" y="718403"/>
                  <a:pt x="608332" y="718421"/>
                </a:cubicBezTo>
                <a:cubicBezTo>
                  <a:pt x="608222" y="718458"/>
                  <a:pt x="608131" y="718494"/>
                  <a:pt x="608021" y="718531"/>
                </a:cubicBezTo>
                <a:cubicBezTo>
                  <a:pt x="607784" y="718622"/>
                  <a:pt x="607565" y="718714"/>
                  <a:pt x="607327" y="718787"/>
                </a:cubicBezTo>
                <a:cubicBezTo>
                  <a:pt x="607236" y="718805"/>
                  <a:pt x="607144" y="718823"/>
                  <a:pt x="607053" y="718860"/>
                </a:cubicBezTo>
                <a:cubicBezTo>
                  <a:pt x="606907" y="718896"/>
                  <a:pt x="606742" y="718951"/>
                  <a:pt x="606596" y="718987"/>
                </a:cubicBezTo>
                <a:cubicBezTo>
                  <a:pt x="606523" y="718987"/>
                  <a:pt x="606450" y="719006"/>
                  <a:pt x="606395" y="719024"/>
                </a:cubicBezTo>
                <a:cubicBezTo>
                  <a:pt x="606304" y="719024"/>
                  <a:pt x="606231" y="719042"/>
                  <a:pt x="606139" y="719060"/>
                </a:cubicBezTo>
                <a:cubicBezTo>
                  <a:pt x="606048" y="719079"/>
                  <a:pt x="605956" y="719079"/>
                  <a:pt x="605847" y="719097"/>
                </a:cubicBezTo>
                <a:cubicBezTo>
                  <a:pt x="605481" y="719152"/>
                  <a:pt x="605116" y="719170"/>
                  <a:pt x="604750" y="719188"/>
                </a:cubicBezTo>
                <a:cubicBezTo>
                  <a:pt x="604714" y="719188"/>
                  <a:pt x="604696" y="719188"/>
                  <a:pt x="604677" y="719188"/>
                </a:cubicBezTo>
                <a:cubicBezTo>
                  <a:pt x="604659" y="719188"/>
                  <a:pt x="604641" y="719188"/>
                  <a:pt x="604604" y="719188"/>
                </a:cubicBezTo>
                <a:cubicBezTo>
                  <a:pt x="604239" y="719170"/>
                  <a:pt x="603873" y="719152"/>
                  <a:pt x="603508" y="719097"/>
                </a:cubicBezTo>
                <a:cubicBezTo>
                  <a:pt x="603398" y="719079"/>
                  <a:pt x="603307" y="719079"/>
                  <a:pt x="603215" y="719060"/>
                </a:cubicBezTo>
                <a:cubicBezTo>
                  <a:pt x="603124" y="719042"/>
                  <a:pt x="603051" y="719024"/>
                  <a:pt x="602960" y="719024"/>
                </a:cubicBezTo>
                <a:cubicBezTo>
                  <a:pt x="602905" y="719006"/>
                  <a:pt x="602832" y="718987"/>
                  <a:pt x="602759" y="718987"/>
                </a:cubicBezTo>
                <a:cubicBezTo>
                  <a:pt x="602613" y="718951"/>
                  <a:pt x="602448" y="718896"/>
                  <a:pt x="602302" y="718860"/>
                </a:cubicBezTo>
                <a:cubicBezTo>
                  <a:pt x="602210" y="718823"/>
                  <a:pt x="602119" y="718805"/>
                  <a:pt x="602028" y="718787"/>
                </a:cubicBezTo>
                <a:cubicBezTo>
                  <a:pt x="601790" y="718714"/>
                  <a:pt x="601571" y="718622"/>
                  <a:pt x="601333" y="718531"/>
                </a:cubicBezTo>
                <a:cubicBezTo>
                  <a:pt x="601224" y="718494"/>
                  <a:pt x="601132" y="718458"/>
                  <a:pt x="601023" y="718421"/>
                </a:cubicBezTo>
                <a:cubicBezTo>
                  <a:pt x="601004" y="718403"/>
                  <a:pt x="600968" y="718403"/>
                  <a:pt x="600950" y="718385"/>
                </a:cubicBezTo>
                <a:lnTo>
                  <a:pt x="306916" y="587246"/>
                </a:lnTo>
                <a:lnTo>
                  <a:pt x="12864" y="718385"/>
                </a:lnTo>
                <a:cubicBezTo>
                  <a:pt x="12828" y="718403"/>
                  <a:pt x="12809" y="718421"/>
                  <a:pt x="12773" y="718421"/>
                </a:cubicBezTo>
                <a:cubicBezTo>
                  <a:pt x="12682" y="718458"/>
                  <a:pt x="12608" y="718494"/>
                  <a:pt x="12517" y="718531"/>
                </a:cubicBezTo>
                <a:cubicBezTo>
                  <a:pt x="12024" y="718714"/>
                  <a:pt x="11530" y="718878"/>
                  <a:pt x="11019" y="718987"/>
                </a:cubicBezTo>
                <a:cubicBezTo>
                  <a:pt x="10964" y="719006"/>
                  <a:pt x="10909" y="719006"/>
                  <a:pt x="10873" y="719006"/>
                </a:cubicBezTo>
                <a:cubicBezTo>
                  <a:pt x="10306" y="719115"/>
                  <a:pt x="9758" y="719188"/>
                  <a:pt x="9191" y="719188"/>
                </a:cubicBezTo>
                <a:cubicBezTo>
                  <a:pt x="9173" y="719188"/>
                  <a:pt x="9155" y="719188"/>
                  <a:pt x="9137" y="719188"/>
                </a:cubicBezTo>
                <a:cubicBezTo>
                  <a:pt x="9082" y="719188"/>
                  <a:pt x="9027" y="719170"/>
                  <a:pt x="8990" y="719170"/>
                </a:cubicBezTo>
                <a:cubicBezTo>
                  <a:pt x="8497" y="719170"/>
                  <a:pt x="8040" y="719115"/>
                  <a:pt x="7565" y="719024"/>
                </a:cubicBezTo>
                <a:cubicBezTo>
                  <a:pt x="7364" y="718987"/>
                  <a:pt x="7163" y="718951"/>
                  <a:pt x="6962" y="718896"/>
                </a:cubicBezTo>
                <a:cubicBezTo>
                  <a:pt x="6633" y="718823"/>
                  <a:pt x="6323" y="718714"/>
                  <a:pt x="5994" y="718604"/>
                </a:cubicBezTo>
                <a:cubicBezTo>
                  <a:pt x="5811" y="718531"/>
                  <a:pt x="5610" y="718476"/>
                  <a:pt x="5427" y="718385"/>
                </a:cubicBezTo>
                <a:cubicBezTo>
                  <a:pt x="4989" y="718202"/>
                  <a:pt x="4568" y="717965"/>
                  <a:pt x="4166" y="717709"/>
                </a:cubicBezTo>
                <a:cubicBezTo>
                  <a:pt x="4002" y="717600"/>
                  <a:pt x="3856" y="717472"/>
                  <a:pt x="3691" y="717362"/>
                </a:cubicBezTo>
                <a:cubicBezTo>
                  <a:pt x="3435" y="717161"/>
                  <a:pt x="3180" y="716942"/>
                  <a:pt x="2924" y="716723"/>
                </a:cubicBezTo>
                <a:cubicBezTo>
                  <a:pt x="2778" y="716577"/>
                  <a:pt x="2631" y="716431"/>
                  <a:pt x="2485" y="716285"/>
                </a:cubicBezTo>
                <a:cubicBezTo>
                  <a:pt x="2248" y="716029"/>
                  <a:pt x="2047" y="715773"/>
                  <a:pt x="1846" y="715518"/>
                </a:cubicBezTo>
                <a:cubicBezTo>
                  <a:pt x="1736" y="715353"/>
                  <a:pt x="1608" y="715207"/>
                  <a:pt x="1498" y="715025"/>
                </a:cubicBezTo>
                <a:cubicBezTo>
                  <a:pt x="1224" y="714641"/>
                  <a:pt x="1005" y="714221"/>
                  <a:pt x="804" y="713783"/>
                </a:cubicBezTo>
                <a:cubicBezTo>
                  <a:pt x="804" y="713765"/>
                  <a:pt x="786" y="713765"/>
                  <a:pt x="786" y="713746"/>
                </a:cubicBezTo>
                <a:cubicBezTo>
                  <a:pt x="566" y="713253"/>
                  <a:pt x="402" y="712724"/>
                  <a:pt x="274" y="712194"/>
                </a:cubicBezTo>
                <a:cubicBezTo>
                  <a:pt x="256" y="712121"/>
                  <a:pt x="238" y="712066"/>
                  <a:pt x="219" y="711993"/>
                </a:cubicBezTo>
                <a:cubicBezTo>
                  <a:pt x="128" y="711628"/>
                  <a:pt x="110" y="711244"/>
                  <a:pt x="73" y="710843"/>
                </a:cubicBezTo>
                <a:cubicBezTo>
                  <a:pt x="55" y="710624"/>
                  <a:pt x="18" y="710404"/>
                  <a:pt x="18" y="710167"/>
                </a:cubicBezTo>
                <a:cubicBezTo>
                  <a:pt x="18" y="710130"/>
                  <a:pt x="0" y="710094"/>
                  <a:pt x="0" y="710057"/>
                </a:cubicBezTo>
                <a:lnTo>
                  <a:pt x="0" y="141931"/>
                </a:lnTo>
                <a:cubicBezTo>
                  <a:pt x="0" y="141621"/>
                  <a:pt x="55" y="141328"/>
                  <a:pt x="91" y="141036"/>
                </a:cubicBezTo>
                <a:cubicBezTo>
                  <a:pt x="110" y="140781"/>
                  <a:pt x="128" y="140525"/>
                  <a:pt x="164" y="140269"/>
                </a:cubicBezTo>
                <a:cubicBezTo>
                  <a:pt x="238" y="139886"/>
                  <a:pt x="347" y="139539"/>
                  <a:pt x="475" y="139192"/>
                </a:cubicBezTo>
                <a:cubicBezTo>
                  <a:pt x="530" y="138973"/>
                  <a:pt x="585" y="138772"/>
                  <a:pt x="658" y="138571"/>
                </a:cubicBezTo>
                <a:cubicBezTo>
                  <a:pt x="786" y="138224"/>
                  <a:pt x="968" y="137914"/>
                  <a:pt x="1151" y="137585"/>
                </a:cubicBezTo>
                <a:cubicBezTo>
                  <a:pt x="1261" y="137384"/>
                  <a:pt x="1352" y="137183"/>
                  <a:pt x="1462" y="137000"/>
                </a:cubicBezTo>
                <a:cubicBezTo>
                  <a:pt x="1663" y="136708"/>
                  <a:pt x="1882" y="136453"/>
                  <a:pt x="2101" y="136179"/>
                </a:cubicBezTo>
                <a:cubicBezTo>
                  <a:pt x="2248" y="135978"/>
                  <a:pt x="2394" y="135777"/>
                  <a:pt x="2577" y="135613"/>
                </a:cubicBezTo>
                <a:cubicBezTo>
                  <a:pt x="2814" y="135357"/>
                  <a:pt x="3088" y="135138"/>
                  <a:pt x="3344" y="134919"/>
                </a:cubicBezTo>
                <a:cubicBezTo>
                  <a:pt x="3545" y="134772"/>
                  <a:pt x="3709" y="134590"/>
                  <a:pt x="3910" y="134462"/>
                </a:cubicBezTo>
                <a:cubicBezTo>
                  <a:pt x="4258" y="134206"/>
                  <a:pt x="4623" y="134024"/>
                  <a:pt x="5007" y="133823"/>
                </a:cubicBezTo>
                <a:cubicBezTo>
                  <a:pt x="5153" y="133750"/>
                  <a:pt x="5263" y="133659"/>
                  <a:pt x="5427" y="133585"/>
                </a:cubicBezTo>
                <a:lnTo>
                  <a:pt x="5555" y="133531"/>
                </a:lnTo>
                <a:cubicBezTo>
                  <a:pt x="5573" y="133531"/>
                  <a:pt x="5592" y="133512"/>
                  <a:pt x="5610" y="133512"/>
                </a:cubicBezTo>
                <a:lnTo>
                  <a:pt x="303188" y="785"/>
                </a:lnTo>
                <a:cubicBezTo>
                  <a:pt x="303225" y="767"/>
                  <a:pt x="303280" y="767"/>
                  <a:pt x="303316" y="749"/>
                </a:cubicBezTo>
                <a:cubicBezTo>
                  <a:pt x="303353" y="730"/>
                  <a:pt x="303408" y="712"/>
                  <a:pt x="303463" y="694"/>
                </a:cubicBezTo>
                <a:cubicBezTo>
                  <a:pt x="303755" y="566"/>
                  <a:pt x="304047" y="493"/>
                  <a:pt x="304358" y="402"/>
                </a:cubicBezTo>
                <a:cubicBezTo>
                  <a:pt x="304595" y="329"/>
                  <a:pt x="304833" y="237"/>
                  <a:pt x="305071" y="183"/>
                </a:cubicBezTo>
                <a:cubicBezTo>
                  <a:pt x="305089" y="183"/>
                  <a:pt x="305125" y="183"/>
                  <a:pt x="305144" y="183"/>
                </a:cubicBezTo>
                <a:cubicBezTo>
                  <a:pt x="305454" y="128"/>
                  <a:pt x="305747" y="110"/>
                  <a:pt x="306057" y="73"/>
                </a:cubicBezTo>
                <a:cubicBezTo>
                  <a:pt x="306331" y="55"/>
                  <a:pt x="306605" y="0"/>
                  <a:pt x="306880" y="0"/>
                </a:cubicBezTo>
                <a:cubicBezTo>
                  <a:pt x="306898" y="0"/>
                  <a:pt x="306898" y="0"/>
                  <a:pt x="306916" y="0"/>
                </a:cubicBezTo>
                <a:lnTo>
                  <a:pt x="306934" y="0"/>
                </a:lnTo>
                <a:cubicBezTo>
                  <a:pt x="307227" y="0"/>
                  <a:pt x="307501" y="55"/>
                  <a:pt x="307775" y="73"/>
                </a:cubicBezTo>
                <a:cubicBezTo>
                  <a:pt x="308086" y="110"/>
                  <a:pt x="308378" y="128"/>
                  <a:pt x="308652" y="183"/>
                </a:cubicBezTo>
                <a:cubicBezTo>
                  <a:pt x="308707" y="183"/>
                  <a:pt x="308743" y="183"/>
                  <a:pt x="308780" y="201"/>
                </a:cubicBezTo>
                <a:cubicBezTo>
                  <a:pt x="309018" y="237"/>
                  <a:pt x="309237" y="329"/>
                  <a:pt x="309474" y="402"/>
                </a:cubicBezTo>
                <a:cubicBezTo>
                  <a:pt x="309767" y="493"/>
                  <a:pt x="310059" y="566"/>
                  <a:pt x="310333" y="676"/>
                </a:cubicBezTo>
                <a:cubicBezTo>
                  <a:pt x="310406" y="712"/>
                  <a:pt x="310461" y="730"/>
                  <a:pt x="310534" y="749"/>
                </a:cubicBezTo>
                <a:cubicBezTo>
                  <a:pt x="310571" y="767"/>
                  <a:pt x="310607" y="767"/>
                  <a:pt x="310626" y="785"/>
                </a:cubicBezTo>
                <a:lnTo>
                  <a:pt x="604677" y="131924"/>
                </a:lnTo>
                <a:lnTo>
                  <a:pt x="898729" y="785"/>
                </a:lnTo>
                <a:cubicBezTo>
                  <a:pt x="898747" y="767"/>
                  <a:pt x="898784" y="767"/>
                  <a:pt x="898821" y="749"/>
                </a:cubicBezTo>
                <a:cubicBezTo>
                  <a:pt x="899040" y="657"/>
                  <a:pt x="899296" y="603"/>
                  <a:pt x="899515" y="511"/>
                </a:cubicBezTo>
                <a:cubicBezTo>
                  <a:pt x="899880" y="402"/>
                  <a:pt x="900228" y="274"/>
                  <a:pt x="900575" y="201"/>
                </a:cubicBezTo>
                <a:cubicBezTo>
                  <a:pt x="900648" y="183"/>
                  <a:pt x="900721" y="183"/>
                  <a:pt x="900794" y="164"/>
                </a:cubicBezTo>
                <a:cubicBezTo>
                  <a:pt x="901342" y="73"/>
                  <a:pt x="901872" y="0"/>
                  <a:pt x="902420" y="0"/>
                </a:cubicBezTo>
                <a:lnTo>
                  <a:pt x="902439" y="0"/>
                </a:lnTo>
                <a:cubicBezTo>
                  <a:pt x="902512" y="0"/>
                  <a:pt x="902567" y="18"/>
                  <a:pt x="902640" y="18"/>
                </a:cubicBezTo>
                <a:cubicBezTo>
                  <a:pt x="903170" y="37"/>
                  <a:pt x="903699" y="73"/>
                  <a:pt x="904211" y="183"/>
                </a:cubicBezTo>
                <a:cubicBezTo>
                  <a:pt x="904376" y="219"/>
                  <a:pt x="904522" y="274"/>
                  <a:pt x="904686" y="310"/>
                </a:cubicBezTo>
                <a:cubicBezTo>
                  <a:pt x="905088" y="420"/>
                  <a:pt x="905509" y="530"/>
                  <a:pt x="905892" y="694"/>
                </a:cubicBezTo>
                <a:cubicBezTo>
                  <a:pt x="906075" y="749"/>
                  <a:pt x="906221" y="858"/>
                  <a:pt x="906386" y="931"/>
                </a:cubicBezTo>
                <a:cubicBezTo>
                  <a:pt x="906751" y="1114"/>
                  <a:pt x="907117" y="1297"/>
                  <a:pt x="907464" y="1516"/>
                </a:cubicBezTo>
                <a:cubicBezTo>
                  <a:pt x="907610" y="1607"/>
                  <a:pt x="907720" y="1717"/>
                  <a:pt x="907866" y="1808"/>
                </a:cubicBezTo>
                <a:cubicBezTo>
                  <a:pt x="908195" y="2064"/>
                  <a:pt x="908542" y="2319"/>
                  <a:pt x="908834" y="2630"/>
                </a:cubicBezTo>
                <a:cubicBezTo>
                  <a:pt x="908962" y="2739"/>
                  <a:pt x="909054" y="2867"/>
                  <a:pt x="909163" y="2995"/>
                </a:cubicBezTo>
                <a:cubicBezTo>
                  <a:pt x="909437" y="3305"/>
                  <a:pt x="909730" y="3616"/>
                  <a:pt x="909967" y="3963"/>
                </a:cubicBezTo>
                <a:cubicBezTo>
                  <a:pt x="910095" y="4145"/>
                  <a:pt x="910168" y="4328"/>
                  <a:pt x="910278" y="4529"/>
                </a:cubicBezTo>
                <a:cubicBezTo>
                  <a:pt x="910461" y="4803"/>
                  <a:pt x="910643" y="5077"/>
                  <a:pt x="910789" y="5406"/>
                </a:cubicBezTo>
                <a:cubicBezTo>
                  <a:pt x="910808" y="5442"/>
                  <a:pt x="910808" y="5479"/>
                  <a:pt x="910826" y="5533"/>
                </a:cubicBezTo>
                <a:cubicBezTo>
                  <a:pt x="910917" y="5716"/>
                  <a:pt x="910954" y="5917"/>
                  <a:pt x="911027" y="6118"/>
                </a:cubicBezTo>
                <a:cubicBezTo>
                  <a:pt x="911155" y="6501"/>
                  <a:pt x="911301" y="6885"/>
                  <a:pt x="911374" y="7268"/>
                </a:cubicBezTo>
                <a:cubicBezTo>
                  <a:pt x="911392" y="7360"/>
                  <a:pt x="911392" y="7451"/>
                  <a:pt x="911411" y="7542"/>
                </a:cubicBezTo>
                <a:cubicBezTo>
                  <a:pt x="911502" y="8053"/>
                  <a:pt x="911575" y="8565"/>
                  <a:pt x="911575" y="9076"/>
                </a:cubicBezTo>
                <a:close/>
              </a:path>
            </a:pathLst>
          </a:custGeom>
          <a:solidFill>
            <a:srgbClr val="1D3557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16" name="Google Shape;4116;p33"/>
          <p:cNvSpPr/>
          <p:nvPr/>
        </p:nvSpPr>
        <p:spPr>
          <a:xfrm>
            <a:off x="6875327" y="3091533"/>
            <a:ext cx="437514" cy="336392"/>
          </a:xfrm>
          <a:custGeom>
            <a:rect b="b" l="l" r="r" t="t"/>
            <a:pathLst>
              <a:path extrusionOk="0" h="672784" w="875028">
                <a:moveTo>
                  <a:pt x="861927" y="470115"/>
                </a:moveTo>
                <a:cubicBezTo>
                  <a:pt x="865856" y="471101"/>
                  <a:pt x="869858" y="471758"/>
                  <a:pt x="873859" y="472051"/>
                </a:cubicBezTo>
                <a:cubicBezTo>
                  <a:pt x="874261" y="472069"/>
                  <a:pt x="874645" y="472178"/>
                  <a:pt x="875029" y="472252"/>
                </a:cubicBezTo>
                <a:lnTo>
                  <a:pt x="875029" y="0"/>
                </a:lnTo>
                <a:lnTo>
                  <a:pt x="595541" y="124655"/>
                </a:lnTo>
                <a:lnTo>
                  <a:pt x="595541" y="270330"/>
                </a:lnTo>
                <a:cubicBezTo>
                  <a:pt x="598355" y="268577"/>
                  <a:pt x="601132" y="266952"/>
                  <a:pt x="603892" y="265473"/>
                </a:cubicBezTo>
                <a:cubicBezTo>
                  <a:pt x="608350" y="263099"/>
                  <a:pt x="613869" y="264779"/>
                  <a:pt x="616263" y="269216"/>
                </a:cubicBezTo>
                <a:cubicBezTo>
                  <a:pt x="618638" y="273672"/>
                  <a:pt x="616957" y="279205"/>
                  <a:pt x="612517" y="281580"/>
                </a:cubicBezTo>
                <a:cubicBezTo>
                  <a:pt x="607071" y="284483"/>
                  <a:pt x="601480" y="288062"/>
                  <a:pt x="595541" y="292427"/>
                </a:cubicBezTo>
                <a:lnTo>
                  <a:pt x="595541" y="672785"/>
                </a:lnTo>
                <a:lnTo>
                  <a:pt x="875029" y="548130"/>
                </a:lnTo>
                <a:lnTo>
                  <a:pt x="875029" y="490093"/>
                </a:lnTo>
                <a:cubicBezTo>
                  <a:pt x="874444" y="490221"/>
                  <a:pt x="873823" y="490294"/>
                  <a:pt x="873202" y="490294"/>
                </a:cubicBezTo>
                <a:cubicBezTo>
                  <a:pt x="872982" y="490294"/>
                  <a:pt x="872763" y="490276"/>
                  <a:pt x="872525" y="490258"/>
                </a:cubicBezTo>
                <a:cubicBezTo>
                  <a:pt x="867482" y="489892"/>
                  <a:pt x="862402" y="489071"/>
                  <a:pt x="857432" y="487811"/>
                </a:cubicBezTo>
                <a:cubicBezTo>
                  <a:pt x="852553" y="486569"/>
                  <a:pt x="849593" y="481602"/>
                  <a:pt x="850835" y="476726"/>
                </a:cubicBezTo>
                <a:cubicBezTo>
                  <a:pt x="852060" y="471832"/>
                  <a:pt x="857030" y="468873"/>
                  <a:pt x="861927" y="470115"/>
                </a:cubicBezTo>
                <a:close/>
                <a:moveTo>
                  <a:pt x="679323" y="267408"/>
                </a:moveTo>
                <a:cubicBezTo>
                  <a:pt x="678209" y="271462"/>
                  <a:pt x="674517" y="274110"/>
                  <a:pt x="670516" y="274110"/>
                </a:cubicBezTo>
                <a:cubicBezTo>
                  <a:pt x="669712" y="274110"/>
                  <a:pt x="668889" y="274019"/>
                  <a:pt x="668085" y="273782"/>
                </a:cubicBezTo>
                <a:cubicBezTo>
                  <a:pt x="662585" y="272284"/>
                  <a:pt x="656993" y="271462"/>
                  <a:pt x="651475" y="271371"/>
                </a:cubicBezTo>
                <a:cubicBezTo>
                  <a:pt x="649045" y="271335"/>
                  <a:pt x="646413" y="271408"/>
                  <a:pt x="643910" y="271627"/>
                </a:cubicBezTo>
                <a:cubicBezTo>
                  <a:pt x="638866" y="272120"/>
                  <a:pt x="634444" y="268394"/>
                  <a:pt x="633988" y="263354"/>
                </a:cubicBezTo>
                <a:cubicBezTo>
                  <a:pt x="633531" y="258332"/>
                  <a:pt x="637240" y="253895"/>
                  <a:pt x="642265" y="253456"/>
                </a:cubicBezTo>
                <a:cubicBezTo>
                  <a:pt x="645427" y="253164"/>
                  <a:pt x="648606" y="253055"/>
                  <a:pt x="651786" y="253109"/>
                </a:cubicBezTo>
                <a:cubicBezTo>
                  <a:pt x="658857" y="253237"/>
                  <a:pt x="665966" y="254278"/>
                  <a:pt x="672928" y="256177"/>
                </a:cubicBezTo>
                <a:cubicBezTo>
                  <a:pt x="677788" y="257510"/>
                  <a:pt x="680657" y="262532"/>
                  <a:pt x="679323" y="267408"/>
                </a:cubicBezTo>
                <a:close/>
                <a:moveTo>
                  <a:pt x="729264" y="307493"/>
                </a:moveTo>
                <a:cubicBezTo>
                  <a:pt x="727528" y="309009"/>
                  <a:pt x="725390" y="309739"/>
                  <a:pt x="723270" y="309739"/>
                </a:cubicBezTo>
                <a:cubicBezTo>
                  <a:pt x="720712" y="309739"/>
                  <a:pt x="718172" y="308680"/>
                  <a:pt x="716363" y="306617"/>
                </a:cubicBezTo>
                <a:cubicBezTo>
                  <a:pt x="710461" y="299823"/>
                  <a:pt x="704157" y="293870"/>
                  <a:pt x="697633" y="288903"/>
                </a:cubicBezTo>
                <a:cubicBezTo>
                  <a:pt x="693613" y="285853"/>
                  <a:pt x="692845" y="280119"/>
                  <a:pt x="695897" y="276119"/>
                </a:cubicBezTo>
                <a:cubicBezTo>
                  <a:pt x="698949" y="272102"/>
                  <a:pt x="704686" y="271316"/>
                  <a:pt x="708707" y="274384"/>
                </a:cubicBezTo>
                <a:cubicBezTo>
                  <a:pt x="716217" y="280100"/>
                  <a:pt x="723435" y="286912"/>
                  <a:pt x="730141" y="294618"/>
                </a:cubicBezTo>
                <a:cubicBezTo>
                  <a:pt x="733467" y="298417"/>
                  <a:pt x="733065" y="304188"/>
                  <a:pt x="729264" y="307493"/>
                </a:cubicBezTo>
                <a:close/>
                <a:moveTo>
                  <a:pt x="756875" y="364634"/>
                </a:moveTo>
                <a:cubicBezTo>
                  <a:pt x="753457" y="364634"/>
                  <a:pt x="750168" y="362699"/>
                  <a:pt x="748615" y="359412"/>
                </a:cubicBezTo>
                <a:cubicBezTo>
                  <a:pt x="744065" y="349824"/>
                  <a:pt x="740155" y="342191"/>
                  <a:pt x="736299" y="335361"/>
                </a:cubicBezTo>
                <a:cubicBezTo>
                  <a:pt x="733832" y="330978"/>
                  <a:pt x="735385" y="325408"/>
                  <a:pt x="739771" y="322924"/>
                </a:cubicBezTo>
                <a:cubicBezTo>
                  <a:pt x="744175" y="320441"/>
                  <a:pt x="749730" y="321993"/>
                  <a:pt x="752215" y="326394"/>
                </a:cubicBezTo>
                <a:cubicBezTo>
                  <a:pt x="756290" y="333589"/>
                  <a:pt x="760383" y="341606"/>
                  <a:pt x="765134" y="351577"/>
                </a:cubicBezTo>
                <a:cubicBezTo>
                  <a:pt x="767290" y="356143"/>
                  <a:pt x="765335" y="361585"/>
                  <a:pt x="760785" y="363740"/>
                </a:cubicBezTo>
                <a:cubicBezTo>
                  <a:pt x="759524" y="364342"/>
                  <a:pt x="758190" y="364634"/>
                  <a:pt x="756875" y="364634"/>
                </a:cubicBezTo>
                <a:close/>
                <a:moveTo>
                  <a:pt x="789584" y="421484"/>
                </a:moveTo>
                <a:cubicBezTo>
                  <a:pt x="788158" y="422305"/>
                  <a:pt x="786605" y="422689"/>
                  <a:pt x="785070" y="422689"/>
                </a:cubicBezTo>
                <a:cubicBezTo>
                  <a:pt x="781891" y="422689"/>
                  <a:pt x="778802" y="421027"/>
                  <a:pt x="777121" y="418069"/>
                </a:cubicBezTo>
                <a:cubicBezTo>
                  <a:pt x="772991" y="410837"/>
                  <a:pt x="768880" y="402820"/>
                  <a:pt x="764147" y="392886"/>
                </a:cubicBezTo>
                <a:cubicBezTo>
                  <a:pt x="761973" y="388338"/>
                  <a:pt x="763910" y="382878"/>
                  <a:pt x="768460" y="380723"/>
                </a:cubicBezTo>
                <a:cubicBezTo>
                  <a:pt x="773028" y="378550"/>
                  <a:pt x="778473" y="380486"/>
                  <a:pt x="780648" y="385051"/>
                </a:cubicBezTo>
                <a:cubicBezTo>
                  <a:pt x="785180" y="394566"/>
                  <a:pt x="789108" y="402199"/>
                  <a:pt x="793001" y="409029"/>
                </a:cubicBezTo>
                <a:cubicBezTo>
                  <a:pt x="795504" y="413412"/>
                  <a:pt x="793969" y="418982"/>
                  <a:pt x="789584" y="421484"/>
                </a:cubicBezTo>
                <a:close/>
                <a:moveTo>
                  <a:pt x="833732" y="468033"/>
                </a:moveTo>
                <a:cubicBezTo>
                  <a:pt x="831941" y="470425"/>
                  <a:pt x="829200" y="471685"/>
                  <a:pt x="826422" y="471685"/>
                </a:cubicBezTo>
                <a:cubicBezTo>
                  <a:pt x="824504" y="471685"/>
                  <a:pt x="822585" y="471083"/>
                  <a:pt x="820940" y="469859"/>
                </a:cubicBezTo>
                <a:cubicBezTo>
                  <a:pt x="813430" y="464216"/>
                  <a:pt x="806176" y="457441"/>
                  <a:pt x="799378" y="449716"/>
                </a:cubicBezTo>
                <a:cubicBezTo>
                  <a:pt x="796052" y="445918"/>
                  <a:pt x="796418" y="440147"/>
                  <a:pt x="800219" y="436824"/>
                </a:cubicBezTo>
                <a:cubicBezTo>
                  <a:pt x="804001" y="433500"/>
                  <a:pt x="809775" y="433865"/>
                  <a:pt x="813101" y="437664"/>
                </a:cubicBezTo>
                <a:cubicBezTo>
                  <a:pt x="819076" y="444439"/>
                  <a:pt x="825399" y="450374"/>
                  <a:pt x="831922" y="455250"/>
                </a:cubicBezTo>
                <a:cubicBezTo>
                  <a:pt x="835943" y="458281"/>
                  <a:pt x="836765" y="463997"/>
                  <a:pt x="833732" y="468033"/>
                </a:cubicBezTo>
                <a:close/>
                <a:moveTo>
                  <a:pt x="297780" y="548130"/>
                </a:moveTo>
                <a:lnTo>
                  <a:pt x="577268" y="672785"/>
                </a:lnTo>
                <a:lnTo>
                  <a:pt x="577268" y="293322"/>
                </a:lnTo>
                <a:cubicBezTo>
                  <a:pt x="575641" y="290455"/>
                  <a:pt x="575678" y="287003"/>
                  <a:pt x="577268" y="284246"/>
                </a:cubicBezTo>
                <a:lnTo>
                  <a:pt x="577268" y="124655"/>
                </a:lnTo>
                <a:lnTo>
                  <a:pt x="297780" y="0"/>
                </a:lnTo>
                <a:lnTo>
                  <a:pt x="297780" y="548130"/>
                </a:lnTo>
                <a:close/>
                <a:moveTo>
                  <a:pt x="407693" y="365840"/>
                </a:moveTo>
                <a:cubicBezTo>
                  <a:pt x="399981" y="371464"/>
                  <a:pt x="391795" y="376669"/>
                  <a:pt x="383353" y="381289"/>
                </a:cubicBezTo>
                <a:cubicBezTo>
                  <a:pt x="381964" y="382056"/>
                  <a:pt x="380447" y="382421"/>
                  <a:pt x="378967" y="382421"/>
                </a:cubicBezTo>
                <a:cubicBezTo>
                  <a:pt x="375733" y="382421"/>
                  <a:pt x="372608" y="380705"/>
                  <a:pt x="370945" y="377692"/>
                </a:cubicBezTo>
                <a:cubicBezTo>
                  <a:pt x="368515" y="373272"/>
                  <a:pt x="370123" y="367721"/>
                  <a:pt x="374563" y="365292"/>
                </a:cubicBezTo>
                <a:cubicBezTo>
                  <a:pt x="382311" y="361037"/>
                  <a:pt x="389840" y="356252"/>
                  <a:pt x="396911" y="351084"/>
                </a:cubicBezTo>
                <a:cubicBezTo>
                  <a:pt x="400986" y="348107"/>
                  <a:pt x="406706" y="349002"/>
                  <a:pt x="409684" y="353075"/>
                </a:cubicBezTo>
                <a:cubicBezTo>
                  <a:pt x="412663" y="357147"/>
                  <a:pt x="411768" y="362863"/>
                  <a:pt x="407693" y="365840"/>
                </a:cubicBezTo>
                <a:close/>
                <a:moveTo>
                  <a:pt x="447510" y="381855"/>
                </a:moveTo>
                <a:cubicBezTo>
                  <a:pt x="447217" y="381855"/>
                  <a:pt x="446925" y="381837"/>
                  <a:pt x="446651" y="381819"/>
                </a:cubicBezTo>
                <a:cubicBezTo>
                  <a:pt x="436601" y="380869"/>
                  <a:pt x="426660" y="378093"/>
                  <a:pt x="417067" y="373546"/>
                </a:cubicBezTo>
                <a:cubicBezTo>
                  <a:pt x="412517" y="371391"/>
                  <a:pt x="410580" y="365949"/>
                  <a:pt x="412736" y="361384"/>
                </a:cubicBezTo>
                <a:cubicBezTo>
                  <a:pt x="414892" y="356837"/>
                  <a:pt x="420356" y="354883"/>
                  <a:pt x="424906" y="357056"/>
                </a:cubicBezTo>
                <a:cubicBezTo>
                  <a:pt x="432562" y="360672"/>
                  <a:pt x="440438" y="362900"/>
                  <a:pt x="448350" y="363630"/>
                </a:cubicBezTo>
                <a:cubicBezTo>
                  <a:pt x="453376" y="364105"/>
                  <a:pt x="457067" y="368561"/>
                  <a:pt x="456592" y="373583"/>
                </a:cubicBezTo>
                <a:cubicBezTo>
                  <a:pt x="456153" y="378313"/>
                  <a:pt x="452170" y="381855"/>
                  <a:pt x="447510" y="381855"/>
                </a:cubicBezTo>
                <a:close/>
                <a:moveTo>
                  <a:pt x="530854" y="324988"/>
                </a:moveTo>
                <a:cubicBezTo>
                  <a:pt x="535952" y="320422"/>
                  <a:pt x="541142" y="315601"/>
                  <a:pt x="546148" y="310945"/>
                </a:cubicBezTo>
                <a:lnTo>
                  <a:pt x="551100" y="306343"/>
                </a:lnTo>
                <a:cubicBezTo>
                  <a:pt x="554810" y="302909"/>
                  <a:pt x="560584" y="303129"/>
                  <a:pt x="564020" y="306817"/>
                </a:cubicBezTo>
                <a:cubicBezTo>
                  <a:pt x="567455" y="310525"/>
                  <a:pt x="567236" y="316295"/>
                  <a:pt x="563526" y="319729"/>
                </a:cubicBezTo>
                <a:lnTo>
                  <a:pt x="558592" y="324312"/>
                </a:lnTo>
                <a:cubicBezTo>
                  <a:pt x="553513" y="329042"/>
                  <a:pt x="548268" y="333918"/>
                  <a:pt x="543042" y="338593"/>
                </a:cubicBezTo>
                <a:cubicBezTo>
                  <a:pt x="541288" y="340164"/>
                  <a:pt x="539113" y="340931"/>
                  <a:pt x="536939" y="340931"/>
                </a:cubicBezTo>
                <a:cubicBezTo>
                  <a:pt x="534435" y="340931"/>
                  <a:pt x="531950" y="339908"/>
                  <a:pt x="530141" y="337899"/>
                </a:cubicBezTo>
                <a:cubicBezTo>
                  <a:pt x="526779" y="334137"/>
                  <a:pt x="527090" y="328366"/>
                  <a:pt x="530854" y="324988"/>
                </a:cubicBezTo>
                <a:close/>
                <a:moveTo>
                  <a:pt x="515687" y="349696"/>
                </a:moveTo>
                <a:cubicBezTo>
                  <a:pt x="518483" y="353896"/>
                  <a:pt x="517350" y="359558"/>
                  <a:pt x="513147" y="362370"/>
                </a:cubicBezTo>
                <a:cubicBezTo>
                  <a:pt x="504102" y="368396"/>
                  <a:pt x="495495" y="372907"/>
                  <a:pt x="486852" y="376139"/>
                </a:cubicBezTo>
                <a:cubicBezTo>
                  <a:pt x="485810" y="376541"/>
                  <a:pt x="484714" y="376724"/>
                  <a:pt x="483654" y="376724"/>
                </a:cubicBezTo>
                <a:cubicBezTo>
                  <a:pt x="479945" y="376724"/>
                  <a:pt x="476473" y="374459"/>
                  <a:pt x="475102" y="370807"/>
                </a:cubicBezTo>
                <a:cubicBezTo>
                  <a:pt x="473330" y="366077"/>
                  <a:pt x="475724" y="360818"/>
                  <a:pt x="480438" y="359046"/>
                </a:cubicBezTo>
                <a:cubicBezTo>
                  <a:pt x="487766" y="356307"/>
                  <a:pt x="495148" y="352417"/>
                  <a:pt x="503024" y="347176"/>
                </a:cubicBezTo>
                <a:cubicBezTo>
                  <a:pt x="507208" y="344364"/>
                  <a:pt x="512891" y="345514"/>
                  <a:pt x="515687" y="349696"/>
                </a:cubicBezTo>
                <a:close/>
                <a:moveTo>
                  <a:pt x="482156" y="255502"/>
                </a:moveTo>
                <a:cubicBezTo>
                  <a:pt x="480877" y="264925"/>
                  <a:pt x="478209" y="274622"/>
                  <a:pt x="474243" y="284337"/>
                </a:cubicBezTo>
                <a:cubicBezTo>
                  <a:pt x="472800" y="287862"/>
                  <a:pt x="469383" y="290016"/>
                  <a:pt x="465783" y="290016"/>
                </a:cubicBezTo>
                <a:cubicBezTo>
                  <a:pt x="464632" y="290016"/>
                  <a:pt x="463462" y="289797"/>
                  <a:pt x="462329" y="289341"/>
                </a:cubicBezTo>
                <a:cubicBezTo>
                  <a:pt x="457670" y="287423"/>
                  <a:pt x="455422" y="282091"/>
                  <a:pt x="457341" y="277434"/>
                </a:cubicBezTo>
                <a:cubicBezTo>
                  <a:pt x="460721" y="269143"/>
                  <a:pt x="462969" y="260944"/>
                  <a:pt x="464047" y="253055"/>
                </a:cubicBezTo>
                <a:cubicBezTo>
                  <a:pt x="464723" y="248051"/>
                  <a:pt x="469310" y="244544"/>
                  <a:pt x="474317" y="245220"/>
                </a:cubicBezTo>
                <a:cubicBezTo>
                  <a:pt x="479323" y="245896"/>
                  <a:pt x="482832" y="250498"/>
                  <a:pt x="482156" y="255502"/>
                </a:cubicBezTo>
                <a:close/>
                <a:moveTo>
                  <a:pt x="449940" y="187294"/>
                </a:moveTo>
                <a:cubicBezTo>
                  <a:pt x="453704" y="183933"/>
                  <a:pt x="459497" y="184280"/>
                  <a:pt x="462841" y="188042"/>
                </a:cubicBezTo>
                <a:cubicBezTo>
                  <a:pt x="469602" y="195639"/>
                  <a:pt x="475011" y="204916"/>
                  <a:pt x="478483" y="214869"/>
                </a:cubicBezTo>
                <a:cubicBezTo>
                  <a:pt x="480146" y="219635"/>
                  <a:pt x="477642" y="224840"/>
                  <a:pt x="472873" y="226502"/>
                </a:cubicBezTo>
                <a:cubicBezTo>
                  <a:pt x="471886" y="226849"/>
                  <a:pt x="470863" y="227013"/>
                  <a:pt x="469858" y="227013"/>
                </a:cubicBezTo>
                <a:cubicBezTo>
                  <a:pt x="466094" y="227013"/>
                  <a:pt x="462549" y="224657"/>
                  <a:pt x="461233" y="220895"/>
                </a:cubicBezTo>
                <a:cubicBezTo>
                  <a:pt x="458529" y="213171"/>
                  <a:pt x="454362" y="206012"/>
                  <a:pt x="449191" y="200186"/>
                </a:cubicBezTo>
                <a:cubicBezTo>
                  <a:pt x="445829" y="196406"/>
                  <a:pt x="446176" y="190635"/>
                  <a:pt x="449940" y="187294"/>
                </a:cubicBezTo>
                <a:close/>
                <a:moveTo>
                  <a:pt x="453047" y="305539"/>
                </a:moveTo>
                <a:cubicBezTo>
                  <a:pt x="457140" y="308479"/>
                  <a:pt x="458090" y="314177"/>
                  <a:pt x="455148" y="318268"/>
                </a:cubicBezTo>
                <a:cubicBezTo>
                  <a:pt x="449575" y="326029"/>
                  <a:pt x="443362" y="333516"/>
                  <a:pt x="436656" y="340529"/>
                </a:cubicBezTo>
                <a:cubicBezTo>
                  <a:pt x="434865" y="342410"/>
                  <a:pt x="432453" y="343341"/>
                  <a:pt x="430059" y="343341"/>
                </a:cubicBezTo>
                <a:cubicBezTo>
                  <a:pt x="427775" y="343341"/>
                  <a:pt x="425509" y="342501"/>
                  <a:pt x="423736" y="340821"/>
                </a:cubicBezTo>
                <a:cubicBezTo>
                  <a:pt x="420082" y="337333"/>
                  <a:pt x="419954" y="331544"/>
                  <a:pt x="423444" y="327910"/>
                </a:cubicBezTo>
                <a:cubicBezTo>
                  <a:pt x="429547" y="321518"/>
                  <a:pt x="435230" y="314688"/>
                  <a:pt x="440292" y="307621"/>
                </a:cubicBezTo>
                <a:cubicBezTo>
                  <a:pt x="443234" y="303530"/>
                  <a:pt x="448953" y="302599"/>
                  <a:pt x="453047" y="305539"/>
                </a:cubicBezTo>
                <a:close/>
                <a:moveTo>
                  <a:pt x="394262" y="170347"/>
                </a:moveTo>
                <a:cubicBezTo>
                  <a:pt x="401571" y="167607"/>
                  <a:pt x="409045" y="166219"/>
                  <a:pt x="416482" y="166219"/>
                </a:cubicBezTo>
                <a:cubicBezTo>
                  <a:pt x="419662" y="166201"/>
                  <a:pt x="423006" y="166493"/>
                  <a:pt x="426203" y="167023"/>
                </a:cubicBezTo>
                <a:cubicBezTo>
                  <a:pt x="431174" y="167863"/>
                  <a:pt x="434518" y="172575"/>
                  <a:pt x="433677" y="177560"/>
                </a:cubicBezTo>
                <a:cubicBezTo>
                  <a:pt x="432836" y="182527"/>
                  <a:pt x="428122" y="185887"/>
                  <a:pt x="423152" y="185029"/>
                </a:cubicBezTo>
                <a:cubicBezTo>
                  <a:pt x="420959" y="184664"/>
                  <a:pt x="418730" y="184481"/>
                  <a:pt x="416500" y="184481"/>
                </a:cubicBezTo>
                <a:lnTo>
                  <a:pt x="416482" y="184481"/>
                </a:lnTo>
                <a:cubicBezTo>
                  <a:pt x="411256" y="184481"/>
                  <a:pt x="405938" y="185467"/>
                  <a:pt x="400676" y="187440"/>
                </a:cubicBezTo>
                <a:cubicBezTo>
                  <a:pt x="399616" y="187841"/>
                  <a:pt x="398538" y="188042"/>
                  <a:pt x="397460" y="188042"/>
                </a:cubicBezTo>
                <a:cubicBezTo>
                  <a:pt x="393768" y="188042"/>
                  <a:pt x="390297" y="185778"/>
                  <a:pt x="388908" y="182107"/>
                </a:cubicBezTo>
                <a:cubicBezTo>
                  <a:pt x="387135" y="177396"/>
                  <a:pt x="389529" y="172118"/>
                  <a:pt x="394262" y="170347"/>
                </a:cubicBezTo>
                <a:close/>
                <a:moveTo>
                  <a:pt x="381964" y="317044"/>
                </a:moveTo>
                <a:cubicBezTo>
                  <a:pt x="386697" y="324477"/>
                  <a:pt x="392051" y="331288"/>
                  <a:pt x="397880" y="337278"/>
                </a:cubicBezTo>
                <a:cubicBezTo>
                  <a:pt x="401407" y="340894"/>
                  <a:pt x="401334" y="346665"/>
                  <a:pt x="397715" y="350189"/>
                </a:cubicBezTo>
                <a:cubicBezTo>
                  <a:pt x="395943" y="351924"/>
                  <a:pt x="393641" y="352782"/>
                  <a:pt x="391338" y="352782"/>
                </a:cubicBezTo>
                <a:cubicBezTo>
                  <a:pt x="388963" y="352782"/>
                  <a:pt x="386587" y="351851"/>
                  <a:pt x="384796" y="350025"/>
                </a:cubicBezTo>
                <a:cubicBezTo>
                  <a:pt x="378072" y="343140"/>
                  <a:pt x="371932" y="335324"/>
                  <a:pt x="366541" y="326832"/>
                </a:cubicBezTo>
                <a:cubicBezTo>
                  <a:pt x="363837" y="322577"/>
                  <a:pt x="365098" y="316934"/>
                  <a:pt x="369356" y="314232"/>
                </a:cubicBezTo>
                <a:cubicBezTo>
                  <a:pt x="373613" y="311529"/>
                  <a:pt x="379260" y="312789"/>
                  <a:pt x="381964" y="317044"/>
                </a:cubicBezTo>
                <a:close/>
                <a:moveTo>
                  <a:pt x="346880" y="222539"/>
                </a:moveTo>
                <a:cubicBezTo>
                  <a:pt x="347610" y="220001"/>
                  <a:pt x="348469" y="217480"/>
                  <a:pt x="349420" y="215052"/>
                </a:cubicBezTo>
                <a:cubicBezTo>
                  <a:pt x="352197" y="207911"/>
                  <a:pt x="356107" y="201154"/>
                  <a:pt x="361023" y="194964"/>
                </a:cubicBezTo>
                <a:cubicBezTo>
                  <a:pt x="364166" y="191019"/>
                  <a:pt x="369904" y="190343"/>
                  <a:pt x="373869" y="193484"/>
                </a:cubicBezTo>
                <a:cubicBezTo>
                  <a:pt x="377816" y="196607"/>
                  <a:pt x="378474" y="202360"/>
                  <a:pt x="375349" y="206304"/>
                </a:cubicBezTo>
                <a:cubicBezTo>
                  <a:pt x="371567" y="211071"/>
                  <a:pt x="368570" y="216257"/>
                  <a:pt x="366450" y="221681"/>
                </a:cubicBezTo>
                <a:cubicBezTo>
                  <a:pt x="365701" y="223616"/>
                  <a:pt x="365007" y="225625"/>
                  <a:pt x="364422" y="227652"/>
                </a:cubicBezTo>
                <a:cubicBezTo>
                  <a:pt x="363252" y="231633"/>
                  <a:pt x="359616" y="234227"/>
                  <a:pt x="355651" y="234227"/>
                </a:cubicBezTo>
                <a:cubicBezTo>
                  <a:pt x="354810" y="234227"/>
                  <a:pt x="353951" y="234117"/>
                  <a:pt x="353092" y="233861"/>
                </a:cubicBezTo>
                <a:cubicBezTo>
                  <a:pt x="348250" y="232455"/>
                  <a:pt x="345454" y="227378"/>
                  <a:pt x="346880" y="222539"/>
                </a:cubicBezTo>
                <a:close/>
                <a:moveTo>
                  <a:pt x="351813" y="252561"/>
                </a:moveTo>
                <a:cubicBezTo>
                  <a:pt x="356838" y="252032"/>
                  <a:pt x="361315" y="255684"/>
                  <a:pt x="361845" y="260688"/>
                </a:cubicBezTo>
                <a:cubicBezTo>
                  <a:pt x="362686" y="268833"/>
                  <a:pt x="364531" y="277288"/>
                  <a:pt x="367309" y="285798"/>
                </a:cubicBezTo>
                <a:cubicBezTo>
                  <a:pt x="368862" y="290583"/>
                  <a:pt x="366249" y="295751"/>
                  <a:pt x="361443" y="297303"/>
                </a:cubicBezTo>
                <a:cubicBezTo>
                  <a:pt x="360511" y="297613"/>
                  <a:pt x="359561" y="297760"/>
                  <a:pt x="358611" y="297760"/>
                </a:cubicBezTo>
                <a:cubicBezTo>
                  <a:pt x="354774" y="297760"/>
                  <a:pt x="351192" y="295312"/>
                  <a:pt x="349931" y="291459"/>
                </a:cubicBezTo>
                <a:cubicBezTo>
                  <a:pt x="346752" y="281726"/>
                  <a:pt x="344650" y="272010"/>
                  <a:pt x="343663" y="262587"/>
                </a:cubicBezTo>
                <a:cubicBezTo>
                  <a:pt x="343152" y="257565"/>
                  <a:pt x="346788" y="253073"/>
                  <a:pt x="351813" y="252561"/>
                </a:cubicBezTo>
                <a:close/>
                <a:moveTo>
                  <a:pt x="316729" y="386640"/>
                </a:moveTo>
                <a:cubicBezTo>
                  <a:pt x="325317" y="384850"/>
                  <a:pt x="333906" y="382495"/>
                  <a:pt x="342275" y="379609"/>
                </a:cubicBezTo>
                <a:cubicBezTo>
                  <a:pt x="347044" y="377947"/>
                  <a:pt x="352234" y="380486"/>
                  <a:pt x="353896" y="385252"/>
                </a:cubicBezTo>
                <a:cubicBezTo>
                  <a:pt x="355541" y="390018"/>
                  <a:pt x="353001" y="395205"/>
                  <a:pt x="348232" y="396867"/>
                </a:cubicBezTo>
                <a:cubicBezTo>
                  <a:pt x="339132" y="400008"/>
                  <a:pt x="329794" y="402583"/>
                  <a:pt x="320438" y="404518"/>
                </a:cubicBezTo>
                <a:cubicBezTo>
                  <a:pt x="319817" y="404646"/>
                  <a:pt x="319196" y="404701"/>
                  <a:pt x="318574" y="404701"/>
                </a:cubicBezTo>
                <a:cubicBezTo>
                  <a:pt x="314335" y="404701"/>
                  <a:pt x="310534" y="401743"/>
                  <a:pt x="309639" y="397433"/>
                </a:cubicBezTo>
                <a:cubicBezTo>
                  <a:pt x="308616" y="392484"/>
                  <a:pt x="311795" y="387663"/>
                  <a:pt x="316729" y="386640"/>
                </a:cubicBezTo>
                <a:close/>
                <a:moveTo>
                  <a:pt x="0" y="427711"/>
                </a:moveTo>
                <a:cubicBezTo>
                  <a:pt x="3070" y="429610"/>
                  <a:pt x="4861" y="433226"/>
                  <a:pt x="4221" y="436988"/>
                </a:cubicBezTo>
                <a:cubicBezTo>
                  <a:pt x="3563" y="440859"/>
                  <a:pt x="3344" y="444749"/>
                  <a:pt x="3563" y="448602"/>
                </a:cubicBezTo>
                <a:cubicBezTo>
                  <a:pt x="3746" y="451743"/>
                  <a:pt x="2321" y="454592"/>
                  <a:pt x="0" y="456382"/>
                </a:cubicBezTo>
                <a:lnTo>
                  <a:pt x="0" y="672785"/>
                </a:lnTo>
                <a:lnTo>
                  <a:pt x="279506" y="548130"/>
                </a:lnTo>
                <a:lnTo>
                  <a:pt x="279506" y="409011"/>
                </a:lnTo>
                <a:cubicBezTo>
                  <a:pt x="278574" y="409011"/>
                  <a:pt x="277661" y="409047"/>
                  <a:pt x="276729" y="409047"/>
                </a:cubicBezTo>
                <a:cubicBezTo>
                  <a:pt x="269219" y="409047"/>
                  <a:pt x="261672" y="408627"/>
                  <a:pt x="254289" y="407824"/>
                </a:cubicBezTo>
                <a:lnTo>
                  <a:pt x="253321" y="407714"/>
                </a:lnTo>
                <a:cubicBezTo>
                  <a:pt x="248314" y="407148"/>
                  <a:pt x="244696" y="402619"/>
                  <a:pt x="245262" y="397615"/>
                </a:cubicBezTo>
                <a:cubicBezTo>
                  <a:pt x="245829" y="392612"/>
                  <a:pt x="250342" y="388996"/>
                  <a:pt x="255368" y="389562"/>
                </a:cubicBezTo>
                <a:lnTo>
                  <a:pt x="256318" y="389671"/>
                </a:lnTo>
                <a:cubicBezTo>
                  <a:pt x="263919" y="390511"/>
                  <a:pt x="271740" y="390858"/>
                  <a:pt x="279506" y="390731"/>
                </a:cubicBezTo>
                <a:lnTo>
                  <a:pt x="279506" y="0"/>
                </a:lnTo>
                <a:lnTo>
                  <a:pt x="0" y="124655"/>
                </a:lnTo>
                <a:lnTo>
                  <a:pt x="0" y="427711"/>
                </a:lnTo>
                <a:close/>
                <a:moveTo>
                  <a:pt x="182604" y="382020"/>
                </a:moveTo>
                <a:cubicBezTo>
                  <a:pt x="183993" y="377180"/>
                  <a:pt x="189054" y="374368"/>
                  <a:pt x="193915" y="375756"/>
                </a:cubicBezTo>
                <a:cubicBezTo>
                  <a:pt x="202339" y="378185"/>
                  <a:pt x="211366" y="380723"/>
                  <a:pt x="220301" y="382951"/>
                </a:cubicBezTo>
                <a:cubicBezTo>
                  <a:pt x="225199" y="384156"/>
                  <a:pt x="228177" y="389105"/>
                  <a:pt x="226971" y="393999"/>
                </a:cubicBezTo>
                <a:cubicBezTo>
                  <a:pt x="225929" y="398163"/>
                  <a:pt x="222202" y="400939"/>
                  <a:pt x="218109" y="400939"/>
                </a:cubicBezTo>
                <a:cubicBezTo>
                  <a:pt x="217378" y="400939"/>
                  <a:pt x="216628" y="400848"/>
                  <a:pt x="215897" y="400665"/>
                </a:cubicBezTo>
                <a:cubicBezTo>
                  <a:pt x="206688" y="398382"/>
                  <a:pt x="197460" y="395789"/>
                  <a:pt x="188853" y="393324"/>
                </a:cubicBezTo>
                <a:cubicBezTo>
                  <a:pt x="184011" y="391918"/>
                  <a:pt x="181215" y="386859"/>
                  <a:pt x="182604" y="382020"/>
                </a:cubicBezTo>
                <a:close/>
                <a:moveTo>
                  <a:pt x="119744" y="367374"/>
                </a:moveTo>
                <a:cubicBezTo>
                  <a:pt x="120585" y="362406"/>
                  <a:pt x="125263" y="359028"/>
                  <a:pt x="130251" y="359850"/>
                </a:cubicBezTo>
                <a:cubicBezTo>
                  <a:pt x="138712" y="361256"/>
                  <a:pt x="147483" y="363100"/>
                  <a:pt x="157113" y="365529"/>
                </a:cubicBezTo>
                <a:lnTo>
                  <a:pt x="158008" y="365767"/>
                </a:lnTo>
                <a:cubicBezTo>
                  <a:pt x="162887" y="367008"/>
                  <a:pt x="165884" y="371994"/>
                  <a:pt x="164641" y="376888"/>
                </a:cubicBezTo>
                <a:cubicBezTo>
                  <a:pt x="163581" y="381015"/>
                  <a:pt x="159890" y="383773"/>
                  <a:pt x="155834" y="383773"/>
                </a:cubicBezTo>
                <a:cubicBezTo>
                  <a:pt x="155084" y="383773"/>
                  <a:pt x="154335" y="383663"/>
                  <a:pt x="153568" y="383481"/>
                </a:cubicBezTo>
                <a:lnTo>
                  <a:pt x="152654" y="383243"/>
                </a:lnTo>
                <a:cubicBezTo>
                  <a:pt x="143517" y="380942"/>
                  <a:pt x="135221" y="379189"/>
                  <a:pt x="127273" y="377874"/>
                </a:cubicBezTo>
                <a:cubicBezTo>
                  <a:pt x="122302" y="377052"/>
                  <a:pt x="118922" y="372359"/>
                  <a:pt x="119744" y="367374"/>
                </a:cubicBezTo>
                <a:close/>
                <a:moveTo>
                  <a:pt x="62531" y="360361"/>
                </a:moveTo>
                <a:cubicBezTo>
                  <a:pt x="71722" y="358261"/>
                  <a:pt x="81571" y="357074"/>
                  <a:pt x="91823" y="356837"/>
                </a:cubicBezTo>
                <a:cubicBezTo>
                  <a:pt x="96866" y="356691"/>
                  <a:pt x="101051" y="360726"/>
                  <a:pt x="101160" y="365767"/>
                </a:cubicBezTo>
                <a:cubicBezTo>
                  <a:pt x="101270" y="370807"/>
                  <a:pt x="97268" y="374989"/>
                  <a:pt x="92225" y="375098"/>
                </a:cubicBezTo>
                <a:cubicBezTo>
                  <a:pt x="83216" y="375299"/>
                  <a:pt x="74609" y="376340"/>
                  <a:pt x="66642" y="378166"/>
                </a:cubicBezTo>
                <a:cubicBezTo>
                  <a:pt x="65948" y="378331"/>
                  <a:pt x="65253" y="378404"/>
                  <a:pt x="64577" y="378404"/>
                </a:cubicBezTo>
                <a:cubicBezTo>
                  <a:pt x="60411" y="378404"/>
                  <a:pt x="56665" y="375537"/>
                  <a:pt x="55678" y="371318"/>
                </a:cubicBezTo>
                <a:cubicBezTo>
                  <a:pt x="54545" y="366406"/>
                  <a:pt x="57615" y="361493"/>
                  <a:pt x="62531" y="360361"/>
                </a:cubicBezTo>
                <a:close/>
                <a:moveTo>
                  <a:pt x="3417" y="396666"/>
                </a:moveTo>
                <a:cubicBezTo>
                  <a:pt x="9667" y="388868"/>
                  <a:pt x="17159" y="381965"/>
                  <a:pt x="25729" y="376139"/>
                </a:cubicBezTo>
                <a:cubicBezTo>
                  <a:pt x="29895" y="373309"/>
                  <a:pt x="35578" y="374405"/>
                  <a:pt x="38410" y="378568"/>
                </a:cubicBezTo>
                <a:cubicBezTo>
                  <a:pt x="41243" y="382732"/>
                  <a:pt x="40164" y="388411"/>
                  <a:pt x="35998" y="391242"/>
                </a:cubicBezTo>
                <a:cubicBezTo>
                  <a:pt x="28945" y="396027"/>
                  <a:pt x="22805" y="401688"/>
                  <a:pt x="17707" y="408061"/>
                </a:cubicBezTo>
                <a:cubicBezTo>
                  <a:pt x="15898" y="410326"/>
                  <a:pt x="13248" y="411494"/>
                  <a:pt x="10562" y="411494"/>
                </a:cubicBezTo>
                <a:cubicBezTo>
                  <a:pt x="8552" y="411494"/>
                  <a:pt x="6542" y="410837"/>
                  <a:pt x="4861" y="409504"/>
                </a:cubicBezTo>
                <a:cubicBezTo>
                  <a:pt x="914" y="406345"/>
                  <a:pt x="274" y="400610"/>
                  <a:pt x="3417" y="39666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17" name="Google Shape;4117;p33"/>
          <p:cNvSpPr/>
          <p:nvPr/>
        </p:nvSpPr>
        <p:spPr>
          <a:xfrm>
            <a:off x="7194924" y="3292477"/>
            <a:ext cx="96099" cy="124664"/>
          </a:xfrm>
          <a:custGeom>
            <a:rect b="b" l="l" r="r" t="t"/>
            <a:pathLst>
              <a:path extrusionOk="0" h="249329" w="192197">
                <a:moveTo>
                  <a:pt x="192197" y="96039"/>
                </a:moveTo>
                <a:cubicBezTo>
                  <a:pt x="192197" y="165672"/>
                  <a:pt x="123435" y="229168"/>
                  <a:pt x="102238" y="247083"/>
                </a:cubicBezTo>
                <a:cubicBezTo>
                  <a:pt x="98693" y="250078"/>
                  <a:pt x="93504" y="250078"/>
                  <a:pt x="89959" y="247083"/>
                </a:cubicBezTo>
                <a:cubicBezTo>
                  <a:pt x="68762" y="229168"/>
                  <a:pt x="0" y="165672"/>
                  <a:pt x="0" y="96039"/>
                </a:cubicBezTo>
                <a:cubicBezTo>
                  <a:pt x="0" y="42988"/>
                  <a:pt x="43033" y="0"/>
                  <a:pt x="96099" y="0"/>
                </a:cubicBezTo>
                <a:cubicBezTo>
                  <a:pt x="149164" y="0"/>
                  <a:pt x="192197" y="43007"/>
                  <a:pt x="192197" y="96039"/>
                </a:cubicBezTo>
                <a:close/>
              </a:path>
            </a:pathLst>
          </a:custGeom>
          <a:solidFill>
            <a:srgbClr val="F1FAEE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18" name="Google Shape;4118;p33"/>
          <p:cNvSpPr/>
          <p:nvPr/>
        </p:nvSpPr>
        <p:spPr>
          <a:xfrm>
            <a:off x="7551295" y="3079937"/>
            <a:ext cx="359874" cy="359844"/>
          </a:xfrm>
          <a:custGeom>
            <a:rect b="b" l="l" r="r" t="t"/>
            <a:pathLst>
              <a:path extrusionOk="0" h="719689" w="719747">
                <a:moveTo>
                  <a:pt x="704292" y="287188"/>
                </a:moveTo>
                <a:lnTo>
                  <a:pt x="624397" y="287188"/>
                </a:lnTo>
                <a:cubicBezTo>
                  <a:pt x="623936" y="287188"/>
                  <a:pt x="623519" y="286900"/>
                  <a:pt x="623404" y="286469"/>
                </a:cubicBezTo>
                <a:cubicBezTo>
                  <a:pt x="617490" y="265228"/>
                  <a:pt x="608970" y="244693"/>
                  <a:pt x="598091" y="225439"/>
                </a:cubicBezTo>
                <a:cubicBezTo>
                  <a:pt x="597875" y="225051"/>
                  <a:pt x="597947" y="224547"/>
                  <a:pt x="598278" y="224216"/>
                </a:cubicBezTo>
                <a:lnTo>
                  <a:pt x="654789" y="167705"/>
                </a:lnTo>
                <a:cubicBezTo>
                  <a:pt x="657711" y="164784"/>
                  <a:pt x="659322" y="160913"/>
                  <a:pt x="659322" y="156783"/>
                </a:cubicBezTo>
                <a:cubicBezTo>
                  <a:pt x="659322" y="152653"/>
                  <a:pt x="657711" y="148767"/>
                  <a:pt x="654789" y="145846"/>
                </a:cubicBezTo>
                <a:lnTo>
                  <a:pt x="573887" y="64958"/>
                </a:lnTo>
                <a:cubicBezTo>
                  <a:pt x="567857" y="58943"/>
                  <a:pt x="558057" y="58943"/>
                  <a:pt x="552028" y="64958"/>
                </a:cubicBezTo>
                <a:lnTo>
                  <a:pt x="495503" y="121454"/>
                </a:lnTo>
                <a:cubicBezTo>
                  <a:pt x="495172" y="121785"/>
                  <a:pt x="494668" y="121872"/>
                  <a:pt x="494279" y="121656"/>
                </a:cubicBezTo>
                <a:cubicBezTo>
                  <a:pt x="474982" y="110734"/>
                  <a:pt x="454433" y="102215"/>
                  <a:pt x="433250" y="96329"/>
                </a:cubicBezTo>
                <a:cubicBezTo>
                  <a:pt x="432818" y="96214"/>
                  <a:pt x="432530" y="95796"/>
                  <a:pt x="432530" y="95336"/>
                </a:cubicBezTo>
                <a:lnTo>
                  <a:pt x="432530" y="15455"/>
                </a:lnTo>
                <a:cubicBezTo>
                  <a:pt x="432530" y="6922"/>
                  <a:pt x="425594" y="0"/>
                  <a:pt x="417075" y="0"/>
                </a:cubicBezTo>
                <a:lnTo>
                  <a:pt x="302672" y="0"/>
                </a:lnTo>
                <a:cubicBezTo>
                  <a:pt x="294153" y="0"/>
                  <a:pt x="287217" y="6922"/>
                  <a:pt x="287217" y="15455"/>
                </a:cubicBezTo>
                <a:lnTo>
                  <a:pt x="287217" y="95336"/>
                </a:lnTo>
                <a:cubicBezTo>
                  <a:pt x="287217" y="95811"/>
                  <a:pt x="286929" y="96214"/>
                  <a:pt x="286497" y="96329"/>
                </a:cubicBezTo>
                <a:cubicBezTo>
                  <a:pt x="265300" y="102229"/>
                  <a:pt x="244751" y="110748"/>
                  <a:pt x="225453" y="121670"/>
                </a:cubicBezTo>
                <a:cubicBezTo>
                  <a:pt x="225079" y="121886"/>
                  <a:pt x="224576" y="121800"/>
                  <a:pt x="224245" y="121469"/>
                </a:cubicBezTo>
                <a:lnTo>
                  <a:pt x="167719" y="64958"/>
                </a:lnTo>
                <a:cubicBezTo>
                  <a:pt x="161690" y="58943"/>
                  <a:pt x="151890" y="58943"/>
                  <a:pt x="145860" y="64958"/>
                </a:cubicBezTo>
                <a:lnTo>
                  <a:pt x="64944" y="145860"/>
                </a:lnTo>
                <a:cubicBezTo>
                  <a:pt x="62022" y="148782"/>
                  <a:pt x="60411" y="152667"/>
                  <a:pt x="60411" y="156797"/>
                </a:cubicBezTo>
                <a:cubicBezTo>
                  <a:pt x="60411" y="160927"/>
                  <a:pt x="62022" y="164813"/>
                  <a:pt x="64944" y="167734"/>
                </a:cubicBezTo>
                <a:lnTo>
                  <a:pt x="121469" y="224216"/>
                </a:lnTo>
                <a:cubicBezTo>
                  <a:pt x="121800" y="224547"/>
                  <a:pt x="121872" y="225051"/>
                  <a:pt x="121656" y="225439"/>
                </a:cubicBezTo>
                <a:cubicBezTo>
                  <a:pt x="110748" y="244765"/>
                  <a:pt x="102229" y="265300"/>
                  <a:pt x="96343" y="286469"/>
                </a:cubicBezTo>
                <a:cubicBezTo>
                  <a:pt x="96228" y="286900"/>
                  <a:pt x="95811" y="287188"/>
                  <a:pt x="95336" y="287188"/>
                </a:cubicBezTo>
                <a:lnTo>
                  <a:pt x="15455" y="287188"/>
                </a:lnTo>
                <a:cubicBezTo>
                  <a:pt x="6936" y="287188"/>
                  <a:pt x="0" y="294124"/>
                  <a:pt x="0" y="302643"/>
                </a:cubicBezTo>
                <a:lnTo>
                  <a:pt x="0" y="417075"/>
                </a:lnTo>
                <a:cubicBezTo>
                  <a:pt x="0" y="425609"/>
                  <a:pt x="6936" y="432530"/>
                  <a:pt x="15455" y="432530"/>
                </a:cubicBezTo>
                <a:lnTo>
                  <a:pt x="95350" y="432530"/>
                </a:lnTo>
                <a:cubicBezTo>
                  <a:pt x="95811" y="432530"/>
                  <a:pt x="96228" y="432833"/>
                  <a:pt x="96343" y="433250"/>
                </a:cubicBezTo>
                <a:cubicBezTo>
                  <a:pt x="102258" y="454476"/>
                  <a:pt x="110777" y="475011"/>
                  <a:pt x="121656" y="494294"/>
                </a:cubicBezTo>
                <a:cubicBezTo>
                  <a:pt x="121886" y="494682"/>
                  <a:pt x="121800" y="495172"/>
                  <a:pt x="121469" y="495517"/>
                </a:cubicBezTo>
                <a:lnTo>
                  <a:pt x="64958" y="552013"/>
                </a:lnTo>
                <a:cubicBezTo>
                  <a:pt x="62037" y="554935"/>
                  <a:pt x="60425" y="558820"/>
                  <a:pt x="60425" y="562950"/>
                </a:cubicBezTo>
                <a:cubicBezTo>
                  <a:pt x="60425" y="567080"/>
                  <a:pt x="62037" y="570966"/>
                  <a:pt x="64958" y="573872"/>
                </a:cubicBezTo>
                <a:lnTo>
                  <a:pt x="145875" y="654746"/>
                </a:lnTo>
                <a:cubicBezTo>
                  <a:pt x="151904" y="660776"/>
                  <a:pt x="161719" y="660776"/>
                  <a:pt x="167734" y="654746"/>
                </a:cubicBezTo>
                <a:lnTo>
                  <a:pt x="224245" y="598235"/>
                </a:lnTo>
                <a:cubicBezTo>
                  <a:pt x="224576" y="597904"/>
                  <a:pt x="225079" y="597832"/>
                  <a:pt x="225453" y="598048"/>
                </a:cubicBezTo>
                <a:cubicBezTo>
                  <a:pt x="244693" y="608927"/>
                  <a:pt x="265228" y="617446"/>
                  <a:pt x="286497" y="623375"/>
                </a:cubicBezTo>
                <a:cubicBezTo>
                  <a:pt x="286929" y="623490"/>
                  <a:pt x="287217" y="623908"/>
                  <a:pt x="287217" y="624368"/>
                </a:cubicBezTo>
                <a:lnTo>
                  <a:pt x="287217" y="704234"/>
                </a:lnTo>
                <a:cubicBezTo>
                  <a:pt x="287217" y="712754"/>
                  <a:pt x="294153" y="719690"/>
                  <a:pt x="302672" y="719690"/>
                </a:cubicBezTo>
                <a:lnTo>
                  <a:pt x="417090" y="719690"/>
                </a:lnTo>
                <a:cubicBezTo>
                  <a:pt x="425609" y="719690"/>
                  <a:pt x="432545" y="712754"/>
                  <a:pt x="432545" y="704234"/>
                </a:cubicBezTo>
                <a:lnTo>
                  <a:pt x="432545" y="624368"/>
                </a:lnTo>
                <a:cubicBezTo>
                  <a:pt x="432545" y="623908"/>
                  <a:pt x="432847" y="623490"/>
                  <a:pt x="433264" y="623375"/>
                </a:cubicBezTo>
                <a:cubicBezTo>
                  <a:pt x="454533" y="617446"/>
                  <a:pt x="475068" y="608927"/>
                  <a:pt x="494308" y="598048"/>
                </a:cubicBezTo>
                <a:cubicBezTo>
                  <a:pt x="494682" y="597832"/>
                  <a:pt x="495186" y="597904"/>
                  <a:pt x="495531" y="598235"/>
                </a:cubicBezTo>
                <a:lnTo>
                  <a:pt x="552028" y="654746"/>
                </a:lnTo>
                <a:cubicBezTo>
                  <a:pt x="558057" y="660776"/>
                  <a:pt x="567857" y="660776"/>
                  <a:pt x="573887" y="654746"/>
                </a:cubicBezTo>
                <a:lnTo>
                  <a:pt x="654804" y="573887"/>
                </a:lnTo>
                <a:cubicBezTo>
                  <a:pt x="657725" y="570966"/>
                  <a:pt x="659337" y="567080"/>
                  <a:pt x="659337" y="562950"/>
                </a:cubicBezTo>
                <a:cubicBezTo>
                  <a:pt x="659337" y="558820"/>
                  <a:pt x="657725" y="554935"/>
                  <a:pt x="654804" y="552013"/>
                </a:cubicBezTo>
                <a:lnTo>
                  <a:pt x="598307" y="495517"/>
                </a:lnTo>
                <a:cubicBezTo>
                  <a:pt x="597962" y="495172"/>
                  <a:pt x="597890" y="494682"/>
                  <a:pt x="598106" y="494294"/>
                </a:cubicBezTo>
                <a:cubicBezTo>
                  <a:pt x="603560" y="484638"/>
                  <a:pt x="608424" y="474665"/>
                  <a:pt x="612640" y="464463"/>
                </a:cubicBezTo>
                <a:cubicBezTo>
                  <a:pt x="616871" y="454274"/>
                  <a:pt x="620483" y="443841"/>
                  <a:pt x="623418" y="433250"/>
                </a:cubicBezTo>
                <a:cubicBezTo>
                  <a:pt x="623533" y="432833"/>
                  <a:pt x="623951" y="432530"/>
                  <a:pt x="624426" y="432530"/>
                </a:cubicBezTo>
                <a:lnTo>
                  <a:pt x="704292" y="432530"/>
                </a:lnTo>
                <a:cubicBezTo>
                  <a:pt x="712811" y="432530"/>
                  <a:pt x="719747" y="425609"/>
                  <a:pt x="719747" y="417075"/>
                </a:cubicBezTo>
                <a:lnTo>
                  <a:pt x="719747" y="302643"/>
                </a:lnTo>
                <a:cubicBezTo>
                  <a:pt x="719747" y="294124"/>
                  <a:pt x="712811" y="287188"/>
                  <a:pt x="704292" y="287188"/>
                </a:cubicBezTo>
                <a:close/>
                <a:moveTo>
                  <a:pt x="502065" y="359845"/>
                </a:moveTo>
                <a:cubicBezTo>
                  <a:pt x="502065" y="438258"/>
                  <a:pt x="438287" y="502036"/>
                  <a:pt x="359874" y="502036"/>
                </a:cubicBezTo>
                <a:cubicBezTo>
                  <a:pt x="281461" y="502036"/>
                  <a:pt x="217683" y="438258"/>
                  <a:pt x="217683" y="359845"/>
                </a:cubicBezTo>
                <a:cubicBezTo>
                  <a:pt x="217683" y="281432"/>
                  <a:pt x="281461" y="217654"/>
                  <a:pt x="359874" y="217654"/>
                </a:cubicBezTo>
                <a:cubicBezTo>
                  <a:pt x="438287" y="217654"/>
                  <a:pt x="502065" y="281432"/>
                  <a:pt x="502065" y="359845"/>
                </a:cubicBezTo>
                <a:close/>
              </a:path>
            </a:pathLst>
          </a:custGeom>
          <a:solidFill>
            <a:srgbClr val="1D3557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19" name="Google Shape;4119;p33"/>
          <p:cNvSpPr/>
          <p:nvPr/>
        </p:nvSpPr>
        <p:spPr>
          <a:xfrm>
            <a:off x="7558490" y="3087132"/>
            <a:ext cx="345483" cy="345454"/>
          </a:xfrm>
          <a:custGeom>
            <a:rect b="b" l="l" r="r" t="t"/>
            <a:pathLst>
              <a:path extrusionOk="0" h="690908" w="690966">
                <a:moveTo>
                  <a:pt x="690967" y="288253"/>
                </a:moveTo>
                <a:lnTo>
                  <a:pt x="690967" y="402685"/>
                </a:lnTo>
                <a:cubicBezTo>
                  <a:pt x="690967" y="403275"/>
                  <a:pt x="690477" y="403750"/>
                  <a:pt x="689902" y="403750"/>
                </a:cubicBezTo>
                <a:lnTo>
                  <a:pt x="610035" y="403750"/>
                </a:lnTo>
                <a:cubicBezTo>
                  <a:pt x="603128" y="403750"/>
                  <a:pt x="597012" y="408383"/>
                  <a:pt x="595170" y="415017"/>
                </a:cubicBezTo>
                <a:cubicBezTo>
                  <a:pt x="589587" y="435063"/>
                  <a:pt x="581528" y="454519"/>
                  <a:pt x="571181" y="472823"/>
                </a:cubicBezTo>
                <a:cubicBezTo>
                  <a:pt x="567800" y="478810"/>
                  <a:pt x="568850" y="486408"/>
                  <a:pt x="573743" y="491301"/>
                </a:cubicBezTo>
                <a:lnTo>
                  <a:pt x="630239" y="547797"/>
                </a:lnTo>
                <a:cubicBezTo>
                  <a:pt x="630498" y="548056"/>
                  <a:pt x="630556" y="548358"/>
                  <a:pt x="630556" y="548560"/>
                </a:cubicBezTo>
                <a:cubicBezTo>
                  <a:pt x="630556" y="548761"/>
                  <a:pt x="630498" y="549049"/>
                  <a:pt x="630239" y="549308"/>
                </a:cubicBezTo>
                <a:lnTo>
                  <a:pt x="549322" y="630182"/>
                </a:lnTo>
                <a:cubicBezTo>
                  <a:pt x="548905" y="630599"/>
                  <a:pt x="548229" y="630599"/>
                  <a:pt x="547811" y="630182"/>
                </a:cubicBezTo>
                <a:lnTo>
                  <a:pt x="491315" y="573671"/>
                </a:lnTo>
                <a:cubicBezTo>
                  <a:pt x="486422" y="568778"/>
                  <a:pt x="478824" y="567742"/>
                  <a:pt x="472823" y="571124"/>
                </a:cubicBezTo>
                <a:cubicBezTo>
                  <a:pt x="454620" y="581442"/>
                  <a:pt x="435164" y="589515"/>
                  <a:pt x="415017" y="595113"/>
                </a:cubicBezTo>
                <a:cubicBezTo>
                  <a:pt x="408398" y="596954"/>
                  <a:pt x="403764" y="603070"/>
                  <a:pt x="403764" y="609978"/>
                </a:cubicBezTo>
                <a:lnTo>
                  <a:pt x="403764" y="689844"/>
                </a:lnTo>
                <a:cubicBezTo>
                  <a:pt x="403764" y="690434"/>
                  <a:pt x="403289" y="690909"/>
                  <a:pt x="402699" y="690909"/>
                </a:cubicBezTo>
                <a:lnTo>
                  <a:pt x="288282" y="690909"/>
                </a:lnTo>
                <a:cubicBezTo>
                  <a:pt x="287692" y="690909"/>
                  <a:pt x="287217" y="690434"/>
                  <a:pt x="287217" y="689844"/>
                </a:cubicBezTo>
                <a:lnTo>
                  <a:pt x="287217" y="609978"/>
                </a:lnTo>
                <a:cubicBezTo>
                  <a:pt x="287217" y="603070"/>
                  <a:pt x="282598" y="596954"/>
                  <a:pt x="275964" y="595113"/>
                </a:cubicBezTo>
                <a:cubicBezTo>
                  <a:pt x="255817" y="589515"/>
                  <a:pt x="236376" y="581442"/>
                  <a:pt x="218158" y="571124"/>
                </a:cubicBezTo>
                <a:cubicBezTo>
                  <a:pt x="215812" y="569800"/>
                  <a:pt x="213207" y="569152"/>
                  <a:pt x="210617" y="569152"/>
                </a:cubicBezTo>
                <a:cubicBezTo>
                  <a:pt x="206617" y="569152"/>
                  <a:pt x="202645" y="570707"/>
                  <a:pt x="199666" y="573671"/>
                </a:cubicBezTo>
                <a:lnTo>
                  <a:pt x="143169" y="630182"/>
                </a:lnTo>
                <a:cubicBezTo>
                  <a:pt x="142752" y="630599"/>
                  <a:pt x="142076" y="630599"/>
                  <a:pt x="141659" y="630182"/>
                </a:cubicBezTo>
                <a:lnTo>
                  <a:pt x="60742" y="549308"/>
                </a:lnTo>
                <a:cubicBezTo>
                  <a:pt x="60483" y="549049"/>
                  <a:pt x="60425" y="548761"/>
                  <a:pt x="60425" y="548560"/>
                </a:cubicBezTo>
                <a:cubicBezTo>
                  <a:pt x="60425" y="548358"/>
                  <a:pt x="60483" y="548056"/>
                  <a:pt x="60742" y="547797"/>
                </a:cubicBezTo>
                <a:lnTo>
                  <a:pt x="117252" y="491301"/>
                </a:lnTo>
                <a:cubicBezTo>
                  <a:pt x="122131" y="486408"/>
                  <a:pt x="123181" y="478810"/>
                  <a:pt x="119800" y="472823"/>
                </a:cubicBezTo>
                <a:cubicBezTo>
                  <a:pt x="109482" y="454548"/>
                  <a:pt x="101423" y="435106"/>
                  <a:pt x="95825" y="415003"/>
                </a:cubicBezTo>
                <a:cubicBezTo>
                  <a:pt x="93983" y="408383"/>
                  <a:pt x="87867" y="403750"/>
                  <a:pt x="80960" y="403750"/>
                </a:cubicBezTo>
                <a:lnTo>
                  <a:pt x="1065" y="403750"/>
                </a:lnTo>
                <a:cubicBezTo>
                  <a:pt x="489" y="403750"/>
                  <a:pt x="0" y="403275"/>
                  <a:pt x="0" y="402685"/>
                </a:cubicBezTo>
                <a:lnTo>
                  <a:pt x="0" y="288253"/>
                </a:lnTo>
                <a:cubicBezTo>
                  <a:pt x="0" y="287663"/>
                  <a:pt x="489" y="287188"/>
                  <a:pt x="1065" y="287188"/>
                </a:cubicBezTo>
                <a:lnTo>
                  <a:pt x="80946" y="287188"/>
                </a:lnTo>
                <a:cubicBezTo>
                  <a:pt x="87867" y="287188"/>
                  <a:pt x="93983" y="282554"/>
                  <a:pt x="95811" y="275935"/>
                </a:cubicBezTo>
                <a:cubicBezTo>
                  <a:pt x="101380" y="255889"/>
                  <a:pt x="109453" y="236448"/>
                  <a:pt x="119800" y="218129"/>
                </a:cubicBezTo>
                <a:cubicBezTo>
                  <a:pt x="123181" y="212128"/>
                  <a:pt x="122131" y="204530"/>
                  <a:pt x="117252" y="199652"/>
                </a:cubicBezTo>
                <a:lnTo>
                  <a:pt x="60727" y="143155"/>
                </a:lnTo>
                <a:cubicBezTo>
                  <a:pt x="60468" y="142896"/>
                  <a:pt x="60411" y="142608"/>
                  <a:pt x="60411" y="142407"/>
                </a:cubicBezTo>
                <a:cubicBezTo>
                  <a:pt x="60411" y="142205"/>
                  <a:pt x="60468" y="141918"/>
                  <a:pt x="60727" y="141659"/>
                </a:cubicBezTo>
                <a:lnTo>
                  <a:pt x="141644" y="60742"/>
                </a:lnTo>
                <a:cubicBezTo>
                  <a:pt x="142061" y="60339"/>
                  <a:pt x="142738" y="60339"/>
                  <a:pt x="143155" y="60742"/>
                </a:cubicBezTo>
                <a:lnTo>
                  <a:pt x="199680" y="117252"/>
                </a:lnTo>
                <a:cubicBezTo>
                  <a:pt x="204573" y="122145"/>
                  <a:pt x="212171" y="123196"/>
                  <a:pt x="218158" y="119800"/>
                </a:cubicBezTo>
                <a:cubicBezTo>
                  <a:pt x="236433" y="109453"/>
                  <a:pt x="255889" y="101380"/>
                  <a:pt x="275964" y="95811"/>
                </a:cubicBezTo>
                <a:cubicBezTo>
                  <a:pt x="282583" y="93969"/>
                  <a:pt x="287217" y="87853"/>
                  <a:pt x="287217" y="80946"/>
                </a:cubicBezTo>
                <a:lnTo>
                  <a:pt x="287217" y="1065"/>
                </a:lnTo>
                <a:cubicBezTo>
                  <a:pt x="287217" y="475"/>
                  <a:pt x="287692" y="0"/>
                  <a:pt x="288282" y="0"/>
                </a:cubicBezTo>
                <a:lnTo>
                  <a:pt x="402685" y="0"/>
                </a:lnTo>
                <a:cubicBezTo>
                  <a:pt x="403275" y="0"/>
                  <a:pt x="403750" y="475"/>
                  <a:pt x="403750" y="1065"/>
                </a:cubicBezTo>
                <a:lnTo>
                  <a:pt x="403750" y="80946"/>
                </a:lnTo>
                <a:cubicBezTo>
                  <a:pt x="403750" y="87853"/>
                  <a:pt x="408383" y="93969"/>
                  <a:pt x="415003" y="95811"/>
                </a:cubicBezTo>
                <a:cubicBezTo>
                  <a:pt x="435078" y="101380"/>
                  <a:pt x="454519" y="109453"/>
                  <a:pt x="472809" y="119785"/>
                </a:cubicBezTo>
                <a:cubicBezTo>
                  <a:pt x="478810" y="123181"/>
                  <a:pt x="486394" y="122131"/>
                  <a:pt x="491286" y="117238"/>
                </a:cubicBezTo>
                <a:lnTo>
                  <a:pt x="547811" y="60742"/>
                </a:lnTo>
                <a:cubicBezTo>
                  <a:pt x="548229" y="60339"/>
                  <a:pt x="548905" y="60339"/>
                  <a:pt x="549322" y="60742"/>
                </a:cubicBezTo>
                <a:lnTo>
                  <a:pt x="630225" y="141630"/>
                </a:lnTo>
                <a:cubicBezTo>
                  <a:pt x="630484" y="141889"/>
                  <a:pt x="630542" y="142191"/>
                  <a:pt x="630542" y="142392"/>
                </a:cubicBezTo>
                <a:cubicBezTo>
                  <a:pt x="630542" y="142594"/>
                  <a:pt x="630484" y="142882"/>
                  <a:pt x="630225" y="143141"/>
                </a:cubicBezTo>
                <a:lnTo>
                  <a:pt x="573714" y="199652"/>
                </a:lnTo>
                <a:cubicBezTo>
                  <a:pt x="568836" y="204530"/>
                  <a:pt x="567785" y="212128"/>
                  <a:pt x="571167" y="218129"/>
                </a:cubicBezTo>
                <a:cubicBezTo>
                  <a:pt x="581485" y="236361"/>
                  <a:pt x="589543" y="255817"/>
                  <a:pt x="595141" y="275935"/>
                </a:cubicBezTo>
                <a:cubicBezTo>
                  <a:pt x="596983" y="282569"/>
                  <a:pt x="603099" y="287188"/>
                  <a:pt x="610007" y="287188"/>
                </a:cubicBezTo>
                <a:lnTo>
                  <a:pt x="689902" y="287188"/>
                </a:lnTo>
                <a:cubicBezTo>
                  <a:pt x="690477" y="287188"/>
                  <a:pt x="690967" y="287663"/>
                  <a:pt x="690967" y="288253"/>
                </a:cubicBezTo>
                <a:close/>
                <a:moveTo>
                  <a:pt x="502065" y="345455"/>
                </a:moveTo>
                <a:cubicBezTo>
                  <a:pt x="502065" y="259112"/>
                  <a:pt x="431825" y="188873"/>
                  <a:pt x="345483" y="188873"/>
                </a:cubicBezTo>
                <a:cubicBezTo>
                  <a:pt x="259141" y="188873"/>
                  <a:pt x="188902" y="259112"/>
                  <a:pt x="188902" y="345455"/>
                </a:cubicBezTo>
                <a:cubicBezTo>
                  <a:pt x="188902" y="431797"/>
                  <a:pt x="259141" y="502036"/>
                  <a:pt x="345483" y="502036"/>
                </a:cubicBezTo>
                <a:cubicBezTo>
                  <a:pt x="431825" y="502036"/>
                  <a:pt x="502065" y="431797"/>
                  <a:pt x="502065" y="3454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20" name="Google Shape;4120;p33"/>
          <p:cNvSpPr/>
          <p:nvPr/>
        </p:nvSpPr>
        <p:spPr>
          <a:xfrm>
            <a:off x="5092610" y="3848856"/>
            <a:ext cx="343509" cy="399015"/>
          </a:xfrm>
          <a:custGeom>
            <a:rect b="b" l="l" r="r" t="t"/>
            <a:pathLst>
              <a:path extrusionOk="0" h="798030" w="687018">
                <a:moveTo>
                  <a:pt x="234686" y="399007"/>
                </a:moveTo>
                <a:cubicBezTo>
                  <a:pt x="234686" y="463822"/>
                  <a:pt x="182151" y="516362"/>
                  <a:pt x="117343" y="516362"/>
                </a:cubicBezTo>
                <a:cubicBezTo>
                  <a:pt x="52535" y="516362"/>
                  <a:pt x="0" y="463822"/>
                  <a:pt x="0" y="399007"/>
                </a:cubicBezTo>
                <a:cubicBezTo>
                  <a:pt x="0" y="334193"/>
                  <a:pt x="52535" y="281652"/>
                  <a:pt x="117343" y="281652"/>
                </a:cubicBezTo>
                <a:cubicBezTo>
                  <a:pt x="182151" y="281652"/>
                  <a:pt x="234686" y="334209"/>
                  <a:pt x="234686" y="399007"/>
                </a:cubicBezTo>
                <a:close/>
                <a:moveTo>
                  <a:pt x="569676" y="234710"/>
                </a:moveTo>
                <a:cubicBezTo>
                  <a:pt x="634483" y="234710"/>
                  <a:pt x="687018" y="182170"/>
                  <a:pt x="687018" y="117355"/>
                </a:cubicBezTo>
                <a:cubicBezTo>
                  <a:pt x="687018" y="52540"/>
                  <a:pt x="634483" y="0"/>
                  <a:pt x="569676" y="0"/>
                </a:cubicBezTo>
                <a:cubicBezTo>
                  <a:pt x="504868" y="0"/>
                  <a:pt x="452333" y="52540"/>
                  <a:pt x="452333" y="117355"/>
                </a:cubicBezTo>
                <a:cubicBezTo>
                  <a:pt x="452333" y="182170"/>
                  <a:pt x="504868" y="234710"/>
                  <a:pt x="569676" y="234710"/>
                </a:cubicBezTo>
                <a:close/>
                <a:moveTo>
                  <a:pt x="569676" y="563321"/>
                </a:moveTo>
                <a:cubicBezTo>
                  <a:pt x="504868" y="563321"/>
                  <a:pt x="452333" y="615861"/>
                  <a:pt x="452333" y="680676"/>
                </a:cubicBezTo>
                <a:cubicBezTo>
                  <a:pt x="452333" y="745490"/>
                  <a:pt x="504868" y="798031"/>
                  <a:pt x="569676" y="798031"/>
                </a:cubicBezTo>
                <a:cubicBezTo>
                  <a:pt x="634483" y="798031"/>
                  <a:pt x="687018" y="745490"/>
                  <a:pt x="687018" y="680676"/>
                </a:cubicBezTo>
                <a:cubicBezTo>
                  <a:pt x="687018" y="615861"/>
                  <a:pt x="634483" y="563321"/>
                  <a:pt x="569676" y="56332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21" name="Google Shape;4121;p33"/>
          <p:cNvSpPr/>
          <p:nvPr/>
        </p:nvSpPr>
        <p:spPr>
          <a:xfrm>
            <a:off x="4439466" y="3808196"/>
            <a:ext cx="372317" cy="480095"/>
          </a:xfrm>
          <a:custGeom>
            <a:rect b="b" l="l" r="r" t="t"/>
            <a:pathLst>
              <a:path extrusionOk="0" h="960190" w="744633">
                <a:moveTo>
                  <a:pt x="372336" y="0"/>
                </a:moveTo>
                <a:cubicBezTo>
                  <a:pt x="167025" y="0"/>
                  <a:pt x="0" y="166889"/>
                  <a:pt x="0" y="372036"/>
                </a:cubicBezTo>
                <a:cubicBezTo>
                  <a:pt x="0" y="638788"/>
                  <a:pt x="262479" y="881387"/>
                  <a:pt x="342934" y="949391"/>
                </a:cubicBezTo>
                <a:cubicBezTo>
                  <a:pt x="351453" y="956597"/>
                  <a:pt x="361895" y="960190"/>
                  <a:pt x="372336" y="960190"/>
                </a:cubicBezTo>
                <a:cubicBezTo>
                  <a:pt x="382777" y="960190"/>
                  <a:pt x="393200" y="956597"/>
                  <a:pt x="401718" y="949391"/>
                </a:cubicBezTo>
                <a:cubicBezTo>
                  <a:pt x="482173" y="881387"/>
                  <a:pt x="744634" y="638788"/>
                  <a:pt x="744634" y="372036"/>
                </a:cubicBezTo>
                <a:cubicBezTo>
                  <a:pt x="744634" y="166889"/>
                  <a:pt x="577608" y="0"/>
                  <a:pt x="372336" y="0"/>
                </a:cubicBezTo>
                <a:close/>
                <a:moveTo>
                  <a:pt x="372317" y="161354"/>
                </a:moveTo>
                <a:cubicBezTo>
                  <a:pt x="489615" y="161354"/>
                  <a:pt x="585031" y="256722"/>
                  <a:pt x="585031" y="373919"/>
                </a:cubicBezTo>
                <a:cubicBezTo>
                  <a:pt x="585031" y="491135"/>
                  <a:pt x="489615" y="586502"/>
                  <a:pt x="372317" y="586502"/>
                </a:cubicBezTo>
                <a:cubicBezTo>
                  <a:pt x="255018" y="586502"/>
                  <a:pt x="159603" y="491135"/>
                  <a:pt x="159603" y="373919"/>
                </a:cubicBezTo>
                <a:cubicBezTo>
                  <a:pt x="159603" y="256722"/>
                  <a:pt x="255018" y="161354"/>
                  <a:pt x="372317" y="161354"/>
                </a:cubicBezTo>
                <a:close/>
              </a:path>
            </a:pathLst>
          </a:custGeom>
          <a:solidFill>
            <a:srgbClr val="1D3557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22" name="Google Shape;4122;p33"/>
          <p:cNvSpPr/>
          <p:nvPr/>
        </p:nvSpPr>
        <p:spPr>
          <a:xfrm>
            <a:off x="4449080" y="3817804"/>
            <a:ext cx="353087" cy="460867"/>
          </a:xfrm>
          <a:custGeom>
            <a:rect b="b" l="l" r="r" t="t"/>
            <a:pathLst>
              <a:path extrusionOk="0" h="921734" w="706174">
                <a:moveTo>
                  <a:pt x="353107" y="0"/>
                </a:moveTo>
                <a:cubicBezTo>
                  <a:pt x="547784" y="0"/>
                  <a:pt x="706175" y="158261"/>
                  <a:pt x="706175" y="352820"/>
                </a:cubicBezTo>
                <a:cubicBezTo>
                  <a:pt x="706175" y="611310"/>
                  <a:pt x="448926" y="848854"/>
                  <a:pt x="370067" y="915495"/>
                </a:cubicBezTo>
                <a:cubicBezTo>
                  <a:pt x="360241" y="923815"/>
                  <a:pt x="345953" y="923815"/>
                  <a:pt x="336127" y="915495"/>
                </a:cubicBezTo>
                <a:cubicBezTo>
                  <a:pt x="257268" y="848854"/>
                  <a:pt x="0" y="611310"/>
                  <a:pt x="0" y="352820"/>
                </a:cubicBezTo>
                <a:cubicBezTo>
                  <a:pt x="0" y="158261"/>
                  <a:pt x="158411" y="0"/>
                  <a:pt x="353107" y="0"/>
                </a:cubicBezTo>
                <a:close/>
                <a:moveTo>
                  <a:pt x="585031" y="354703"/>
                </a:moveTo>
                <a:cubicBezTo>
                  <a:pt x="585031" y="226899"/>
                  <a:pt x="480981" y="122923"/>
                  <a:pt x="353088" y="122923"/>
                </a:cubicBezTo>
                <a:cubicBezTo>
                  <a:pt x="225194" y="122923"/>
                  <a:pt x="121144" y="226899"/>
                  <a:pt x="121144" y="354703"/>
                </a:cubicBezTo>
                <a:cubicBezTo>
                  <a:pt x="121144" y="482507"/>
                  <a:pt x="225194" y="586502"/>
                  <a:pt x="353088" y="586502"/>
                </a:cubicBezTo>
                <a:cubicBezTo>
                  <a:pt x="480981" y="586502"/>
                  <a:pt x="585031" y="482507"/>
                  <a:pt x="585031" y="35470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23" name="Google Shape;4123;p33"/>
          <p:cNvSpPr/>
          <p:nvPr/>
        </p:nvSpPr>
        <p:spPr>
          <a:xfrm>
            <a:off x="8143840" y="3083535"/>
            <a:ext cx="352592" cy="352592"/>
          </a:xfrm>
          <a:custGeom>
            <a:rect b="b" l="l" r="r" t="t"/>
            <a:pathLst>
              <a:path extrusionOk="0" h="705184" w="705184">
                <a:moveTo>
                  <a:pt x="705184" y="352592"/>
                </a:moveTo>
                <a:cubicBezTo>
                  <a:pt x="705184" y="448058"/>
                  <a:pt x="667251" y="534659"/>
                  <a:pt x="605617" y="598149"/>
                </a:cubicBezTo>
                <a:cubicBezTo>
                  <a:pt x="541566" y="664143"/>
                  <a:pt x="451914" y="705155"/>
                  <a:pt x="352678" y="705184"/>
                </a:cubicBezTo>
                <a:lnTo>
                  <a:pt x="352592" y="705184"/>
                </a:lnTo>
                <a:cubicBezTo>
                  <a:pt x="253342" y="705184"/>
                  <a:pt x="163676" y="664186"/>
                  <a:pt x="99596" y="598192"/>
                </a:cubicBezTo>
                <a:cubicBezTo>
                  <a:pt x="37962" y="534702"/>
                  <a:pt x="0" y="448072"/>
                  <a:pt x="0" y="352592"/>
                </a:cubicBezTo>
                <a:cubicBezTo>
                  <a:pt x="0" y="350534"/>
                  <a:pt x="14" y="348476"/>
                  <a:pt x="58" y="346433"/>
                </a:cubicBezTo>
                <a:cubicBezTo>
                  <a:pt x="1640" y="253399"/>
                  <a:pt x="39286" y="169144"/>
                  <a:pt x="99581" y="107021"/>
                </a:cubicBezTo>
                <a:cubicBezTo>
                  <a:pt x="163633" y="41027"/>
                  <a:pt x="253299" y="14"/>
                  <a:pt x="352549" y="0"/>
                </a:cubicBezTo>
                <a:lnTo>
                  <a:pt x="352607" y="0"/>
                </a:lnTo>
                <a:cubicBezTo>
                  <a:pt x="352621" y="0"/>
                  <a:pt x="352621" y="0"/>
                  <a:pt x="352635" y="0"/>
                </a:cubicBezTo>
                <a:lnTo>
                  <a:pt x="352678" y="0"/>
                </a:lnTo>
                <a:cubicBezTo>
                  <a:pt x="451900" y="29"/>
                  <a:pt x="541552" y="41041"/>
                  <a:pt x="605603" y="107021"/>
                </a:cubicBezTo>
                <a:cubicBezTo>
                  <a:pt x="665899" y="169144"/>
                  <a:pt x="703544" y="253399"/>
                  <a:pt x="705127" y="346433"/>
                </a:cubicBezTo>
                <a:cubicBezTo>
                  <a:pt x="705170" y="348476"/>
                  <a:pt x="705184" y="350534"/>
                  <a:pt x="705184" y="35259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24" name="Google Shape;4124;p33"/>
          <p:cNvSpPr/>
          <p:nvPr/>
        </p:nvSpPr>
        <p:spPr>
          <a:xfrm>
            <a:off x="3908755" y="3813000"/>
            <a:ext cx="248764" cy="470420"/>
          </a:xfrm>
          <a:custGeom>
            <a:rect b="b" l="l" r="r" t="t"/>
            <a:pathLst>
              <a:path extrusionOk="0" h="940840" w="497528">
                <a:moveTo>
                  <a:pt x="475807" y="940840"/>
                </a:moveTo>
                <a:lnTo>
                  <a:pt x="21702" y="940840"/>
                </a:lnTo>
                <a:cubicBezTo>
                  <a:pt x="9726" y="940840"/>
                  <a:pt x="0" y="931136"/>
                  <a:pt x="0" y="919146"/>
                </a:cubicBezTo>
                <a:lnTo>
                  <a:pt x="0" y="21695"/>
                </a:lnTo>
                <a:cubicBezTo>
                  <a:pt x="0" y="9704"/>
                  <a:pt x="9707" y="0"/>
                  <a:pt x="21702" y="0"/>
                </a:cubicBezTo>
                <a:lnTo>
                  <a:pt x="475826" y="0"/>
                </a:lnTo>
                <a:cubicBezTo>
                  <a:pt x="487802" y="0"/>
                  <a:pt x="497528" y="9704"/>
                  <a:pt x="497528" y="21695"/>
                </a:cubicBezTo>
                <a:lnTo>
                  <a:pt x="497528" y="919146"/>
                </a:lnTo>
                <a:cubicBezTo>
                  <a:pt x="497509" y="931117"/>
                  <a:pt x="487802" y="940840"/>
                  <a:pt x="475807" y="94084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25" name="Google Shape;4125;p33"/>
          <p:cNvSpPr/>
          <p:nvPr/>
        </p:nvSpPr>
        <p:spPr>
          <a:xfrm>
            <a:off x="5721279" y="3848863"/>
            <a:ext cx="197206" cy="399182"/>
          </a:xfrm>
          <a:custGeom>
            <a:rect b="b" l="l" r="r" t="t"/>
            <a:pathLst>
              <a:path extrusionOk="0" h="798363" w="394412">
                <a:moveTo>
                  <a:pt x="393902" y="284056"/>
                </a:moveTo>
                <a:cubicBezTo>
                  <a:pt x="382850" y="311797"/>
                  <a:pt x="372221" y="338544"/>
                  <a:pt x="361575" y="365275"/>
                </a:cubicBezTo>
                <a:cubicBezTo>
                  <a:pt x="357880" y="374560"/>
                  <a:pt x="353925" y="383747"/>
                  <a:pt x="350604" y="393146"/>
                </a:cubicBezTo>
                <a:cubicBezTo>
                  <a:pt x="348944" y="397837"/>
                  <a:pt x="346486" y="399303"/>
                  <a:pt x="341554" y="399255"/>
                </a:cubicBezTo>
                <a:cubicBezTo>
                  <a:pt x="314061" y="399010"/>
                  <a:pt x="286552" y="399450"/>
                  <a:pt x="259059" y="398945"/>
                </a:cubicBezTo>
                <a:cubicBezTo>
                  <a:pt x="251002" y="398799"/>
                  <a:pt x="248495" y="400379"/>
                  <a:pt x="248511" y="409142"/>
                </a:cubicBezTo>
                <a:cubicBezTo>
                  <a:pt x="248853" y="535352"/>
                  <a:pt x="248658" y="661562"/>
                  <a:pt x="248934" y="787755"/>
                </a:cubicBezTo>
                <a:cubicBezTo>
                  <a:pt x="248951" y="795884"/>
                  <a:pt x="247404" y="798474"/>
                  <a:pt x="238663" y="798360"/>
                </a:cubicBezTo>
                <a:cubicBezTo>
                  <a:pt x="195055" y="797838"/>
                  <a:pt x="151432" y="797969"/>
                  <a:pt x="107824" y="798278"/>
                </a:cubicBezTo>
                <a:cubicBezTo>
                  <a:pt x="100873" y="798327"/>
                  <a:pt x="99115" y="796356"/>
                  <a:pt x="99132" y="789482"/>
                </a:cubicBezTo>
                <a:cubicBezTo>
                  <a:pt x="99343" y="662718"/>
                  <a:pt x="99181" y="535955"/>
                  <a:pt x="99506" y="409191"/>
                </a:cubicBezTo>
                <a:cubicBezTo>
                  <a:pt x="99522" y="400525"/>
                  <a:pt x="97146" y="398766"/>
                  <a:pt x="88975" y="398929"/>
                </a:cubicBezTo>
                <a:cubicBezTo>
                  <a:pt x="62035" y="399466"/>
                  <a:pt x="35079" y="398978"/>
                  <a:pt x="8140" y="399255"/>
                </a:cubicBezTo>
                <a:cubicBezTo>
                  <a:pt x="2410" y="399303"/>
                  <a:pt x="-64" y="398505"/>
                  <a:pt x="1" y="391762"/>
                </a:cubicBezTo>
                <a:cubicBezTo>
                  <a:pt x="376" y="355078"/>
                  <a:pt x="294" y="318378"/>
                  <a:pt x="50" y="281678"/>
                </a:cubicBezTo>
                <a:cubicBezTo>
                  <a:pt x="18" y="275912"/>
                  <a:pt x="1596" y="274120"/>
                  <a:pt x="7473" y="274185"/>
                </a:cubicBezTo>
                <a:cubicBezTo>
                  <a:pt x="35519" y="274478"/>
                  <a:pt x="63581" y="274104"/>
                  <a:pt x="91644" y="274478"/>
                </a:cubicBezTo>
                <a:cubicBezTo>
                  <a:pt x="98041" y="274560"/>
                  <a:pt x="99457" y="272605"/>
                  <a:pt x="99408" y="266513"/>
                </a:cubicBezTo>
                <a:cubicBezTo>
                  <a:pt x="99132" y="227874"/>
                  <a:pt x="99050" y="189236"/>
                  <a:pt x="99327" y="150598"/>
                </a:cubicBezTo>
                <a:cubicBezTo>
                  <a:pt x="99864" y="77817"/>
                  <a:pt x="148095" y="18475"/>
                  <a:pt x="218886" y="3049"/>
                </a:cubicBezTo>
                <a:cubicBezTo>
                  <a:pt x="229255" y="785"/>
                  <a:pt x="239754" y="149"/>
                  <a:pt x="250334" y="166"/>
                </a:cubicBezTo>
                <a:cubicBezTo>
                  <a:pt x="280057" y="198"/>
                  <a:pt x="309780" y="426"/>
                  <a:pt x="339503" y="3"/>
                </a:cubicBezTo>
                <a:cubicBezTo>
                  <a:pt x="346746" y="-95"/>
                  <a:pt x="348114" y="2283"/>
                  <a:pt x="348048" y="8962"/>
                </a:cubicBezTo>
                <a:cubicBezTo>
                  <a:pt x="347723" y="44538"/>
                  <a:pt x="347707" y="80130"/>
                  <a:pt x="348065" y="115706"/>
                </a:cubicBezTo>
                <a:cubicBezTo>
                  <a:pt x="348130" y="122792"/>
                  <a:pt x="346697" y="125545"/>
                  <a:pt x="338998" y="125154"/>
                </a:cubicBezTo>
                <a:cubicBezTo>
                  <a:pt x="325976" y="124470"/>
                  <a:pt x="312889" y="124844"/>
                  <a:pt x="299834" y="124991"/>
                </a:cubicBezTo>
                <a:cubicBezTo>
                  <a:pt x="269379" y="125333"/>
                  <a:pt x="248869" y="146021"/>
                  <a:pt x="248755" y="176628"/>
                </a:cubicBezTo>
                <a:cubicBezTo>
                  <a:pt x="248641" y="206649"/>
                  <a:pt x="248918" y="236671"/>
                  <a:pt x="248576" y="266692"/>
                </a:cubicBezTo>
                <a:cubicBezTo>
                  <a:pt x="248511" y="273012"/>
                  <a:pt x="250285" y="274527"/>
                  <a:pt x="256455" y="274495"/>
                </a:cubicBezTo>
                <a:cubicBezTo>
                  <a:pt x="300062" y="274218"/>
                  <a:pt x="343686" y="274348"/>
                  <a:pt x="387294" y="274348"/>
                </a:cubicBezTo>
                <a:cubicBezTo>
                  <a:pt x="392323" y="274315"/>
                  <a:pt x="395758" y="279381"/>
                  <a:pt x="393902" y="2840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26" name="Google Shape;4126;p33"/>
          <p:cNvSpPr/>
          <p:nvPr/>
        </p:nvSpPr>
        <p:spPr>
          <a:xfrm>
            <a:off x="6202286" y="3901324"/>
            <a:ext cx="294094" cy="294076"/>
          </a:xfrm>
          <a:custGeom>
            <a:rect b="b" l="l" r="r" t="t"/>
            <a:pathLst>
              <a:path extrusionOk="0" h="588153" w="588189">
                <a:moveTo>
                  <a:pt x="588189" y="87245"/>
                </a:moveTo>
                <a:lnTo>
                  <a:pt x="588189" y="500909"/>
                </a:lnTo>
                <a:cubicBezTo>
                  <a:pt x="588045" y="549039"/>
                  <a:pt x="549063" y="588045"/>
                  <a:pt x="500945" y="588153"/>
                </a:cubicBezTo>
                <a:lnTo>
                  <a:pt x="87245" y="588153"/>
                </a:lnTo>
                <a:cubicBezTo>
                  <a:pt x="39126" y="588045"/>
                  <a:pt x="144" y="549039"/>
                  <a:pt x="0" y="500909"/>
                </a:cubicBezTo>
                <a:lnTo>
                  <a:pt x="0" y="87245"/>
                </a:lnTo>
                <a:cubicBezTo>
                  <a:pt x="144" y="39090"/>
                  <a:pt x="39126" y="120"/>
                  <a:pt x="87245" y="0"/>
                </a:cubicBezTo>
                <a:lnTo>
                  <a:pt x="500933" y="0"/>
                </a:lnTo>
                <a:cubicBezTo>
                  <a:pt x="549063" y="120"/>
                  <a:pt x="588045" y="39090"/>
                  <a:pt x="588189" y="8724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27" name="Google Shape;4127;p33"/>
          <p:cNvSpPr/>
          <p:nvPr/>
        </p:nvSpPr>
        <p:spPr>
          <a:xfrm>
            <a:off x="6780080" y="3902018"/>
            <a:ext cx="359807" cy="292957"/>
          </a:xfrm>
          <a:custGeom>
            <a:rect b="b" l="l" r="r" t="t"/>
            <a:pathLst>
              <a:path extrusionOk="0" h="585913" w="719614">
                <a:moveTo>
                  <a:pt x="240990" y="585914"/>
                </a:moveTo>
                <a:cubicBezTo>
                  <a:pt x="231551" y="585914"/>
                  <a:pt x="222126" y="585914"/>
                  <a:pt x="212687" y="585914"/>
                </a:cubicBezTo>
                <a:cubicBezTo>
                  <a:pt x="208305" y="585178"/>
                  <a:pt x="203865" y="585487"/>
                  <a:pt x="199469" y="585458"/>
                </a:cubicBezTo>
                <a:cubicBezTo>
                  <a:pt x="181193" y="585340"/>
                  <a:pt x="163226" y="582736"/>
                  <a:pt x="145348" y="579308"/>
                </a:cubicBezTo>
                <a:cubicBezTo>
                  <a:pt x="126984" y="575791"/>
                  <a:pt x="108958" y="570995"/>
                  <a:pt x="91241" y="565007"/>
                </a:cubicBezTo>
                <a:cubicBezTo>
                  <a:pt x="76523" y="560034"/>
                  <a:pt x="62188" y="554105"/>
                  <a:pt x="48088" y="547572"/>
                </a:cubicBezTo>
                <a:cubicBezTo>
                  <a:pt x="32385" y="540290"/>
                  <a:pt x="17271" y="531948"/>
                  <a:pt x="2597" y="522796"/>
                </a:cubicBezTo>
                <a:cubicBezTo>
                  <a:pt x="2288" y="522605"/>
                  <a:pt x="1950" y="522443"/>
                  <a:pt x="1656" y="522208"/>
                </a:cubicBezTo>
                <a:cubicBezTo>
                  <a:pt x="803" y="521502"/>
                  <a:pt x="-343" y="520795"/>
                  <a:pt x="98" y="519530"/>
                </a:cubicBezTo>
                <a:cubicBezTo>
                  <a:pt x="583" y="518118"/>
                  <a:pt x="1891" y="518309"/>
                  <a:pt x="3156" y="518427"/>
                </a:cubicBezTo>
                <a:cubicBezTo>
                  <a:pt x="14462" y="519456"/>
                  <a:pt x="25798" y="520413"/>
                  <a:pt x="37149" y="520192"/>
                </a:cubicBezTo>
                <a:cubicBezTo>
                  <a:pt x="58233" y="519765"/>
                  <a:pt x="79140" y="517573"/>
                  <a:pt x="99769" y="512939"/>
                </a:cubicBezTo>
                <a:cubicBezTo>
                  <a:pt x="125072" y="507245"/>
                  <a:pt x="149229" y="498432"/>
                  <a:pt x="172210" y="486441"/>
                </a:cubicBezTo>
                <a:cubicBezTo>
                  <a:pt x="187045" y="478688"/>
                  <a:pt x="201160" y="469757"/>
                  <a:pt x="214657" y="459399"/>
                </a:cubicBezTo>
                <a:cubicBezTo>
                  <a:pt x="197675" y="458516"/>
                  <a:pt x="181414" y="455265"/>
                  <a:pt x="165887" y="448924"/>
                </a:cubicBezTo>
                <a:cubicBezTo>
                  <a:pt x="150552" y="442656"/>
                  <a:pt x="136482" y="434285"/>
                  <a:pt x="123970" y="423324"/>
                </a:cubicBezTo>
                <a:cubicBezTo>
                  <a:pt x="112266" y="413069"/>
                  <a:pt x="102136" y="401505"/>
                  <a:pt x="94034" y="388248"/>
                </a:cubicBezTo>
                <a:cubicBezTo>
                  <a:pt x="88580" y="379318"/>
                  <a:pt x="83934" y="369975"/>
                  <a:pt x="80625" y="360015"/>
                </a:cubicBezTo>
                <a:cubicBezTo>
                  <a:pt x="80449" y="359485"/>
                  <a:pt x="80258" y="358970"/>
                  <a:pt x="80125" y="358426"/>
                </a:cubicBezTo>
                <a:cubicBezTo>
                  <a:pt x="79464" y="355601"/>
                  <a:pt x="80567" y="354321"/>
                  <a:pt x="83404" y="354689"/>
                </a:cubicBezTo>
                <a:cubicBezTo>
                  <a:pt x="87345" y="355189"/>
                  <a:pt x="91256" y="355836"/>
                  <a:pt x="95225" y="356116"/>
                </a:cubicBezTo>
                <a:cubicBezTo>
                  <a:pt x="105473" y="356837"/>
                  <a:pt x="115692" y="356896"/>
                  <a:pt x="125925" y="355689"/>
                </a:cubicBezTo>
                <a:cubicBezTo>
                  <a:pt x="131071" y="355071"/>
                  <a:pt x="136129" y="354027"/>
                  <a:pt x="141319" y="353056"/>
                </a:cubicBezTo>
                <a:cubicBezTo>
                  <a:pt x="125866" y="349422"/>
                  <a:pt x="111575" y="343213"/>
                  <a:pt x="98151" y="335003"/>
                </a:cubicBezTo>
                <a:cubicBezTo>
                  <a:pt x="87536" y="328515"/>
                  <a:pt x="77847" y="320805"/>
                  <a:pt x="69260" y="311816"/>
                </a:cubicBezTo>
                <a:cubicBezTo>
                  <a:pt x="59983" y="302091"/>
                  <a:pt x="51984" y="291395"/>
                  <a:pt x="45515" y="279536"/>
                </a:cubicBezTo>
                <a:cubicBezTo>
                  <a:pt x="36443" y="262940"/>
                  <a:pt x="30812" y="245270"/>
                  <a:pt x="28489" y="226541"/>
                </a:cubicBezTo>
                <a:cubicBezTo>
                  <a:pt x="27783" y="220862"/>
                  <a:pt x="27166" y="215153"/>
                  <a:pt x="27239" y="209430"/>
                </a:cubicBezTo>
                <a:cubicBezTo>
                  <a:pt x="27298" y="205649"/>
                  <a:pt x="28798" y="204692"/>
                  <a:pt x="32165" y="206429"/>
                </a:cubicBezTo>
                <a:cubicBezTo>
                  <a:pt x="41472" y="211240"/>
                  <a:pt x="51102" y="215197"/>
                  <a:pt x="61218" y="217978"/>
                </a:cubicBezTo>
                <a:cubicBezTo>
                  <a:pt x="70774" y="220612"/>
                  <a:pt x="80464" y="222421"/>
                  <a:pt x="90653" y="222966"/>
                </a:cubicBezTo>
                <a:cubicBezTo>
                  <a:pt x="83081" y="217228"/>
                  <a:pt x="75979" y="211328"/>
                  <a:pt x="69628" y="204575"/>
                </a:cubicBezTo>
                <a:cubicBezTo>
                  <a:pt x="60982" y="195379"/>
                  <a:pt x="53543" y="185301"/>
                  <a:pt x="47338" y="174281"/>
                </a:cubicBezTo>
                <a:cubicBezTo>
                  <a:pt x="38619" y="158804"/>
                  <a:pt x="33032" y="142252"/>
                  <a:pt x="30297" y="124729"/>
                </a:cubicBezTo>
                <a:cubicBezTo>
                  <a:pt x="29445" y="119256"/>
                  <a:pt x="29121" y="113724"/>
                  <a:pt x="28754" y="108192"/>
                </a:cubicBezTo>
                <a:cubicBezTo>
                  <a:pt x="27739" y="93082"/>
                  <a:pt x="29665" y="78310"/>
                  <a:pt x="33370" y="63745"/>
                </a:cubicBezTo>
                <a:cubicBezTo>
                  <a:pt x="36384" y="51871"/>
                  <a:pt x="40751" y="40484"/>
                  <a:pt x="46912" y="29847"/>
                </a:cubicBezTo>
                <a:cubicBezTo>
                  <a:pt x="49058" y="26139"/>
                  <a:pt x="50558" y="26007"/>
                  <a:pt x="53322" y="29287"/>
                </a:cubicBezTo>
                <a:cubicBezTo>
                  <a:pt x="62938" y="40763"/>
                  <a:pt x="72892" y="51945"/>
                  <a:pt x="83713" y="62303"/>
                </a:cubicBezTo>
                <a:cubicBezTo>
                  <a:pt x="100210" y="78104"/>
                  <a:pt x="117706" y="92714"/>
                  <a:pt x="136496" y="105764"/>
                </a:cubicBezTo>
                <a:cubicBezTo>
                  <a:pt x="154904" y="118564"/>
                  <a:pt x="174195" y="129805"/>
                  <a:pt x="194382" y="139559"/>
                </a:cubicBezTo>
                <a:cubicBezTo>
                  <a:pt x="214392" y="149226"/>
                  <a:pt x="235050" y="157215"/>
                  <a:pt x="256369" y="163526"/>
                </a:cubicBezTo>
                <a:cubicBezTo>
                  <a:pt x="274307" y="168823"/>
                  <a:pt x="292479" y="172972"/>
                  <a:pt x="310946" y="175856"/>
                </a:cubicBezTo>
                <a:cubicBezTo>
                  <a:pt x="321429" y="177489"/>
                  <a:pt x="331971" y="178828"/>
                  <a:pt x="342572" y="179504"/>
                </a:cubicBezTo>
                <a:cubicBezTo>
                  <a:pt x="344969" y="179651"/>
                  <a:pt x="347336" y="180093"/>
                  <a:pt x="349747" y="180019"/>
                </a:cubicBezTo>
                <a:cubicBezTo>
                  <a:pt x="351600" y="179975"/>
                  <a:pt x="352541" y="179416"/>
                  <a:pt x="352114" y="177356"/>
                </a:cubicBezTo>
                <a:cubicBezTo>
                  <a:pt x="350173" y="168014"/>
                  <a:pt x="349291" y="158509"/>
                  <a:pt x="349277" y="149005"/>
                </a:cubicBezTo>
                <a:cubicBezTo>
                  <a:pt x="349262" y="142943"/>
                  <a:pt x="349482" y="136823"/>
                  <a:pt x="350218" y="130761"/>
                </a:cubicBezTo>
                <a:cubicBezTo>
                  <a:pt x="352408" y="112870"/>
                  <a:pt x="357466" y="95863"/>
                  <a:pt x="365700" y="79826"/>
                </a:cubicBezTo>
                <a:cubicBezTo>
                  <a:pt x="374536" y="62597"/>
                  <a:pt x="386445" y="47767"/>
                  <a:pt x="401045" y="35070"/>
                </a:cubicBezTo>
                <a:cubicBezTo>
                  <a:pt x="418806" y="19621"/>
                  <a:pt x="439141" y="9146"/>
                  <a:pt x="461901" y="3261"/>
                </a:cubicBezTo>
                <a:cubicBezTo>
                  <a:pt x="468987" y="1422"/>
                  <a:pt x="476192" y="436"/>
                  <a:pt x="483514" y="318"/>
                </a:cubicBezTo>
                <a:cubicBezTo>
                  <a:pt x="486102" y="274"/>
                  <a:pt x="488675" y="-123"/>
                  <a:pt x="491262" y="39"/>
                </a:cubicBezTo>
                <a:cubicBezTo>
                  <a:pt x="496011" y="39"/>
                  <a:pt x="500746" y="39"/>
                  <a:pt x="505495" y="39"/>
                </a:cubicBezTo>
                <a:cubicBezTo>
                  <a:pt x="524211" y="-315"/>
                  <a:pt x="541914" y="3996"/>
                  <a:pt x="558925" y="11588"/>
                </a:cubicBezTo>
                <a:cubicBezTo>
                  <a:pt x="575819" y="19136"/>
                  <a:pt x="590904" y="29273"/>
                  <a:pt x="603784" y="42602"/>
                </a:cubicBezTo>
                <a:cubicBezTo>
                  <a:pt x="605739" y="44633"/>
                  <a:pt x="607650" y="45221"/>
                  <a:pt x="610429" y="44618"/>
                </a:cubicBezTo>
                <a:cubicBezTo>
                  <a:pt x="628543" y="40690"/>
                  <a:pt x="646143" y="35158"/>
                  <a:pt x="663242" y="28022"/>
                </a:cubicBezTo>
                <a:cubicBezTo>
                  <a:pt x="674696" y="23241"/>
                  <a:pt x="685737" y="17679"/>
                  <a:pt x="696515" y="11559"/>
                </a:cubicBezTo>
                <a:cubicBezTo>
                  <a:pt x="697603" y="10941"/>
                  <a:pt x="698705" y="10352"/>
                  <a:pt x="699852" y="11235"/>
                </a:cubicBezTo>
                <a:cubicBezTo>
                  <a:pt x="701028" y="12132"/>
                  <a:pt x="700631" y="13412"/>
                  <a:pt x="700293" y="14560"/>
                </a:cubicBezTo>
                <a:cubicBezTo>
                  <a:pt x="697764" y="22932"/>
                  <a:pt x="693912" y="30729"/>
                  <a:pt x="689737" y="38350"/>
                </a:cubicBezTo>
                <a:cubicBezTo>
                  <a:pt x="684943" y="47075"/>
                  <a:pt x="679224" y="55270"/>
                  <a:pt x="672740" y="62818"/>
                </a:cubicBezTo>
                <a:cubicBezTo>
                  <a:pt x="669461" y="66628"/>
                  <a:pt x="666006" y="70292"/>
                  <a:pt x="662316" y="73690"/>
                </a:cubicBezTo>
                <a:cubicBezTo>
                  <a:pt x="658552" y="77133"/>
                  <a:pt x="654479" y="80135"/>
                  <a:pt x="650406" y="83180"/>
                </a:cubicBezTo>
                <a:cubicBezTo>
                  <a:pt x="646819" y="85858"/>
                  <a:pt x="643217" y="88521"/>
                  <a:pt x="639541" y="91096"/>
                </a:cubicBezTo>
                <a:cubicBezTo>
                  <a:pt x="647201" y="89551"/>
                  <a:pt x="654935" y="88433"/>
                  <a:pt x="662580" y="86770"/>
                </a:cubicBezTo>
                <a:cubicBezTo>
                  <a:pt x="680415" y="82871"/>
                  <a:pt x="697764" y="77472"/>
                  <a:pt x="714584" y="70351"/>
                </a:cubicBezTo>
                <a:cubicBezTo>
                  <a:pt x="716069" y="69718"/>
                  <a:pt x="717951" y="68276"/>
                  <a:pt x="719157" y="69733"/>
                </a:cubicBezTo>
                <a:cubicBezTo>
                  <a:pt x="720304" y="71116"/>
                  <a:pt x="719039" y="73131"/>
                  <a:pt x="718143" y="74558"/>
                </a:cubicBezTo>
                <a:cubicBezTo>
                  <a:pt x="714893" y="79723"/>
                  <a:pt x="711041" y="84475"/>
                  <a:pt x="707321" y="89301"/>
                </a:cubicBezTo>
                <a:cubicBezTo>
                  <a:pt x="697955" y="101497"/>
                  <a:pt x="687340" y="112576"/>
                  <a:pt x="676225" y="123169"/>
                </a:cubicBezTo>
                <a:cubicBezTo>
                  <a:pt x="668344" y="130688"/>
                  <a:pt x="659993" y="137720"/>
                  <a:pt x="651141" y="144091"/>
                </a:cubicBezTo>
                <a:cubicBezTo>
                  <a:pt x="648818" y="145768"/>
                  <a:pt x="647775" y="147651"/>
                  <a:pt x="647833" y="150564"/>
                </a:cubicBezTo>
                <a:cubicBezTo>
                  <a:pt x="647995" y="157685"/>
                  <a:pt x="647892" y="164806"/>
                  <a:pt x="647892" y="171927"/>
                </a:cubicBezTo>
                <a:cubicBezTo>
                  <a:pt x="647892" y="186817"/>
                  <a:pt x="646554" y="201603"/>
                  <a:pt x="644702" y="216374"/>
                </a:cubicBezTo>
                <a:cubicBezTo>
                  <a:pt x="641893" y="238620"/>
                  <a:pt x="637365" y="260498"/>
                  <a:pt x="631116" y="281993"/>
                </a:cubicBezTo>
                <a:cubicBezTo>
                  <a:pt x="625823" y="300208"/>
                  <a:pt x="619427" y="318054"/>
                  <a:pt x="611797" y="335430"/>
                </a:cubicBezTo>
                <a:cubicBezTo>
                  <a:pt x="600652" y="360794"/>
                  <a:pt x="587463" y="385056"/>
                  <a:pt x="571849" y="407949"/>
                </a:cubicBezTo>
                <a:cubicBezTo>
                  <a:pt x="562263" y="421999"/>
                  <a:pt x="551824" y="435403"/>
                  <a:pt x="540635" y="448232"/>
                </a:cubicBezTo>
                <a:cubicBezTo>
                  <a:pt x="534018" y="455824"/>
                  <a:pt x="527226" y="463283"/>
                  <a:pt x="520036" y="470301"/>
                </a:cubicBezTo>
                <a:cubicBezTo>
                  <a:pt x="504010" y="485911"/>
                  <a:pt x="487013" y="500404"/>
                  <a:pt x="468664" y="513277"/>
                </a:cubicBezTo>
                <a:cubicBezTo>
                  <a:pt x="450241" y="526224"/>
                  <a:pt x="430907" y="537597"/>
                  <a:pt x="410573" y="547234"/>
                </a:cubicBezTo>
                <a:cubicBezTo>
                  <a:pt x="389327" y="557312"/>
                  <a:pt x="367332" y="565448"/>
                  <a:pt x="344630" y="571687"/>
                </a:cubicBezTo>
                <a:cubicBezTo>
                  <a:pt x="325972" y="576807"/>
                  <a:pt x="307035" y="580455"/>
                  <a:pt x="287907" y="583177"/>
                </a:cubicBezTo>
                <a:cubicBezTo>
                  <a:pt x="277571" y="584649"/>
                  <a:pt x="267161" y="585016"/>
                  <a:pt x="256737" y="585458"/>
                </a:cubicBezTo>
                <a:cubicBezTo>
                  <a:pt x="251458" y="585649"/>
                  <a:pt x="246209" y="585266"/>
                  <a:pt x="240990" y="58591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28" name="Google Shape;4128;p33"/>
          <p:cNvSpPr/>
          <p:nvPr/>
        </p:nvSpPr>
        <p:spPr>
          <a:xfrm>
            <a:off x="7424513" y="3902623"/>
            <a:ext cx="420599" cy="291436"/>
          </a:xfrm>
          <a:custGeom>
            <a:rect b="b" l="l" r="r" t="t"/>
            <a:pathLst>
              <a:path extrusionOk="0" h="582872" w="841197">
                <a:moveTo>
                  <a:pt x="841198" y="142485"/>
                </a:moveTo>
                <a:lnTo>
                  <a:pt x="841198" y="440388"/>
                </a:lnTo>
                <a:cubicBezTo>
                  <a:pt x="841198" y="519147"/>
                  <a:pt x="777527" y="582873"/>
                  <a:pt x="698836" y="582873"/>
                </a:cubicBezTo>
                <a:lnTo>
                  <a:pt x="142362" y="582873"/>
                </a:lnTo>
                <a:cubicBezTo>
                  <a:pt x="63671" y="582873"/>
                  <a:pt x="0" y="519147"/>
                  <a:pt x="0" y="440388"/>
                </a:cubicBezTo>
                <a:lnTo>
                  <a:pt x="0" y="142485"/>
                </a:lnTo>
                <a:cubicBezTo>
                  <a:pt x="0" y="63726"/>
                  <a:pt x="63671" y="0"/>
                  <a:pt x="142362" y="0"/>
                </a:cubicBezTo>
                <a:lnTo>
                  <a:pt x="698836" y="0"/>
                </a:lnTo>
                <a:cubicBezTo>
                  <a:pt x="777527" y="0"/>
                  <a:pt x="841198" y="63726"/>
                  <a:pt x="841198" y="1424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29" name="Google Shape;4129;p33"/>
          <p:cNvSpPr/>
          <p:nvPr/>
        </p:nvSpPr>
        <p:spPr>
          <a:xfrm>
            <a:off x="8130106" y="3848848"/>
            <a:ext cx="347879" cy="399016"/>
          </a:xfrm>
          <a:custGeom>
            <a:rect b="b" l="l" r="r" t="t"/>
            <a:pathLst>
              <a:path extrusionOk="0" h="798032" w="695758">
                <a:moveTo>
                  <a:pt x="695709" y="320009"/>
                </a:moveTo>
                <a:cubicBezTo>
                  <a:pt x="695726" y="325379"/>
                  <a:pt x="694190" y="328382"/>
                  <a:pt x="688080" y="328137"/>
                </a:cubicBezTo>
                <a:cubicBezTo>
                  <a:pt x="624366" y="325526"/>
                  <a:pt x="565455" y="308110"/>
                  <a:pt x="512605" y="271761"/>
                </a:cubicBezTo>
                <a:cubicBezTo>
                  <a:pt x="512589" y="271745"/>
                  <a:pt x="512573" y="271745"/>
                  <a:pt x="512556" y="271728"/>
                </a:cubicBezTo>
                <a:cubicBezTo>
                  <a:pt x="509060" y="269394"/>
                  <a:pt x="504372" y="272120"/>
                  <a:pt x="504404" y="276315"/>
                </a:cubicBezTo>
                <a:lnTo>
                  <a:pt x="504404" y="276396"/>
                </a:lnTo>
                <a:cubicBezTo>
                  <a:pt x="504470" y="292702"/>
                  <a:pt x="505074" y="309024"/>
                  <a:pt x="505090" y="325330"/>
                </a:cubicBezTo>
                <a:cubicBezTo>
                  <a:pt x="505188" y="391483"/>
                  <a:pt x="505107" y="457619"/>
                  <a:pt x="505139" y="523773"/>
                </a:cubicBezTo>
                <a:cubicBezTo>
                  <a:pt x="505156" y="555421"/>
                  <a:pt x="504372" y="587069"/>
                  <a:pt x="494537" y="617477"/>
                </a:cubicBezTo>
                <a:cubicBezTo>
                  <a:pt x="464885" y="709223"/>
                  <a:pt x="403181" y="767052"/>
                  <a:pt x="309358" y="789968"/>
                </a:cubicBezTo>
                <a:cubicBezTo>
                  <a:pt x="265493" y="800675"/>
                  <a:pt x="221449" y="801932"/>
                  <a:pt x="178418" y="786312"/>
                </a:cubicBezTo>
                <a:cubicBezTo>
                  <a:pt x="114573" y="763151"/>
                  <a:pt x="62671" y="725120"/>
                  <a:pt x="29801" y="663995"/>
                </a:cubicBezTo>
                <a:cubicBezTo>
                  <a:pt x="-36298" y="541106"/>
                  <a:pt x="11373" y="385901"/>
                  <a:pt x="135092" y="321315"/>
                </a:cubicBezTo>
                <a:cubicBezTo>
                  <a:pt x="180394" y="297664"/>
                  <a:pt x="228311" y="288703"/>
                  <a:pt x="279069" y="294024"/>
                </a:cubicBezTo>
                <a:cubicBezTo>
                  <a:pt x="284820" y="294628"/>
                  <a:pt x="287123" y="296946"/>
                  <a:pt x="287107" y="302887"/>
                </a:cubicBezTo>
                <a:cubicBezTo>
                  <a:pt x="286944" y="344443"/>
                  <a:pt x="287025" y="386015"/>
                  <a:pt x="286993" y="427571"/>
                </a:cubicBezTo>
                <a:cubicBezTo>
                  <a:pt x="286993" y="434459"/>
                  <a:pt x="286388" y="434834"/>
                  <a:pt x="279543" y="433153"/>
                </a:cubicBezTo>
                <a:cubicBezTo>
                  <a:pt x="212496" y="416684"/>
                  <a:pt x="145156" y="464409"/>
                  <a:pt x="138458" y="533141"/>
                </a:cubicBezTo>
                <a:cubicBezTo>
                  <a:pt x="132299" y="596389"/>
                  <a:pt x="177617" y="651982"/>
                  <a:pt x="242295" y="658576"/>
                </a:cubicBezTo>
                <a:cubicBezTo>
                  <a:pt x="300356" y="664501"/>
                  <a:pt x="354840" y="624512"/>
                  <a:pt x="365475" y="564365"/>
                </a:cubicBezTo>
                <a:cubicBezTo>
                  <a:pt x="366668" y="557657"/>
                  <a:pt x="367125" y="550834"/>
                  <a:pt x="367142" y="544012"/>
                </a:cubicBezTo>
                <a:cubicBezTo>
                  <a:pt x="367240" y="512494"/>
                  <a:pt x="367158" y="480976"/>
                  <a:pt x="367191" y="449458"/>
                </a:cubicBezTo>
                <a:cubicBezTo>
                  <a:pt x="367321" y="318197"/>
                  <a:pt x="367485" y="186952"/>
                  <a:pt x="367599" y="55691"/>
                </a:cubicBezTo>
                <a:cubicBezTo>
                  <a:pt x="367615" y="40642"/>
                  <a:pt x="367125" y="25593"/>
                  <a:pt x="367338" y="10544"/>
                </a:cubicBezTo>
                <a:cubicBezTo>
                  <a:pt x="367338" y="10511"/>
                  <a:pt x="367338" y="10479"/>
                  <a:pt x="367338" y="10446"/>
                </a:cubicBezTo>
                <a:cubicBezTo>
                  <a:pt x="367419" y="4652"/>
                  <a:pt x="372092" y="0"/>
                  <a:pt x="377891" y="0"/>
                </a:cubicBezTo>
                <a:cubicBezTo>
                  <a:pt x="416316" y="0"/>
                  <a:pt x="456635" y="0"/>
                  <a:pt x="494929" y="0"/>
                </a:cubicBezTo>
                <a:cubicBezTo>
                  <a:pt x="499699" y="0"/>
                  <a:pt x="504078" y="3232"/>
                  <a:pt x="504943" y="7916"/>
                </a:cubicBezTo>
                <a:cubicBezTo>
                  <a:pt x="504992" y="8210"/>
                  <a:pt x="505041" y="8520"/>
                  <a:pt x="505058" y="8814"/>
                </a:cubicBezTo>
                <a:cubicBezTo>
                  <a:pt x="510547" y="96234"/>
                  <a:pt x="569768" y="166664"/>
                  <a:pt x="654720" y="186071"/>
                </a:cubicBezTo>
                <a:cubicBezTo>
                  <a:pt x="665421" y="188519"/>
                  <a:pt x="676465" y="189661"/>
                  <a:pt x="687410" y="190706"/>
                </a:cubicBezTo>
                <a:cubicBezTo>
                  <a:pt x="693128" y="191261"/>
                  <a:pt x="695791" y="193007"/>
                  <a:pt x="695758" y="199112"/>
                </a:cubicBezTo>
                <a:cubicBezTo>
                  <a:pt x="695595" y="239427"/>
                  <a:pt x="695628" y="279726"/>
                  <a:pt x="695709" y="32000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30" name="Google Shape;4130;p33"/>
          <p:cNvSpPr/>
          <p:nvPr/>
        </p:nvSpPr>
        <p:spPr>
          <a:xfrm>
            <a:off x="2545357" y="3061939"/>
            <a:ext cx="324131" cy="399044"/>
          </a:xfrm>
          <a:custGeom>
            <a:rect b="b" l="l" r="r" t="t"/>
            <a:pathLst>
              <a:path extrusionOk="0" h="798088" w="648262">
                <a:moveTo>
                  <a:pt x="648262" y="652721"/>
                </a:moveTo>
                <a:lnTo>
                  <a:pt x="648262" y="681742"/>
                </a:lnTo>
                <a:cubicBezTo>
                  <a:pt x="648262" y="688231"/>
                  <a:pt x="644618" y="692757"/>
                  <a:pt x="641340" y="692757"/>
                </a:cubicBezTo>
                <a:lnTo>
                  <a:pt x="467851" y="692757"/>
                </a:lnTo>
                <a:cubicBezTo>
                  <a:pt x="473259" y="679395"/>
                  <a:pt x="478234" y="666050"/>
                  <a:pt x="482777" y="652721"/>
                </a:cubicBezTo>
                <a:lnTo>
                  <a:pt x="648262" y="652721"/>
                </a:lnTo>
                <a:close/>
                <a:moveTo>
                  <a:pt x="488252" y="636081"/>
                </a:moveTo>
                <a:lnTo>
                  <a:pt x="647180" y="636081"/>
                </a:lnTo>
                <a:cubicBezTo>
                  <a:pt x="646415" y="633219"/>
                  <a:pt x="645267" y="630524"/>
                  <a:pt x="643753" y="628194"/>
                </a:cubicBezTo>
                <a:lnTo>
                  <a:pt x="518753" y="435286"/>
                </a:lnTo>
                <a:cubicBezTo>
                  <a:pt x="518819" y="438814"/>
                  <a:pt x="518853" y="442325"/>
                  <a:pt x="518853" y="445836"/>
                </a:cubicBezTo>
                <a:cubicBezTo>
                  <a:pt x="518853" y="507970"/>
                  <a:pt x="508569" y="571635"/>
                  <a:pt x="488252" y="636081"/>
                </a:cubicBezTo>
                <a:close/>
                <a:moveTo>
                  <a:pt x="502213" y="445836"/>
                </a:moveTo>
                <a:cubicBezTo>
                  <a:pt x="502213" y="539553"/>
                  <a:pt x="478151" y="637030"/>
                  <a:pt x="430727" y="735572"/>
                </a:cubicBezTo>
                <a:cubicBezTo>
                  <a:pt x="429962" y="737153"/>
                  <a:pt x="428863" y="738584"/>
                  <a:pt x="427416" y="739815"/>
                </a:cubicBezTo>
                <a:cubicBezTo>
                  <a:pt x="424287" y="742528"/>
                  <a:pt x="419878" y="744092"/>
                  <a:pt x="415318" y="744092"/>
                </a:cubicBezTo>
                <a:lnTo>
                  <a:pt x="409028" y="744092"/>
                </a:lnTo>
                <a:lnTo>
                  <a:pt x="239234" y="744092"/>
                </a:lnTo>
                <a:lnTo>
                  <a:pt x="232944" y="744092"/>
                </a:lnTo>
                <a:cubicBezTo>
                  <a:pt x="226171" y="744092"/>
                  <a:pt x="219981" y="740664"/>
                  <a:pt x="217518" y="735572"/>
                </a:cubicBezTo>
                <a:cubicBezTo>
                  <a:pt x="211461" y="722992"/>
                  <a:pt x="205804" y="710412"/>
                  <a:pt x="200512" y="697866"/>
                </a:cubicBezTo>
                <a:cubicBezTo>
                  <a:pt x="200496" y="697849"/>
                  <a:pt x="200496" y="697833"/>
                  <a:pt x="200479" y="697816"/>
                </a:cubicBezTo>
                <a:cubicBezTo>
                  <a:pt x="164354" y="612153"/>
                  <a:pt x="146049" y="527555"/>
                  <a:pt x="146049" y="445836"/>
                </a:cubicBezTo>
                <a:cubicBezTo>
                  <a:pt x="146049" y="390342"/>
                  <a:pt x="154686" y="332701"/>
                  <a:pt x="171725" y="274477"/>
                </a:cubicBezTo>
                <a:cubicBezTo>
                  <a:pt x="185320" y="228018"/>
                  <a:pt x="204273" y="181077"/>
                  <a:pt x="228068" y="134934"/>
                </a:cubicBezTo>
                <a:cubicBezTo>
                  <a:pt x="268470" y="56626"/>
                  <a:pt x="308706" y="7954"/>
                  <a:pt x="310386" y="5924"/>
                </a:cubicBezTo>
                <a:cubicBezTo>
                  <a:pt x="313498" y="2213"/>
                  <a:pt x="318623" y="0"/>
                  <a:pt x="324131" y="0"/>
                </a:cubicBezTo>
                <a:cubicBezTo>
                  <a:pt x="329639" y="0"/>
                  <a:pt x="334764" y="2213"/>
                  <a:pt x="337859" y="5940"/>
                </a:cubicBezTo>
                <a:cubicBezTo>
                  <a:pt x="338275" y="6423"/>
                  <a:pt x="379343" y="55761"/>
                  <a:pt x="420194" y="134934"/>
                </a:cubicBezTo>
                <a:cubicBezTo>
                  <a:pt x="443989" y="181077"/>
                  <a:pt x="462942" y="228035"/>
                  <a:pt x="476537" y="274477"/>
                </a:cubicBezTo>
                <a:cubicBezTo>
                  <a:pt x="493576" y="332701"/>
                  <a:pt x="502213" y="390342"/>
                  <a:pt x="502213" y="445836"/>
                </a:cubicBezTo>
                <a:close/>
                <a:moveTo>
                  <a:pt x="398795" y="559171"/>
                </a:moveTo>
                <a:cubicBezTo>
                  <a:pt x="398795" y="518004"/>
                  <a:pt x="365298" y="484524"/>
                  <a:pt x="324131" y="484524"/>
                </a:cubicBezTo>
                <a:cubicBezTo>
                  <a:pt x="282964" y="484524"/>
                  <a:pt x="249467" y="518004"/>
                  <a:pt x="249467" y="559171"/>
                </a:cubicBezTo>
                <a:cubicBezTo>
                  <a:pt x="249467" y="600339"/>
                  <a:pt x="282964" y="633835"/>
                  <a:pt x="324131" y="633835"/>
                </a:cubicBezTo>
                <a:cubicBezTo>
                  <a:pt x="365298" y="633835"/>
                  <a:pt x="398795" y="600339"/>
                  <a:pt x="398795" y="559171"/>
                </a:cubicBezTo>
                <a:close/>
                <a:moveTo>
                  <a:pt x="438764" y="336062"/>
                </a:moveTo>
                <a:cubicBezTo>
                  <a:pt x="438764" y="272863"/>
                  <a:pt x="387330" y="221445"/>
                  <a:pt x="324131" y="221445"/>
                </a:cubicBezTo>
                <a:cubicBezTo>
                  <a:pt x="260932" y="221445"/>
                  <a:pt x="209498" y="272863"/>
                  <a:pt x="209498" y="336062"/>
                </a:cubicBezTo>
                <a:cubicBezTo>
                  <a:pt x="209498" y="399277"/>
                  <a:pt x="260932" y="450695"/>
                  <a:pt x="324131" y="450695"/>
                </a:cubicBezTo>
                <a:cubicBezTo>
                  <a:pt x="387330" y="450695"/>
                  <a:pt x="438764" y="399277"/>
                  <a:pt x="438764" y="336062"/>
                </a:cubicBezTo>
                <a:close/>
                <a:moveTo>
                  <a:pt x="247554" y="797689"/>
                </a:moveTo>
                <a:cubicBezTo>
                  <a:pt x="247554" y="797906"/>
                  <a:pt x="247737" y="798089"/>
                  <a:pt x="247953" y="798089"/>
                </a:cubicBezTo>
                <a:lnTo>
                  <a:pt x="400309" y="798089"/>
                </a:lnTo>
                <a:cubicBezTo>
                  <a:pt x="400525" y="798089"/>
                  <a:pt x="400708" y="797906"/>
                  <a:pt x="400708" y="797689"/>
                </a:cubicBezTo>
                <a:lnTo>
                  <a:pt x="400708" y="760732"/>
                </a:lnTo>
                <a:lnTo>
                  <a:pt x="247554" y="760732"/>
                </a:lnTo>
                <a:lnTo>
                  <a:pt x="247554" y="797689"/>
                </a:lnTo>
                <a:close/>
                <a:moveTo>
                  <a:pt x="324131" y="238085"/>
                </a:moveTo>
                <a:cubicBezTo>
                  <a:pt x="270101" y="238085"/>
                  <a:pt x="226138" y="282032"/>
                  <a:pt x="226138" y="336062"/>
                </a:cubicBezTo>
                <a:cubicBezTo>
                  <a:pt x="226138" y="390092"/>
                  <a:pt x="270101" y="434055"/>
                  <a:pt x="324131" y="434055"/>
                </a:cubicBezTo>
                <a:cubicBezTo>
                  <a:pt x="378161" y="434055"/>
                  <a:pt x="422124" y="390092"/>
                  <a:pt x="422124" y="336062"/>
                </a:cubicBezTo>
                <a:cubicBezTo>
                  <a:pt x="422124" y="282032"/>
                  <a:pt x="378161" y="238085"/>
                  <a:pt x="324131" y="238085"/>
                </a:cubicBezTo>
                <a:close/>
                <a:moveTo>
                  <a:pt x="324131" y="501164"/>
                </a:moveTo>
                <a:cubicBezTo>
                  <a:pt x="292132" y="501164"/>
                  <a:pt x="266107" y="527189"/>
                  <a:pt x="266107" y="559171"/>
                </a:cubicBezTo>
                <a:cubicBezTo>
                  <a:pt x="266107" y="591170"/>
                  <a:pt x="292132" y="617195"/>
                  <a:pt x="324131" y="617195"/>
                </a:cubicBezTo>
                <a:cubicBezTo>
                  <a:pt x="356130" y="617195"/>
                  <a:pt x="382155" y="591170"/>
                  <a:pt x="382155" y="559171"/>
                </a:cubicBezTo>
                <a:cubicBezTo>
                  <a:pt x="382155" y="527189"/>
                  <a:pt x="356130" y="501164"/>
                  <a:pt x="324131" y="501164"/>
                </a:cubicBezTo>
                <a:close/>
                <a:moveTo>
                  <a:pt x="0" y="652721"/>
                </a:moveTo>
                <a:lnTo>
                  <a:pt x="0" y="681742"/>
                </a:lnTo>
                <a:cubicBezTo>
                  <a:pt x="0" y="688231"/>
                  <a:pt x="3644" y="692757"/>
                  <a:pt x="6922" y="692757"/>
                </a:cubicBezTo>
                <a:lnTo>
                  <a:pt x="180395" y="692757"/>
                </a:lnTo>
                <a:cubicBezTo>
                  <a:pt x="175003" y="679395"/>
                  <a:pt x="170028" y="666050"/>
                  <a:pt x="165485" y="652721"/>
                </a:cubicBezTo>
                <a:lnTo>
                  <a:pt x="0" y="652721"/>
                </a:lnTo>
                <a:close/>
                <a:moveTo>
                  <a:pt x="129409" y="445836"/>
                </a:moveTo>
                <a:cubicBezTo>
                  <a:pt x="129409" y="442325"/>
                  <a:pt x="129443" y="438814"/>
                  <a:pt x="129509" y="435286"/>
                </a:cubicBezTo>
                <a:lnTo>
                  <a:pt x="4526" y="628194"/>
                </a:lnTo>
                <a:cubicBezTo>
                  <a:pt x="3012" y="630524"/>
                  <a:pt x="1847" y="633219"/>
                  <a:pt x="1082" y="636081"/>
                </a:cubicBezTo>
                <a:lnTo>
                  <a:pt x="160010" y="636081"/>
                </a:lnTo>
                <a:cubicBezTo>
                  <a:pt x="139676" y="571635"/>
                  <a:pt x="129409" y="507970"/>
                  <a:pt x="129409" y="44583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31" name="Google Shape;4131;p33"/>
          <p:cNvSpPr/>
          <p:nvPr/>
        </p:nvSpPr>
        <p:spPr>
          <a:xfrm>
            <a:off x="1911779" y="2316402"/>
            <a:ext cx="371844" cy="371844"/>
          </a:xfrm>
          <a:custGeom>
            <a:rect b="b" l="l" r="r" t="t"/>
            <a:pathLst>
              <a:path extrusionOk="0" h="743687" w="743687">
                <a:moveTo>
                  <a:pt x="634776" y="108912"/>
                </a:moveTo>
                <a:cubicBezTo>
                  <a:pt x="564537" y="38673"/>
                  <a:pt x="471162" y="0"/>
                  <a:pt x="371844" y="0"/>
                </a:cubicBezTo>
                <a:cubicBezTo>
                  <a:pt x="272526" y="0"/>
                  <a:pt x="179136" y="38673"/>
                  <a:pt x="108912" y="108912"/>
                </a:cubicBezTo>
                <a:cubicBezTo>
                  <a:pt x="38673" y="179136"/>
                  <a:pt x="0" y="272526"/>
                  <a:pt x="0" y="371844"/>
                </a:cubicBezTo>
                <a:cubicBezTo>
                  <a:pt x="0" y="471162"/>
                  <a:pt x="38673" y="564551"/>
                  <a:pt x="108912" y="634776"/>
                </a:cubicBezTo>
                <a:cubicBezTo>
                  <a:pt x="179136" y="705000"/>
                  <a:pt x="272526" y="743688"/>
                  <a:pt x="371844" y="743688"/>
                </a:cubicBezTo>
                <a:cubicBezTo>
                  <a:pt x="471162" y="743688"/>
                  <a:pt x="564551" y="705015"/>
                  <a:pt x="634776" y="634776"/>
                </a:cubicBezTo>
                <a:cubicBezTo>
                  <a:pt x="705000" y="564537"/>
                  <a:pt x="743688" y="471162"/>
                  <a:pt x="743688" y="371844"/>
                </a:cubicBezTo>
                <a:cubicBezTo>
                  <a:pt x="743688" y="272526"/>
                  <a:pt x="705000" y="179136"/>
                  <a:pt x="634776" y="108912"/>
                </a:cubicBezTo>
                <a:close/>
                <a:moveTo>
                  <a:pt x="624244" y="624244"/>
                </a:moveTo>
                <a:cubicBezTo>
                  <a:pt x="556820" y="691667"/>
                  <a:pt x="467185" y="728791"/>
                  <a:pt x="371844" y="728791"/>
                </a:cubicBezTo>
                <a:cubicBezTo>
                  <a:pt x="276503" y="728791"/>
                  <a:pt x="186868" y="691667"/>
                  <a:pt x="119444" y="624244"/>
                </a:cubicBezTo>
                <a:cubicBezTo>
                  <a:pt x="52020" y="556820"/>
                  <a:pt x="14897" y="467185"/>
                  <a:pt x="14897" y="371844"/>
                </a:cubicBezTo>
                <a:cubicBezTo>
                  <a:pt x="14897" y="276503"/>
                  <a:pt x="52020" y="186868"/>
                  <a:pt x="119444" y="119444"/>
                </a:cubicBezTo>
                <a:cubicBezTo>
                  <a:pt x="186868" y="52020"/>
                  <a:pt x="276503" y="14897"/>
                  <a:pt x="371844" y="14897"/>
                </a:cubicBezTo>
                <a:cubicBezTo>
                  <a:pt x="467185" y="14897"/>
                  <a:pt x="556820" y="52020"/>
                  <a:pt x="624244" y="119444"/>
                </a:cubicBezTo>
                <a:cubicBezTo>
                  <a:pt x="691667" y="186868"/>
                  <a:pt x="728791" y="276503"/>
                  <a:pt x="728791" y="371844"/>
                </a:cubicBezTo>
                <a:cubicBezTo>
                  <a:pt x="728791" y="467185"/>
                  <a:pt x="691653" y="556820"/>
                  <a:pt x="624244" y="624244"/>
                </a:cubicBezTo>
                <a:close/>
                <a:moveTo>
                  <a:pt x="560365" y="557401"/>
                </a:moveTo>
                <a:cubicBezTo>
                  <a:pt x="561840" y="561244"/>
                  <a:pt x="559918" y="565550"/>
                  <a:pt x="556075" y="567024"/>
                </a:cubicBezTo>
                <a:cubicBezTo>
                  <a:pt x="555196" y="567367"/>
                  <a:pt x="554287" y="567516"/>
                  <a:pt x="553408" y="567516"/>
                </a:cubicBezTo>
                <a:cubicBezTo>
                  <a:pt x="550414" y="567516"/>
                  <a:pt x="547584" y="565698"/>
                  <a:pt x="546452" y="562734"/>
                </a:cubicBezTo>
                <a:cubicBezTo>
                  <a:pt x="533044" y="527815"/>
                  <a:pt x="509686" y="497977"/>
                  <a:pt x="478909" y="476451"/>
                </a:cubicBezTo>
                <a:cubicBezTo>
                  <a:pt x="447431" y="454433"/>
                  <a:pt x="410412" y="442798"/>
                  <a:pt x="371844" y="442798"/>
                </a:cubicBezTo>
                <a:cubicBezTo>
                  <a:pt x="333276" y="442798"/>
                  <a:pt x="296257" y="454433"/>
                  <a:pt x="264779" y="476451"/>
                </a:cubicBezTo>
                <a:cubicBezTo>
                  <a:pt x="234002" y="497977"/>
                  <a:pt x="210643" y="527815"/>
                  <a:pt x="197236" y="562734"/>
                </a:cubicBezTo>
                <a:cubicBezTo>
                  <a:pt x="195761" y="566577"/>
                  <a:pt x="191456" y="568484"/>
                  <a:pt x="187613" y="567024"/>
                </a:cubicBezTo>
                <a:cubicBezTo>
                  <a:pt x="183769" y="565550"/>
                  <a:pt x="181863" y="561244"/>
                  <a:pt x="183337" y="557401"/>
                </a:cubicBezTo>
                <a:cubicBezTo>
                  <a:pt x="197817" y="519697"/>
                  <a:pt x="223038" y="487489"/>
                  <a:pt x="256258" y="464250"/>
                </a:cubicBezTo>
                <a:cubicBezTo>
                  <a:pt x="290253" y="440474"/>
                  <a:pt x="330222" y="427901"/>
                  <a:pt x="371859" y="427901"/>
                </a:cubicBezTo>
                <a:cubicBezTo>
                  <a:pt x="413496" y="427901"/>
                  <a:pt x="453479" y="440474"/>
                  <a:pt x="487459" y="464250"/>
                </a:cubicBezTo>
                <a:cubicBezTo>
                  <a:pt x="520665" y="487489"/>
                  <a:pt x="545885" y="519711"/>
                  <a:pt x="560365" y="557401"/>
                </a:cubicBezTo>
                <a:close/>
                <a:moveTo>
                  <a:pt x="226896" y="304778"/>
                </a:moveTo>
                <a:cubicBezTo>
                  <a:pt x="189400" y="304778"/>
                  <a:pt x="157744" y="275520"/>
                  <a:pt x="154824" y="238173"/>
                </a:cubicBezTo>
                <a:cubicBezTo>
                  <a:pt x="154512" y="234076"/>
                  <a:pt x="157566" y="230486"/>
                  <a:pt x="161677" y="230173"/>
                </a:cubicBezTo>
                <a:cubicBezTo>
                  <a:pt x="165789" y="229861"/>
                  <a:pt x="169364" y="232915"/>
                  <a:pt x="169677" y="237026"/>
                </a:cubicBezTo>
                <a:cubicBezTo>
                  <a:pt x="171986" y="266671"/>
                  <a:pt x="197117" y="289896"/>
                  <a:pt x="226896" y="289896"/>
                </a:cubicBezTo>
                <a:cubicBezTo>
                  <a:pt x="256675" y="289896"/>
                  <a:pt x="281806" y="266671"/>
                  <a:pt x="284130" y="237026"/>
                </a:cubicBezTo>
                <a:cubicBezTo>
                  <a:pt x="284443" y="232929"/>
                  <a:pt x="288018" y="229861"/>
                  <a:pt x="292130" y="230173"/>
                </a:cubicBezTo>
                <a:cubicBezTo>
                  <a:pt x="296227" y="230486"/>
                  <a:pt x="299296" y="234076"/>
                  <a:pt x="298983" y="238173"/>
                </a:cubicBezTo>
                <a:cubicBezTo>
                  <a:pt x="296063" y="275520"/>
                  <a:pt x="264407" y="304778"/>
                  <a:pt x="226896" y="304778"/>
                </a:cubicBezTo>
                <a:close/>
                <a:moveTo>
                  <a:pt x="582919" y="238173"/>
                </a:moveTo>
                <a:cubicBezTo>
                  <a:pt x="580000" y="275520"/>
                  <a:pt x="548343" y="304778"/>
                  <a:pt x="510848" y="304778"/>
                </a:cubicBezTo>
                <a:cubicBezTo>
                  <a:pt x="473352" y="304778"/>
                  <a:pt x="441696" y="275520"/>
                  <a:pt x="438776" y="238173"/>
                </a:cubicBezTo>
                <a:cubicBezTo>
                  <a:pt x="438463" y="234076"/>
                  <a:pt x="441517" y="230486"/>
                  <a:pt x="445629" y="230173"/>
                </a:cubicBezTo>
                <a:cubicBezTo>
                  <a:pt x="449696" y="229861"/>
                  <a:pt x="453316" y="232915"/>
                  <a:pt x="453628" y="237026"/>
                </a:cubicBezTo>
                <a:cubicBezTo>
                  <a:pt x="455937" y="266671"/>
                  <a:pt x="481069" y="289896"/>
                  <a:pt x="510848" y="289896"/>
                </a:cubicBezTo>
                <a:cubicBezTo>
                  <a:pt x="540627" y="289896"/>
                  <a:pt x="565758" y="266671"/>
                  <a:pt x="568067" y="237026"/>
                </a:cubicBezTo>
                <a:cubicBezTo>
                  <a:pt x="568395" y="232929"/>
                  <a:pt x="571970" y="229861"/>
                  <a:pt x="576067" y="230173"/>
                </a:cubicBezTo>
                <a:cubicBezTo>
                  <a:pt x="580178" y="230486"/>
                  <a:pt x="583247" y="234076"/>
                  <a:pt x="582919" y="23817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32" name="Google Shape;4132;p33"/>
          <p:cNvSpPr/>
          <p:nvPr/>
        </p:nvSpPr>
        <p:spPr>
          <a:xfrm>
            <a:off x="2489695" y="2294242"/>
            <a:ext cx="436067" cy="416184"/>
          </a:xfrm>
          <a:custGeom>
            <a:rect b="b" l="l" r="r" t="t"/>
            <a:pathLst>
              <a:path extrusionOk="0" h="832368" w="872135">
                <a:moveTo>
                  <a:pt x="870968" y="316213"/>
                </a:moveTo>
                <a:cubicBezTo>
                  <a:pt x="868185" y="307630"/>
                  <a:pt x="860904" y="301500"/>
                  <a:pt x="851995" y="300203"/>
                </a:cubicBezTo>
                <a:lnTo>
                  <a:pt x="579150" y="260530"/>
                </a:lnTo>
                <a:lnTo>
                  <a:pt x="457141" y="13102"/>
                </a:lnTo>
                <a:cubicBezTo>
                  <a:pt x="453150" y="5027"/>
                  <a:pt x="445081" y="0"/>
                  <a:pt x="436068" y="0"/>
                </a:cubicBezTo>
                <a:cubicBezTo>
                  <a:pt x="427054" y="0"/>
                  <a:pt x="418985" y="5027"/>
                  <a:pt x="414995" y="13102"/>
                </a:cubicBezTo>
                <a:lnTo>
                  <a:pt x="292985" y="260530"/>
                </a:lnTo>
                <a:lnTo>
                  <a:pt x="20140" y="300203"/>
                </a:lnTo>
                <a:cubicBezTo>
                  <a:pt x="11214" y="301500"/>
                  <a:pt x="3950" y="307630"/>
                  <a:pt x="1167" y="316213"/>
                </a:cubicBezTo>
                <a:cubicBezTo>
                  <a:pt x="-1616" y="324796"/>
                  <a:pt x="660" y="334027"/>
                  <a:pt x="7118" y="340332"/>
                </a:cubicBezTo>
                <a:lnTo>
                  <a:pt x="204545" y="532919"/>
                </a:lnTo>
                <a:lnTo>
                  <a:pt x="157936" y="804852"/>
                </a:lnTo>
                <a:cubicBezTo>
                  <a:pt x="156414" y="813750"/>
                  <a:pt x="160002" y="822560"/>
                  <a:pt x="167283" y="827850"/>
                </a:cubicBezTo>
                <a:cubicBezTo>
                  <a:pt x="171396" y="830845"/>
                  <a:pt x="176227" y="832369"/>
                  <a:pt x="181075" y="832369"/>
                </a:cubicBezTo>
                <a:cubicBezTo>
                  <a:pt x="184803" y="832369"/>
                  <a:pt x="188566" y="831476"/>
                  <a:pt x="192031" y="829636"/>
                </a:cubicBezTo>
                <a:lnTo>
                  <a:pt x="436068" y="701246"/>
                </a:lnTo>
                <a:lnTo>
                  <a:pt x="680104" y="829636"/>
                </a:lnTo>
                <a:cubicBezTo>
                  <a:pt x="688085" y="833823"/>
                  <a:pt x="697571" y="833157"/>
                  <a:pt x="704852" y="827850"/>
                </a:cubicBezTo>
                <a:cubicBezTo>
                  <a:pt x="712151" y="822543"/>
                  <a:pt x="715721" y="813732"/>
                  <a:pt x="714199" y="804852"/>
                </a:cubicBezTo>
                <a:lnTo>
                  <a:pt x="667590" y="532901"/>
                </a:lnTo>
                <a:lnTo>
                  <a:pt x="865017" y="340315"/>
                </a:lnTo>
                <a:cubicBezTo>
                  <a:pt x="871476" y="334027"/>
                  <a:pt x="873751" y="324796"/>
                  <a:pt x="870968" y="316213"/>
                </a:cubicBezTo>
                <a:close/>
                <a:moveTo>
                  <a:pt x="852800" y="327773"/>
                </a:moveTo>
                <a:lnTo>
                  <a:pt x="652083" y="523583"/>
                </a:lnTo>
                <a:cubicBezTo>
                  <a:pt x="650017" y="525597"/>
                  <a:pt x="649072" y="528487"/>
                  <a:pt x="649562" y="531325"/>
                </a:cubicBezTo>
                <a:lnTo>
                  <a:pt x="696941" y="807812"/>
                </a:lnTo>
                <a:cubicBezTo>
                  <a:pt x="697519" y="811140"/>
                  <a:pt x="695454" y="813031"/>
                  <a:pt x="694561" y="813680"/>
                </a:cubicBezTo>
                <a:cubicBezTo>
                  <a:pt x="693651" y="814345"/>
                  <a:pt x="691218" y="815711"/>
                  <a:pt x="688243" y="814135"/>
                </a:cubicBezTo>
                <a:lnTo>
                  <a:pt x="440146" y="683607"/>
                </a:lnTo>
                <a:cubicBezTo>
                  <a:pt x="437590" y="682258"/>
                  <a:pt x="434545" y="682258"/>
                  <a:pt x="432007" y="683607"/>
                </a:cubicBezTo>
                <a:lnTo>
                  <a:pt x="183910" y="814135"/>
                </a:lnTo>
                <a:cubicBezTo>
                  <a:pt x="180935" y="815711"/>
                  <a:pt x="178502" y="814345"/>
                  <a:pt x="177592" y="813680"/>
                </a:cubicBezTo>
                <a:cubicBezTo>
                  <a:pt x="176682" y="813014"/>
                  <a:pt x="174634" y="811122"/>
                  <a:pt x="175211" y="807812"/>
                </a:cubicBezTo>
                <a:lnTo>
                  <a:pt x="222590" y="531325"/>
                </a:lnTo>
                <a:cubicBezTo>
                  <a:pt x="223081" y="528487"/>
                  <a:pt x="222135" y="525579"/>
                  <a:pt x="220070" y="523583"/>
                </a:cubicBezTo>
                <a:lnTo>
                  <a:pt x="19335" y="327773"/>
                </a:lnTo>
                <a:cubicBezTo>
                  <a:pt x="16919" y="325426"/>
                  <a:pt x="17462" y="322694"/>
                  <a:pt x="17812" y="321625"/>
                </a:cubicBezTo>
                <a:cubicBezTo>
                  <a:pt x="18162" y="320557"/>
                  <a:pt x="19317" y="318017"/>
                  <a:pt x="22660" y="317544"/>
                </a:cubicBezTo>
                <a:lnTo>
                  <a:pt x="300056" y="277205"/>
                </a:lnTo>
                <a:cubicBezTo>
                  <a:pt x="302909" y="276785"/>
                  <a:pt x="305377" y="274998"/>
                  <a:pt x="306655" y="272406"/>
                </a:cubicBezTo>
                <a:lnTo>
                  <a:pt x="430712" y="20861"/>
                </a:lnTo>
                <a:cubicBezTo>
                  <a:pt x="432200" y="17849"/>
                  <a:pt x="434965" y="17516"/>
                  <a:pt x="436085" y="17516"/>
                </a:cubicBezTo>
                <a:cubicBezTo>
                  <a:pt x="437205" y="17516"/>
                  <a:pt x="439971" y="17849"/>
                  <a:pt x="441458" y="20861"/>
                </a:cubicBezTo>
                <a:lnTo>
                  <a:pt x="565516" y="272406"/>
                </a:lnTo>
                <a:cubicBezTo>
                  <a:pt x="566793" y="274998"/>
                  <a:pt x="569261" y="276785"/>
                  <a:pt x="572096" y="277205"/>
                </a:cubicBezTo>
                <a:lnTo>
                  <a:pt x="849492" y="317544"/>
                </a:lnTo>
                <a:cubicBezTo>
                  <a:pt x="852818" y="318035"/>
                  <a:pt x="853991" y="320557"/>
                  <a:pt x="854341" y="321625"/>
                </a:cubicBezTo>
                <a:cubicBezTo>
                  <a:pt x="854691" y="322694"/>
                  <a:pt x="855216" y="325426"/>
                  <a:pt x="852800" y="32777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33" name="Google Shape;4133;p33"/>
          <p:cNvSpPr/>
          <p:nvPr/>
        </p:nvSpPr>
        <p:spPr>
          <a:xfrm>
            <a:off x="3100491" y="2365322"/>
            <a:ext cx="505251" cy="300587"/>
          </a:xfrm>
          <a:custGeom>
            <a:rect b="b" l="l" r="r" t="t"/>
            <a:pathLst>
              <a:path extrusionOk="0" h="601173" w="1010503">
                <a:moveTo>
                  <a:pt x="1001537" y="274184"/>
                </a:moveTo>
                <a:lnTo>
                  <a:pt x="1001334" y="273921"/>
                </a:lnTo>
                <a:cubicBezTo>
                  <a:pt x="959125" y="223786"/>
                  <a:pt x="911103" y="177961"/>
                  <a:pt x="858645" y="137820"/>
                </a:cubicBezTo>
                <a:cubicBezTo>
                  <a:pt x="742813" y="47869"/>
                  <a:pt x="620945" y="223"/>
                  <a:pt x="506146" y="0"/>
                </a:cubicBezTo>
                <a:lnTo>
                  <a:pt x="505396" y="0"/>
                </a:lnTo>
                <a:cubicBezTo>
                  <a:pt x="232009" y="0"/>
                  <a:pt x="18289" y="262935"/>
                  <a:pt x="9398" y="274042"/>
                </a:cubicBezTo>
                <a:cubicBezTo>
                  <a:pt x="-3139" y="289358"/>
                  <a:pt x="-3160" y="311674"/>
                  <a:pt x="9499" y="327252"/>
                </a:cubicBezTo>
                <a:cubicBezTo>
                  <a:pt x="51688" y="377286"/>
                  <a:pt x="99710" y="423091"/>
                  <a:pt x="152168" y="463353"/>
                </a:cubicBezTo>
                <a:cubicBezTo>
                  <a:pt x="268000" y="553304"/>
                  <a:pt x="389888" y="600951"/>
                  <a:pt x="504667" y="601173"/>
                </a:cubicBezTo>
                <a:lnTo>
                  <a:pt x="505417" y="601173"/>
                </a:lnTo>
                <a:cubicBezTo>
                  <a:pt x="568163" y="601173"/>
                  <a:pt x="632875" y="587193"/>
                  <a:pt x="697748" y="559597"/>
                </a:cubicBezTo>
                <a:cubicBezTo>
                  <a:pt x="749780" y="537483"/>
                  <a:pt x="802056" y="506589"/>
                  <a:pt x="853136" y="467784"/>
                </a:cubicBezTo>
                <a:cubicBezTo>
                  <a:pt x="943631" y="399056"/>
                  <a:pt x="997810" y="330732"/>
                  <a:pt x="1001577" y="325877"/>
                </a:cubicBezTo>
                <a:lnTo>
                  <a:pt x="1001577" y="325877"/>
                </a:lnTo>
                <a:cubicBezTo>
                  <a:pt x="1013486" y="310601"/>
                  <a:pt x="1013486" y="289338"/>
                  <a:pt x="1001537" y="274184"/>
                </a:cubicBezTo>
                <a:close/>
                <a:moveTo>
                  <a:pt x="985597" y="313454"/>
                </a:moveTo>
                <a:lnTo>
                  <a:pt x="985394" y="313717"/>
                </a:lnTo>
                <a:cubicBezTo>
                  <a:pt x="983450" y="316388"/>
                  <a:pt x="774085" y="580941"/>
                  <a:pt x="505417" y="580941"/>
                </a:cubicBezTo>
                <a:lnTo>
                  <a:pt x="504687" y="580941"/>
                </a:lnTo>
                <a:cubicBezTo>
                  <a:pt x="394445" y="580739"/>
                  <a:pt x="276851" y="534549"/>
                  <a:pt x="164563" y="447349"/>
                </a:cubicBezTo>
                <a:cubicBezTo>
                  <a:pt x="113219" y="407938"/>
                  <a:pt x="66251" y="363144"/>
                  <a:pt x="25115" y="314365"/>
                </a:cubicBezTo>
                <a:cubicBezTo>
                  <a:pt x="18613" y="306353"/>
                  <a:pt x="18593" y="294780"/>
                  <a:pt x="25155" y="286768"/>
                </a:cubicBezTo>
                <a:cubicBezTo>
                  <a:pt x="27464" y="283895"/>
                  <a:pt x="82515" y="215633"/>
                  <a:pt x="169951" y="149373"/>
                </a:cubicBezTo>
                <a:cubicBezTo>
                  <a:pt x="219755" y="111620"/>
                  <a:pt x="270593" y="81616"/>
                  <a:pt x="321025" y="60190"/>
                </a:cubicBezTo>
                <a:cubicBezTo>
                  <a:pt x="383387" y="33666"/>
                  <a:pt x="445424" y="20232"/>
                  <a:pt x="505417" y="20232"/>
                </a:cubicBezTo>
                <a:lnTo>
                  <a:pt x="506146" y="20232"/>
                </a:lnTo>
                <a:cubicBezTo>
                  <a:pt x="616388" y="20434"/>
                  <a:pt x="733982" y="66624"/>
                  <a:pt x="846290" y="153844"/>
                </a:cubicBezTo>
                <a:cubicBezTo>
                  <a:pt x="897593" y="193114"/>
                  <a:pt x="944501" y="237847"/>
                  <a:pt x="985738" y="286829"/>
                </a:cubicBezTo>
                <a:cubicBezTo>
                  <a:pt x="991794" y="294638"/>
                  <a:pt x="991754" y="305564"/>
                  <a:pt x="985597" y="313454"/>
                </a:cubicBezTo>
                <a:close/>
                <a:moveTo>
                  <a:pt x="505214" y="65410"/>
                </a:moveTo>
                <a:cubicBezTo>
                  <a:pt x="375386" y="65410"/>
                  <a:pt x="269782" y="170920"/>
                  <a:pt x="269782" y="300587"/>
                </a:cubicBezTo>
                <a:cubicBezTo>
                  <a:pt x="269782" y="430274"/>
                  <a:pt x="375407" y="535763"/>
                  <a:pt x="505214" y="535763"/>
                </a:cubicBezTo>
                <a:cubicBezTo>
                  <a:pt x="635042" y="535763"/>
                  <a:pt x="740646" y="430253"/>
                  <a:pt x="740646" y="300587"/>
                </a:cubicBezTo>
                <a:cubicBezTo>
                  <a:pt x="740646" y="170900"/>
                  <a:pt x="635021" y="65410"/>
                  <a:pt x="505214" y="65410"/>
                </a:cubicBezTo>
                <a:close/>
                <a:moveTo>
                  <a:pt x="505214" y="515531"/>
                </a:moveTo>
                <a:cubicBezTo>
                  <a:pt x="386567" y="515531"/>
                  <a:pt x="290036" y="419106"/>
                  <a:pt x="290036" y="300587"/>
                </a:cubicBezTo>
                <a:cubicBezTo>
                  <a:pt x="290036" y="182068"/>
                  <a:pt x="386567" y="85642"/>
                  <a:pt x="505214" y="85642"/>
                </a:cubicBezTo>
                <a:cubicBezTo>
                  <a:pt x="623862" y="85642"/>
                  <a:pt x="720392" y="182068"/>
                  <a:pt x="720392" y="300587"/>
                </a:cubicBezTo>
                <a:cubicBezTo>
                  <a:pt x="720392" y="419106"/>
                  <a:pt x="623862" y="515531"/>
                  <a:pt x="505214" y="515531"/>
                </a:cubicBezTo>
                <a:close/>
                <a:moveTo>
                  <a:pt x="505214" y="163636"/>
                </a:moveTo>
                <a:cubicBezTo>
                  <a:pt x="429626" y="163636"/>
                  <a:pt x="368135" y="225061"/>
                  <a:pt x="368135" y="300566"/>
                </a:cubicBezTo>
                <a:cubicBezTo>
                  <a:pt x="368135" y="376072"/>
                  <a:pt x="429626" y="437497"/>
                  <a:pt x="505214" y="437497"/>
                </a:cubicBezTo>
                <a:cubicBezTo>
                  <a:pt x="580802" y="437497"/>
                  <a:pt x="642293" y="376072"/>
                  <a:pt x="642293" y="300566"/>
                </a:cubicBezTo>
                <a:cubicBezTo>
                  <a:pt x="642293" y="225081"/>
                  <a:pt x="580802" y="163636"/>
                  <a:pt x="505214" y="163636"/>
                </a:cubicBezTo>
                <a:close/>
                <a:moveTo>
                  <a:pt x="505214" y="417285"/>
                </a:moveTo>
                <a:cubicBezTo>
                  <a:pt x="440786" y="417285"/>
                  <a:pt x="388389" y="364924"/>
                  <a:pt x="388389" y="300587"/>
                </a:cubicBezTo>
                <a:cubicBezTo>
                  <a:pt x="388389" y="236249"/>
                  <a:pt x="440807" y="183889"/>
                  <a:pt x="505214" y="183889"/>
                </a:cubicBezTo>
                <a:cubicBezTo>
                  <a:pt x="569622" y="183889"/>
                  <a:pt x="622039" y="236249"/>
                  <a:pt x="622039" y="300587"/>
                </a:cubicBezTo>
                <a:cubicBezTo>
                  <a:pt x="622039" y="364924"/>
                  <a:pt x="569642" y="417285"/>
                  <a:pt x="505214" y="41728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34" name="Google Shape;4134;p33"/>
          <p:cNvSpPr/>
          <p:nvPr/>
        </p:nvSpPr>
        <p:spPr>
          <a:xfrm>
            <a:off x="4614661" y="2292386"/>
            <a:ext cx="416344" cy="416327"/>
          </a:xfrm>
          <a:custGeom>
            <a:rect b="b" l="l" r="r" t="t"/>
            <a:pathLst>
              <a:path extrusionOk="0" h="832654" w="832689">
                <a:moveTo>
                  <a:pt x="819095" y="106217"/>
                </a:moveTo>
                <a:lnTo>
                  <a:pt x="726443" y="13566"/>
                </a:lnTo>
                <a:cubicBezTo>
                  <a:pt x="708372" y="-4522"/>
                  <a:pt x="678919" y="-4522"/>
                  <a:pt x="660832" y="13566"/>
                </a:cubicBezTo>
                <a:lnTo>
                  <a:pt x="594954" y="79460"/>
                </a:lnTo>
                <a:lnTo>
                  <a:pt x="567065" y="107332"/>
                </a:lnTo>
                <a:lnTo>
                  <a:pt x="53038" y="621359"/>
                </a:lnTo>
                <a:cubicBezTo>
                  <a:pt x="52922" y="621476"/>
                  <a:pt x="52789" y="621592"/>
                  <a:pt x="52672" y="621725"/>
                </a:cubicBezTo>
                <a:cubicBezTo>
                  <a:pt x="52323" y="622058"/>
                  <a:pt x="51990" y="622457"/>
                  <a:pt x="51707" y="622873"/>
                </a:cubicBezTo>
                <a:cubicBezTo>
                  <a:pt x="51674" y="622940"/>
                  <a:pt x="51624" y="623007"/>
                  <a:pt x="51574" y="623073"/>
                </a:cubicBezTo>
                <a:cubicBezTo>
                  <a:pt x="51441" y="623289"/>
                  <a:pt x="51308" y="623506"/>
                  <a:pt x="51191" y="623739"/>
                </a:cubicBezTo>
                <a:cubicBezTo>
                  <a:pt x="51091" y="623922"/>
                  <a:pt x="50991" y="624121"/>
                  <a:pt x="50908" y="624338"/>
                </a:cubicBezTo>
                <a:cubicBezTo>
                  <a:pt x="50758" y="624671"/>
                  <a:pt x="50642" y="625020"/>
                  <a:pt x="50542" y="625369"/>
                </a:cubicBezTo>
                <a:lnTo>
                  <a:pt x="12470" y="761768"/>
                </a:lnTo>
                <a:lnTo>
                  <a:pt x="755" y="803734"/>
                </a:lnTo>
                <a:cubicBezTo>
                  <a:pt x="-1358" y="811272"/>
                  <a:pt x="1038" y="819675"/>
                  <a:pt x="7012" y="825649"/>
                </a:cubicBezTo>
                <a:cubicBezTo>
                  <a:pt x="11555" y="830191"/>
                  <a:pt x="17512" y="832654"/>
                  <a:pt x="23402" y="832654"/>
                </a:cubicBezTo>
                <a:cubicBezTo>
                  <a:pt x="25266" y="832654"/>
                  <a:pt x="27130" y="832421"/>
                  <a:pt x="28927" y="831905"/>
                </a:cubicBezTo>
                <a:lnTo>
                  <a:pt x="70893" y="820191"/>
                </a:lnTo>
                <a:lnTo>
                  <a:pt x="207258" y="782118"/>
                </a:lnTo>
                <a:lnTo>
                  <a:pt x="207291" y="782118"/>
                </a:lnTo>
                <a:cubicBezTo>
                  <a:pt x="207408" y="782085"/>
                  <a:pt x="207507" y="782052"/>
                  <a:pt x="207624" y="782019"/>
                </a:cubicBezTo>
                <a:cubicBezTo>
                  <a:pt x="207824" y="781952"/>
                  <a:pt x="208040" y="781869"/>
                  <a:pt x="208240" y="781786"/>
                </a:cubicBezTo>
                <a:cubicBezTo>
                  <a:pt x="208456" y="781702"/>
                  <a:pt x="208672" y="781603"/>
                  <a:pt x="208889" y="781486"/>
                </a:cubicBezTo>
                <a:cubicBezTo>
                  <a:pt x="208939" y="781469"/>
                  <a:pt x="208988" y="781436"/>
                  <a:pt x="209022" y="781420"/>
                </a:cubicBezTo>
                <a:cubicBezTo>
                  <a:pt x="209238" y="781303"/>
                  <a:pt x="209454" y="781170"/>
                  <a:pt x="209671" y="781020"/>
                </a:cubicBezTo>
                <a:cubicBezTo>
                  <a:pt x="209887" y="780870"/>
                  <a:pt x="210120" y="780721"/>
                  <a:pt x="210320" y="780538"/>
                </a:cubicBezTo>
                <a:cubicBezTo>
                  <a:pt x="210536" y="780371"/>
                  <a:pt x="210736" y="780188"/>
                  <a:pt x="210935" y="779988"/>
                </a:cubicBezTo>
                <a:lnTo>
                  <a:pt x="723465" y="267459"/>
                </a:lnTo>
                <a:cubicBezTo>
                  <a:pt x="724247" y="267077"/>
                  <a:pt x="724979" y="266561"/>
                  <a:pt x="725628" y="265912"/>
                </a:cubicBezTo>
                <a:cubicBezTo>
                  <a:pt x="726293" y="265246"/>
                  <a:pt x="726809" y="264514"/>
                  <a:pt x="727209" y="263715"/>
                </a:cubicBezTo>
                <a:lnTo>
                  <a:pt x="752119" y="238805"/>
                </a:lnTo>
                <a:cubicBezTo>
                  <a:pt x="752551" y="238522"/>
                  <a:pt x="752951" y="238189"/>
                  <a:pt x="753317" y="237823"/>
                </a:cubicBezTo>
                <a:cubicBezTo>
                  <a:pt x="753683" y="237457"/>
                  <a:pt x="754016" y="237058"/>
                  <a:pt x="754299" y="236625"/>
                </a:cubicBezTo>
                <a:lnTo>
                  <a:pt x="819095" y="171829"/>
                </a:lnTo>
                <a:cubicBezTo>
                  <a:pt x="827864" y="163060"/>
                  <a:pt x="832690" y="151412"/>
                  <a:pt x="832690" y="139015"/>
                </a:cubicBezTo>
                <a:cubicBezTo>
                  <a:pt x="832690" y="126618"/>
                  <a:pt x="827864" y="114970"/>
                  <a:pt x="819095" y="106217"/>
                </a:cubicBezTo>
                <a:close/>
                <a:moveTo>
                  <a:pt x="747326" y="220068"/>
                </a:moveTo>
                <a:lnTo>
                  <a:pt x="612592" y="85334"/>
                </a:lnTo>
                <a:lnTo>
                  <a:pt x="672596" y="25330"/>
                </a:lnTo>
                <a:cubicBezTo>
                  <a:pt x="684211" y="13732"/>
                  <a:pt x="703081" y="13732"/>
                  <a:pt x="714679" y="25330"/>
                </a:cubicBezTo>
                <a:lnTo>
                  <a:pt x="807330" y="117982"/>
                </a:lnTo>
                <a:cubicBezTo>
                  <a:pt x="812955" y="123590"/>
                  <a:pt x="816050" y="131078"/>
                  <a:pt x="816050" y="139015"/>
                </a:cubicBezTo>
                <a:cubicBezTo>
                  <a:pt x="816050" y="142992"/>
                  <a:pt x="815284" y="146852"/>
                  <a:pt x="813803" y="150413"/>
                </a:cubicBezTo>
                <a:cubicBezTo>
                  <a:pt x="812322" y="153974"/>
                  <a:pt x="810142" y="157252"/>
                  <a:pt x="807330" y="160065"/>
                </a:cubicBezTo>
                <a:lnTo>
                  <a:pt x="747326" y="220068"/>
                </a:lnTo>
                <a:close/>
                <a:moveTo>
                  <a:pt x="719438" y="247957"/>
                </a:moveTo>
                <a:lnTo>
                  <a:pt x="652145" y="180665"/>
                </a:lnTo>
                <a:cubicBezTo>
                  <a:pt x="652129" y="180632"/>
                  <a:pt x="652112" y="180615"/>
                  <a:pt x="652079" y="180582"/>
                </a:cubicBezTo>
                <a:cubicBezTo>
                  <a:pt x="652046" y="180548"/>
                  <a:pt x="652029" y="180532"/>
                  <a:pt x="651996" y="180515"/>
                </a:cubicBezTo>
                <a:lnTo>
                  <a:pt x="584720" y="113223"/>
                </a:lnTo>
                <a:lnTo>
                  <a:pt x="600828" y="97099"/>
                </a:lnTo>
                <a:lnTo>
                  <a:pt x="735562" y="231833"/>
                </a:lnTo>
                <a:lnTo>
                  <a:pt x="719438" y="247957"/>
                </a:lnTo>
                <a:close/>
                <a:moveTo>
                  <a:pt x="572956" y="124987"/>
                </a:moveTo>
                <a:lnTo>
                  <a:pt x="634424" y="186472"/>
                </a:lnTo>
                <a:lnTo>
                  <a:pt x="131812" y="689101"/>
                </a:lnTo>
                <a:lnTo>
                  <a:pt x="70327" y="627616"/>
                </a:lnTo>
                <a:lnTo>
                  <a:pt x="572956" y="124987"/>
                </a:lnTo>
                <a:close/>
                <a:moveTo>
                  <a:pt x="205045" y="762333"/>
                </a:moveTo>
                <a:lnTo>
                  <a:pt x="143577" y="700865"/>
                </a:lnTo>
                <a:lnTo>
                  <a:pt x="646188" y="198237"/>
                </a:lnTo>
                <a:lnTo>
                  <a:pt x="707673" y="259722"/>
                </a:lnTo>
                <a:lnTo>
                  <a:pt x="205045" y="762333"/>
                </a:lnTo>
                <a:close/>
                <a:moveTo>
                  <a:pt x="24451" y="815881"/>
                </a:moveTo>
                <a:cubicBezTo>
                  <a:pt x="22354" y="816463"/>
                  <a:pt x="20141" y="815232"/>
                  <a:pt x="18793" y="813868"/>
                </a:cubicBezTo>
                <a:cubicBezTo>
                  <a:pt x="17429" y="812520"/>
                  <a:pt x="16181" y="810323"/>
                  <a:pt x="16780" y="808210"/>
                </a:cubicBezTo>
                <a:lnTo>
                  <a:pt x="24634" y="780088"/>
                </a:lnTo>
                <a:lnTo>
                  <a:pt x="52572" y="808027"/>
                </a:lnTo>
                <a:lnTo>
                  <a:pt x="24451" y="815881"/>
                </a:lnTo>
                <a:close/>
                <a:moveTo>
                  <a:pt x="70976" y="802902"/>
                </a:moveTo>
                <a:lnTo>
                  <a:pt x="29759" y="761684"/>
                </a:lnTo>
                <a:lnTo>
                  <a:pt x="62739" y="643557"/>
                </a:lnTo>
                <a:lnTo>
                  <a:pt x="125921" y="706739"/>
                </a:lnTo>
                <a:lnTo>
                  <a:pt x="189104" y="769921"/>
                </a:lnTo>
                <a:lnTo>
                  <a:pt x="70976" y="802902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35" name="Google Shape;4135;p33"/>
          <p:cNvSpPr/>
          <p:nvPr/>
        </p:nvSpPr>
        <p:spPr>
          <a:xfrm>
            <a:off x="5986994" y="2292438"/>
            <a:ext cx="415279" cy="416408"/>
          </a:xfrm>
          <a:custGeom>
            <a:rect b="b" l="l" r="r" t="t"/>
            <a:pathLst>
              <a:path extrusionOk="0" h="832817" w="830558">
                <a:moveTo>
                  <a:pt x="820820" y="246616"/>
                </a:moveTo>
                <a:lnTo>
                  <a:pt x="583913" y="9737"/>
                </a:lnTo>
                <a:cubicBezTo>
                  <a:pt x="577626" y="3468"/>
                  <a:pt x="569288" y="0"/>
                  <a:pt x="560400" y="0"/>
                </a:cubicBezTo>
                <a:cubicBezTo>
                  <a:pt x="551511" y="0"/>
                  <a:pt x="543173" y="3468"/>
                  <a:pt x="536886" y="9737"/>
                </a:cubicBezTo>
                <a:lnTo>
                  <a:pt x="503533" y="43101"/>
                </a:lnTo>
                <a:cubicBezTo>
                  <a:pt x="490558" y="56056"/>
                  <a:pt x="490558" y="77148"/>
                  <a:pt x="503533" y="90103"/>
                </a:cubicBezTo>
                <a:lnTo>
                  <a:pt x="542372" y="128935"/>
                </a:lnTo>
                <a:lnTo>
                  <a:pt x="399955" y="271326"/>
                </a:lnTo>
                <a:cubicBezTo>
                  <a:pt x="321692" y="250151"/>
                  <a:pt x="238060" y="272276"/>
                  <a:pt x="180593" y="329716"/>
                </a:cubicBezTo>
                <a:lnTo>
                  <a:pt x="126327" y="383971"/>
                </a:lnTo>
                <a:cubicBezTo>
                  <a:pt x="117089" y="393208"/>
                  <a:pt x="117089" y="408231"/>
                  <a:pt x="126327" y="417468"/>
                </a:cubicBezTo>
                <a:lnTo>
                  <a:pt x="230856" y="521960"/>
                </a:lnTo>
                <a:lnTo>
                  <a:pt x="1737" y="819379"/>
                </a:lnTo>
                <a:cubicBezTo>
                  <a:pt x="-831" y="822714"/>
                  <a:pt x="-514" y="827399"/>
                  <a:pt x="2438" y="830367"/>
                </a:cubicBezTo>
                <a:cubicBezTo>
                  <a:pt x="4055" y="831984"/>
                  <a:pt x="6190" y="832818"/>
                  <a:pt x="8341" y="832818"/>
                </a:cubicBezTo>
                <a:cubicBezTo>
                  <a:pt x="10126" y="832818"/>
                  <a:pt x="11910" y="832234"/>
                  <a:pt x="13428" y="831084"/>
                </a:cubicBezTo>
                <a:lnTo>
                  <a:pt x="310903" y="601992"/>
                </a:lnTo>
                <a:lnTo>
                  <a:pt x="413029" y="704116"/>
                </a:lnTo>
                <a:cubicBezTo>
                  <a:pt x="417499" y="708585"/>
                  <a:pt x="423452" y="711052"/>
                  <a:pt x="429789" y="711052"/>
                </a:cubicBezTo>
                <a:cubicBezTo>
                  <a:pt x="436110" y="711052"/>
                  <a:pt x="442063" y="708585"/>
                  <a:pt x="446533" y="704116"/>
                </a:cubicBezTo>
                <a:lnTo>
                  <a:pt x="500781" y="649861"/>
                </a:lnTo>
                <a:cubicBezTo>
                  <a:pt x="543556" y="607111"/>
                  <a:pt x="567104" y="550271"/>
                  <a:pt x="567104" y="489797"/>
                </a:cubicBezTo>
                <a:cubicBezTo>
                  <a:pt x="567104" y="469739"/>
                  <a:pt x="564419" y="449814"/>
                  <a:pt x="559199" y="430523"/>
                </a:cubicBezTo>
                <a:lnTo>
                  <a:pt x="701599" y="288149"/>
                </a:lnTo>
                <a:lnTo>
                  <a:pt x="740439" y="326981"/>
                </a:lnTo>
                <a:cubicBezTo>
                  <a:pt x="746726" y="333267"/>
                  <a:pt x="755081" y="336719"/>
                  <a:pt x="763953" y="336719"/>
                </a:cubicBezTo>
                <a:cubicBezTo>
                  <a:pt x="772841" y="336719"/>
                  <a:pt x="781180" y="333267"/>
                  <a:pt x="787467" y="326981"/>
                </a:cubicBezTo>
                <a:lnTo>
                  <a:pt x="820820" y="293618"/>
                </a:lnTo>
                <a:cubicBezTo>
                  <a:pt x="827107" y="287349"/>
                  <a:pt x="830559" y="278995"/>
                  <a:pt x="830559" y="270125"/>
                </a:cubicBezTo>
                <a:cubicBezTo>
                  <a:pt x="830559" y="261238"/>
                  <a:pt x="827107" y="252885"/>
                  <a:pt x="820820" y="246616"/>
                </a:cubicBezTo>
                <a:close/>
                <a:moveTo>
                  <a:pt x="54135" y="778680"/>
                </a:moveTo>
                <a:lnTo>
                  <a:pt x="242746" y="533848"/>
                </a:lnTo>
                <a:lnTo>
                  <a:pt x="299012" y="590120"/>
                </a:lnTo>
                <a:lnTo>
                  <a:pt x="54135" y="778680"/>
                </a:lnTo>
                <a:close/>
                <a:moveTo>
                  <a:pt x="434742" y="692328"/>
                </a:moveTo>
                <a:cubicBezTo>
                  <a:pt x="433408" y="693645"/>
                  <a:pt x="431657" y="694379"/>
                  <a:pt x="429789" y="694379"/>
                </a:cubicBezTo>
                <a:cubicBezTo>
                  <a:pt x="427905" y="694379"/>
                  <a:pt x="426154" y="693645"/>
                  <a:pt x="424820" y="692328"/>
                </a:cubicBezTo>
                <a:lnTo>
                  <a:pt x="138118" y="405680"/>
                </a:lnTo>
                <a:cubicBezTo>
                  <a:pt x="135383" y="402945"/>
                  <a:pt x="135383" y="398493"/>
                  <a:pt x="138118" y="395759"/>
                </a:cubicBezTo>
                <a:lnTo>
                  <a:pt x="179775" y="354126"/>
                </a:lnTo>
                <a:lnTo>
                  <a:pt x="476383" y="650678"/>
                </a:lnTo>
                <a:lnTo>
                  <a:pt x="434742" y="692328"/>
                </a:lnTo>
                <a:close/>
                <a:moveTo>
                  <a:pt x="543973" y="422153"/>
                </a:moveTo>
                <a:cubicBezTo>
                  <a:pt x="543890" y="422253"/>
                  <a:pt x="543840" y="422353"/>
                  <a:pt x="543756" y="422436"/>
                </a:cubicBezTo>
                <a:cubicBezTo>
                  <a:pt x="543540" y="422653"/>
                  <a:pt x="543356" y="422887"/>
                  <a:pt x="543173" y="423137"/>
                </a:cubicBezTo>
                <a:cubicBezTo>
                  <a:pt x="543023" y="423353"/>
                  <a:pt x="542873" y="423554"/>
                  <a:pt x="542739" y="423770"/>
                </a:cubicBezTo>
                <a:cubicBezTo>
                  <a:pt x="542606" y="424004"/>
                  <a:pt x="542489" y="424254"/>
                  <a:pt x="542372" y="424487"/>
                </a:cubicBezTo>
                <a:cubicBezTo>
                  <a:pt x="542256" y="424737"/>
                  <a:pt x="542139" y="424987"/>
                  <a:pt x="542056" y="425238"/>
                </a:cubicBezTo>
                <a:cubicBezTo>
                  <a:pt x="541955" y="425488"/>
                  <a:pt x="541889" y="425738"/>
                  <a:pt x="541822" y="426005"/>
                </a:cubicBezTo>
                <a:cubicBezTo>
                  <a:pt x="541755" y="426255"/>
                  <a:pt x="541705" y="426521"/>
                  <a:pt x="541655" y="426772"/>
                </a:cubicBezTo>
                <a:cubicBezTo>
                  <a:pt x="541622" y="427055"/>
                  <a:pt x="541589" y="427322"/>
                  <a:pt x="541572" y="427589"/>
                </a:cubicBezTo>
                <a:cubicBezTo>
                  <a:pt x="541572" y="427855"/>
                  <a:pt x="541555" y="428122"/>
                  <a:pt x="541572" y="428389"/>
                </a:cubicBezTo>
                <a:cubicBezTo>
                  <a:pt x="541572" y="428656"/>
                  <a:pt x="541605" y="428922"/>
                  <a:pt x="541639" y="429172"/>
                </a:cubicBezTo>
                <a:cubicBezTo>
                  <a:pt x="541689" y="429473"/>
                  <a:pt x="541739" y="429756"/>
                  <a:pt x="541805" y="430040"/>
                </a:cubicBezTo>
                <a:cubicBezTo>
                  <a:pt x="541839" y="430156"/>
                  <a:pt x="541839" y="430290"/>
                  <a:pt x="541872" y="430406"/>
                </a:cubicBezTo>
                <a:cubicBezTo>
                  <a:pt x="547542" y="449664"/>
                  <a:pt x="550427" y="469655"/>
                  <a:pt x="550427" y="489797"/>
                </a:cubicBezTo>
                <a:cubicBezTo>
                  <a:pt x="550427" y="545819"/>
                  <a:pt x="528614" y="598474"/>
                  <a:pt x="488991" y="638073"/>
                </a:cubicBezTo>
                <a:lnTo>
                  <a:pt x="488174" y="638890"/>
                </a:lnTo>
                <a:lnTo>
                  <a:pt x="191566" y="342338"/>
                </a:lnTo>
                <a:lnTo>
                  <a:pt x="192383" y="341521"/>
                </a:lnTo>
                <a:cubicBezTo>
                  <a:pt x="246698" y="287199"/>
                  <a:pt x="326295" y="266941"/>
                  <a:pt x="400072" y="288649"/>
                </a:cubicBezTo>
                <a:cubicBezTo>
                  <a:pt x="400189" y="288683"/>
                  <a:pt x="400305" y="288683"/>
                  <a:pt x="400439" y="288716"/>
                </a:cubicBezTo>
                <a:cubicBezTo>
                  <a:pt x="400722" y="288783"/>
                  <a:pt x="401006" y="288833"/>
                  <a:pt x="401306" y="288883"/>
                </a:cubicBezTo>
                <a:cubicBezTo>
                  <a:pt x="401573" y="288916"/>
                  <a:pt x="401823" y="288933"/>
                  <a:pt x="402073" y="288949"/>
                </a:cubicBezTo>
                <a:cubicBezTo>
                  <a:pt x="402357" y="288966"/>
                  <a:pt x="402623" y="288949"/>
                  <a:pt x="402907" y="288933"/>
                </a:cubicBezTo>
                <a:cubicBezTo>
                  <a:pt x="403174" y="288916"/>
                  <a:pt x="403424" y="288899"/>
                  <a:pt x="403691" y="288866"/>
                </a:cubicBezTo>
                <a:cubicBezTo>
                  <a:pt x="403957" y="288816"/>
                  <a:pt x="404224" y="288766"/>
                  <a:pt x="404491" y="288683"/>
                </a:cubicBezTo>
                <a:cubicBezTo>
                  <a:pt x="404741" y="288633"/>
                  <a:pt x="404991" y="288566"/>
                  <a:pt x="405225" y="288466"/>
                </a:cubicBezTo>
                <a:cubicBezTo>
                  <a:pt x="405492" y="288383"/>
                  <a:pt x="405742" y="288266"/>
                  <a:pt x="406009" y="288149"/>
                </a:cubicBezTo>
                <a:cubicBezTo>
                  <a:pt x="406242" y="288032"/>
                  <a:pt x="406459" y="287916"/>
                  <a:pt x="406692" y="287782"/>
                </a:cubicBezTo>
                <a:cubicBezTo>
                  <a:pt x="406926" y="287649"/>
                  <a:pt x="407143" y="287499"/>
                  <a:pt x="407360" y="287332"/>
                </a:cubicBezTo>
                <a:cubicBezTo>
                  <a:pt x="407593" y="287165"/>
                  <a:pt x="407810" y="286982"/>
                  <a:pt x="408027" y="286782"/>
                </a:cubicBezTo>
                <a:cubicBezTo>
                  <a:pt x="408127" y="286699"/>
                  <a:pt x="408227" y="286632"/>
                  <a:pt x="408327" y="286548"/>
                </a:cubicBezTo>
                <a:lnTo>
                  <a:pt x="554146" y="140740"/>
                </a:lnTo>
                <a:lnTo>
                  <a:pt x="653404" y="239963"/>
                </a:lnTo>
                <a:lnTo>
                  <a:pt x="689809" y="276361"/>
                </a:lnTo>
                <a:lnTo>
                  <a:pt x="543973" y="422153"/>
                </a:lnTo>
                <a:close/>
                <a:moveTo>
                  <a:pt x="809029" y="281830"/>
                </a:moveTo>
                <a:lnTo>
                  <a:pt x="775676" y="315193"/>
                </a:lnTo>
                <a:cubicBezTo>
                  <a:pt x="772541" y="318328"/>
                  <a:pt x="768372" y="320045"/>
                  <a:pt x="763953" y="320045"/>
                </a:cubicBezTo>
                <a:cubicBezTo>
                  <a:pt x="759534" y="320045"/>
                  <a:pt x="755364" y="318328"/>
                  <a:pt x="752229" y="315193"/>
                </a:cubicBezTo>
                <a:lnTo>
                  <a:pt x="707520" y="270492"/>
                </a:lnTo>
                <a:cubicBezTo>
                  <a:pt x="707520" y="270475"/>
                  <a:pt x="707503" y="270459"/>
                  <a:pt x="707503" y="270459"/>
                </a:cubicBezTo>
                <a:lnTo>
                  <a:pt x="665361" y="228342"/>
                </a:lnTo>
                <a:lnTo>
                  <a:pt x="515323" y="78315"/>
                </a:lnTo>
                <a:cubicBezTo>
                  <a:pt x="508853" y="71862"/>
                  <a:pt x="508853" y="61341"/>
                  <a:pt x="515323" y="54889"/>
                </a:cubicBezTo>
                <a:lnTo>
                  <a:pt x="548676" y="21525"/>
                </a:lnTo>
                <a:cubicBezTo>
                  <a:pt x="551811" y="18407"/>
                  <a:pt x="555980" y="16673"/>
                  <a:pt x="560400" y="16673"/>
                </a:cubicBezTo>
                <a:cubicBezTo>
                  <a:pt x="564819" y="16673"/>
                  <a:pt x="568988" y="18407"/>
                  <a:pt x="572123" y="21525"/>
                </a:cubicBezTo>
                <a:lnTo>
                  <a:pt x="809029" y="258404"/>
                </a:lnTo>
                <a:cubicBezTo>
                  <a:pt x="812165" y="261538"/>
                  <a:pt x="813882" y="265690"/>
                  <a:pt x="813882" y="270125"/>
                </a:cubicBezTo>
                <a:cubicBezTo>
                  <a:pt x="813882" y="274544"/>
                  <a:pt x="812165" y="278712"/>
                  <a:pt x="809029" y="28183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36" name="Google Shape;4136;p33"/>
          <p:cNvSpPr/>
          <p:nvPr/>
        </p:nvSpPr>
        <p:spPr>
          <a:xfrm>
            <a:off x="6672264" y="2292436"/>
            <a:ext cx="452457" cy="415622"/>
          </a:xfrm>
          <a:custGeom>
            <a:rect b="b" l="l" r="r" t="t"/>
            <a:pathLst>
              <a:path extrusionOk="0" h="831244" w="904913">
                <a:moveTo>
                  <a:pt x="899425" y="382000"/>
                </a:moveTo>
                <a:lnTo>
                  <a:pt x="757230" y="258849"/>
                </a:lnTo>
                <a:lnTo>
                  <a:pt x="757230" y="74413"/>
                </a:lnTo>
                <a:cubicBezTo>
                  <a:pt x="757230" y="65676"/>
                  <a:pt x="750144" y="58571"/>
                  <a:pt x="741408" y="58571"/>
                </a:cubicBezTo>
                <a:lnTo>
                  <a:pt x="633032" y="58571"/>
                </a:lnTo>
                <a:cubicBezTo>
                  <a:pt x="624314" y="58571"/>
                  <a:pt x="617210" y="65676"/>
                  <a:pt x="617210" y="74413"/>
                </a:cubicBezTo>
                <a:lnTo>
                  <a:pt x="617210" y="137566"/>
                </a:lnTo>
                <a:lnTo>
                  <a:pt x="462818" y="3847"/>
                </a:lnTo>
                <a:cubicBezTo>
                  <a:pt x="456910" y="-1282"/>
                  <a:pt x="448011" y="-1282"/>
                  <a:pt x="442085" y="3847"/>
                </a:cubicBezTo>
                <a:lnTo>
                  <a:pt x="5497" y="382000"/>
                </a:lnTo>
                <a:cubicBezTo>
                  <a:pt x="440" y="386387"/>
                  <a:pt x="-1318" y="393256"/>
                  <a:pt x="1020" y="399510"/>
                </a:cubicBezTo>
                <a:cubicBezTo>
                  <a:pt x="3358" y="405764"/>
                  <a:pt x="9176" y="409806"/>
                  <a:pt x="15863" y="409806"/>
                </a:cubicBezTo>
                <a:lnTo>
                  <a:pt x="106443" y="409806"/>
                </a:lnTo>
                <a:lnTo>
                  <a:pt x="106443" y="815420"/>
                </a:lnTo>
                <a:cubicBezTo>
                  <a:pt x="106443" y="824139"/>
                  <a:pt x="113547" y="831244"/>
                  <a:pt x="122265" y="831244"/>
                </a:cubicBezTo>
                <a:lnTo>
                  <a:pt x="347355" y="831244"/>
                </a:lnTo>
                <a:cubicBezTo>
                  <a:pt x="352357" y="831244"/>
                  <a:pt x="356417" y="827184"/>
                  <a:pt x="356417" y="822181"/>
                </a:cubicBezTo>
                <a:lnTo>
                  <a:pt x="356417" y="578254"/>
                </a:lnTo>
                <a:lnTo>
                  <a:pt x="554431" y="578254"/>
                </a:lnTo>
                <a:lnTo>
                  <a:pt x="554431" y="822181"/>
                </a:lnTo>
                <a:cubicBezTo>
                  <a:pt x="554431" y="827184"/>
                  <a:pt x="558491" y="831244"/>
                  <a:pt x="563493" y="831244"/>
                </a:cubicBezTo>
                <a:lnTo>
                  <a:pt x="788565" y="831244"/>
                </a:lnTo>
                <a:cubicBezTo>
                  <a:pt x="797300" y="831244"/>
                  <a:pt x="804405" y="824139"/>
                  <a:pt x="804405" y="815420"/>
                </a:cubicBezTo>
                <a:lnTo>
                  <a:pt x="804405" y="409806"/>
                </a:lnTo>
                <a:lnTo>
                  <a:pt x="889058" y="409806"/>
                </a:lnTo>
                <a:cubicBezTo>
                  <a:pt x="895746" y="409806"/>
                  <a:pt x="901563" y="405764"/>
                  <a:pt x="903901" y="399510"/>
                </a:cubicBezTo>
                <a:cubicBezTo>
                  <a:pt x="906221" y="393256"/>
                  <a:pt x="904481" y="386387"/>
                  <a:pt x="899425" y="382000"/>
                </a:cubicBezTo>
                <a:close/>
                <a:moveTo>
                  <a:pt x="635333" y="76697"/>
                </a:moveTo>
                <a:lnTo>
                  <a:pt x="739107" y="76697"/>
                </a:lnTo>
                <a:lnTo>
                  <a:pt x="739107" y="243152"/>
                </a:lnTo>
                <a:lnTo>
                  <a:pt x="635333" y="153263"/>
                </a:lnTo>
                <a:lnTo>
                  <a:pt x="635333" y="76697"/>
                </a:lnTo>
                <a:close/>
                <a:moveTo>
                  <a:pt x="795343" y="391679"/>
                </a:moveTo>
                <a:cubicBezTo>
                  <a:pt x="790341" y="391679"/>
                  <a:pt x="786282" y="395740"/>
                  <a:pt x="786282" y="400743"/>
                </a:cubicBezTo>
                <a:lnTo>
                  <a:pt x="786282" y="813118"/>
                </a:lnTo>
                <a:lnTo>
                  <a:pt x="572554" y="813118"/>
                </a:lnTo>
                <a:lnTo>
                  <a:pt x="572554" y="575952"/>
                </a:lnTo>
                <a:cubicBezTo>
                  <a:pt x="572554" y="567215"/>
                  <a:pt x="565450" y="560128"/>
                  <a:pt x="556715" y="560128"/>
                </a:cubicBezTo>
                <a:lnTo>
                  <a:pt x="354115" y="560128"/>
                </a:lnTo>
                <a:cubicBezTo>
                  <a:pt x="345398" y="560128"/>
                  <a:pt x="338293" y="567215"/>
                  <a:pt x="338293" y="575952"/>
                </a:cubicBezTo>
                <a:lnTo>
                  <a:pt x="338293" y="813118"/>
                </a:lnTo>
                <a:lnTo>
                  <a:pt x="124566" y="813118"/>
                </a:lnTo>
                <a:lnTo>
                  <a:pt x="124566" y="400743"/>
                </a:lnTo>
                <a:cubicBezTo>
                  <a:pt x="124566" y="395740"/>
                  <a:pt x="120507" y="391679"/>
                  <a:pt x="115505" y="391679"/>
                </a:cubicBezTo>
                <a:lnTo>
                  <a:pt x="22007" y="391679"/>
                </a:lnTo>
                <a:lnTo>
                  <a:pt x="452452" y="18838"/>
                </a:lnTo>
                <a:lnTo>
                  <a:pt x="882915" y="391679"/>
                </a:lnTo>
                <a:lnTo>
                  <a:pt x="795343" y="391679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37" name="Google Shape;4137;p33"/>
          <p:cNvSpPr/>
          <p:nvPr/>
        </p:nvSpPr>
        <p:spPr>
          <a:xfrm>
            <a:off x="7394469" y="2294242"/>
            <a:ext cx="332667" cy="412642"/>
          </a:xfrm>
          <a:custGeom>
            <a:rect b="b" l="l" r="r" t="t"/>
            <a:pathLst>
              <a:path extrusionOk="0" h="825284" w="665334">
                <a:moveTo>
                  <a:pt x="636074" y="323502"/>
                </a:moveTo>
                <a:lnTo>
                  <a:pt x="546146" y="323502"/>
                </a:lnTo>
                <a:lnTo>
                  <a:pt x="546146" y="213569"/>
                </a:lnTo>
                <a:cubicBezTo>
                  <a:pt x="546146" y="95801"/>
                  <a:pt x="450385" y="0"/>
                  <a:pt x="332667" y="0"/>
                </a:cubicBezTo>
                <a:cubicBezTo>
                  <a:pt x="214949" y="0"/>
                  <a:pt x="119189" y="95801"/>
                  <a:pt x="119189" y="213569"/>
                </a:cubicBezTo>
                <a:lnTo>
                  <a:pt x="119189" y="323502"/>
                </a:lnTo>
                <a:lnTo>
                  <a:pt x="29260" y="323502"/>
                </a:lnTo>
                <a:cubicBezTo>
                  <a:pt x="13135" y="323502"/>
                  <a:pt x="0" y="336643"/>
                  <a:pt x="0" y="352775"/>
                </a:cubicBezTo>
                <a:lnTo>
                  <a:pt x="0" y="796012"/>
                </a:lnTo>
                <a:cubicBezTo>
                  <a:pt x="0" y="812161"/>
                  <a:pt x="13135" y="825285"/>
                  <a:pt x="29260" y="825285"/>
                </a:cubicBezTo>
                <a:lnTo>
                  <a:pt x="636074" y="825285"/>
                </a:lnTo>
                <a:cubicBezTo>
                  <a:pt x="652200" y="825285"/>
                  <a:pt x="665334" y="812161"/>
                  <a:pt x="665334" y="796012"/>
                </a:cubicBezTo>
                <a:lnTo>
                  <a:pt x="665334" y="352775"/>
                </a:lnTo>
                <a:cubicBezTo>
                  <a:pt x="665334" y="336643"/>
                  <a:pt x="652200" y="323502"/>
                  <a:pt x="636074" y="323502"/>
                </a:cubicBezTo>
                <a:close/>
                <a:moveTo>
                  <a:pt x="135710" y="213569"/>
                </a:moveTo>
                <a:cubicBezTo>
                  <a:pt x="135710" y="104925"/>
                  <a:pt x="224069" y="16529"/>
                  <a:pt x="332667" y="16529"/>
                </a:cubicBezTo>
                <a:cubicBezTo>
                  <a:pt x="441265" y="16529"/>
                  <a:pt x="529624" y="104925"/>
                  <a:pt x="529624" y="213569"/>
                </a:cubicBezTo>
                <a:lnTo>
                  <a:pt x="529624" y="323502"/>
                </a:lnTo>
                <a:lnTo>
                  <a:pt x="478043" y="323502"/>
                </a:lnTo>
                <a:lnTo>
                  <a:pt x="478043" y="216098"/>
                </a:lnTo>
                <a:cubicBezTo>
                  <a:pt x="478043" y="135900"/>
                  <a:pt x="412831" y="70661"/>
                  <a:pt x="332667" y="70661"/>
                </a:cubicBezTo>
                <a:cubicBezTo>
                  <a:pt x="252503" y="70661"/>
                  <a:pt x="187292" y="135900"/>
                  <a:pt x="187292" y="216098"/>
                </a:cubicBezTo>
                <a:lnTo>
                  <a:pt x="187292" y="323502"/>
                </a:lnTo>
                <a:lnTo>
                  <a:pt x="135710" y="323502"/>
                </a:lnTo>
                <a:lnTo>
                  <a:pt x="135710" y="213569"/>
                </a:lnTo>
                <a:close/>
                <a:moveTo>
                  <a:pt x="461521" y="216098"/>
                </a:moveTo>
                <a:lnTo>
                  <a:pt x="461521" y="323502"/>
                </a:lnTo>
                <a:lnTo>
                  <a:pt x="203813" y="323502"/>
                </a:lnTo>
                <a:lnTo>
                  <a:pt x="203813" y="216098"/>
                </a:lnTo>
                <a:cubicBezTo>
                  <a:pt x="203813" y="145024"/>
                  <a:pt x="261623" y="87190"/>
                  <a:pt x="332667" y="87190"/>
                </a:cubicBezTo>
                <a:cubicBezTo>
                  <a:pt x="403711" y="87190"/>
                  <a:pt x="461521" y="145024"/>
                  <a:pt x="461521" y="216098"/>
                </a:cubicBezTo>
                <a:close/>
                <a:moveTo>
                  <a:pt x="648813" y="796012"/>
                </a:moveTo>
                <a:cubicBezTo>
                  <a:pt x="648813" y="803054"/>
                  <a:pt x="643096" y="808756"/>
                  <a:pt x="636074" y="808756"/>
                </a:cubicBezTo>
                <a:lnTo>
                  <a:pt x="29260" y="808756"/>
                </a:lnTo>
                <a:cubicBezTo>
                  <a:pt x="22238" y="808756"/>
                  <a:pt x="16522" y="803054"/>
                  <a:pt x="16522" y="796012"/>
                </a:cubicBezTo>
                <a:lnTo>
                  <a:pt x="16522" y="352775"/>
                </a:lnTo>
                <a:cubicBezTo>
                  <a:pt x="16522" y="345750"/>
                  <a:pt x="22238" y="340031"/>
                  <a:pt x="29260" y="340031"/>
                </a:cubicBezTo>
                <a:lnTo>
                  <a:pt x="127449" y="340031"/>
                </a:lnTo>
                <a:lnTo>
                  <a:pt x="195552" y="340031"/>
                </a:lnTo>
                <a:lnTo>
                  <a:pt x="469782" y="340031"/>
                </a:lnTo>
                <a:lnTo>
                  <a:pt x="537885" y="340031"/>
                </a:lnTo>
                <a:lnTo>
                  <a:pt x="636074" y="340031"/>
                </a:lnTo>
                <a:cubicBezTo>
                  <a:pt x="643096" y="340031"/>
                  <a:pt x="648813" y="345750"/>
                  <a:pt x="648813" y="352775"/>
                </a:cubicBezTo>
                <a:lnTo>
                  <a:pt x="648813" y="796012"/>
                </a:lnTo>
                <a:close/>
                <a:moveTo>
                  <a:pt x="329545" y="468824"/>
                </a:moveTo>
                <a:cubicBezTo>
                  <a:pt x="288157" y="470378"/>
                  <a:pt x="254635" y="502658"/>
                  <a:pt x="251561" y="543931"/>
                </a:cubicBezTo>
                <a:cubicBezTo>
                  <a:pt x="249215" y="575485"/>
                  <a:pt x="264977" y="605022"/>
                  <a:pt x="292040" y="620608"/>
                </a:cubicBezTo>
                <a:lnTo>
                  <a:pt x="292040" y="667401"/>
                </a:lnTo>
                <a:cubicBezTo>
                  <a:pt x="292040" y="674377"/>
                  <a:pt x="297707" y="680029"/>
                  <a:pt x="304663" y="680029"/>
                </a:cubicBezTo>
                <a:lnTo>
                  <a:pt x="360672" y="680029"/>
                </a:lnTo>
                <a:cubicBezTo>
                  <a:pt x="367627" y="680029"/>
                  <a:pt x="373294" y="674377"/>
                  <a:pt x="373294" y="667401"/>
                </a:cubicBezTo>
                <a:lnTo>
                  <a:pt x="373294" y="620608"/>
                </a:lnTo>
                <a:cubicBezTo>
                  <a:pt x="398540" y="606096"/>
                  <a:pt x="414004" y="579551"/>
                  <a:pt x="414004" y="550129"/>
                </a:cubicBezTo>
                <a:cubicBezTo>
                  <a:pt x="414004" y="527815"/>
                  <a:pt x="405148" y="507006"/>
                  <a:pt x="389089" y="491518"/>
                </a:cubicBezTo>
                <a:cubicBezTo>
                  <a:pt x="373030" y="476047"/>
                  <a:pt x="351882" y="467964"/>
                  <a:pt x="329545" y="468824"/>
                </a:cubicBezTo>
                <a:close/>
                <a:moveTo>
                  <a:pt x="361366" y="608261"/>
                </a:moveTo>
                <a:cubicBezTo>
                  <a:pt x="358557" y="609650"/>
                  <a:pt x="356773" y="612526"/>
                  <a:pt x="356773" y="615666"/>
                </a:cubicBezTo>
                <a:lnTo>
                  <a:pt x="356773" y="663501"/>
                </a:lnTo>
                <a:lnTo>
                  <a:pt x="308562" y="663501"/>
                </a:lnTo>
                <a:lnTo>
                  <a:pt x="308562" y="615666"/>
                </a:lnTo>
                <a:cubicBezTo>
                  <a:pt x="308562" y="612526"/>
                  <a:pt x="306777" y="609650"/>
                  <a:pt x="303969" y="608261"/>
                </a:cubicBezTo>
                <a:cubicBezTo>
                  <a:pt x="280161" y="596476"/>
                  <a:pt x="266068" y="571716"/>
                  <a:pt x="268034" y="545154"/>
                </a:cubicBezTo>
                <a:cubicBezTo>
                  <a:pt x="270446" y="512824"/>
                  <a:pt x="297723" y="486559"/>
                  <a:pt x="330172" y="485336"/>
                </a:cubicBezTo>
                <a:cubicBezTo>
                  <a:pt x="347999" y="484675"/>
                  <a:pt x="364835" y="491088"/>
                  <a:pt x="377623" y="503419"/>
                </a:cubicBezTo>
                <a:cubicBezTo>
                  <a:pt x="390428" y="515766"/>
                  <a:pt x="397482" y="532344"/>
                  <a:pt x="397482" y="550129"/>
                </a:cubicBezTo>
                <a:cubicBezTo>
                  <a:pt x="397482" y="574956"/>
                  <a:pt x="383637" y="597237"/>
                  <a:pt x="361366" y="60826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38" name="Google Shape;4138;p33"/>
          <p:cNvSpPr/>
          <p:nvPr/>
        </p:nvSpPr>
        <p:spPr>
          <a:xfrm>
            <a:off x="684371" y="3045516"/>
            <a:ext cx="415700" cy="415692"/>
          </a:xfrm>
          <a:custGeom>
            <a:rect b="b" l="l" r="r" t="t"/>
            <a:pathLst>
              <a:path extrusionOk="0" h="831385" w="831401">
                <a:moveTo>
                  <a:pt x="820503" y="400259"/>
                </a:moveTo>
                <a:lnTo>
                  <a:pt x="653104" y="340738"/>
                </a:lnTo>
                <a:cubicBezTo>
                  <a:pt x="648728" y="326893"/>
                  <a:pt x="643170" y="313565"/>
                  <a:pt x="636547" y="300885"/>
                </a:cubicBezTo>
                <a:lnTo>
                  <a:pt x="712858" y="140342"/>
                </a:lnTo>
                <a:cubicBezTo>
                  <a:pt x="715854" y="134019"/>
                  <a:pt x="714589" y="126714"/>
                  <a:pt x="709630" y="121755"/>
                </a:cubicBezTo>
                <a:cubicBezTo>
                  <a:pt x="704672" y="116796"/>
                  <a:pt x="697367" y="115532"/>
                  <a:pt x="691027" y="118527"/>
                </a:cubicBezTo>
                <a:lnTo>
                  <a:pt x="530501" y="194838"/>
                </a:lnTo>
                <a:cubicBezTo>
                  <a:pt x="517821" y="188215"/>
                  <a:pt x="504492" y="182658"/>
                  <a:pt x="490648" y="178281"/>
                </a:cubicBezTo>
                <a:lnTo>
                  <a:pt x="431126" y="10866"/>
                </a:lnTo>
                <a:cubicBezTo>
                  <a:pt x="428763" y="4260"/>
                  <a:pt x="422706" y="0"/>
                  <a:pt x="415701" y="0"/>
                </a:cubicBezTo>
                <a:cubicBezTo>
                  <a:pt x="412207" y="0"/>
                  <a:pt x="408929" y="1065"/>
                  <a:pt x="406249" y="2962"/>
                </a:cubicBezTo>
                <a:cubicBezTo>
                  <a:pt x="403554" y="4842"/>
                  <a:pt x="401457" y="7555"/>
                  <a:pt x="400276" y="10866"/>
                </a:cubicBezTo>
                <a:lnTo>
                  <a:pt x="340754" y="178281"/>
                </a:lnTo>
                <a:cubicBezTo>
                  <a:pt x="326910" y="182658"/>
                  <a:pt x="313581" y="188215"/>
                  <a:pt x="300902" y="194838"/>
                </a:cubicBezTo>
                <a:lnTo>
                  <a:pt x="140359" y="118527"/>
                </a:lnTo>
                <a:cubicBezTo>
                  <a:pt x="134035" y="115532"/>
                  <a:pt x="126730" y="116796"/>
                  <a:pt x="121772" y="121755"/>
                </a:cubicBezTo>
                <a:cubicBezTo>
                  <a:pt x="116813" y="126714"/>
                  <a:pt x="115548" y="134019"/>
                  <a:pt x="118544" y="140359"/>
                </a:cubicBezTo>
                <a:lnTo>
                  <a:pt x="194855" y="300885"/>
                </a:lnTo>
                <a:cubicBezTo>
                  <a:pt x="188232" y="313565"/>
                  <a:pt x="182674" y="326893"/>
                  <a:pt x="178298" y="340738"/>
                </a:cubicBezTo>
                <a:lnTo>
                  <a:pt x="10883" y="400259"/>
                </a:lnTo>
                <a:cubicBezTo>
                  <a:pt x="4276" y="402622"/>
                  <a:pt x="0" y="408662"/>
                  <a:pt x="0" y="415684"/>
                </a:cubicBezTo>
                <a:cubicBezTo>
                  <a:pt x="0" y="422690"/>
                  <a:pt x="4276" y="428747"/>
                  <a:pt x="10883" y="431110"/>
                </a:cubicBezTo>
                <a:lnTo>
                  <a:pt x="178298" y="490631"/>
                </a:lnTo>
                <a:cubicBezTo>
                  <a:pt x="182674" y="504476"/>
                  <a:pt x="188232" y="517804"/>
                  <a:pt x="194855" y="530484"/>
                </a:cubicBezTo>
                <a:lnTo>
                  <a:pt x="118544" y="691027"/>
                </a:lnTo>
                <a:cubicBezTo>
                  <a:pt x="115548" y="697367"/>
                  <a:pt x="116796" y="704655"/>
                  <a:pt x="121755" y="709614"/>
                </a:cubicBezTo>
                <a:cubicBezTo>
                  <a:pt x="124933" y="712792"/>
                  <a:pt x="129060" y="714456"/>
                  <a:pt x="133287" y="714456"/>
                </a:cubicBezTo>
                <a:cubicBezTo>
                  <a:pt x="135666" y="714456"/>
                  <a:pt x="138079" y="713923"/>
                  <a:pt x="140375" y="712842"/>
                </a:cubicBezTo>
                <a:lnTo>
                  <a:pt x="300902" y="636531"/>
                </a:lnTo>
                <a:cubicBezTo>
                  <a:pt x="313581" y="643153"/>
                  <a:pt x="326910" y="648711"/>
                  <a:pt x="340754" y="653088"/>
                </a:cubicBezTo>
                <a:lnTo>
                  <a:pt x="400276" y="820503"/>
                </a:lnTo>
                <a:cubicBezTo>
                  <a:pt x="402639" y="827109"/>
                  <a:pt x="408696" y="831385"/>
                  <a:pt x="415701" y="831385"/>
                </a:cubicBezTo>
                <a:cubicBezTo>
                  <a:pt x="422723" y="831385"/>
                  <a:pt x="428763" y="827109"/>
                  <a:pt x="431126" y="820503"/>
                </a:cubicBezTo>
                <a:lnTo>
                  <a:pt x="490648" y="653088"/>
                </a:lnTo>
                <a:cubicBezTo>
                  <a:pt x="504492" y="648711"/>
                  <a:pt x="517821" y="643153"/>
                  <a:pt x="530501" y="636531"/>
                </a:cubicBezTo>
                <a:lnTo>
                  <a:pt x="691043" y="712842"/>
                </a:lnTo>
                <a:cubicBezTo>
                  <a:pt x="693323" y="713923"/>
                  <a:pt x="695736" y="714456"/>
                  <a:pt x="698115" y="714456"/>
                </a:cubicBezTo>
                <a:cubicBezTo>
                  <a:pt x="702342" y="714456"/>
                  <a:pt x="706469" y="712792"/>
                  <a:pt x="709647" y="709614"/>
                </a:cubicBezTo>
                <a:cubicBezTo>
                  <a:pt x="714606" y="704655"/>
                  <a:pt x="715854" y="697367"/>
                  <a:pt x="712858" y="691027"/>
                </a:cubicBezTo>
                <a:lnTo>
                  <a:pt x="636547" y="530484"/>
                </a:lnTo>
                <a:cubicBezTo>
                  <a:pt x="643170" y="517804"/>
                  <a:pt x="648728" y="504476"/>
                  <a:pt x="653104" y="490631"/>
                </a:cubicBezTo>
                <a:lnTo>
                  <a:pt x="820519" y="431110"/>
                </a:lnTo>
                <a:cubicBezTo>
                  <a:pt x="827126" y="428747"/>
                  <a:pt x="831402" y="422690"/>
                  <a:pt x="831402" y="415684"/>
                </a:cubicBezTo>
                <a:cubicBezTo>
                  <a:pt x="831402" y="408662"/>
                  <a:pt x="827126" y="402622"/>
                  <a:pt x="820503" y="400259"/>
                </a:cubicBezTo>
                <a:close/>
                <a:moveTo>
                  <a:pt x="172973" y="471079"/>
                </a:moveTo>
                <a:lnTo>
                  <a:pt x="17173" y="415684"/>
                </a:lnTo>
                <a:lnTo>
                  <a:pt x="172973" y="360290"/>
                </a:lnTo>
                <a:cubicBezTo>
                  <a:pt x="168913" y="378111"/>
                  <a:pt x="166750" y="396648"/>
                  <a:pt x="166750" y="415684"/>
                </a:cubicBezTo>
                <a:cubicBezTo>
                  <a:pt x="166750" y="434721"/>
                  <a:pt x="168913" y="453258"/>
                  <a:pt x="172973" y="471079"/>
                </a:cubicBezTo>
                <a:close/>
                <a:moveTo>
                  <a:pt x="697500" y="133886"/>
                </a:moveTo>
                <a:lnTo>
                  <a:pt x="626464" y="283330"/>
                </a:lnTo>
                <a:cubicBezTo>
                  <a:pt x="606529" y="251714"/>
                  <a:pt x="579672" y="224857"/>
                  <a:pt x="548056" y="204922"/>
                </a:cubicBezTo>
                <a:lnTo>
                  <a:pt x="697500" y="133886"/>
                </a:lnTo>
                <a:close/>
                <a:moveTo>
                  <a:pt x="415701" y="17156"/>
                </a:moveTo>
                <a:lnTo>
                  <a:pt x="471096" y="172956"/>
                </a:lnTo>
                <a:cubicBezTo>
                  <a:pt x="453274" y="168896"/>
                  <a:pt x="434737" y="166733"/>
                  <a:pt x="415701" y="166733"/>
                </a:cubicBezTo>
                <a:cubicBezTo>
                  <a:pt x="396665" y="166733"/>
                  <a:pt x="378128" y="168896"/>
                  <a:pt x="360306" y="172956"/>
                </a:cubicBezTo>
                <a:lnTo>
                  <a:pt x="415701" y="17156"/>
                </a:lnTo>
                <a:close/>
                <a:moveTo>
                  <a:pt x="133902" y="133886"/>
                </a:moveTo>
                <a:lnTo>
                  <a:pt x="283346" y="204922"/>
                </a:lnTo>
                <a:cubicBezTo>
                  <a:pt x="251730" y="224857"/>
                  <a:pt x="224873" y="251714"/>
                  <a:pt x="204939" y="283330"/>
                </a:cubicBezTo>
                <a:lnTo>
                  <a:pt x="133902" y="133886"/>
                </a:lnTo>
                <a:close/>
                <a:moveTo>
                  <a:pt x="133902" y="697483"/>
                </a:moveTo>
                <a:lnTo>
                  <a:pt x="204939" y="548039"/>
                </a:lnTo>
                <a:cubicBezTo>
                  <a:pt x="224873" y="579655"/>
                  <a:pt x="251730" y="606512"/>
                  <a:pt x="283346" y="626447"/>
                </a:cubicBezTo>
                <a:lnTo>
                  <a:pt x="133902" y="697483"/>
                </a:lnTo>
                <a:close/>
                <a:moveTo>
                  <a:pt x="415701" y="814213"/>
                </a:moveTo>
                <a:lnTo>
                  <a:pt x="360306" y="658412"/>
                </a:lnTo>
                <a:cubicBezTo>
                  <a:pt x="378128" y="662472"/>
                  <a:pt x="396665" y="664636"/>
                  <a:pt x="415701" y="664636"/>
                </a:cubicBezTo>
                <a:cubicBezTo>
                  <a:pt x="434737" y="664636"/>
                  <a:pt x="453274" y="662472"/>
                  <a:pt x="471096" y="658412"/>
                </a:cubicBezTo>
                <a:lnTo>
                  <a:pt x="415701" y="814213"/>
                </a:lnTo>
                <a:close/>
                <a:moveTo>
                  <a:pt x="697483" y="697483"/>
                </a:moveTo>
                <a:lnTo>
                  <a:pt x="548056" y="626447"/>
                </a:lnTo>
                <a:cubicBezTo>
                  <a:pt x="579672" y="606512"/>
                  <a:pt x="606529" y="579655"/>
                  <a:pt x="626464" y="548039"/>
                </a:cubicBezTo>
                <a:lnTo>
                  <a:pt x="697483" y="697483"/>
                </a:lnTo>
                <a:close/>
                <a:moveTo>
                  <a:pt x="415701" y="647996"/>
                </a:moveTo>
                <a:cubicBezTo>
                  <a:pt x="287606" y="647996"/>
                  <a:pt x="183390" y="543779"/>
                  <a:pt x="183390" y="415684"/>
                </a:cubicBezTo>
                <a:cubicBezTo>
                  <a:pt x="183390" y="287589"/>
                  <a:pt x="287606" y="183373"/>
                  <a:pt x="415701" y="183373"/>
                </a:cubicBezTo>
                <a:cubicBezTo>
                  <a:pt x="543796" y="183373"/>
                  <a:pt x="648012" y="287589"/>
                  <a:pt x="648012" y="415684"/>
                </a:cubicBezTo>
                <a:cubicBezTo>
                  <a:pt x="648012" y="543779"/>
                  <a:pt x="543796" y="647996"/>
                  <a:pt x="415701" y="647996"/>
                </a:cubicBezTo>
                <a:close/>
                <a:moveTo>
                  <a:pt x="658429" y="471079"/>
                </a:moveTo>
                <a:cubicBezTo>
                  <a:pt x="662489" y="453258"/>
                  <a:pt x="664652" y="434721"/>
                  <a:pt x="664652" y="415684"/>
                </a:cubicBezTo>
                <a:cubicBezTo>
                  <a:pt x="664652" y="396648"/>
                  <a:pt x="662489" y="378111"/>
                  <a:pt x="658429" y="360290"/>
                </a:cubicBezTo>
                <a:lnTo>
                  <a:pt x="814230" y="415684"/>
                </a:lnTo>
                <a:lnTo>
                  <a:pt x="658429" y="471079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39" name="Google Shape;4139;p33"/>
          <p:cNvSpPr/>
          <p:nvPr/>
        </p:nvSpPr>
        <p:spPr>
          <a:xfrm>
            <a:off x="1295129" y="3053615"/>
            <a:ext cx="411027" cy="371733"/>
          </a:xfrm>
          <a:custGeom>
            <a:rect b="b" l="l" r="r" t="t"/>
            <a:pathLst>
              <a:path extrusionOk="0" h="743466" w="822054">
                <a:moveTo>
                  <a:pt x="758882" y="216587"/>
                </a:moveTo>
                <a:lnTo>
                  <a:pt x="758882" y="17528"/>
                </a:lnTo>
                <a:cubicBezTo>
                  <a:pt x="758882" y="10474"/>
                  <a:pt x="754860" y="4326"/>
                  <a:pt x="748381" y="1491"/>
                </a:cubicBezTo>
                <a:cubicBezTo>
                  <a:pt x="741902" y="-1328"/>
                  <a:pt x="734681" y="-91"/>
                  <a:pt x="729521" y="4705"/>
                </a:cubicBezTo>
                <a:cubicBezTo>
                  <a:pt x="692231" y="39351"/>
                  <a:pt x="584943" y="119950"/>
                  <a:pt x="394517" y="119950"/>
                </a:cubicBezTo>
                <a:cubicBezTo>
                  <a:pt x="394501" y="119950"/>
                  <a:pt x="394501" y="119950"/>
                  <a:pt x="394484" y="119950"/>
                </a:cubicBezTo>
                <a:lnTo>
                  <a:pt x="167593" y="119950"/>
                </a:lnTo>
                <a:cubicBezTo>
                  <a:pt x="122818" y="119950"/>
                  <a:pt x="80730" y="137372"/>
                  <a:pt x="49078" y="169019"/>
                </a:cubicBezTo>
                <a:cubicBezTo>
                  <a:pt x="17442" y="200682"/>
                  <a:pt x="0" y="242745"/>
                  <a:pt x="0" y="287495"/>
                </a:cubicBezTo>
                <a:cubicBezTo>
                  <a:pt x="0" y="360331"/>
                  <a:pt x="47874" y="425338"/>
                  <a:pt x="116932" y="447210"/>
                </a:cubicBezTo>
                <a:lnTo>
                  <a:pt x="204240" y="727396"/>
                </a:lnTo>
                <a:cubicBezTo>
                  <a:pt x="207224" y="737005"/>
                  <a:pt x="216011" y="743466"/>
                  <a:pt x="226067" y="743466"/>
                </a:cubicBezTo>
                <a:lnTo>
                  <a:pt x="316392" y="743466"/>
                </a:lnTo>
                <a:cubicBezTo>
                  <a:pt x="323744" y="743466"/>
                  <a:pt x="330454" y="740071"/>
                  <a:pt x="334806" y="734154"/>
                </a:cubicBezTo>
                <a:cubicBezTo>
                  <a:pt x="339158" y="728237"/>
                  <a:pt x="340411" y="720819"/>
                  <a:pt x="338219" y="713798"/>
                </a:cubicBezTo>
                <a:lnTo>
                  <a:pt x="257604" y="455039"/>
                </a:lnTo>
                <a:lnTo>
                  <a:pt x="394402" y="455039"/>
                </a:lnTo>
                <a:cubicBezTo>
                  <a:pt x="394435" y="455039"/>
                  <a:pt x="394468" y="455056"/>
                  <a:pt x="394501" y="455056"/>
                </a:cubicBezTo>
                <a:cubicBezTo>
                  <a:pt x="584943" y="455056"/>
                  <a:pt x="692231" y="535639"/>
                  <a:pt x="729521" y="570301"/>
                </a:cubicBezTo>
                <a:cubicBezTo>
                  <a:pt x="732851" y="573384"/>
                  <a:pt x="737039" y="574999"/>
                  <a:pt x="741325" y="574999"/>
                </a:cubicBezTo>
                <a:cubicBezTo>
                  <a:pt x="743682" y="574999"/>
                  <a:pt x="746073" y="574504"/>
                  <a:pt x="748381" y="573499"/>
                </a:cubicBezTo>
                <a:cubicBezTo>
                  <a:pt x="754860" y="570681"/>
                  <a:pt x="758882" y="564533"/>
                  <a:pt x="758882" y="557462"/>
                </a:cubicBezTo>
                <a:lnTo>
                  <a:pt x="758882" y="358419"/>
                </a:lnTo>
                <a:cubicBezTo>
                  <a:pt x="794392" y="354315"/>
                  <a:pt x="822055" y="324086"/>
                  <a:pt x="822055" y="287495"/>
                </a:cubicBezTo>
                <a:cubicBezTo>
                  <a:pt x="822055" y="250904"/>
                  <a:pt x="794392" y="220691"/>
                  <a:pt x="758882" y="216587"/>
                </a:cubicBezTo>
                <a:close/>
                <a:moveTo>
                  <a:pt x="322492" y="718710"/>
                </a:moveTo>
                <a:cubicBezTo>
                  <a:pt x="323102" y="720655"/>
                  <a:pt x="322739" y="722731"/>
                  <a:pt x="321535" y="724380"/>
                </a:cubicBezTo>
                <a:cubicBezTo>
                  <a:pt x="320315" y="726044"/>
                  <a:pt x="318436" y="726984"/>
                  <a:pt x="316392" y="726984"/>
                </a:cubicBezTo>
                <a:lnTo>
                  <a:pt x="226067" y="726984"/>
                </a:lnTo>
                <a:cubicBezTo>
                  <a:pt x="223265" y="726984"/>
                  <a:pt x="220808" y="725187"/>
                  <a:pt x="219968" y="722501"/>
                </a:cubicBezTo>
                <a:lnTo>
                  <a:pt x="135693" y="451974"/>
                </a:lnTo>
                <a:cubicBezTo>
                  <a:pt x="146161" y="454001"/>
                  <a:pt x="156828" y="455039"/>
                  <a:pt x="167593" y="455039"/>
                </a:cubicBezTo>
                <a:lnTo>
                  <a:pt x="240327" y="455039"/>
                </a:lnTo>
                <a:lnTo>
                  <a:pt x="322492" y="718710"/>
                </a:lnTo>
                <a:close/>
                <a:moveTo>
                  <a:pt x="316029" y="438557"/>
                </a:moveTo>
                <a:lnTo>
                  <a:pt x="167593" y="438557"/>
                </a:lnTo>
                <a:cubicBezTo>
                  <a:pt x="153382" y="438557"/>
                  <a:pt x="139320" y="436579"/>
                  <a:pt x="125785" y="432689"/>
                </a:cubicBezTo>
                <a:cubicBezTo>
                  <a:pt x="61442" y="414229"/>
                  <a:pt x="16486" y="354529"/>
                  <a:pt x="16486" y="287495"/>
                </a:cubicBezTo>
                <a:cubicBezTo>
                  <a:pt x="16486" y="247146"/>
                  <a:pt x="32213" y="209220"/>
                  <a:pt x="60733" y="180672"/>
                </a:cubicBezTo>
                <a:cubicBezTo>
                  <a:pt x="89270" y="152141"/>
                  <a:pt x="127219" y="136433"/>
                  <a:pt x="167593" y="136433"/>
                </a:cubicBezTo>
                <a:lnTo>
                  <a:pt x="316029" y="136433"/>
                </a:lnTo>
                <a:lnTo>
                  <a:pt x="316029" y="438557"/>
                </a:lnTo>
                <a:close/>
                <a:moveTo>
                  <a:pt x="665343" y="504223"/>
                </a:moveTo>
                <a:cubicBezTo>
                  <a:pt x="606061" y="471044"/>
                  <a:pt x="516824" y="438590"/>
                  <a:pt x="394583" y="438573"/>
                </a:cubicBezTo>
                <a:cubicBezTo>
                  <a:pt x="394550" y="438573"/>
                  <a:pt x="394517" y="438557"/>
                  <a:pt x="394484" y="438557"/>
                </a:cubicBezTo>
                <a:lnTo>
                  <a:pt x="332515" y="438557"/>
                </a:lnTo>
                <a:lnTo>
                  <a:pt x="332515" y="136433"/>
                </a:lnTo>
                <a:lnTo>
                  <a:pt x="394468" y="136433"/>
                </a:lnTo>
                <a:cubicBezTo>
                  <a:pt x="394484" y="136433"/>
                  <a:pt x="394484" y="136433"/>
                  <a:pt x="394501" y="136433"/>
                </a:cubicBezTo>
                <a:cubicBezTo>
                  <a:pt x="516774" y="136433"/>
                  <a:pt x="606044" y="103962"/>
                  <a:pt x="665343" y="70767"/>
                </a:cubicBezTo>
                <a:lnTo>
                  <a:pt x="665343" y="504223"/>
                </a:lnTo>
                <a:close/>
                <a:moveTo>
                  <a:pt x="742397" y="287495"/>
                </a:moveTo>
                <a:lnTo>
                  <a:pt x="742397" y="557462"/>
                </a:lnTo>
                <a:cubicBezTo>
                  <a:pt x="742397" y="557676"/>
                  <a:pt x="742397" y="558121"/>
                  <a:pt x="741787" y="558401"/>
                </a:cubicBezTo>
                <a:cubicBezTo>
                  <a:pt x="741210" y="558648"/>
                  <a:pt x="740896" y="558368"/>
                  <a:pt x="740748" y="558220"/>
                </a:cubicBezTo>
                <a:cubicBezTo>
                  <a:pt x="728499" y="546847"/>
                  <a:pt x="708980" y="530694"/>
                  <a:pt x="681828" y="513915"/>
                </a:cubicBezTo>
                <a:lnTo>
                  <a:pt x="681828" y="61075"/>
                </a:lnTo>
                <a:cubicBezTo>
                  <a:pt x="708980" y="44312"/>
                  <a:pt x="728499" y="28160"/>
                  <a:pt x="740732" y="16787"/>
                </a:cubicBezTo>
                <a:cubicBezTo>
                  <a:pt x="740896" y="16622"/>
                  <a:pt x="741210" y="16342"/>
                  <a:pt x="741787" y="16605"/>
                </a:cubicBezTo>
                <a:cubicBezTo>
                  <a:pt x="742397" y="16869"/>
                  <a:pt x="742397" y="17314"/>
                  <a:pt x="742397" y="17528"/>
                </a:cubicBezTo>
                <a:lnTo>
                  <a:pt x="742397" y="287495"/>
                </a:lnTo>
                <a:close/>
                <a:moveTo>
                  <a:pt x="758882" y="341805"/>
                </a:moveTo>
                <a:lnTo>
                  <a:pt x="758882" y="287495"/>
                </a:lnTo>
                <a:lnTo>
                  <a:pt x="758882" y="233202"/>
                </a:lnTo>
                <a:cubicBezTo>
                  <a:pt x="785276" y="237190"/>
                  <a:pt x="805569" y="260019"/>
                  <a:pt x="805569" y="287495"/>
                </a:cubicBezTo>
                <a:cubicBezTo>
                  <a:pt x="805569" y="314988"/>
                  <a:pt x="785276" y="337816"/>
                  <a:pt x="758882" y="34180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40" name="Google Shape;4140;p33"/>
          <p:cNvSpPr/>
          <p:nvPr/>
        </p:nvSpPr>
        <p:spPr>
          <a:xfrm>
            <a:off x="1911779" y="3073977"/>
            <a:ext cx="371844" cy="371843"/>
          </a:xfrm>
          <a:custGeom>
            <a:rect b="b" l="l" r="r" t="t"/>
            <a:pathLst>
              <a:path extrusionOk="0" h="743687" w="743687">
                <a:moveTo>
                  <a:pt x="634776" y="108912"/>
                </a:moveTo>
                <a:cubicBezTo>
                  <a:pt x="564537" y="38673"/>
                  <a:pt x="471162" y="0"/>
                  <a:pt x="371844" y="0"/>
                </a:cubicBezTo>
                <a:cubicBezTo>
                  <a:pt x="272526" y="0"/>
                  <a:pt x="179136" y="38673"/>
                  <a:pt x="108912" y="108912"/>
                </a:cubicBezTo>
                <a:cubicBezTo>
                  <a:pt x="38673" y="179136"/>
                  <a:pt x="0" y="272526"/>
                  <a:pt x="0" y="371844"/>
                </a:cubicBezTo>
                <a:cubicBezTo>
                  <a:pt x="0" y="471162"/>
                  <a:pt x="38673" y="564551"/>
                  <a:pt x="108912" y="634776"/>
                </a:cubicBezTo>
                <a:cubicBezTo>
                  <a:pt x="179136" y="705000"/>
                  <a:pt x="272526" y="743688"/>
                  <a:pt x="371844" y="743688"/>
                </a:cubicBezTo>
                <a:cubicBezTo>
                  <a:pt x="471162" y="743688"/>
                  <a:pt x="564551" y="705015"/>
                  <a:pt x="634776" y="634776"/>
                </a:cubicBezTo>
                <a:cubicBezTo>
                  <a:pt x="705000" y="564537"/>
                  <a:pt x="743688" y="471162"/>
                  <a:pt x="743688" y="371844"/>
                </a:cubicBezTo>
                <a:cubicBezTo>
                  <a:pt x="743688" y="272526"/>
                  <a:pt x="705000" y="179136"/>
                  <a:pt x="634776" y="108912"/>
                </a:cubicBezTo>
                <a:close/>
                <a:moveTo>
                  <a:pt x="624244" y="624244"/>
                </a:moveTo>
                <a:cubicBezTo>
                  <a:pt x="556820" y="691667"/>
                  <a:pt x="467185" y="728791"/>
                  <a:pt x="371844" y="728791"/>
                </a:cubicBezTo>
                <a:cubicBezTo>
                  <a:pt x="276503" y="728791"/>
                  <a:pt x="186868" y="691667"/>
                  <a:pt x="119444" y="624244"/>
                </a:cubicBezTo>
                <a:cubicBezTo>
                  <a:pt x="52020" y="556820"/>
                  <a:pt x="14897" y="467185"/>
                  <a:pt x="14897" y="371844"/>
                </a:cubicBezTo>
                <a:cubicBezTo>
                  <a:pt x="14897" y="276503"/>
                  <a:pt x="52020" y="186868"/>
                  <a:pt x="119444" y="119444"/>
                </a:cubicBezTo>
                <a:cubicBezTo>
                  <a:pt x="186868" y="52020"/>
                  <a:pt x="276503" y="14897"/>
                  <a:pt x="371844" y="14897"/>
                </a:cubicBezTo>
                <a:cubicBezTo>
                  <a:pt x="467185" y="14897"/>
                  <a:pt x="556820" y="52020"/>
                  <a:pt x="624244" y="119444"/>
                </a:cubicBezTo>
                <a:cubicBezTo>
                  <a:pt x="691667" y="186868"/>
                  <a:pt x="728791" y="276503"/>
                  <a:pt x="728791" y="371844"/>
                </a:cubicBezTo>
                <a:cubicBezTo>
                  <a:pt x="728791" y="467185"/>
                  <a:pt x="691653" y="556820"/>
                  <a:pt x="624244" y="624244"/>
                </a:cubicBezTo>
                <a:close/>
                <a:moveTo>
                  <a:pt x="560365" y="459677"/>
                </a:moveTo>
                <a:cubicBezTo>
                  <a:pt x="545885" y="497381"/>
                  <a:pt x="520665" y="529588"/>
                  <a:pt x="487445" y="552827"/>
                </a:cubicBezTo>
                <a:cubicBezTo>
                  <a:pt x="453450" y="576603"/>
                  <a:pt x="413481" y="589176"/>
                  <a:pt x="371844" y="589176"/>
                </a:cubicBezTo>
                <a:cubicBezTo>
                  <a:pt x="330207" y="589176"/>
                  <a:pt x="290238" y="576603"/>
                  <a:pt x="256243" y="552827"/>
                </a:cubicBezTo>
                <a:cubicBezTo>
                  <a:pt x="223023" y="529588"/>
                  <a:pt x="197802" y="497381"/>
                  <a:pt x="183322" y="459677"/>
                </a:cubicBezTo>
                <a:cubicBezTo>
                  <a:pt x="181848" y="455833"/>
                  <a:pt x="183769" y="451528"/>
                  <a:pt x="187598" y="450053"/>
                </a:cubicBezTo>
                <a:cubicBezTo>
                  <a:pt x="191441" y="448578"/>
                  <a:pt x="195746" y="450500"/>
                  <a:pt x="197221" y="454343"/>
                </a:cubicBezTo>
                <a:cubicBezTo>
                  <a:pt x="210629" y="489262"/>
                  <a:pt x="233987" y="519101"/>
                  <a:pt x="264764" y="540627"/>
                </a:cubicBezTo>
                <a:cubicBezTo>
                  <a:pt x="296242" y="562645"/>
                  <a:pt x="333261" y="574279"/>
                  <a:pt x="371829" y="574279"/>
                </a:cubicBezTo>
                <a:cubicBezTo>
                  <a:pt x="410397" y="574279"/>
                  <a:pt x="447416" y="562645"/>
                  <a:pt x="478894" y="540627"/>
                </a:cubicBezTo>
                <a:cubicBezTo>
                  <a:pt x="509671" y="519101"/>
                  <a:pt x="533029" y="489262"/>
                  <a:pt x="546437" y="454343"/>
                </a:cubicBezTo>
                <a:cubicBezTo>
                  <a:pt x="547911" y="450500"/>
                  <a:pt x="552217" y="448593"/>
                  <a:pt x="556060" y="450053"/>
                </a:cubicBezTo>
                <a:cubicBezTo>
                  <a:pt x="559918" y="451528"/>
                  <a:pt x="561840" y="455833"/>
                  <a:pt x="560365" y="459677"/>
                </a:cubicBezTo>
                <a:close/>
                <a:moveTo>
                  <a:pt x="169692" y="297910"/>
                </a:moveTo>
                <a:cubicBezTo>
                  <a:pt x="169379" y="302007"/>
                  <a:pt x="165789" y="305076"/>
                  <a:pt x="161692" y="304763"/>
                </a:cubicBezTo>
                <a:cubicBezTo>
                  <a:pt x="157595" y="304450"/>
                  <a:pt x="154527" y="300860"/>
                  <a:pt x="154839" y="296763"/>
                </a:cubicBezTo>
                <a:cubicBezTo>
                  <a:pt x="157759" y="259416"/>
                  <a:pt x="189400" y="230159"/>
                  <a:pt x="226911" y="230159"/>
                </a:cubicBezTo>
                <a:cubicBezTo>
                  <a:pt x="264422" y="230159"/>
                  <a:pt x="296078" y="259416"/>
                  <a:pt x="298983" y="296763"/>
                </a:cubicBezTo>
                <a:cubicBezTo>
                  <a:pt x="299296" y="300860"/>
                  <a:pt x="296242" y="304450"/>
                  <a:pt x="292130" y="304763"/>
                </a:cubicBezTo>
                <a:cubicBezTo>
                  <a:pt x="291936" y="304778"/>
                  <a:pt x="291743" y="304793"/>
                  <a:pt x="291549" y="304793"/>
                </a:cubicBezTo>
                <a:cubicBezTo>
                  <a:pt x="287706" y="304793"/>
                  <a:pt x="284443" y="301828"/>
                  <a:pt x="284130" y="297925"/>
                </a:cubicBezTo>
                <a:cubicBezTo>
                  <a:pt x="281821" y="268280"/>
                  <a:pt x="256675" y="245056"/>
                  <a:pt x="226896" y="245056"/>
                </a:cubicBezTo>
                <a:cubicBezTo>
                  <a:pt x="197132" y="245041"/>
                  <a:pt x="172001" y="268265"/>
                  <a:pt x="169692" y="297910"/>
                </a:cubicBezTo>
                <a:close/>
                <a:moveTo>
                  <a:pt x="582919" y="296748"/>
                </a:moveTo>
                <a:cubicBezTo>
                  <a:pt x="583232" y="300845"/>
                  <a:pt x="580178" y="304435"/>
                  <a:pt x="576067" y="304748"/>
                </a:cubicBezTo>
                <a:cubicBezTo>
                  <a:pt x="575873" y="304763"/>
                  <a:pt x="575679" y="304778"/>
                  <a:pt x="575486" y="304778"/>
                </a:cubicBezTo>
                <a:cubicBezTo>
                  <a:pt x="571642" y="304778"/>
                  <a:pt x="568380" y="301813"/>
                  <a:pt x="568067" y="297910"/>
                </a:cubicBezTo>
                <a:cubicBezTo>
                  <a:pt x="565758" y="268265"/>
                  <a:pt x="540627" y="245041"/>
                  <a:pt x="510848" y="245041"/>
                </a:cubicBezTo>
                <a:cubicBezTo>
                  <a:pt x="481084" y="245041"/>
                  <a:pt x="455952" y="268265"/>
                  <a:pt x="453628" y="297910"/>
                </a:cubicBezTo>
                <a:cubicBezTo>
                  <a:pt x="453301" y="302007"/>
                  <a:pt x="449725" y="305076"/>
                  <a:pt x="445629" y="304763"/>
                </a:cubicBezTo>
                <a:cubicBezTo>
                  <a:pt x="441532" y="304450"/>
                  <a:pt x="438463" y="300860"/>
                  <a:pt x="438776" y="296763"/>
                </a:cubicBezTo>
                <a:cubicBezTo>
                  <a:pt x="441696" y="259416"/>
                  <a:pt x="473337" y="230159"/>
                  <a:pt x="510848" y="230159"/>
                </a:cubicBezTo>
                <a:cubicBezTo>
                  <a:pt x="548358" y="230144"/>
                  <a:pt x="580015" y="259401"/>
                  <a:pt x="582919" y="29674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41" name="Google Shape;4141;p33"/>
          <p:cNvSpPr/>
          <p:nvPr/>
        </p:nvSpPr>
        <p:spPr>
          <a:xfrm>
            <a:off x="3146294" y="3053620"/>
            <a:ext cx="413490" cy="415625"/>
          </a:xfrm>
          <a:custGeom>
            <a:rect b="b" l="l" r="r" t="t"/>
            <a:pathLst>
              <a:path extrusionOk="0" h="831251" w="826980">
                <a:moveTo>
                  <a:pt x="790535" y="169544"/>
                </a:moveTo>
                <a:lnTo>
                  <a:pt x="615236" y="169544"/>
                </a:lnTo>
                <a:cubicBezTo>
                  <a:pt x="622046" y="163637"/>
                  <a:pt x="628056" y="157048"/>
                  <a:pt x="633201" y="149793"/>
                </a:cubicBezTo>
                <a:cubicBezTo>
                  <a:pt x="652997" y="121904"/>
                  <a:pt x="659273" y="81635"/>
                  <a:pt x="648468" y="51866"/>
                </a:cubicBezTo>
                <a:cubicBezTo>
                  <a:pt x="633650" y="10982"/>
                  <a:pt x="594625" y="-1548"/>
                  <a:pt x="565705" y="149"/>
                </a:cubicBezTo>
                <a:cubicBezTo>
                  <a:pt x="528428" y="2312"/>
                  <a:pt x="491583" y="22613"/>
                  <a:pt x="464578" y="55860"/>
                </a:cubicBezTo>
                <a:cubicBezTo>
                  <a:pt x="445548" y="79339"/>
                  <a:pt x="423521" y="116995"/>
                  <a:pt x="413498" y="157730"/>
                </a:cubicBezTo>
                <a:cubicBezTo>
                  <a:pt x="403459" y="116995"/>
                  <a:pt x="381449" y="79339"/>
                  <a:pt x="362402" y="55860"/>
                </a:cubicBezTo>
                <a:cubicBezTo>
                  <a:pt x="335414" y="22613"/>
                  <a:pt x="298553" y="2312"/>
                  <a:pt x="261292" y="149"/>
                </a:cubicBezTo>
                <a:cubicBezTo>
                  <a:pt x="232372" y="-1548"/>
                  <a:pt x="193330" y="10982"/>
                  <a:pt x="178512" y="51866"/>
                </a:cubicBezTo>
                <a:cubicBezTo>
                  <a:pt x="167707" y="81635"/>
                  <a:pt x="173984" y="121904"/>
                  <a:pt x="193780" y="149793"/>
                </a:cubicBezTo>
                <a:cubicBezTo>
                  <a:pt x="198941" y="157048"/>
                  <a:pt x="204934" y="163654"/>
                  <a:pt x="211761" y="169544"/>
                </a:cubicBezTo>
                <a:lnTo>
                  <a:pt x="36445" y="169544"/>
                </a:lnTo>
                <a:cubicBezTo>
                  <a:pt x="16349" y="169544"/>
                  <a:pt x="0" y="185885"/>
                  <a:pt x="0" y="205969"/>
                </a:cubicBezTo>
                <a:lnTo>
                  <a:pt x="0" y="308821"/>
                </a:lnTo>
                <a:cubicBezTo>
                  <a:pt x="0" y="328906"/>
                  <a:pt x="16349" y="345246"/>
                  <a:pt x="36445" y="345246"/>
                </a:cubicBezTo>
                <a:lnTo>
                  <a:pt x="48482" y="345246"/>
                </a:lnTo>
                <a:lnTo>
                  <a:pt x="48482" y="789968"/>
                </a:lnTo>
                <a:cubicBezTo>
                  <a:pt x="48482" y="812731"/>
                  <a:pt x="67013" y="831251"/>
                  <a:pt x="89806" y="831251"/>
                </a:cubicBezTo>
                <a:lnTo>
                  <a:pt x="345170" y="831251"/>
                </a:lnTo>
                <a:lnTo>
                  <a:pt x="481827" y="831251"/>
                </a:lnTo>
                <a:lnTo>
                  <a:pt x="737191" y="831251"/>
                </a:lnTo>
                <a:cubicBezTo>
                  <a:pt x="759967" y="831251"/>
                  <a:pt x="778498" y="812731"/>
                  <a:pt x="778498" y="789968"/>
                </a:cubicBezTo>
                <a:lnTo>
                  <a:pt x="778498" y="345246"/>
                </a:lnTo>
                <a:lnTo>
                  <a:pt x="790535" y="345246"/>
                </a:lnTo>
                <a:cubicBezTo>
                  <a:pt x="810631" y="345246"/>
                  <a:pt x="826980" y="328906"/>
                  <a:pt x="826980" y="308821"/>
                </a:cubicBezTo>
                <a:lnTo>
                  <a:pt x="826980" y="205969"/>
                </a:lnTo>
                <a:cubicBezTo>
                  <a:pt x="826980" y="185885"/>
                  <a:pt x="810631" y="169544"/>
                  <a:pt x="790535" y="169544"/>
                </a:cubicBezTo>
                <a:close/>
                <a:moveTo>
                  <a:pt x="345170" y="814611"/>
                </a:moveTo>
                <a:lnTo>
                  <a:pt x="89806" y="814611"/>
                </a:lnTo>
                <a:cubicBezTo>
                  <a:pt x="76203" y="814611"/>
                  <a:pt x="65131" y="803562"/>
                  <a:pt x="65131" y="789968"/>
                </a:cubicBezTo>
                <a:lnTo>
                  <a:pt x="65131" y="345246"/>
                </a:lnTo>
                <a:lnTo>
                  <a:pt x="345170" y="345246"/>
                </a:lnTo>
                <a:lnTo>
                  <a:pt x="345170" y="814611"/>
                </a:lnTo>
                <a:close/>
                <a:moveTo>
                  <a:pt x="345170" y="328606"/>
                </a:moveTo>
                <a:lnTo>
                  <a:pt x="48482" y="328606"/>
                </a:lnTo>
                <a:lnTo>
                  <a:pt x="36445" y="328606"/>
                </a:lnTo>
                <a:cubicBezTo>
                  <a:pt x="25540" y="328606"/>
                  <a:pt x="16649" y="319737"/>
                  <a:pt x="16649" y="308821"/>
                </a:cubicBezTo>
                <a:lnTo>
                  <a:pt x="16649" y="205969"/>
                </a:lnTo>
                <a:cubicBezTo>
                  <a:pt x="16649" y="195054"/>
                  <a:pt x="25540" y="186184"/>
                  <a:pt x="36445" y="186184"/>
                </a:cubicBezTo>
                <a:lnTo>
                  <a:pt x="345170" y="186184"/>
                </a:lnTo>
                <a:lnTo>
                  <a:pt x="345170" y="328606"/>
                </a:lnTo>
                <a:close/>
                <a:moveTo>
                  <a:pt x="240863" y="169544"/>
                </a:moveTo>
                <a:cubicBezTo>
                  <a:pt x="227111" y="161957"/>
                  <a:pt x="215840" y="152106"/>
                  <a:pt x="207365" y="140158"/>
                </a:cubicBezTo>
                <a:cubicBezTo>
                  <a:pt x="190533" y="116463"/>
                  <a:pt x="185122" y="82484"/>
                  <a:pt x="194179" y="57540"/>
                </a:cubicBezTo>
                <a:cubicBezTo>
                  <a:pt x="205867" y="25259"/>
                  <a:pt x="237117" y="15391"/>
                  <a:pt x="260326" y="16756"/>
                </a:cubicBezTo>
                <a:cubicBezTo>
                  <a:pt x="292925" y="18653"/>
                  <a:pt x="325424" y="36724"/>
                  <a:pt x="349466" y="66343"/>
                </a:cubicBezTo>
                <a:cubicBezTo>
                  <a:pt x="368562" y="89889"/>
                  <a:pt x="390839" y="128560"/>
                  <a:pt x="399080" y="169544"/>
                </a:cubicBezTo>
                <a:lnTo>
                  <a:pt x="345170" y="169544"/>
                </a:lnTo>
                <a:lnTo>
                  <a:pt x="240863" y="169544"/>
                </a:lnTo>
                <a:close/>
                <a:moveTo>
                  <a:pt x="465177" y="814611"/>
                </a:moveTo>
                <a:lnTo>
                  <a:pt x="361819" y="814611"/>
                </a:lnTo>
                <a:lnTo>
                  <a:pt x="361819" y="345246"/>
                </a:lnTo>
                <a:lnTo>
                  <a:pt x="465177" y="345246"/>
                </a:lnTo>
                <a:lnTo>
                  <a:pt x="465177" y="814611"/>
                </a:lnTo>
                <a:close/>
                <a:moveTo>
                  <a:pt x="465177" y="328606"/>
                </a:moveTo>
                <a:lnTo>
                  <a:pt x="361819" y="328606"/>
                </a:lnTo>
                <a:lnTo>
                  <a:pt x="361819" y="186184"/>
                </a:lnTo>
                <a:lnTo>
                  <a:pt x="465177" y="186184"/>
                </a:lnTo>
                <a:lnTo>
                  <a:pt x="465177" y="328606"/>
                </a:lnTo>
                <a:close/>
                <a:moveTo>
                  <a:pt x="427900" y="169544"/>
                </a:moveTo>
                <a:cubicBezTo>
                  <a:pt x="436141" y="128560"/>
                  <a:pt x="458418" y="89889"/>
                  <a:pt x="477514" y="66343"/>
                </a:cubicBezTo>
                <a:cubicBezTo>
                  <a:pt x="501572" y="36724"/>
                  <a:pt x="534055" y="18653"/>
                  <a:pt x="566671" y="16756"/>
                </a:cubicBezTo>
                <a:cubicBezTo>
                  <a:pt x="589830" y="15408"/>
                  <a:pt x="621113" y="25259"/>
                  <a:pt x="632818" y="57540"/>
                </a:cubicBezTo>
                <a:cubicBezTo>
                  <a:pt x="641875" y="82484"/>
                  <a:pt x="636447" y="116463"/>
                  <a:pt x="619632" y="140158"/>
                </a:cubicBezTo>
                <a:cubicBezTo>
                  <a:pt x="611157" y="152106"/>
                  <a:pt x="599869" y="161957"/>
                  <a:pt x="586134" y="169544"/>
                </a:cubicBezTo>
                <a:lnTo>
                  <a:pt x="481827" y="169544"/>
                </a:lnTo>
                <a:lnTo>
                  <a:pt x="427900" y="169544"/>
                </a:lnTo>
                <a:close/>
                <a:moveTo>
                  <a:pt x="761849" y="789968"/>
                </a:moveTo>
                <a:cubicBezTo>
                  <a:pt x="761849" y="803562"/>
                  <a:pt x="750794" y="814611"/>
                  <a:pt x="737191" y="814611"/>
                </a:cubicBezTo>
                <a:lnTo>
                  <a:pt x="481827" y="814611"/>
                </a:lnTo>
                <a:lnTo>
                  <a:pt x="481827" y="345246"/>
                </a:lnTo>
                <a:lnTo>
                  <a:pt x="761849" y="345246"/>
                </a:lnTo>
                <a:lnTo>
                  <a:pt x="761849" y="789968"/>
                </a:lnTo>
                <a:close/>
                <a:moveTo>
                  <a:pt x="810331" y="308821"/>
                </a:moveTo>
                <a:cubicBezTo>
                  <a:pt x="810331" y="319737"/>
                  <a:pt x="801457" y="328606"/>
                  <a:pt x="790535" y="328606"/>
                </a:cubicBezTo>
                <a:lnTo>
                  <a:pt x="778498" y="328606"/>
                </a:lnTo>
                <a:lnTo>
                  <a:pt x="481827" y="328606"/>
                </a:lnTo>
                <a:lnTo>
                  <a:pt x="481827" y="186184"/>
                </a:lnTo>
                <a:lnTo>
                  <a:pt x="790535" y="186184"/>
                </a:lnTo>
                <a:cubicBezTo>
                  <a:pt x="801457" y="186184"/>
                  <a:pt x="810331" y="195054"/>
                  <a:pt x="810331" y="205969"/>
                </a:cubicBezTo>
                <a:lnTo>
                  <a:pt x="810331" y="30882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42" name="Google Shape;4142;p33"/>
          <p:cNvSpPr/>
          <p:nvPr/>
        </p:nvSpPr>
        <p:spPr>
          <a:xfrm>
            <a:off x="3833540" y="3051813"/>
            <a:ext cx="465821" cy="416161"/>
          </a:xfrm>
          <a:custGeom>
            <a:rect b="b" l="l" r="r" t="t"/>
            <a:pathLst>
              <a:path extrusionOk="0" h="832322" w="931641">
                <a:moveTo>
                  <a:pt x="931642" y="377427"/>
                </a:moveTo>
                <a:lnTo>
                  <a:pt x="931642" y="370002"/>
                </a:lnTo>
                <a:cubicBezTo>
                  <a:pt x="931642" y="331517"/>
                  <a:pt x="900364" y="300196"/>
                  <a:pt x="861911" y="300196"/>
                </a:cubicBezTo>
                <a:lnTo>
                  <a:pt x="641219" y="300196"/>
                </a:lnTo>
                <a:cubicBezTo>
                  <a:pt x="684854" y="227293"/>
                  <a:pt x="691266" y="120495"/>
                  <a:pt x="655310" y="38769"/>
                </a:cubicBezTo>
                <a:cubicBezTo>
                  <a:pt x="646997" y="19909"/>
                  <a:pt x="631526" y="5992"/>
                  <a:pt x="613949" y="1553"/>
                </a:cubicBezTo>
                <a:cubicBezTo>
                  <a:pt x="598162" y="-2440"/>
                  <a:pt x="581815" y="1329"/>
                  <a:pt x="567891" y="12148"/>
                </a:cubicBezTo>
                <a:cubicBezTo>
                  <a:pt x="544759" y="30132"/>
                  <a:pt x="535644" y="63915"/>
                  <a:pt x="530817" y="87775"/>
                </a:cubicBezTo>
                <a:cubicBezTo>
                  <a:pt x="523771" y="122622"/>
                  <a:pt x="513240" y="158961"/>
                  <a:pt x="484218" y="188715"/>
                </a:cubicBezTo>
                <a:cubicBezTo>
                  <a:pt x="472661" y="200561"/>
                  <a:pt x="459558" y="211512"/>
                  <a:pt x="446883" y="222107"/>
                </a:cubicBezTo>
                <a:cubicBezTo>
                  <a:pt x="430312" y="235968"/>
                  <a:pt x="413183" y="250313"/>
                  <a:pt x="398532" y="267308"/>
                </a:cubicBezTo>
                <a:cubicBezTo>
                  <a:pt x="366491" y="304524"/>
                  <a:pt x="351132" y="350620"/>
                  <a:pt x="341346" y="386623"/>
                </a:cubicBezTo>
                <a:cubicBezTo>
                  <a:pt x="338382" y="397499"/>
                  <a:pt x="328447" y="405073"/>
                  <a:pt x="317189" y="405073"/>
                </a:cubicBezTo>
                <a:cubicBezTo>
                  <a:pt x="317170" y="405073"/>
                  <a:pt x="317170" y="405073"/>
                  <a:pt x="317152" y="405073"/>
                </a:cubicBezTo>
                <a:lnTo>
                  <a:pt x="230273" y="405054"/>
                </a:lnTo>
                <a:lnTo>
                  <a:pt x="230273" y="404737"/>
                </a:lnTo>
                <a:cubicBezTo>
                  <a:pt x="230273" y="372334"/>
                  <a:pt x="203935" y="345956"/>
                  <a:pt x="171558" y="345956"/>
                </a:cubicBezTo>
                <a:lnTo>
                  <a:pt x="58733" y="345956"/>
                </a:lnTo>
                <a:cubicBezTo>
                  <a:pt x="26356" y="345956"/>
                  <a:pt x="0" y="372334"/>
                  <a:pt x="0" y="404737"/>
                </a:cubicBezTo>
                <a:lnTo>
                  <a:pt x="0" y="773560"/>
                </a:lnTo>
                <a:cubicBezTo>
                  <a:pt x="0" y="805963"/>
                  <a:pt x="26356" y="832322"/>
                  <a:pt x="58733" y="832322"/>
                </a:cubicBezTo>
                <a:lnTo>
                  <a:pt x="171558" y="832322"/>
                </a:lnTo>
                <a:cubicBezTo>
                  <a:pt x="203935" y="832322"/>
                  <a:pt x="230273" y="805963"/>
                  <a:pt x="230273" y="773560"/>
                </a:cubicBezTo>
                <a:lnTo>
                  <a:pt x="230273" y="761005"/>
                </a:lnTo>
                <a:lnTo>
                  <a:pt x="294169" y="761005"/>
                </a:lnTo>
                <a:cubicBezTo>
                  <a:pt x="303843" y="761005"/>
                  <a:pt x="312772" y="765296"/>
                  <a:pt x="318643" y="772758"/>
                </a:cubicBezTo>
                <a:cubicBezTo>
                  <a:pt x="332399" y="790200"/>
                  <a:pt x="363285" y="819488"/>
                  <a:pt x="415867" y="819488"/>
                </a:cubicBezTo>
                <a:lnTo>
                  <a:pt x="593166" y="816503"/>
                </a:lnTo>
                <a:cubicBezTo>
                  <a:pt x="594098" y="816484"/>
                  <a:pt x="594974" y="816298"/>
                  <a:pt x="595813" y="816018"/>
                </a:cubicBezTo>
                <a:cubicBezTo>
                  <a:pt x="608581" y="826577"/>
                  <a:pt x="624406" y="832322"/>
                  <a:pt x="641256" y="832322"/>
                </a:cubicBezTo>
                <a:lnTo>
                  <a:pt x="826999" y="832322"/>
                </a:lnTo>
                <a:cubicBezTo>
                  <a:pt x="866478" y="832322"/>
                  <a:pt x="898594" y="800180"/>
                  <a:pt x="898594" y="760670"/>
                </a:cubicBezTo>
                <a:lnTo>
                  <a:pt x="898594" y="756957"/>
                </a:lnTo>
                <a:cubicBezTo>
                  <a:pt x="898594" y="735486"/>
                  <a:pt x="889106" y="716215"/>
                  <a:pt x="874101" y="703064"/>
                </a:cubicBezTo>
                <a:cubicBezTo>
                  <a:pt x="906683" y="697803"/>
                  <a:pt x="931642" y="669467"/>
                  <a:pt x="931642" y="635403"/>
                </a:cubicBezTo>
                <a:lnTo>
                  <a:pt x="931642" y="625497"/>
                </a:lnTo>
                <a:cubicBezTo>
                  <a:pt x="931642" y="600257"/>
                  <a:pt x="917923" y="578170"/>
                  <a:pt x="897568" y="566269"/>
                </a:cubicBezTo>
                <a:cubicBezTo>
                  <a:pt x="917923" y="554367"/>
                  <a:pt x="931642" y="532280"/>
                  <a:pt x="931642" y="507040"/>
                </a:cubicBezTo>
                <a:lnTo>
                  <a:pt x="931642" y="497115"/>
                </a:lnTo>
                <a:cubicBezTo>
                  <a:pt x="931642" y="471689"/>
                  <a:pt x="917718" y="449471"/>
                  <a:pt x="897121" y="437644"/>
                </a:cubicBezTo>
                <a:cubicBezTo>
                  <a:pt x="917755" y="425500"/>
                  <a:pt x="931642" y="403058"/>
                  <a:pt x="931642" y="377427"/>
                </a:cubicBezTo>
                <a:close/>
                <a:moveTo>
                  <a:pt x="211633" y="773560"/>
                </a:moveTo>
                <a:cubicBezTo>
                  <a:pt x="211633" y="795684"/>
                  <a:pt x="193665" y="813668"/>
                  <a:pt x="171558" y="813668"/>
                </a:cubicBezTo>
                <a:lnTo>
                  <a:pt x="58733" y="813668"/>
                </a:lnTo>
                <a:cubicBezTo>
                  <a:pt x="36627" y="813668"/>
                  <a:pt x="18640" y="795684"/>
                  <a:pt x="18640" y="773560"/>
                </a:cubicBezTo>
                <a:lnTo>
                  <a:pt x="18640" y="404737"/>
                </a:lnTo>
                <a:cubicBezTo>
                  <a:pt x="18640" y="382613"/>
                  <a:pt x="36627" y="364611"/>
                  <a:pt x="58733" y="364611"/>
                </a:cubicBezTo>
                <a:lnTo>
                  <a:pt x="171558" y="364611"/>
                </a:lnTo>
                <a:cubicBezTo>
                  <a:pt x="193665" y="364611"/>
                  <a:pt x="211633" y="382613"/>
                  <a:pt x="211633" y="404737"/>
                </a:cubicBezTo>
                <a:lnTo>
                  <a:pt x="211633" y="773560"/>
                </a:lnTo>
                <a:close/>
                <a:moveTo>
                  <a:pt x="415718" y="800833"/>
                </a:moveTo>
                <a:cubicBezTo>
                  <a:pt x="373369" y="800833"/>
                  <a:pt x="347516" y="779287"/>
                  <a:pt x="333294" y="761192"/>
                </a:cubicBezTo>
                <a:cubicBezTo>
                  <a:pt x="323843" y="749215"/>
                  <a:pt x="309584" y="742351"/>
                  <a:pt x="294169" y="742351"/>
                </a:cubicBezTo>
                <a:lnTo>
                  <a:pt x="230273" y="742351"/>
                </a:lnTo>
                <a:lnTo>
                  <a:pt x="230273" y="423709"/>
                </a:lnTo>
                <a:lnTo>
                  <a:pt x="317133" y="423728"/>
                </a:lnTo>
                <a:cubicBezTo>
                  <a:pt x="317152" y="423728"/>
                  <a:pt x="317170" y="423728"/>
                  <a:pt x="317189" y="423728"/>
                </a:cubicBezTo>
                <a:cubicBezTo>
                  <a:pt x="336835" y="423728"/>
                  <a:pt x="354151" y="410502"/>
                  <a:pt x="359314" y="391530"/>
                </a:cubicBezTo>
                <a:cubicBezTo>
                  <a:pt x="368597" y="357429"/>
                  <a:pt x="383043" y="313870"/>
                  <a:pt x="412661" y="279489"/>
                </a:cubicBezTo>
                <a:cubicBezTo>
                  <a:pt x="426305" y="263651"/>
                  <a:pt x="442111" y="250425"/>
                  <a:pt x="458850" y="236434"/>
                </a:cubicBezTo>
                <a:cubicBezTo>
                  <a:pt x="471879" y="225540"/>
                  <a:pt x="485336" y="214272"/>
                  <a:pt x="497564" y="201736"/>
                </a:cubicBezTo>
                <a:cubicBezTo>
                  <a:pt x="529959" y="168531"/>
                  <a:pt x="541460" y="129114"/>
                  <a:pt x="549084" y="91468"/>
                </a:cubicBezTo>
                <a:cubicBezTo>
                  <a:pt x="553333" y="70538"/>
                  <a:pt x="561087" y="41063"/>
                  <a:pt x="579336" y="26886"/>
                </a:cubicBezTo>
                <a:cubicBezTo>
                  <a:pt x="588749" y="19554"/>
                  <a:pt x="599149" y="17055"/>
                  <a:pt x="609382" y="19629"/>
                </a:cubicBezTo>
                <a:cubicBezTo>
                  <a:pt x="621442" y="22688"/>
                  <a:pt x="632235" y="32650"/>
                  <a:pt x="638237" y="46305"/>
                </a:cubicBezTo>
                <a:cubicBezTo>
                  <a:pt x="674229" y="128069"/>
                  <a:pt x="665040" y="236490"/>
                  <a:pt x="616391" y="304076"/>
                </a:cubicBezTo>
                <a:cubicBezTo>
                  <a:pt x="616391" y="304076"/>
                  <a:pt x="616391" y="304076"/>
                  <a:pt x="616391" y="304095"/>
                </a:cubicBezTo>
                <a:cubicBezTo>
                  <a:pt x="588599" y="313795"/>
                  <a:pt x="569662" y="340099"/>
                  <a:pt x="569662" y="370002"/>
                </a:cubicBezTo>
                <a:lnTo>
                  <a:pt x="569662" y="377427"/>
                </a:lnTo>
                <a:cubicBezTo>
                  <a:pt x="569662" y="399141"/>
                  <a:pt x="579615" y="418560"/>
                  <a:pt x="595216" y="431376"/>
                </a:cubicBezTo>
                <a:cubicBezTo>
                  <a:pt x="566828" y="439752"/>
                  <a:pt x="546064" y="466055"/>
                  <a:pt x="546064" y="497115"/>
                </a:cubicBezTo>
                <a:lnTo>
                  <a:pt x="546064" y="507040"/>
                </a:lnTo>
                <a:cubicBezTo>
                  <a:pt x="546064" y="532280"/>
                  <a:pt x="559783" y="554367"/>
                  <a:pt x="580137" y="566269"/>
                </a:cubicBezTo>
                <a:cubicBezTo>
                  <a:pt x="559783" y="578170"/>
                  <a:pt x="546064" y="600257"/>
                  <a:pt x="546064" y="625497"/>
                </a:cubicBezTo>
                <a:lnTo>
                  <a:pt x="546064" y="635403"/>
                </a:lnTo>
                <a:cubicBezTo>
                  <a:pt x="546064" y="666799"/>
                  <a:pt x="567276" y="693326"/>
                  <a:pt x="596092" y="701403"/>
                </a:cubicBezTo>
                <a:cubicBezTo>
                  <a:pt x="579988" y="714555"/>
                  <a:pt x="569662" y="734572"/>
                  <a:pt x="569662" y="756957"/>
                </a:cubicBezTo>
                <a:lnTo>
                  <a:pt x="569662" y="760670"/>
                </a:lnTo>
                <a:cubicBezTo>
                  <a:pt x="569662" y="774045"/>
                  <a:pt x="573352" y="786917"/>
                  <a:pt x="580193" y="798072"/>
                </a:cubicBezTo>
                <a:lnTo>
                  <a:pt x="415718" y="800833"/>
                </a:lnTo>
                <a:close/>
                <a:moveTo>
                  <a:pt x="879954" y="756957"/>
                </a:moveTo>
                <a:lnTo>
                  <a:pt x="879954" y="760670"/>
                </a:lnTo>
                <a:cubicBezTo>
                  <a:pt x="879954" y="789901"/>
                  <a:pt x="856189" y="813668"/>
                  <a:pt x="826999" y="813668"/>
                </a:cubicBezTo>
                <a:lnTo>
                  <a:pt x="641256" y="813668"/>
                </a:lnTo>
                <a:cubicBezTo>
                  <a:pt x="626624" y="813668"/>
                  <a:pt x="613017" y="807829"/>
                  <a:pt x="602933" y="797233"/>
                </a:cubicBezTo>
                <a:cubicBezTo>
                  <a:pt x="593502" y="787346"/>
                  <a:pt x="588301" y="774362"/>
                  <a:pt x="588301" y="760670"/>
                </a:cubicBezTo>
                <a:lnTo>
                  <a:pt x="588301" y="756957"/>
                </a:lnTo>
                <a:cubicBezTo>
                  <a:pt x="588301" y="727744"/>
                  <a:pt x="612067" y="703959"/>
                  <a:pt x="641256" y="703959"/>
                </a:cubicBezTo>
                <a:lnTo>
                  <a:pt x="826999" y="703959"/>
                </a:lnTo>
                <a:cubicBezTo>
                  <a:pt x="856189" y="703959"/>
                  <a:pt x="879954" y="727744"/>
                  <a:pt x="879954" y="756957"/>
                </a:cubicBezTo>
                <a:close/>
                <a:moveTo>
                  <a:pt x="913002" y="625497"/>
                </a:moveTo>
                <a:lnTo>
                  <a:pt x="913002" y="635403"/>
                </a:lnTo>
                <a:cubicBezTo>
                  <a:pt x="913002" y="662919"/>
                  <a:pt x="890635" y="685304"/>
                  <a:pt x="863141" y="685304"/>
                </a:cubicBezTo>
                <a:lnTo>
                  <a:pt x="826999" y="685304"/>
                </a:lnTo>
                <a:lnTo>
                  <a:pt x="641256" y="685304"/>
                </a:lnTo>
                <a:lnTo>
                  <a:pt x="614564" y="685304"/>
                </a:lnTo>
                <a:cubicBezTo>
                  <a:pt x="587071" y="685304"/>
                  <a:pt x="564704" y="662919"/>
                  <a:pt x="564704" y="635403"/>
                </a:cubicBezTo>
                <a:lnTo>
                  <a:pt x="564704" y="625497"/>
                </a:lnTo>
                <a:cubicBezTo>
                  <a:pt x="564704" y="597982"/>
                  <a:pt x="587071" y="575596"/>
                  <a:pt x="614564" y="575596"/>
                </a:cubicBezTo>
                <a:lnTo>
                  <a:pt x="863141" y="575596"/>
                </a:lnTo>
                <a:cubicBezTo>
                  <a:pt x="890635" y="575596"/>
                  <a:pt x="913002" y="597982"/>
                  <a:pt x="913002" y="625497"/>
                </a:cubicBezTo>
                <a:close/>
                <a:moveTo>
                  <a:pt x="913002" y="497115"/>
                </a:moveTo>
                <a:lnTo>
                  <a:pt x="913002" y="507040"/>
                </a:lnTo>
                <a:cubicBezTo>
                  <a:pt x="913002" y="534555"/>
                  <a:pt x="890635" y="556941"/>
                  <a:pt x="863141" y="556941"/>
                </a:cubicBezTo>
                <a:lnTo>
                  <a:pt x="614564" y="556941"/>
                </a:lnTo>
                <a:cubicBezTo>
                  <a:pt x="587071" y="556941"/>
                  <a:pt x="564704" y="534555"/>
                  <a:pt x="564704" y="507040"/>
                </a:cubicBezTo>
                <a:lnTo>
                  <a:pt x="564704" y="497115"/>
                </a:lnTo>
                <a:cubicBezTo>
                  <a:pt x="564704" y="469618"/>
                  <a:pt x="587071" y="447233"/>
                  <a:pt x="614564" y="447233"/>
                </a:cubicBezTo>
                <a:lnTo>
                  <a:pt x="863141" y="447233"/>
                </a:lnTo>
                <a:cubicBezTo>
                  <a:pt x="890635" y="447233"/>
                  <a:pt x="913002" y="469618"/>
                  <a:pt x="913002" y="497115"/>
                </a:cubicBezTo>
                <a:close/>
                <a:moveTo>
                  <a:pt x="861911" y="428578"/>
                </a:moveTo>
                <a:lnTo>
                  <a:pt x="639411" y="428578"/>
                </a:lnTo>
                <a:cubicBezTo>
                  <a:pt x="611228" y="428578"/>
                  <a:pt x="588301" y="405633"/>
                  <a:pt x="588301" y="377427"/>
                </a:cubicBezTo>
                <a:lnTo>
                  <a:pt x="588301" y="370002"/>
                </a:lnTo>
                <a:cubicBezTo>
                  <a:pt x="588301" y="346646"/>
                  <a:pt x="604070" y="326275"/>
                  <a:pt x="626643" y="320455"/>
                </a:cubicBezTo>
                <a:cubicBezTo>
                  <a:pt x="630762" y="319392"/>
                  <a:pt x="635049" y="318851"/>
                  <a:pt x="639411" y="318851"/>
                </a:cubicBezTo>
                <a:lnTo>
                  <a:pt x="861911" y="318851"/>
                </a:lnTo>
                <a:cubicBezTo>
                  <a:pt x="890075" y="318851"/>
                  <a:pt x="913002" y="341796"/>
                  <a:pt x="913002" y="370002"/>
                </a:cubicBezTo>
                <a:lnTo>
                  <a:pt x="913002" y="377427"/>
                </a:lnTo>
                <a:cubicBezTo>
                  <a:pt x="913002" y="405633"/>
                  <a:pt x="890075" y="428578"/>
                  <a:pt x="861911" y="42857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43" name="Google Shape;4143;p33"/>
          <p:cNvSpPr/>
          <p:nvPr/>
        </p:nvSpPr>
        <p:spPr>
          <a:xfrm>
            <a:off x="4528718" y="3053620"/>
            <a:ext cx="300475" cy="412791"/>
          </a:xfrm>
          <a:custGeom>
            <a:rect b="b" l="l" r="r" t="t"/>
            <a:pathLst>
              <a:path extrusionOk="0" h="825582" w="600949">
                <a:moveTo>
                  <a:pt x="588047" y="32628"/>
                </a:moveTo>
                <a:cubicBezTo>
                  <a:pt x="500059" y="-3488"/>
                  <a:pt x="411740" y="16364"/>
                  <a:pt x="326329" y="35554"/>
                </a:cubicBezTo>
                <a:cubicBezTo>
                  <a:pt x="238721" y="55239"/>
                  <a:pt x="155854" y="73818"/>
                  <a:pt x="71864" y="38165"/>
                </a:cubicBezTo>
                <a:lnTo>
                  <a:pt x="71864" y="29768"/>
                </a:lnTo>
                <a:cubicBezTo>
                  <a:pt x="71864" y="13355"/>
                  <a:pt x="58516" y="0"/>
                  <a:pt x="42094" y="0"/>
                </a:cubicBezTo>
                <a:lnTo>
                  <a:pt x="29753" y="0"/>
                </a:lnTo>
                <a:cubicBezTo>
                  <a:pt x="13349" y="0"/>
                  <a:pt x="0" y="13355"/>
                  <a:pt x="0" y="29768"/>
                </a:cubicBezTo>
                <a:lnTo>
                  <a:pt x="0" y="795814"/>
                </a:lnTo>
                <a:cubicBezTo>
                  <a:pt x="0" y="812227"/>
                  <a:pt x="13349" y="825582"/>
                  <a:pt x="29753" y="825582"/>
                </a:cubicBezTo>
                <a:lnTo>
                  <a:pt x="42094" y="825582"/>
                </a:lnTo>
                <a:cubicBezTo>
                  <a:pt x="58499" y="825582"/>
                  <a:pt x="71848" y="812227"/>
                  <a:pt x="71848" y="795814"/>
                </a:cubicBezTo>
                <a:lnTo>
                  <a:pt x="71848" y="386295"/>
                </a:lnTo>
                <a:cubicBezTo>
                  <a:pt x="106392" y="399866"/>
                  <a:pt x="140969" y="404973"/>
                  <a:pt x="175398" y="404973"/>
                </a:cubicBezTo>
                <a:cubicBezTo>
                  <a:pt x="227487" y="404973"/>
                  <a:pt x="279213" y="393353"/>
                  <a:pt x="329947" y="381948"/>
                </a:cubicBezTo>
                <a:cubicBezTo>
                  <a:pt x="413706" y="363122"/>
                  <a:pt x="492823" y="345354"/>
                  <a:pt x="573162" y="374841"/>
                </a:cubicBezTo>
                <a:cubicBezTo>
                  <a:pt x="579456" y="377155"/>
                  <a:pt x="586511" y="376229"/>
                  <a:pt x="592045" y="372378"/>
                </a:cubicBezTo>
                <a:cubicBezTo>
                  <a:pt x="597629" y="368477"/>
                  <a:pt x="600950" y="362097"/>
                  <a:pt x="600950" y="355304"/>
                </a:cubicBezTo>
                <a:lnTo>
                  <a:pt x="600950" y="51867"/>
                </a:lnTo>
                <a:cubicBezTo>
                  <a:pt x="600950" y="43388"/>
                  <a:pt x="595894" y="35835"/>
                  <a:pt x="588047" y="32628"/>
                </a:cubicBezTo>
                <a:close/>
                <a:moveTo>
                  <a:pt x="55344" y="795831"/>
                </a:moveTo>
                <a:cubicBezTo>
                  <a:pt x="55344" y="803136"/>
                  <a:pt x="49413" y="809070"/>
                  <a:pt x="42111" y="809070"/>
                </a:cubicBezTo>
                <a:lnTo>
                  <a:pt x="29770" y="809070"/>
                </a:lnTo>
                <a:cubicBezTo>
                  <a:pt x="22468" y="809070"/>
                  <a:pt x="16537" y="803136"/>
                  <a:pt x="16537" y="795831"/>
                </a:cubicBezTo>
                <a:lnTo>
                  <a:pt x="16537" y="29768"/>
                </a:lnTo>
                <a:cubicBezTo>
                  <a:pt x="16537" y="22463"/>
                  <a:pt x="22468" y="16529"/>
                  <a:pt x="29770" y="16529"/>
                </a:cubicBezTo>
                <a:lnTo>
                  <a:pt x="42111" y="16529"/>
                </a:lnTo>
                <a:cubicBezTo>
                  <a:pt x="49413" y="16529"/>
                  <a:pt x="55344" y="22463"/>
                  <a:pt x="55344" y="29768"/>
                </a:cubicBezTo>
                <a:lnTo>
                  <a:pt x="55344" y="43603"/>
                </a:lnTo>
                <a:lnTo>
                  <a:pt x="55344" y="373882"/>
                </a:lnTo>
                <a:lnTo>
                  <a:pt x="55344" y="795831"/>
                </a:lnTo>
                <a:close/>
                <a:moveTo>
                  <a:pt x="584429" y="355304"/>
                </a:moveTo>
                <a:cubicBezTo>
                  <a:pt x="584429" y="357320"/>
                  <a:pt x="583140" y="358444"/>
                  <a:pt x="582579" y="358825"/>
                </a:cubicBezTo>
                <a:cubicBezTo>
                  <a:pt x="581918" y="359287"/>
                  <a:pt x="580563" y="359949"/>
                  <a:pt x="578845" y="359337"/>
                </a:cubicBezTo>
                <a:cubicBezTo>
                  <a:pt x="493930" y="328164"/>
                  <a:pt x="408717" y="347320"/>
                  <a:pt x="326313" y="365833"/>
                </a:cubicBezTo>
                <a:cubicBezTo>
                  <a:pt x="238721" y="385519"/>
                  <a:pt x="155854" y="404130"/>
                  <a:pt x="71864" y="368477"/>
                </a:cubicBezTo>
                <a:lnTo>
                  <a:pt x="71864" y="56049"/>
                </a:lnTo>
                <a:cubicBezTo>
                  <a:pt x="106425" y="69619"/>
                  <a:pt x="140986" y="74694"/>
                  <a:pt x="175415" y="74694"/>
                </a:cubicBezTo>
                <a:cubicBezTo>
                  <a:pt x="227504" y="74694"/>
                  <a:pt x="279229" y="63074"/>
                  <a:pt x="329964" y="51669"/>
                </a:cubicBezTo>
                <a:cubicBezTo>
                  <a:pt x="416696" y="32182"/>
                  <a:pt x="498605" y="13769"/>
                  <a:pt x="581786" y="47901"/>
                </a:cubicBezTo>
                <a:cubicBezTo>
                  <a:pt x="583405" y="48562"/>
                  <a:pt x="584446" y="50115"/>
                  <a:pt x="584446" y="51851"/>
                </a:cubicBezTo>
                <a:lnTo>
                  <a:pt x="584446" y="35530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44" name="Google Shape;4144;p33"/>
          <p:cNvSpPr/>
          <p:nvPr/>
        </p:nvSpPr>
        <p:spPr>
          <a:xfrm>
            <a:off x="5058578" y="3053620"/>
            <a:ext cx="386697" cy="412089"/>
          </a:xfrm>
          <a:custGeom>
            <a:rect b="b" l="l" r="r" t="t"/>
            <a:pathLst>
              <a:path extrusionOk="0" h="824178" w="773395">
                <a:moveTo>
                  <a:pt x="748809" y="134771"/>
                </a:moveTo>
                <a:lnTo>
                  <a:pt x="629109" y="134771"/>
                </a:lnTo>
                <a:lnTo>
                  <a:pt x="629109" y="18921"/>
                </a:lnTo>
                <a:cubicBezTo>
                  <a:pt x="629109" y="8495"/>
                  <a:pt x="620612" y="0"/>
                  <a:pt x="610184" y="0"/>
                </a:cubicBezTo>
                <a:lnTo>
                  <a:pt x="163161" y="0"/>
                </a:lnTo>
                <a:cubicBezTo>
                  <a:pt x="152717" y="0"/>
                  <a:pt x="144237" y="8495"/>
                  <a:pt x="144237" y="18921"/>
                </a:cubicBezTo>
                <a:lnTo>
                  <a:pt x="144237" y="134771"/>
                </a:lnTo>
                <a:lnTo>
                  <a:pt x="24520" y="134771"/>
                </a:lnTo>
                <a:cubicBezTo>
                  <a:pt x="11024" y="134771"/>
                  <a:pt x="36" y="145757"/>
                  <a:pt x="3" y="159267"/>
                </a:cubicBezTo>
                <a:cubicBezTo>
                  <a:pt x="-360" y="352218"/>
                  <a:pt x="35344" y="469899"/>
                  <a:pt x="106124" y="509076"/>
                </a:cubicBezTo>
                <a:cubicBezTo>
                  <a:pt x="124570" y="519287"/>
                  <a:pt x="143164" y="522883"/>
                  <a:pt x="160191" y="522883"/>
                </a:cubicBezTo>
                <a:cubicBezTo>
                  <a:pt x="191160" y="522883"/>
                  <a:pt x="216931" y="511006"/>
                  <a:pt x="227309" y="505447"/>
                </a:cubicBezTo>
                <a:cubicBezTo>
                  <a:pt x="254219" y="528970"/>
                  <a:pt x="286359" y="546654"/>
                  <a:pt x="321733" y="556502"/>
                </a:cubicBezTo>
                <a:lnTo>
                  <a:pt x="301439" y="704617"/>
                </a:lnTo>
                <a:lnTo>
                  <a:pt x="268606" y="704617"/>
                </a:lnTo>
                <a:cubicBezTo>
                  <a:pt x="254219" y="704617"/>
                  <a:pt x="242521" y="716313"/>
                  <a:pt x="242521" y="730697"/>
                </a:cubicBezTo>
                <a:lnTo>
                  <a:pt x="242521" y="798099"/>
                </a:lnTo>
                <a:cubicBezTo>
                  <a:pt x="242521" y="812483"/>
                  <a:pt x="254219" y="824179"/>
                  <a:pt x="268606" y="824179"/>
                </a:cubicBezTo>
                <a:lnTo>
                  <a:pt x="504789" y="824179"/>
                </a:lnTo>
                <a:cubicBezTo>
                  <a:pt x="519176" y="824179"/>
                  <a:pt x="530874" y="812483"/>
                  <a:pt x="530874" y="798099"/>
                </a:cubicBezTo>
                <a:lnTo>
                  <a:pt x="530874" y="730697"/>
                </a:lnTo>
                <a:cubicBezTo>
                  <a:pt x="530874" y="716313"/>
                  <a:pt x="519176" y="704617"/>
                  <a:pt x="504789" y="704617"/>
                </a:cubicBezTo>
                <a:lnTo>
                  <a:pt x="471956" y="704617"/>
                </a:lnTo>
                <a:lnTo>
                  <a:pt x="451662" y="556502"/>
                </a:lnTo>
                <a:cubicBezTo>
                  <a:pt x="487036" y="546654"/>
                  <a:pt x="519176" y="528970"/>
                  <a:pt x="546086" y="505447"/>
                </a:cubicBezTo>
                <a:cubicBezTo>
                  <a:pt x="556464" y="511006"/>
                  <a:pt x="582235" y="522883"/>
                  <a:pt x="613204" y="522883"/>
                </a:cubicBezTo>
                <a:cubicBezTo>
                  <a:pt x="630231" y="522883"/>
                  <a:pt x="648809" y="519287"/>
                  <a:pt x="667271" y="509076"/>
                </a:cubicBezTo>
                <a:cubicBezTo>
                  <a:pt x="738051" y="469915"/>
                  <a:pt x="773755" y="352218"/>
                  <a:pt x="773392" y="159267"/>
                </a:cubicBezTo>
                <a:cubicBezTo>
                  <a:pt x="773310" y="145757"/>
                  <a:pt x="762305" y="134771"/>
                  <a:pt x="748809" y="134771"/>
                </a:cubicBezTo>
                <a:close/>
                <a:moveTo>
                  <a:pt x="514342" y="730697"/>
                </a:moveTo>
                <a:lnTo>
                  <a:pt x="514342" y="798099"/>
                </a:lnTo>
                <a:cubicBezTo>
                  <a:pt x="514342" y="803394"/>
                  <a:pt x="510036" y="807683"/>
                  <a:pt x="504756" y="807683"/>
                </a:cubicBezTo>
                <a:lnTo>
                  <a:pt x="268590" y="807683"/>
                </a:lnTo>
                <a:cubicBezTo>
                  <a:pt x="263293" y="807683"/>
                  <a:pt x="259004" y="803377"/>
                  <a:pt x="259004" y="798099"/>
                </a:cubicBezTo>
                <a:lnTo>
                  <a:pt x="259004" y="730697"/>
                </a:lnTo>
                <a:cubicBezTo>
                  <a:pt x="259004" y="725402"/>
                  <a:pt x="263310" y="721113"/>
                  <a:pt x="268590" y="721113"/>
                </a:cubicBezTo>
                <a:lnTo>
                  <a:pt x="504772" y="721113"/>
                </a:lnTo>
                <a:cubicBezTo>
                  <a:pt x="510052" y="721097"/>
                  <a:pt x="514342" y="725402"/>
                  <a:pt x="514342" y="730697"/>
                </a:cubicBezTo>
                <a:close/>
                <a:moveTo>
                  <a:pt x="163161" y="16496"/>
                </a:moveTo>
                <a:lnTo>
                  <a:pt x="610184" y="16496"/>
                </a:lnTo>
                <a:cubicBezTo>
                  <a:pt x="611521" y="16496"/>
                  <a:pt x="612610" y="17585"/>
                  <a:pt x="612610" y="18921"/>
                </a:cubicBezTo>
                <a:lnTo>
                  <a:pt x="612610" y="142969"/>
                </a:lnTo>
                <a:cubicBezTo>
                  <a:pt x="612610" y="142985"/>
                  <a:pt x="612610" y="142985"/>
                  <a:pt x="612610" y="143002"/>
                </a:cubicBezTo>
                <a:cubicBezTo>
                  <a:pt x="612610" y="143018"/>
                  <a:pt x="612610" y="143018"/>
                  <a:pt x="612610" y="143035"/>
                </a:cubicBezTo>
                <a:lnTo>
                  <a:pt x="612610" y="322938"/>
                </a:lnTo>
                <a:cubicBezTo>
                  <a:pt x="612610" y="447498"/>
                  <a:pt x="511257" y="548831"/>
                  <a:pt x="386673" y="548831"/>
                </a:cubicBezTo>
                <a:cubicBezTo>
                  <a:pt x="262089" y="548831"/>
                  <a:pt x="160736" y="447498"/>
                  <a:pt x="160736" y="322938"/>
                </a:cubicBezTo>
                <a:lnTo>
                  <a:pt x="160736" y="143051"/>
                </a:lnTo>
                <a:cubicBezTo>
                  <a:pt x="160736" y="143035"/>
                  <a:pt x="160736" y="143035"/>
                  <a:pt x="160736" y="143018"/>
                </a:cubicBezTo>
                <a:cubicBezTo>
                  <a:pt x="160736" y="143002"/>
                  <a:pt x="160736" y="143002"/>
                  <a:pt x="160736" y="142985"/>
                </a:cubicBezTo>
                <a:lnTo>
                  <a:pt x="160736" y="18937"/>
                </a:lnTo>
                <a:cubicBezTo>
                  <a:pt x="160736" y="17585"/>
                  <a:pt x="161825" y="16496"/>
                  <a:pt x="163161" y="16496"/>
                </a:cubicBezTo>
                <a:close/>
                <a:moveTo>
                  <a:pt x="113978" y="494560"/>
                </a:moveTo>
                <a:cubicBezTo>
                  <a:pt x="32984" y="449576"/>
                  <a:pt x="16271" y="287406"/>
                  <a:pt x="16502" y="159300"/>
                </a:cubicBezTo>
                <a:cubicBezTo>
                  <a:pt x="16502" y="154862"/>
                  <a:pt x="20115" y="151266"/>
                  <a:pt x="24520" y="151266"/>
                </a:cubicBezTo>
                <a:lnTo>
                  <a:pt x="144220" y="151266"/>
                </a:lnTo>
                <a:lnTo>
                  <a:pt x="144220" y="322954"/>
                </a:lnTo>
                <a:cubicBezTo>
                  <a:pt x="144220" y="389333"/>
                  <a:pt x="171048" y="449560"/>
                  <a:pt x="214423" y="493372"/>
                </a:cubicBezTo>
                <a:cubicBezTo>
                  <a:pt x="196456" y="501802"/>
                  <a:pt x="154004" y="516796"/>
                  <a:pt x="113978" y="494560"/>
                </a:cubicBezTo>
                <a:close/>
                <a:moveTo>
                  <a:pt x="455276" y="704601"/>
                </a:moveTo>
                <a:lnTo>
                  <a:pt x="318070" y="704601"/>
                </a:lnTo>
                <a:lnTo>
                  <a:pt x="337836" y="560395"/>
                </a:lnTo>
                <a:cubicBezTo>
                  <a:pt x="353609" y="563628"/>
                  <a:pt x="369959" y="565343"/>
                  <a:pt x="386673" y="565343"/>
                </a:cubicBezTo>
                <a:cubicBezTo>
                  <a:pt x="403403" y="565343"/>
                  <a:pt x="419737" y="563644"/>
                  <a:pt x="435510" y="560395"/>
                </a:cubicBezTo>
                <a:lnTo>
                  <a:pt x="455276" y="704601"/>
                </a:lnTo>
                <a:close/>
                <a:moveTo>
                  <a:pt x="659368" y="494560"/>
                </a:moveTo>
                <a:cubicBezTo>
                  <a:pt x="643908" y="503154"/>
                  <a:pt x="628086" y="506173"/>
                  <a:pt x="613435" y="506173"/>
                </a:cubicBezTo>
                <a:cubicBezTo>
                  <a:pt x="590188" y="506173"/>
                  <a:pt x="569943" y="498519"/>
                  <a:pt x="558889" y="493356"/>
                </a:cubicBezTo>
                <a:cubicBezTo>
                  <a:pt x="602265" y="449543"/>
                  <a:pt x="629109" y="389317"/>
                  <a:pt x="629109" y="322938"/>
                </a:cubicBezTo>
                <a:lnTo>
                  <a:pt x="629109" y="151266"/>
                </a:lnTo>
                <a:lnTo>
                  <a:pt x="748809" y="151266"/>
                </a:lnTo>
                <a:cubicBezTo>
                  <a:pt x="753231" y="151266"/>
                  <a:pt x="756827" y="154879"/>
                  <a:pt x="756827" y="159300"/>
                </a:cubicBezTo>
                <a:cubicBezTo>
                  <a:pt x="757075" y="287406"/>
                  <a:pt x="740361" y="449576"/>
                  <a:pt x="659368" y="494560"/>
                </a:cubicBezTo>
                <a:close/>
                <a:moveTo>
                  <a:pt x="338826" y="764398"/>
                </a:moveTo>
                <a:cubicBezTo>
                  <a:pt x="338826" y="759845"/>
                  <a:pt x="342522" y="756150"/>
                  <a:pt x="347075" y="756150"/>
                </a:cubicBezTo>
                <a:lnTo>
                  <a:pt x="426270" y="756150"/>
                </a:lnTo>
                <a:cubicBezTo>
                  <a:pt x="430824" y="756150"/>
                  <a:pt x="434520" y="759845"/>
                  <a:pt x="434520" y="764398"/>
                </a:cubicBezTo>
                <a:cubicBezTo>
                  <a:pt x="434520" y="768951"/>
                  <a:pt x="430824" y="772646"/>
                  <a:pt x="426270" y="772646"/>
                </a:cubicBezTo>
                <a:lnTo>
                  <a:pt x="347075" y="772646"/>
                </a:lnTo>
                <a:cubicBezTo>
                  <a:pt x="342522" y="772646"/>
                  <a:pt x="338826" y="768951"/>
                  <a:pt x="338826" y="764398"/>
                </a:cubicBezTo>
                <a:close/>
                <a:moveTo>
                  <a:pt x="319423" y="284882"/>
                </a:moveTo>
                <a:lnTo>
                  <a:pt x="307709" y="353208"/>
                </a:lnTo>
                <a:cubicBezTo>
                  <a:pt x="306917" y="357793"/>
                  <a:pt x="308765" y="362330"/>
                  <a:pt x="312526" y="365068"/>
                </a:cubicBezTo>
                <a:cubicBezTo>
                  <a:pt x="314655" y="366619"/>
                  <a:pt x="317146" y="367394"/>
                  <a:pt x="319637" y="367394"/>
                </a:cubicBezTo>
                <a:cubicBezTo>
                  <a:pt x="321568" y="367394"/>
                  <a:pt x="323498" y="366932"/>
                  <a:pt x="325297" y="365992"/>
                </a:cubicBezTo>
                <a:lnTo>
                  <a:pt x="386656" y="333743"/>
                </a:lnTo>
                <a:lnTo>
                  <a:pt x="448016" y="365992"/>
                </a:lnTo>
                <a:cubicBezTo>
                  <a:pt x="452124" y="368153"/>
                  <a:pt x="457024" y="367806"/>
                  <a:pt x="460786" y="365068"/>
                </a:cubicBezTo>
                <a:cubicBezTo>
                  <a:pt x="464548" y="362330"/>
                  <a:pt x="466396" y="357793"/>
                  <a:pt x="465604" y="353208"/>
                </a:cubicBezTo>
                <a:lnTo>
                  <a:pt x="453890" y="284882"/>
                </a:lnTo>
                <a:lnTo>
                  <a:pt x="503535" y="236500"/>
                </a:lnTo>
                <a:cubicBezTo>
                  <a:pt x="506868" y="233250"/>
                  <a:pt x="508039" y="228500"/>
                  <a:pt x="506604" y="224079"/>
                </a:cubicBezTo>
                <a:cubicBezTo>
                  <a:pt x="505168" y="219658"/>
                  <a:pt x="501423" y="216491"/>
                  <a:pt x="496820" y="215831"/>
                </a:cubicBezTo>
                <a:lnTo>
                  <a:pt x="428217" y="205867"/>
                </a:lnTo>
                <a:lnTo>
                  <a:pt x="397529" y="143711"/>
                </a:lnTo>
                <a:cubicBezTo>
                  <a:pt x="397529" y="143711"/>
                  <a:pt x="397529" y="143711"/>
                  <a:pt x="397529" y="143711"/>
                </a:cubicBezTo>
                <a:cubicBezTo>
                  <a:pt x="395467" y="139538"/>
                  <a:pt x="391309" y="136948"/>
                  <a:pt x="386656" y="136948"/>
                </a:cubicBezTo>
                <a:cubicBezTo>
                  <a:pt x="382004" y="136948"/>
                  <a:pt x="377846" y="139538"/>
                  <a:pt x="375783" y="143711"/>
                </a:cubicBezTo>
                <a:lnTo>
                  <a:pt x="345095" y="205867"/>
                </a:lnTo>
                <a:lnTo>
                  <a:pt x="276476" y="215831"/>
                </a:lnTo>
                <a:cubicBezTo>
                  <a:pt x="271873" y="216507"/>
                  <a:pt x="268128" y="219658"/>
                  <a:pt x="266692" y="224079"/>
                </a:cubicBezTo>
                <a:cubicBezTo>
                  <a:pt x="265257" y="228500"/>
                  <a:pt x="266428" y="233267"/>
                  <a:pt x="269761" y="236500"/>
                </a:cubicBezTo>
                <a:lnTo>
                  <a:pt x="319423" y="284882"/>
                </a:lnTo>
                <a:close/>
                <a:moveTo>
                  <a:pt x="351777" y="221555"/>
                </a:moveTo>
                <a:cubicBezTo>
                  <a:pt x="354467" y="221159"/>
                  <a:pt x="356793" y="219476"/>
                  <a:pt x="357998" y="217035"/>
                </a:cubicBezTo>
                <a:lnTo>
                  <a:pt x="386673" y="158937"/>
                </a:lnTo>
                <a:lnTo>
                  <a:pt x="415348" y="217035"/>
                </a:lnTo>
                <a:cubicBezTo>
                  <a:pt x="416552" y="219476"/>
                  <a:pt x="418879" y="221159"/>
                  <a:pt x="421552" y="221555"/>
                </a:cubicBezTo>
                <a:lnTo>
                  <a:pt x="485683" y="230875"/>
                </a:lnTo>
                <a:lnTo>
                  <a:pt x="439271" y="276106"/>
                </a:lnTo>
                <a:cubicBezTo>
                  <a:pt x="437325" y="278003"/>
                  <a:pt x="436434" y="280725"/>
                  <a:pt x="436896" y="283414"/>
                </a:cubicBezTo>
                <a:lnTo>
                  <a:pt x="447851" y="347269"/>
                </a:lnTo>
                <a:lnTo>
                  <a:pt x="390484" y="317115"/>
                </a:lnTo>
                <a:cubicBezTo>
                  <a:pt x="388075" y="315845"/>
                  <a:pt x="385204" y="315845"/>
                  <a:pt x="382812" y="317115"/>
                </a:cubicBezTo>
                <a:lnTo>
                  <a:pt x="325445" y="347269"/>
                </a:lnTo>
                <a:lnTo>
                  <a:pt x="336400" y="283414"/>
                </a:lnTo>
                <a:cubicBezTo>
                  <a:pt x="336862" y="280742"/>
                  <a:pt x="335971" y="278003"/>
                  <a:pt x="334025" y="276106"/>
                </a:cubicBezTo>
                <a:lnTo>
                  <a:pt x="287613" y="230875"/>
                </a:lnTo>
                <a:lnTo>
                  <a:pt x="351777" y="221555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45" name="Google Shape;4145;p33"/>
          <p:cNvSpPr/>
          <p:nvPr/>
        </p:nvSpPr>
        <p:spPr>
          <a:xfrm>
            <a:off x="5674670" y="3079944"/>
            <a:ext cx="262692" cy="359651"/>
          </a:xfrm>
          <a:custGeom>
            <a:rect b="b" l="l" r="r" t="t"/>
            <a:pathLst>
              <a:path extrusionOk="0" h="719301" w="525383">
                <a:moveTo>
                  <a:pt x="525239" y="154624"/>
                </a:moveTo>
                <a:cubicBezTo>
                  <a:pt x="525182" y="154336"/>
                  <a:pt x="525081" y="154063"/>
                  <a:pt x="524980" y="153775"/>
                </a:cubicBezTo>
                <a:cubicBezTo>
                  <a:pt x="524922" y="153617"/>
                  <a:pt x="524893" y="153444"/>
                  <a:pt x="524821" y="153272"/>
                </a:cubicBezTo>
                <a:cubicBezTo>
                  <a:pt x="524692" y="152969"/>
                  <a:pt x="524519" y="152682"/>
                  <a:pt x="524360" y="152394"/>
                </a:cubicBezTo>
                <a:cubicBezTo>
                  <a:pt x="524288" y="152279"/>
                  <a:pt x="524245" y="152149"/>
                  <a:pt x="524159" y="152034"/>
                </a:cubicBezTo>
                <a:cubicBezTo>
                  <a:pt x="523899" y="151645"/>
                  <a:pt x="523597" y="151286"/>
                  <a:pt x="523265" y="150940"/>
                </a:cubicBezTo>
                <a:lnTo>
                  <a:pt x="374241" y="2101"/>
                </a:lnTo>
                <a:cubicBezTo>
                  <a:pt x="373909" y="1770"/>
                  <a:pt x="373549" y="1468"/>
                  <a:pt x="373146" y="1209"/>
                </a:cubicBezTo>
                <a:cubicBezTo>
                  <a:pt x="373030" y="1137"/>
                  <a:pt x="372915" y="1094"/>
                  <a:pt x="372800" y="1022"/>
                </a:cubicBezTo>
                <a:cubicBezTo>
                  <a:pt x="372512" y="849"/>
                  <a:pt x="372223" y="676"/>
                  <a:pt x="371906" y="547"/>
                </a:cubicBezTo>
                <a:cubicBezTo>
                  <a:pt x="371748" y="489"/>
                  <a:pt x="371589" y="461"/>
                  <a:pt x="371431" y="403"/>
                </a:cubicBezTo>
                <a:cubicBezTo>
                  <a:pt x="371143" y="302"/>
                  <a:pt x="370855" y="202"/>
                  <a:pt x="370552" y="144"/>
                </a:cubicBezTo>
                <a:cubicBezTo>
                  <a:pt x="370091" y="43"/>
                  <a:pt x="369615" y="0"/>
                  <a:pt x="369126" y="0"/>
                </a:cubicBezTo>
                <a:lnTo>
                  <a:pt x="7204" y="0"/>
                </a:lnTo>
                <a:cubicBezTo>
                  <a:pt x="3227" y="-14"/>
                  <a:pt x="0" y="3209"/>
                  <a:pt x="0" y="7181"/>
                </a:cubicBezTo>
                <a:lnTo>
                  <a:pt x="0" y="712106"/>
                </a:lnTo>
                <a:cubicBezTo>
                  <a:pt x="0" y="716078"/>
                  <a:pt x="3227" y="719301"/>
                  <a:pt x="7204" y="719301"/>
                </a:cubicBezTo>
                <a:lnTo>
                  <a:pt x="518179" y="719301"/>
                </a:lnTo>
                <a:cubicBezTo>
                  <a:pt x="522156" y="719301"/>
                  <a:pt x="525383" y="716078"/>
                  <a:pt x="525383" y="712106"/>
                </a:cubicBezTo>
                <a:lnTo>
                  <a:pt x="525383" y="156035"/>
                </a:lnTo>
                <a:cubicBezTo>
                  <a:pt x="525383" y="155560"/>
                  <a:pt x="525340" y="155085"/>
                  <a:pt x="525239" y="154624"/>
                </a:cubicBezTo>
                <a:close/>
                <a:moveTo>
                  <a:pt x="376344" y="148839"/>
                </a:moveTo>
                <a:lnTo>
                  <a:pt x="376344" y="24550"/>
                </a:lnTo>
                <a:lnTo>
                  <a:pt x="500788" y="148839"/>
                </a:lnTo>
                <a:lnTo>
                  <a:pt x="376344" y="148839"/>
                </a:lnTo>
                <a:close/>
                <a:moveTo>
                  <a:pt x="14408" y="704911"/>
                </a:moveTo>
                <a:lnTo>
                  <a:pt x="14408" y="14376"/>
                </a:lnTo>
                <a:lnTo>
                  <a:pt x="361936" y="14376"/>
                </a:lnTo>
                <a:lnTo>
                  <a:pt x="361936" y="156035"/>
                </a:lnTo>
                <a:cubicBezTo>
                  <a:pt x="361936" y="160006"/>
                  <a:pt x="365163" y="163230"/>
                  <a:pt x="369140" y="163230"/>
                </a:cubicBezTo>
                <a:lnTo>
                  <a:pt x="510975" y="163230"/>
                </a:lnTo>
                <a:lnTo>
                  <a:pt x="510975" y="704897"/>
                </a:lnTo>
                <a:lnTo>
                  <a:pt x="14408" y="704897"/>
                </a:lnTo>
                <a:close/>
                <a:moveTo>
                  <a:pt x="90138" y="162136"/>
                </a:moveTo>
                <a:cubicBezTo>
                  <a:pt x="90138" y="158164"/>
                  <a:pt x="93366" y="154941"/>
                  <a:pt x="97342" y="154941"/>
                </a:cubicBezTo>
                <a:lnTo>
                  <a:pt x="240892" y="154941"/>
                </a:lnTo>
                <a:cubicBezTo>
                  <a:pt x="244869" y="154941"/>
                  <a:pt x="248096" y="158164"/>
                  <a:pt x="248096" y="162136"/>
                </a:cubicBezTo>
                <a:cubicBezTo>
                  <a:pt x="248096" y="166108"/>
                  <a:pt x="244869" y="169331"/>
                  <a:pt x="240892" y="169331"/>
                </a:cubicBezTo>
                <a:lnTo>
                  <a:pt x="97342" y="169331"/>
                </a:lnTo>
                <a:cubicBezTo>
                  <a:pt x="93366" y="169331"/>
                  <a:pt x="90138" y="166108"/>
                  <a:pt x="90138" y="162136"/>
                </a:cubicBezTo>
                <a:close/>
                <a:moveTo>
                  <a:pt x="248096" y="592263"/>
                </a:moveTo>
                <a:cubicBezTo>
                  <a:pt x="248096" y="596235"/>
                  <a:pt x="244869" y="599458"/>
                  <a:pt x="240892" y="599458"/>
                </a:cubicBezTo>
                <a:lnTo>
                  <a:pt x="97342" y="599458"/>
                </a:lnTo>
                <a:cubicBezTo>
                  <a:pt x="93366" y="599458"/>
                  <a:pt x="90138" y="596235"/>
                  <a:pt x="90138" y="592263"/>
                </a:cubicBezTo>
                <a:cubicBezTo>
                  <a:pt x="90138" y="588292"/>
                  <a:pt x="93366" y="585068"/>
                  <a:pt x="97342" y="585068"/>
                </a:cubicBezTo>
                <a:lnTo>
                  <a:pt x="240892" y="585068"/>
                </a:lnTo>
                <a:cubicBezTo>
                  <a:pt x="244883" y="585068"/>
                  <a:pt x="248096" y="588292"/>
                  <a:pt x="248096" y="592263"/>
                </a:cubicBezTo>
                <a:close/>
                <a:moveTo>
                  <a:pt x="435245" y="248161"/>
                </a:moveTo>
                <a:cubicBezTo>
                  <a:pt x="435245" y="252133"/>
                  <a:pt x="432018" y="255357"/>
                  <a:pt x="428041" y="255357"/>
                </a:cubicBezTo>
                <a:lnTo>
                  <a:pt x="97342" y="255357"/>
                </a:lnTo>
                <a:cubicBezTo>
                  <a:pt x="93366" y="255357"/>
                  <a:pt x="90138" y="252133"/>
                  <a:pt x="90138" y="248161"/>
                </a:cubicBezTo>
                <a:cubicBezTo>
                  <a:pt x="90138" y="244190"/>
                  <a:pt x="93366" y="240966"/>
                  <a:pt x="97342" y="240966"/>
                </a:cubicBezTo>
                <a:lnTo>
                  <a:pt x="428041" y="240966"/>
                </a:lnTo>
                <a:cubicBezTo>
                  <a:pt x="432018" y="240966"/>
                  <a:pt x="435245" y="244190"/>
                  <a:pt x="435245" y="248161"/>
                </a:cubicBezTo>
                <a:close/>
                <a:moveTo>
                  <a:pt x="435245" y="334187"/>
                </a:moveTo>
                <a:cubicBezTo>
                  <a:pt x="435245" y="338159"/>
                  <a:pt x="432018" y="341382"/>
                  <a:pt x="428041" y="341382"/>
                </a:cubicBezTo>
                <a:lnTo>
                  <a:pt x="97342" y="341382"/>
                </a:lnTo>
                <a:cubicBezTo>
                  <a:pt x="93366" y="341382"/>
                  <a:pt x="90138" y="338159"/>
                  <a:pt x="90138" y="334187"/>
                </a:cubicBezTo>
                <a:cubicBezTo>
                  <a:pt x="90138" y="330215"/>
                  <a:pt x="93366" y="326992"/>
                  <a:pt x="97342" y="326992"/>
                </a:cubicBezTo>
                <a:lnTo>
                  <a:pt x="428041" y="326992"/>
                </a:lnTo>
                <a:cubicBezTo>
                  <a:pt x="432018" y="326992"/>
                  <a:pt x="435245" y="330215"/>
                  <a:pt x="435245" y="334187"/>
                </a:cubicBezTo>
                <a:close/>
                <a:moveTo>
                  <a:pt x="435245" y="420212"/>
                </a:moveTo>
                <a:cubicBezTo>
                  <a:pt x="435245" y="424184"/>
                  <a:pt x="432018" y="427408"/>
                  <a:pt x="428041" y="427408"/>
                </a:cubicBezTo>
                <a:lnTo>
                  <a:pt x="97342" y="427408"/>
                </a:lnTo>
                <a:cubicBezTo>
                  <a:pt x="93366" y="427408"/>
                  <a:pt x="90138" y="424184"/>
                  <a:pt x="90138" y="420212"/>
                </a:cubicBezTo>
                <a:cubicBezTo>
                  <a:pt x="90138" y="416241"/>
                  <a:pt x="93366" y="413017"/>
                  <a:pt x="97342" y="413017"/>
                </a:cubicBezTo>
                <a:lnTo>
                  <a:pt x="428041" y="413017"/>
                </a:lnTo>
                <a:cubicBezTo>
                  <a:pt x="432018" y="413017"/>
                  <a:pt x="435245" y="416241"/>
                  <a:pt x="435245" y="420212"/>
                </a:cubicBezTo>
                <a:close/>
                <a:moveTo>
                  <a:pt x="435245" y="506238"/>
                </a:moveTo>
                <a:cubicBezTo>
                  <a:pt x="435245" y="510210"/>
                  <a:pt x="432018" y="513433"/>
                  <a:pt x="428041" y="513433"/>
                </a:cubicBezTo>
                <a:lnTo>
                  <a:pt x="97342" y="513433"/>
                </a:lnTo>
                <a:cubicBezTo>
                  <a:pt x="93366" y="513433"/>
                  <a:pt x="90138" y="510210"/>
                  <a:pt x="90138" y="506238"/>
                </a:cubicBezTo>
                <a:cubicBezTo>
                  <a:pt x="90138" y="502266"/>
                  <a:pt x="93366" y="499043"/>
                  <a:pt x="97342" y="499043"/>
                </a:cubicBezTo>
                <a:lnTo>
                  <a:pt x="428041" y="499043"/>
                </a:lnTo>
                <a:cubicBezTo>
                  <a:pt x="432018" y="499043"/>
                  <a:pt x="435245" y="502266"/>
                  <a:pt x="435245" y="50623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46" name="Google Shape;4146;p33"/>
          <p:cNvSpPr/>
          <p:nvPr/>
        </p:nvSpPr>
        <p:spPr>
          <a:xfrm>
            <a:off x="6166809" y="3118331"/>
            <a:ext cx="470569" cy="282933"/>
          </a:xfrm>
          <a:custGeom>
            <a:rect b="b" l="l" r="r" t="t"/>
            <a:pathLst>
              <a:path extrusionOk="0" h="565865" w="941138">
                <a:moveTo>
                  <a:pt x="931716" y="73950"/>
                </a:moveTo>
                <a:lnTo>
                  <a:pt x="868886" y="73950"/>
                </a:lnTo>
                <a:lnTo>
                  <a:pt x="868886" y="9432"/>
                </a:lnTo>
                <a:cubicBezTo>
                  <a:pt x="868886" y="4226"/>
                  <a:pt x="864664" y="0"/>
                  <a:pt x="859463" y="0"/>
                </a:cubicBezTo>
                <a:lnTo>
                  <a:pt x="582643" y="0"/>
                </a:lnTo>
                <a:cubicBezTo>
                  <a:pt x="533664" y="0"/>
                  <a:pt x="489358" y="29787"/>
                  <a:pt x="470569" y="74666"/>
                </a:cubicBezTo>
                <a:cubicBezTo>
                  <a:pt x="451781" y="29768"/>
                  <a:pt x="407475" y="0"/>
                  <a:pt x="358496" y="0"/>
                </a:cubicBezTo>
                <a:lnTo>
                  <a:pt x="81676" y="0"/>
                </a:lnTo>
                <a:cubicBezTo>
                  <a:pt x="76475" y="0"/>
                  <a:pt x="72253" y="4226"/>
                  <a:pt x="72253" y="9432"/>
                </a:cubicBezTo>
                <a:lnTo>
                  <a:pt x="72253" y="73950"/>
                </a:lnTo>
                <a:lnTo>
                  <a:pt x="9423" y="73950"/>
                </a:lnTo>
                <a:cubicBezTo>
                  <a:pt x="4203" y="73950"/>
                  <a:pt x="0" y="78175"/>
                  <a:pt x="0" y="83382"/>
                </a:cubicBezTo>
                <a:lnTo>
                  <a:pt x="0" y="556433"/>
                </a:lnTo>
                <a:cubicBezTo>
                  <a:pt x="0" y="561659"/>
                  <a:pt x="4203" y="565866"/>
                  <a:pt x="9423" y="565866"/>
                </a:cubicBezTo>
                <a:lnTo>
                  <a:pt x="931716" y="565866"/>
                </a:lnTo>
                <a:cubicBezTo>
                  <a:pt x="936936" y="565866"/>
                  <a:pt x="941139" y="561659"/>
                  <a:pt x="941139" y="556433"/>
                </a:cubicBezTo>
                <a:lnTo>
                  <a:pt x="941139" y="83382"/>
                </a:lnTo>
                <a:cubicBezTo>
                  <a:pt x="941139" y="78175"/>
                  <a:pt x="936936" y="73950"/>
                  <a:pt x="931716" y="73950"/>
                </a:cubicBezTo>
                <a:close/>
                <a:moveTo>
                  <a:pt x="18845" y="547001"/>
                </a:moveTo>
                <a:lnTo>
                  <a:pt x="18845" y="92814"/>
                </a:lnTo>
                <a:lnTo>
                  <a:pt x="72253" y="92814"/>
                </a:lnTo>
                <a:lnTo>
                  <a:pt x="72253" y="462034"/>
                </a:lnTo>
                <a:cubicBezTo>
                  <a:pt x="72253" y="467241"/>
                  <a:pt x="76475" y="471467"/>
                  <a:pt x="81676" y="471467"/>
                </a:cubicBezTo>
                <a:lnTo>
                  <a:pt x="360795" y="471467"/>
                </a:lnTo>
                <a:cubicBezTo>
                  <a:pt x="407362" y="471467"/>
                  <a:pt x="447804" y="503272"/>
                  <a:pt x="459074" y="547001"/>
                </a:cubicBezTo>
                <a:lnTo>
                  <a:pt x="18845" y="547001"/>
                </a:lnTo>
                <a:close/>
                <a:moveTo>
                  <a:pt x="461147" y="506215"/>
                </a:moveTo>
                <a:cubicBezTo>
                  <a:pt x="439399" y="473768"/>
                  <a:pt x="402123" y="452602"/>
                  <a:pt x="360795" y="452602"/>
                </a:cubicBezTo>
                <a:lnTo>
                  <a:pt x="91099" y="452602"/>
                </a:lnTo>
                <a:lnTo>
                  <a:pt x="91099" y="18865"/>
                </a:lnTo>
                <a:lnTo>
                  <a:pt x="358496" y="18865"/>
                </a:lnTo>
                <a:cubicBezTo>
                  <a:pt x="401558" y="18865"/>
                  <a:pt x="440341" y="46086"/>
                  <a:pt x="455022" y="86608"/>
                </a:cubicBezTo>
                <a:cubicBezTo>
                  <a:pt x="459093" y="97832"/>
                  <a:pt x="461147" y="109623"/>
                  <a:pt x="461147" y="121621"/>
                </a:cubicBezTo>
                <a:lnTo>
                  <a:pt x="461147" y="506215"/>
                </a:lnTo>
                <a:close/>
                <a:moveTo>
                  <a:pt x="479992" y="121621"/>
                </a:moveTo>
                <a:cubicBezTo>
                  <a:pt x="479992" y="109623"/>
                  <a:pt x="482046" y="97832"/>
                  <a:pt x="486117" y="86608"/>
                </a:cubicBezTo>
                <a:cubicBezTo>
                  <a:pt x="500797" y="46086"/>
                  <a:pt x="539581" y="18865"/>
                  <a:pt x="582643" y="18865"/>
                </a:cubicBezTo>
                <a:lnTo>
                  <a:pt x="850040" y="18865"/>
                </a:lnTo>
                <a:lnTo>
                  <a:pt x="850040" y="452602"/>
                </a:lnTo>
                <a:lnTo>
                  <a:pt x="580344" y="452602"/>
                </a:lnTo>
                <a:cubicBezTo>
                  <a:pt x="539016" y="452602"/>
                  <a:pt x="501740" y="473768"/>
                  <a:pt x="479992" y="506215"/>
                </a:cubicBezTo>
                <a:lnTo>
                  <a:pt x="479992" y="121621"/>
                </a:lnTo>
                <a:close/>
                <a:moveTo>
                  <a:pt x="922293" y="547001"/>
                </a:moveTo>
                <a:lnTo>
                  <a:pt x="482065" y="547001"/>
                </a:lnTo>
                <a:cubicBezTo>
                  <a:pt x="493335" y="503272"/>
                  <a:pt x="533777" y="471467"/>
                  <a:pt x="580344" y="471467"/>
                </a:cubicBezTo>
                <a:lnTo>
                  <a:pt x="859463" y="471467"/>
                </a:lnTo>
                <a:cubicBezTo>
                  <a:pt x="864664" y="471467"/>
                  <a:pt x="868886" y="467241"/>
                  <a:pt x="868886" y="462034"/>
                </a:cubicBezTo>
                <a:lnTo>
                  <a:pt x="868886" y="92814"/>
                </a:lnTo>
                <a:lnTo>
                  <a:pt x="922293" y="92814"/>
                </a:lnTo>
                <a:lnTo>
                  <a:pt x="922293" y="547001"/>
                </a:lnTo>
                <a:close/>
                <a:moveTo>
                  <a:pt x="547628" y="115659"/>
                </a:moveTo>
                <a:cubicBezTo>
                  <a:pt x="547628" y="110453"/>
                  <a:pt x="551850" y="106227"/>
                  <a:pt x="557051" y="106227"/>
                </a:cubicBezTo>
                <a:lnTo>
                  <a:pt x="777448" y="106227"/>
                </a:lnTo>
                <a:cubicBezTo>
                  <a:pt x="782649" y="106227"/>
                  <a:pt x="786870" y="110453"/>
                  <a:pt x="786870" y="115659"/>
                </a:cubicBezTo>
                <a:cubicBezTo>
                  <a:pt x="786870" y="120866"/>
                  <a:pt x="782649" y="125092"/>
                  <a:pt x="777448" y="125092"/>
                </a:cubicBezTo>
                <a:lnTo>
                  <a:pt x="557051" y="125092"/>
                </a:lnTo>
                <a:cubicBezTo>
                  <a:pt x="551850" y="125092"/>
                  <a:pt x="547628" y="120866"/>
                  <a:pt x="547628" y="115659"/>
                </a:cubicBezTo>
                <a:close/>
                <a:moveTo>
                  <a:pt x="547628" y="196947"/>
                </a:moveTo>
                <a:cubicBezTo>
                  <a:pt x="547628" y="191741"/>
                  <a:pt x="551850" y="187515"/>
                  <a:pt x="557051" y="187515"/>
                </a:cubicBezTo>
                <a:lnTo>
                  <a:pt x="777448" y="187515"/>
                </a:lnTo>
                <a:cubicBezTo>
                  <a:pt x="782649" y="187515"/>
                  <a:pt x="786870" y="191741"/>
                  <a:pt x="786870" y="196947"/>
                </a:cubicBezTo>
                <a:cubicBezTo>
                  <a:pt x="786870" y="202154"/>
                  <a:pt x="782649" y="206380"/>
                  <a:pt x="777448" y="206380"/>
                </a:cubicBezTo>
                <a:lnTo>
                  <a:pt x="557051" y="206380"/>
                </a:lnTo>
                <a:cubicBezTo>
                  <a:pt x="551850" y="206380"/>
                  <a:pt x="547628" y="202154"/>
                  <a:pt x="547628" y="196947"/>
                </a:cubicBezTo>
                <a:close/>
                <a:moveTo>
                  <a:pt x="547628" y="278217"/>
                </a:moveTo>
                <a:cubicBezTo>
                  <a:pt x="547628" y="273010"/>
                  <a:pt x="551850" y="268784"/>
                  <a:pt x="557051" y="268784"/>
                </a:cubicBezTo>
                <a:lnTo>
                  <a:pt x="777448" y="268784"/>
                </a:lnTo>
                <a:cubicBezTo>
                  <a:pt x="782649" y="268784"/>
                  <a:pt x="786870" y="273010"/>
                  <a:pt x="786870" y="278217"/>
                </a:cubicBezTo>
                <a:cubicBezTo>
                  <a:pt x="786870" y="283423"/>
                  <a:pt x="782649" y="287649"/>
                  <a:pt x="777448" y="287649"/>
                </a:cubicBezTo>
                <a:lnTo>
                  <a:pt x="557051" y="287649"/>
                </a:lnTo>
                <a:cubicBezTo>
                  <a:pt x="551850" y="287649"/>
                  <a:pt x="547628" y="283423"/>
                  <a:pt x="547628" y="278217"/>
                </a:cubicBezTo>
                <a:close/>
                <a:moveTo>
                  <a:pt x="547628" y="359505"/>
                </a:moveTo>
                <a:cubicBezTo>
                  <a:pt x="547628" y="354298"/>
                  <a:pt x="551850" y="350072"/>
                  <a:pt x="557051" y="350072"/>
                </a:cubicBezTo>
                <a:lnTo>
                  <a:pt x="777448" y="350072"/>
                </a:lnTo>
                <a:cubicBezTo>
                  <a:pt x="782649" y="350072"/>
                  <a:pt x="786870" y="354298"/>
                  <a:pt x="786870" y="359505"/>
                </a:cubicBezTo>
                <a:cubicBezTo>
                  <a:pt x="786870" y="364711"/>
                  <a:pt x="782649" y="368937"/>
                  <a:pt x="777448" y="368937"/>
                </a:cubicBezTo>
                <a:lnTo>
                  <a:pt x="557051" y="368937"/>
                </a:lnTo>
                <a:cubicBezTo>
                  <a:pt x="551850" y="368937"/>
                  <a:pt x="547628" y="364711"/>
                  <a:pt x="547628" y="359505"/>
                </a:cubicBezTo>
                <a:close/>
                <a:moveTo>
                  <a:pt x="393511" y="115659"/>
                </a:moveTo>
                <a:cubicBezTo>
                  <a:pt x="393511" y="120866"/>
                  <a:pt x="389289" y="125092"/>
                  <a:pt x="384088" y="125092"/>
                </a:cubicBezTo>
                <a:lnTo>
                  <a:pt x="163691" y="125092"/>
                </a:lnTo>
                <a:cubicBezTo>
                  <a:pt x="158490" y="125092"/>
                  <a:pt x="154268" y="120866"/>
                  <a:pt x="154268" y="115659"/>
                </a:cubicBezTo>
                <a:cubicBezTo>
                  <a:pt x="154268" y="110453"/>
                  <a:pt x="158490" y="106227"/>
                  <a:pt x="163691" y="106227"/>
                </a:cubicBezTo>
                <a:lnTo>
                  <a:pt x="384088" y="106227"/>
                </a:lnTo>
                <a:cubicBezTo>
                  <a:pt x="389289" y="106227"/>
                  <a:pt x="393511" y="110453"/>
                  <a:pt x="393511" y="115659"/>
                </a:cubicBezTo>
                <a:close/>
                <a:moveTo>
                  <a:pt x="393511" y="196947"/>
                </a:moveTo>
                <a:cubicBezTo>
                  <a:pt x="393511" y="202154"/>
                  <a:pt x="389289" y="206380"/>
                  <a:pt x="384088" y="206380"/>
                </a:cubicBezTo>
                <a:lnTo>
                  <a:pt x="163691" y="206380"/>
                </a:lnTo>
                <a:cubicBezTo>
                  <a:pt x="158490" y="206380"/>
                  <a:pt x="154268" y="202154"/>
                  <a:pt x="154268" y="196947"/>
                </a:cubicBezTo>
                <a:cubicBezTo>
                  <a:pt x="154268" y="191741"/>
                  <a:pt x="158490" y="187515"/>
                  <a:pt x="163691" y="187515"/>
                </a:cubicBezTo>
                <a:lnTo>
                  <a:pt x="384088" y="187515"/>
                </a:lnTo>
                <a:cubicBezTo>
                  <a:pt x="389289" y="187515"/>
                  <a:pt x="393511" y="191741"/>
                  <a:pt x="393511" y="196947"/>
                </a:cubicBezTo>
                <a:close/>
                <a:moveTo>
                  <a:pt x="393511" y="278217"/>
                </a:moveTo>
                <a:cubicBezTo>
                  <a:pt x="393511" y="283423"/>
                  <a:pt x="389289" y="287649"/>
                  <a:pt x="384088" y="287649"/>
                </a:cubicBezTo>
                <a:lnTo>
                  <a:pt x="163691" y="287649"/>
                </a:lnTo>
                <a:cubicBezTo>
                  <a:pt x="158490" y="287649"/>
                  <a:pt x="154268" y="283423"/>
                  <a:pt x="154268" y="278217"/>
                </a:cubicBezTo>
                <a:cubicBezTo>
                  <a:pt x="154268" y="273010"/>
                  <a:pt x="158490" y="268784"/>
                  <a:pt x="163691" y="268784"/>
                </a:cubicBezTo>
                <a:lnTo>
                  <a:pt x="384088" y="268784"/>
                </a:lnTo>
                <a:cubicBezTo>
                  <a:pt x="389289" y="268784"/>
                  <a:pt x="393511" y="273010"/>
                  <a:pt x="393511" y="278217"/>
                </a:cubicBezTo>
                <a:close/>
                <a:moveTo>
                  <a:pt x="393511" y="359505"/>
                </a:moveTo>
                <a:cubicBezTo>
                  <a:pt x="393511" y="364711"/>
                  <a:pt x="389289" y="368937"/>
                  <a:pt x="384088" y="368937"/>
                </a:cubicBezTo>
                <a:lnTo>
                  <a:pt x="163691" y="368937"/>
                </a:lnTo>
                <a:cubicBezTo>
                  <a:pt x="158490" y="368937"/>
                  <a:pt x="154268" y="364711"/>
                  <a:pt x="154268" y="359505"/>
                </a:cubicBezTo>
                <a:cubicBezTo>
                  <a:pt x="154268" y="354298"/>
                  <a:pt x="158490" y="350072"/>
                  <a:pt x="163691" y="350072"/>
                </a:cubicBezTo>
                <a:lnTo>
                  <a:pt x="384088" y="350072"/>
                </a:lnTo>
                <a:cubicBezTo>
                  <a:pt x="389289" y="350072"/>
                  <a:pt x="393511" y="354298"/>
                  <a:pt x="393511" y="35950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47" name="Google Shape;4147;p33"/>
          <p:cNvSpPr/>
          <p:nvPr/>
        </p:nvSpPr>
        <p:spPr>
          <a:xfrm>
            <a:off x="6866191" y="3079937"/>
            <a:ext cx="455788" cy="359594"/>
          </a:xfrm>
          <a:custGeom>
            <a:rect b="b" l="l" r="r" t="t"/>
            <a:pathLst>
              <a:path extrusionOk="0" h="719188" w="911575">
                <a:moveTo>
                  <a:pt x="817651" y="472909"/>
                </a:moveTo>
                <a:cubicBezTo>
                  <a:pt x="814325" y="469110"/>
                  <a:pt x="814691" y="463340"/>
                  <a:pt x="818492" y="460016"/>
                </a:cubicBezTo>
                <a:cubicBezTo>
                  <a:pt x="822274" y="456692"/>
                  <a:pt x="828049" y="457058"/>
                  <a:pt x="831374" y="460856"/>
                </a:cubicBezTo>
                <a:cubicBezTo>
                  <a:pt x="837350" y="467631"/>
                  <a:pt x="843672" y="473566"/>
                  <a:pt x="850196" y="478442"/>
                </a:cubicBezTo>
                <a:cubicBezTo>
                  <a:pt x="854216" y="481474"/>
                  <a:pt x="855038" y="487190"/>
                  <a:pt x="852005" y="491226"/>
                </a:cubicBezTo>
                <a:cubicBezTo>
                  <a:pt x="850214" y="493618"/>
                  <a:pt x="847473" y="494878"/>
                  <a:pt x="844695" y="494878"/>
                </a:cubicBezTo>
                <a:cubicBezTo>
                  <a:pt x="842777" y="494878"/>
                  <a:pt x="840858" y="494275"/>
                  <a:pt x="839213" y="493052"/>
                </a:cubicBezTo>
                <a:cubicBezTo>
                  <a:pt x="831703" y="487409"/>
                  <a:pt x="824449" y="480634"/>
                  <a:pt x="817651" y="472909"/>
                </a:cubicBezTo>
                <a:close/>
                <a:moveTo>
                  <a:pt x="782420" y="416078"/>
                </a:moveTo>
                <a:cubicBezTo>
                  <a:pt x="787153" y="426013"/>
                  <a:pt x="791265" y="434029"/>
                  <a:pt x="795394" y="441261"/>
                </a:cubicBezTo>
                <a:cubicBezTo>
                  <a:pt x="797076" y="444220"/>
                  <a:pt x="800164" y="445881"/>
                  <a:pt x="803343" y="445881"/>
                </a:cubicBezTo>
                <a:cubicBezTo>
                  <a:pt x="804878" y="445881"/>
                  <a:pt x="806431" y="445498"/>
                  <a:pt x="807857" y="444676"/>
                </a:cubicBezTo>
                <a:cubicBezTo>
                  <a:pt x="812242" y="442174"/>
                  <a:pt x="813777" y="436604"/>
                  <a:pt x="811274" y="432222"/>
                </a:cubicBezTo>
                <a:cubicBezTo>
                  <a:pt x="807382" y="425392"/>
                  <a:pt x="803453" y="417758"/>
                  <a:pt x="798921" y="408244"/>
                </a:cubicBezTo>
                <a:cubicBezTo>
                  <a:pt x="796747" y="403678"/>
                  <a:pt x="791301" y="401743"/>
                  <a:pt x="786733" y="403916"/>
                </a:cubicBezTo>
                <a:cubicBezTo>
                  <a:pt x="782183" y="406071"/>
                  <a:pt x="780246" y="411531"/>
                  <a:pt x="782420" y="416078"/>
                </a:cubicBezTo>
                <a:close/>
                <a:moveTo>
                  <a:pt x="766888" y="382604"/>
                </a:moveTo>
                <a:cubicBezTo>
                  <a:pt x="768441" y="385891"/>
                  <a:pt x="771731" y="387827"/>
                  <a:pt x="775148" y="387827"/>
                </a:cubicBezTo>
                <a:cubicBezTo>
                  <a:pt x="776463" y="387827"/>
                  <a:pt x="777797" y="387535"/>
                  <a:pt x="779058" y="386932"/>
                </a:cubicBezTo>
                <a:cubicBezTo>
                  <a:pt x="783608" y="384777"/>
                  <a:pt x="785563" y="379335"/>
                  <a:pt x="783407" y="374770"/>
                </a:cubicBezTo>
                <a:cubicBezTo>
                  <a:pt x="778656" y="364799"/>
                  <a:pt x="774563" y="356782"/>
                  <a:pt x="770488" y="349587"/>
                </a:cubicBezTo>
                <a:cubicBezTo>
                  <a:pt x="768003" y="345186"/>
                  <a:pt x="762448" y="343633"/>
                  <a:pt x="758044" y="346117"/>
                </a:cubicBezTo>
                <a:cubicBezTo>
                  <a:pt x="753659" y="348601"/>
                  <a:pt x="752105" y="354170"/>
                  <a:pt x="754572" y="358553"/>
                </a:cubicBezTo>
                <a:cubicBezTo>
                  <a:pt x="758428" y="365383"/>
                  <a:pt x="762338" y="373017"/>
                  <a:pt x="766888" y="382604"/>
                </a:cubicBezTo>
                <a:close/>
                <a:moveTo>
                  <a:pt x="715906" y="312095"/>
                </a:moveTo>
                <a:cubicBezTo>
                  <a:pt x="722430" y="317062"/>
                  <a:pt x="728734" y="323016"/>
                  <a:pt x="734636" y="329809"/>
                </a:cubicBezTo>
                <a:cubicBezTo>
                  <a:pt x="736445" y="331873"/>
                  <a:pt x="738985" y="332932"/>
                  <a:pt x="741543" y="332932"/>
                </a:cubicBezTo>
                <a:cubicBezTo>
                  <a:pt x="743663" y="332932"/>
                  <a:pt x="745801" y="332201"/>
                  <a:pt x="747537" y="330686"/>
                </a:cubicBezTo>
                <a:cubicBezTo>
                  <a:pt x="751338" y="327380"/>
                  <a:pt x="751740" y="321610"/>
                  <a:pt x="748414" y="317811"/>
                </a:cubicBezTo>
                <a:cubicBezTo>
                  <a:pt x="741708" y="310105"/>
                  <a:pt x="734490" y="303293"/>
                  <a:pt x="726980" y="297577"/>
                </a:cubicBezTo>
                <a:cubicBezTo>
                  <a:pt x="722960" y="294509"/>
                  <a:pt x="717222" y="295294"/>
                  <a:pt x="714170" y="299312"/>
                </a:cubicBezTo>
                <a:cubicBezTo>
                  <a:pt x="711119" y="303311"/>
                  <a:pt x="711886" y="309045"/>
                  <a:pt x="715906" y="312095"/>
                </a:cubicBezTo>
                <a:close/>
                <a:moveTo>
                  <a:pt x="662183" y="294819"/>
                </a:moveTo>
                <a:cubicBezTo>
                  <a:pt x="664686" y="294600"/>
                  <a:pt x="667318" y="294527"/>
                  <a:pt x="669748" y="294564"/>
                </a:cubicBezTo>
                <a:cubicBezTo>
                  <a:pt x="675267" y="294655"/>
                  <a:pt x="680858" y="295477"/>
                  <a:pt x="686358" y="296974"/>
                </a:cubicBezTo>
                <a:cubicBezTo>
                  <a:pt x="687162" y="297212"/>
                  <a:pt x="687985" y="297303"/>
                  <a:pt x="688789" y="297303"/>
                </a:cubicBezTo>
                <a:cubicBezTo>
                  <a:pt x="692791" y="297303"/>
                  <a:pt x="696482" y="294655"/>
                  <a:pt x="697596" y="290601"/>
                </a:cubicBezTo>
                <a:cubicBezTo>
                  <a:pt x="698930" y="285725"/>
                  <a:pt x="696062" y="280703"/>
                  <a:pt x="691201" y="279370"/>
                </a:cubicBezTo>
                <a:cubicBezTo>
                  <a:pt x="684239" y="277471"/>
                  <a:pt x="677130" y="276430"/>
                  <a:pt x="670059" y="276302"/>
                </a:cubicBezTo>
                <a:cubicBezTo>
                  <a:pt x="666879" y="276247"/>
                  <a:pt x="663700" y="276357"/>
                  <a:pt x="660538" y="276649"/>
                </a:cubicBezTo>
                <a:cubicBezTo>
                  <a:pt x="655513" y="277087"/>
                  <a:pt x="651804" y="281525"/>
                  <a:pt x="652261" y="286547"/>
                </a:cubicBezTo>
                <a:cubicBezTo>
                  <a:pt x="652718" y="291587"/>
                  <a:pt x="657140" y="295312"/>
                  <a:pt x="662183" y="294819"/>
                </a:cubicBezTo>
                <a:close/>
                <a:moveTo>
                  <a:pt x="555212" y="364123"/>
                </a:moveTo>
                <a:cubicBezTo>
                  <a:pt x="557386" y="364123"/>
                  <a:pt x="559561" y="363356"/>
                  <a:pt x="561315" y="361786"/>
                </a:cubicBezTo>
                <a:cubicBezTo>
                  <a:pt x="566541" y="357111"/>
                  <a:pt x="571786" y="352235"/>
                  <a:pt x="576866" y="347505"/>
                </a:cubicBezTo>
                <a:lnTo>
                  <a:pt x="581799" y="342921"/>
                </a:lnTo>
                <a:cubicBezTo>
                  <a:pt x="585509" y="339488"/>
                  <a:pt x="585728" y="333717"/>
                  <a:pt x="582293" y="330010"/>
                </a:cubicBezTo>
                <a:cubicBezTo>
                  <a:pt x="578857" y="326321"/>
                  <a:pt x="573083" y="326102"/>
                  <a:pt x="569374" y="329535"/>
                </a:cubicBezTo>
                <a:lnTo>
                  <a:pt x="564422" y="334137"/>
                </a:lnTo>
                <a:cubicBezTo>
                  <a:pt x="559415" y="338794"/>
                  <a:pt x="554225" y="343615"/>
                  <a:pt x="549127" y="348181"/>
                </a:cubicBezTo>
                <a:cubicBezTo>
                  <a:pt x="545363" y="351559"/>
                  <a:pt x="545052" y="357330"/>
                  <a:pt x="548414" y="361092"/>
                </a:cubicBezTo>
                <a:cubicBezTo>
                  <a:pt x="550223" y="363100"/>
                  <a:pt x="552708" y="364123"/>
                  <a:pt x="555212" y="364123"/>
                </a:cubicBezTo>
                <a:close/>
                <a:moveTo>
                  <a:pt x="493376" y="393999"/>
                </a:moveTo>
                <a:cubicBezTo>
                  <a:pt x="494746" y="397652"/>
                  <a:pt x="498218" y="399916"/>
                  <a:pt x="501927" y="399916"/>
                </a:cubicBezTo>
                <a:cubicBezTo>
                  <a:pt x="502987" y="399916"/>
                  <a:pt x="504084" y="399734"/>
                  <a:pt x="505125" y="399332"/>
                </a:cubicBezTo>
                <a:cubicBezTo>
                  <a:pt x="513768" y="396100"/>
                  <a:pt x="522375" y="391589"/>
                  <a:pt x="531420" y="385563"/>
                </a:cubicBezTo>
                <a:cubicBezTo>
                  <a:pt x="535623" y="382750"/>
                  <a:pt x="536756" y="377089"/>
                  <a:pt x="533960" y="372889"/>
                </a:cubicBezTo>
                <a:cubicBezTo>
                  <a:pt x="531164" y="368707"/>
                  <a:pt x="525481" y="367556"/>
                  <a:pt x="521297" y="370369"/>
                </a:cubicBezTo>
                <a:cubicBezTo>
                  <a:pt x="513421" y="375610"/>
                  <a:pt x="506039" y="379500"/>
                  <a:pt x="498711" y="382239"/>
                </a:cubicBezTo>
                <a:cubicBezTo>
                  <a:pt x="493997" y="384010"/>
                  <a:pt x="491603" y="389270"/>
                  <a:pt x="493376" y="393999"/>
                </a:cubicBezTo>
                <a:close/>
                <a:moveTo>
                  <a:pt x="482320" y="276247"/>
                </a:moveTo>
                <a:cubicBezTo>
                  <a:pt x="481242" y="284136"/>
                  <a:pt x="478995" y="292336"/>
                  <a:pt x="475614" y="300627"/>
                </a:cubicBezTo>
                <a:cubicBezTo>
                  <a:pt x="473695" y="305283"/>
                  <a:pt x="475943" y="310616"/>
                  <a:pt x="480603" y="312533"/>
                </a:cubicBezTo>
                <a:cubicBezTo>
                  <a:pt x="481736" y="312990"/>
                  <a:pt x="482905" y="313209"/>
                  <a:pt x="484056" y="313209"/>
                </a:cubicBezTo>
                <a:cubicBezTo>
                  <a:pt x="487656" y="313209"/>
                  <a:pt x="491073" y="311054"/>
                  <a:pt x="492517" y="307530"/>
                </a:cubicBezTo>
                <a:cubicBezTo>
                  <a:pt x="496482" y="297814"/>
                  <a:pt x="499150" y="288117"/>
                  <a:pt x="500429" y="278694"/>
                </a:cubicBezTo>
                <a:cubicBezTo>
                  <a:pt x="501105" y="273690"/>
                  <a:pt x="497597" y="269088"/>
                  <a:pt x="492590" y="268413"/>
                </a:cubicBezTo>
                <a:cubicBezTo>
                  <a:pt x="487583" y="267737"/>
                  <a:pt x="482996" y="271243"/>
                  <a:pt x="482320" y="276247"/>
                </a:cubicBezTo>
                <a:close/>
                <a:moveTo>
                  <a:pt x="479506" y="244088"/>
                </a:moveTo>
                <a:cubicBezTo>
                  <a:pt x="480822" y="247850"/>
                  <a:pt x="484367" y="250206"/>
                  <a:pt x="488131" y="250206"/>
                </a:cubicBezTo>
                <a:cubicBezTo>
                  <a:pt x="489136" y="250206"/>
                  <a:pt x="490159" y="250041"/>
                  <a:pt x="491146" y="249694"/>
                </a:cubicBezTo>
                <a:cubicBezTo>
                  <a:pt x="495916" y="248033"/>
                  <a:pt x="498419" y="242828"/>
                  <a:pt x="496756" y="238062"/>
                </a:cubicBezTo>
                <a:cubicBezTo>
                  <a:pt x="493284" y="228109"/>
                  <a:pt x="487875" y="218832"/>
                  <a:pt x="481114" y="211235"/>
                </a:cubicBezTo>
                <a:cubicBezTo>
                  <a:pt x="477770" y="207473"/>
                  <a:pt x="471978" y="207126"/>
                  <a:pt x="468213" y="210486"/>
                </a:cubicBezTo>
                <a:cubicBezTo>
                  <a:pt x="464449" y="213828"/>
                  <a:pt x="464102" y="219599"/>
                  <a:pt x="467464" y="223379"/>
                </a:cubicBezTo>
                <a:cubicBezTo>
                  <a:pt x="472635" y="229205"/>
                  <a:pt x="476802" y="236363"/>
                  <a:pt x="479506" y="244088"/>
                </a:cubicBezTo>
                <a:close/>
                <a:moveTo>
                  <a:pt x="466624" y="386823"/>
                </a:moveTo>
                <a:cubicBezTo>
                  <a:pt x="458711" y="386092"/>
                  <a:pt x="450836" y="383864"/>
                  <a:pt x="443179" y="380248"/>
                </a:cubicBezTo>
                <a:cubicBezTo>
                  <a:pt x="438629" y="378075"/>
                  <a:pt x="433165" y="380029"/>
                  <a:pt x="431009" y="384576"/>
                </a:cubicBezTo>
                <a:cubicBezTo>
                  <a:pt x="428853" y="389142"/>
                  <a:pt x="430790" y="394584"/>
                  <a:pt x="435340" y="396739"/>
                </a:cubicBezTo>
                <a:cubicBezTo>
                  <a:pt x="444933" y="401286"/>
                  <a:pt x="454874" y="404062"/>
                  <a:pt x="464924" y="405011"/>
                </a:cubicBezTo>
                <a:cubicBezTo>
                  <a:pt x="465198" y="405030"/>
                  <a:pt x="465491" y="405048"/>
                  <a:pt x="465783" y="405048"/>
                </a:cubicBezTo>
                <a:cubicBezTo>
                  <a:pt x="470443" y="405048"/>
                  <a:pt x="474426" y="401505"/>
                  <a:pt x="474865" y="396775"/>
                </a:cubicBezTo>
                <a:cubicBezTo>
                  <a:pt x="475340" y="391753"/>
                  <a:pt x="471649" y="387297"/>
                  <a:pt x="466624" y="386823"/>
                </a:cubicBezTo>
                <a:close/>
                <a:moveTo>
                  <a:pt x="442010" y="364014"/>
                </a:moveTo>
                <a:cubicBezTo>
                  <a:pt x="443782" y="365694"/>
                  <a:pt x="446048" y="366534"/>
                  <a:pt x="448332" y="366534"/>
                </a:cubicBezTo>
                <a:cubicBezTo>
                  <a:pt x="450726" y="366534"/>
                  <a:pt x="453138" y="365602"/>
                  <a:pt x="454929" y="363721"/>
                </a:cubicBezTo>
                <a:cubicBezTo>
                  <a:pt x="461635" y="356709"/>
                  <a:pt x="467848" y="349221"/>
                  <a:pt x="473421" y="341460"/>
                </a:cubicBezTo>
                <a:cubicBezTo>
                  <a:pt x="476363" y="337369"/>
                  <a:pt x="475413" y="331672"/>
                  <a:pt x="471320" y="328732"/>
                </a:cubicBezTo>
                <a:cubicBezTo>
                  <a:pt x="467227" y="325791"/>
                  <a:pt x="461507" y="326723"/>
                  <a:pt x="458565" y="330813"/>
                </a:cubicBezTo>
                <a:cubicBezTo>
                  <a:pt x="453503" y="337881"/>
                  <a:pt x="447821" y="344711"/>
                  <a:pt x="441717" y="351102"/>
                </a:cubicBezTo>
                <a:cubicBezTo>
                  <a:pt x="438227" y="354737"/>
                  <a:pt x="438355" y="360526"/>
                  <a:pt x="442010" y="364014"/>
                </a:cubicBezTo>
                <a:close/>
                <a:moveTo>
                  <a:pt x="415733" y="211235"/>
                </a:moveTo>
                <a:cubicBezTo>
                  <a:pt x="416811" y="211235"/>
                  <a:pt x="417889" y="211034"/>
                  <a:pt x="418949" y="210632"/>
                </a:cubicBezTo>
                <a:cubicBezTo>
                  <a:pt x="424212" y="208660"/>
                  <a:pt x="429529" y="207674"/>
                  <a:pt x="434755" y="207674"/>
                </a:cubicBezTo>
                <a:lnTo>
                  <a:pt x="434773" y="207674"/>
                </a:lnTo>
                <a:cubicBezTo>
                  <a:pt x="437003" y="207674"/>
                  <a:pt x="439232" y="207856"/>
                  <a:pt x="441425" y="208222"/>
                </a:cubicBezTo>
                <a:cubicBezTo>
                  <a:pt x="446395" y="209080"/>
                  <a:pt x="451110" y="205720"/>
                  <a:pt x="451950" y="200753"/>
                </a:cubicBezTo>
                <a:cubicBezTo>
                  <a:pt x="452791" y="195767"/>
                  <a:pt x="449447" y="191056"/>
                  <a:pt x="444477" y="190215"/>
                </a:cubicBezTo>
                <a:cubicBezTo>
                  <a:pt x="441279" y="189686"/>
                  <a:pt x="437935" y="189394"/>
                  <a:pt x="434755" y="189412"/>
                </a:cubicBezTo>
                <a:cubicBezTo>
                  <a:pt x="427318" y="189412"/>
                  <a:pt x="419844" y="190800"/>
                  <a:pt x="412535" y="193539"/>
                </a:cubicBezTo>
                <a:cubicBezTo>
                  <a:pt x="407802" y="195311"/>
                  <a:pt x="405408" y="200588"/>
                  <a:pt x="407181" y="205300"/>
                </a:cubicBezTo>
                <a:cubicBezTo>
                  <a:pt x="408570" y="208970"/>
                  <a:pt x="412042" y="211235"/>
                  <a:pt x="415733" y="211235"/>
                </a:cubicBezTo>
                <a:close/>
                <a:moveTo>
                  <a:pt x="415185" y="374277"/>
                </a:moveTo>
                <a:cubicBezTo>
                  <a:pt x="408113" y="379445"/>
                  <a:pt x="400584" y="384229"/>
                  <a:pt x="392837" y="388484"/>
                </a:cubicBezTo>
                <a:cubicBezTo>
                  <a:pt x="388396" y="390913"/>
                  <a:pt x="386788" y="396465"/>
                  <a:pt x="389218" y="400884"/>
                </a:cubicBezTo>
                <a:cubicBezTo>
                  <a:pt x="390881" y="403897"/>
                  <a:pt x="394006" y="405614"/>
                  <a:pt x="397240" y="405614"/>
                </a:cubicBezTo>
                <a:cubicBezTo>
                  <a:pt x="398720" y="405614"/>
                  <a:pt x="400237" y="405249"/>
                  <a:pt x="401626" y="404482"/>
                </a:cubicBezTo>
                <a:cubicBezTo>
                  <a:pt x="410068" y="399862"/>
                  <a:pt x="418255" y="394657"/>
                  <a:pt x="425966" y="389032"/>
                </a:cubicBezTo>
                <a:cubicBezTo>
                  <a:pt x="430041" y="386056"/>
                  <a:pt x="430936" y="380340"/>
                  <a:pt x="427958" y="376267"/>
                </a:cubicBezTo>
                <a:cubicBezTo>
                  <a:pt x="424979" y="372195"/>
                  <a:pt x="419260" y="371300"/>
                  <a:pt x="415185" y="374277"/>
                </a:cubicBezTo>
                <a:close/>
                <a:moveTo>
                  <a:pt x="387629" y="337424"/>
                </a:moveTo>
                <a:cubicBezTo>
                  <a:pt x="383371" y="340127"/>
                  <a:pt x="382110" y="345770"/>
                  <a:pt x="384815" y="350025"/>
                </a:cubicBezTo>
                <a:cubicBezTo>
                  <a:pt x="390205" y="358517"/>
                  <a:pt x="396345" y="366333"/>
                  <a:pt x="403070" y="373217"/>
                </a:cubicBezTo>
                <a:cubicBezTo>
                  <a:pt x="404860" y="375044"/>
                  <a:pt x="407236" y="375975"/>
                  <a:pt x="409611" y="375975"/>
                </a:cubicBezTo>
                <a:cubicBezTo>
                  <a:pt x="411914" y="375975"/>
                  <a:pt x="414216" y="375117"/>
                  <a:pt x="415989" y="373382"/>
                </a:cubicBezTo>
                <a:cubicBezTo>
                  <a:pt x="419607" y="369857"/>
                  <a:pt x="419680" y="364087"/>
                  <a:pt x="416153" y="360471"/>
                </a:cubicBezTo>
                <a:cubicBezTo>
                  <a:pt x="410324" y="354481"/>
                  <a:pt x="404970" y="347669"/>
                  <a:pt x="400237" y="340237"/>
                </a:cubicBezTo>
                <a:cubicBezTo>
                  <a:pt x="397533" y="335982"/>
                  <a:pt x="391886" y="334722"/>
                  <a:pt x="387629" y="337424"/>
                </a:cubicBezTo>
                <a:close/>
                <a:moveTo>
                  <a:pt x="371366" y="257054"/>
                </a:moveTo>
                <a:cubicBezTo>
                  <a:pt x="372224" y="257310"/>
                  <a:pt x="373083" y="257419"/>
                  <a:pt x="373924" y="257419"/>
                </a:cubicBezTo>
                <a:cubicBezTo>
                  <a:pt x="377889" y="257419"/>
                  <a:pt x="381525" y="254826"/>
                  <a:pt x="382695" y="250845"/>
                </a:cubicBezTo>
                <a:cubicBezTo>
                  <a:pt x="383280" y="248818"/>
                  <a:pt x="383974" y="246809"/>
                  <a:pt x="384723" y="244873"/>
                </a:cubicBezTo>
                <a:cubicBezTo>
                  <a:pt x="386843" y="239449"/>
                  <a:pt x="389840" y="234263"/>
                  <a:pt x="393622" y="229497"/>
                </a:cubicBezTo>
                <a:cubicBezTo>
                  <a:pt x="396747" y="225552"/>
                  <a:pt x="396089" y="219800"/>
                  <a:pt x="392142" y="216677"/>
                </a:cubicBezTo>
                <a:cubicBezTo>
                  <a:pt x="388177" y="213536"/>
                  <a:pt x="382439" y="214212"/>
                  <a:pt x="379296" y="218156"/>
                </a:cubicBezTo>
                <a:cubicBezTo>
                  <a:pt x="374381" y="224347"/>
                  <a:pt x="370470" y="231104"/>
                  <a:pt x="367693" y="238244"/>
                </a:cubicBezTo>
                <a:cubicBezTo>
                  <a:pt x="366742" y="240673"/>
                  <a:pt x="365884" y="243193"/>
                  <a:pt x="365153" y="245731"/>
                </a:cubicBezTo>
                <a:cubicBezTo>
                  <a:pt x="363727" y="250571"/>
                  <a:pt x="366523" y="255648"/>
                  <a:pt x="371366" y="257054"/>
                </a:cubicBezTo>
                <a:close/>
                <a:moveTo>
                  <a:pt x="368204" y="314652"/>
                </a:moveTo>
                <a:cubicBezTo>
                  <a:pt x="369465" y="318505"/>
                  <a:pt x="373047" y="320952"/>
                  <a:pt x="376884" y="320952"/>
                </a:cubicBezTo>
                <a:cubicBezTo>
                  <a:pt x="377834" y="320952"/>
                  <a:pt x="378784" y="320806"/>
                  <a:pt x="379716" y="320496"/>
                </a:cubicBezTo>
                <a:cubicBezTo>
                  <a:pt x="384522" y="318943"/>
                  <a:pt x="387135" y="313775"/>
                  <a:pt x="385582" y="308991"/>
                </a:cubicBezTo>
                <a:cubicBezTo>
                  <a:pt x="382805" y="300481"/>
                  <a:pt x="380959" y="292025"/>
                  <a:pt x="380118" y="283881"/>
                </a:cubicBezTo>
                <a:cubicBezTo>
                  <a:pt x="379588" y="278877"/>
                  <a:pt x="375112" y="275224"/>
                  <a:pt x="370086" y="275754"/>
                </a:cubicBezTo>
                <a:cubicBezTo>
                  <a:pt x="365061" y="276265"/>
                  <a:pt x="361425" y="280758"/>
                  <a:pt x="361937" y="285780"/>
                </a:cubicBezTo>
                <a:cubicBezTo>
                  <a:pt x="362923" y="295203"/>
                  <a:pt x="365025" y="304918"/>
                  <a:pt x="368204" y="314652"/>
                </a:cubicBezTo>
                <a:close/>
                <a:moveTo>
                  <a:pt x="336848" y="427893"/>
                </a:moveTo>
                <a:cubicBezTo>
                  <a:pt x="337469" y="427893"/>
                  <a:pt x="338090" y="427839"/>
                  <a:pt x="338711" y="427711"/>
                </a:cubicBezTo>
                <a:cubicBezTo>
                  <a:pt x="348067" y="425775"/>
                  <a:pt x="357405" y="423200"/>
                  <a:pt x="366505" y="420059"/>
                </a:cubicBezTo>
                <a:cubicBezTo>
                  <a:pt x="371274" y="418397"/>
                  <a:pt x="373814" y="413211"/>
                  <a:pt x="372170" y="408445"/>
                </a:cubicBezTo>
                <a:cubicBezTo>
                  <a:pt x="370507" y="403678"/>
                  <a:pt x="365317" y="401140"/>
                  <a:pt x="360548" y="402802"/>
                </a:cubicBezTo>
                <a:cubicBezTo>
                  <a:pt x="352179" y="405687"/>
                  <a:pt x="343590" y="408043"/>
                  <a:pt x="335002" y="409833"/>
                </a:cubicBezTo>
                <a:cubicBezTo>
                  <a:pt x="330068" y="410855"/>
                  <a:pt x="326889" y="415676"/>
                  <a:pt x="327912" y="420625"/>
                </a:cubicBezTo>
                <a:cubicBezTo>
                  <a:pt x="328807" y="424935"/>
                  <a:pt x="332608" y="427893"/>
                  <a:pt x="336848" y="427893"/>
                </a:cubicBezTo>
                <a:close/>
                <a:moveTo>
                  <a:pt x="207126" y="416516"/>
                </a:moveTo>
                <a:cubicBezTo>
                  <a:pt x="215733" y="418982"/>
                  <a:pt x="224961" y="421575"/>
                  <a:pt x="234171" y="423858"/>
                </a:cubicBezTo>
                <a:cubicBezTo>
                  <a:pt x="234902" y="424040"/>
                  <a:pt x="235651" y="424132"/>
                  <a:pt x="236382" y="424132"/>
                </a:cubicBezTo>
                <a:cubicBezTo>
                  <a:pt x="240475" y="424132"/>
                  <a:pt x="244203" y="421356"/>
                  <a:pt x="245244" y="417192"/>
                </a:cubicBezTo>
                <a:cubicBezTo>
                  <a:pt x="246450" y="412298"/>
                  <a:pt x="243472" y="407349"/>
                  <a:pt x="238574" y="406144"/>
                </a:cubicBezTo>
                <a:cubicBezTo>
                  <a:pt x="229639" y="403916"/>
                  <a:pt x="220612" y="401377"/>
                  <a:pt x="212188" y="398948"/>
                </a:cubicBezTo>
                <a:cubicBezTo>
                  <a:pt x="207327" y="397561"/>
                  <a:pt x="202266" y="400373"/>
                  <a:pt x="200877" y="405212"/>
                </a:cubicBezTo>
                <a:cubicBezTo>
                  <a:pt x="199488" y="410052"/>
                  <a:pt x="202284" y="415110"/>
                  <a:pt x="207126" y="416516"/>
                </a:cubicBezTo>
                <a:close/>
                <a:moveTo>
                  <a:pt x="145546" y="401067"/>
                </a:moveTo>
                <a:cubicBezTo>
                  <a:pt x="153495" y="402382"/>
                  <a:pt x="161791" y="404135"/>
                  <a:pt x="170927" y="406436"/>
                </a:cubicBezTo>
                <a:lnTo>
                  <a:pt x="171841" y="406673"/>
                </a:lnTo>
                <a:cubicBezTo>
                  <a:pt x="172608" y="406856"/>
                  <a:pt x="173358" y="406965"/>
                  <a:pt x="174107" y="406965"/>
                </a:cubicBezTo>
                <a:cubicBezTo>
                  <a:pt x="178163" y="406965"/>
                  <a:pt x="181855" y="404208"/>
                  <a:pt x="182914" y="400081"/>
                </a:cubicBezTo>
                <a:cubicBezTo>
                  <a:pt x="184157" y="395186"/>
                  <a:pt x="181160" y="390201"/>
                  <a:pt x="176281" y="388959"/>
                </a:cubicBezTo>
                <a:lnTo>
                  <a:pt x="175386" y="388722"/>
                </a:lnTo>
                <a:cubicBezTo>
                  <a:pt x="165756" y="386293"/>
                  <a:pt x="156985" y="384449"/>
                  <a:pt x="148524" y="383042"/>
                </a:cubicBezTo>
                <a:cubicBezTo>
                  <a:pt x="143536" y="382221"/>
                  <a:pt x="138858" y="385599"/>
                  <a:pt x="138017" y="390566"/>
                </a:cubicBezTo>
                <a:cubicBezTo>
                  <a:pt x="137195" y="395552"/>
                  <a:pt x="140575" y="400245"/>
                  <a:pt x="145546" y="401067"/>
                </a:cubicBezTo>
                <a:close/>
                <a:moveTo>
                  <a:pt x="82851" y="401596"/>
                </a:moveTo>
                <a:cubicBezTo>
                  <a:pt x="83527" y="401596"/>
                  <a:pt x="84221" y="401523"/>
                  <a:pt x="84915" y="401359"/>
                </a:cubicBezTo>
                <a:cubicBezTo>
                  <a:pt x="92883" y="399533"/>
                  <a:pt x="101489" y="398492"/>
                  <a:pt x="110498" y="398291"/>
                </a:cubicBezTo>
                <a:cubicBezTo>
                  <a:pt x="115541" y="398181"/>
                  <a:pt x="119543" y="393999"/>
                  <a:pt x="119433" y="388959"/>
                </a:cubicBezTo>
                <a:cubicBezTo>
                  <a:pt x="119324" y="383919"/>
                  <a:pt x="115139" y="379883"/>
                  <a:pt x="110096" y="380029"/>
                </a:cubicBezTo>
                <a:cubicBezTo>
                  <a:pt x="99845" y="380267"/>
                  <a:pt x="89995" y="381454"/>
                  <a:pt x="80804" y="383554"/>
                </a:cubicBezTo>
                <a:cubicBezTo>
                  <a:pt x="75888" y="384686"/>
                  <a:pt x="72819" y="389598"/>
                  <a:pt x="73952" y="394511"/>
                </a:cubicBezTo>
                <a:cubicBezTo>
                  <a:pt x="74938" y="398729"/>
                  <a:pt x="78684" y="401596"/>
                  <a:pt x="82851" y="401596"/>
                </a:cubicBezTo>
                <a:close/>
                <a:moveTo>
                  <a:pt x="23134" y="432696"/>
                </a:moveTo>
                <a:cubicBezTo>
                  <a:pt x="24815" y="434029"/>
                  <a:pt x="26825" y="434687"/>
                  <a:pt x="28835" y="434687"/>
                </a:cubicBezTo>
                <a:cubicBezTo>
                  <a:pt x="31521" y="434687"/>
                  <a:pt x="34171" y="433518"/>
                  <a:pt x="35980" y="431254"/>
                </a:cubicBezTo>
                <a:cubicBezTo>
                  <a:pt x="41078" y="424880"/>
                  <a:pt x="47218" y="419219"/>
                  <a:pt x="54271" y="414435"/>
                </a:cubicBezTo>
                <a:cubicBezTo>
                  <a:pt x="58438" y="411604"/>
                  <a:pt x="59516" y="405924"/>
                  <a:pt x="56683" y="401761"/>
                </a:cubicBezTo>
                <a:cubicBezTo>
                  <a:pt x="53851" y="397597"/>
                  <a:pt x="48168" y="396501"/>
                  <a:pt x="44002" y="399332"/>
                </a:cubicBezTo>
                <a:cubicBezTo>
                  <a:pt x="35432" y="405157"/>
                  <a:pt x="27940" y="412060"/>
                  <a:pt x="21690" y="419858"/>
                </a:cubicBezTo>
                <a:cubicBezTo>
                  <a:pt x="18547" y="423803"/>
                  <a:pt x="19187" y="429537"/>
                  <a:pt x="23134" y="432696"/>
                </a:cubicBezTo>
                <a:close/>
                <a:moveTo>
                  <a:pt x="911575" y="9076"/>
                </a:moveTo>
                <a:cubicBezTo>
                  <a:pt x="911575" y="9094"/>
                  <a:pt x="911575" y="9113"/>
                  <a:pt x="911575" y="9131"/>
                </a:cubicBezTo>
                <a:lnTo>
                  <a:pt x="911575" y="577002"/>
                </a:lnTo>
                <a:cubicBezTo>
                  <a:pt x="911575" y="577056"/>
                  <a:pt x="911575" y="577093"/>
                  <a:pt x="911575" y="577148"/>
                </a:cubicBezTo>
                <a:lnTo>
                  <a:pt x="911575" y="577239"/>
                </a:lnTo>
                <a:cubicBezTo>
                  <a:pt x="911575" y="577348"/>
                  <a:pt x="911539" y="577440"/>
                  <a:pt x="911539" y="577549"/>
                </a:cubicBezTo>
                <a:cubicBezTo>
                  <a:pt x="911520" y="578042"/>
                  <a:pt x="911484" y="578517"/>
                  <a:pt x="911392" y="578992"/>
                </a:cubicBezTo>
                <a:cubicBezTo>
                  <a:pt x="911356" y="579175"/>
                  <a:pt x="911283" y="579357"/>
                  <a:pt x="911246" y="579558"/>
                </a:cubicBezTo>
                <a:cubicBezTo>
                  <a:pt x="911137" y="579942"/>
                  <a:pt x="911045" y="580325"/>
                  <a:pt x="910899" y="580690"/>
                </a:cubicBezTo>
                <a:cubicBezTo>
                  <a:pt x="910808" y="580873"/>
                  <a:pt x="910698" y="581056"/>
                  <a:pt x="910607" y="581238"/>
                </a:cubicBezTo>
                <a:cubicBezTo>
                  <a:pt x="910442" y="581585"/>
                  <a:pt x="910278" y="581932"/>
                  <a:pt x="910059" y="582243"/>
                </a:cubicBezTo>
                <a:cubicBezTo>
                  <a:pt x="909967" y="582407"/>
                  <a:pt x="909839" y="582553"/>
                  <a:pt x="909730" y="582699"/>
                </a:cubicBezTo>
                <a:cubicBezTo>
                  <a:pt x="909492" y="583010"/>
                  <a:pt x="909236" y="583338"/>
                  <a:pt x="908962" y="583631"/>
                </a:cubicBezTo>
                <a:cubicBezTo>
                  <a:pt x="908834" y="583758"/>
                  <a:pt x="908688" y="583868"/>
                  <a:pt x="908560" y="583978"/>
                </a:cubicBezTo>
                <a:cubicBezTo>
                  <a:pt x="908250" y="584251"/>
                  <a:pt x="907957" y="584525"/>
                  <a:pt x="907610" y="584763"/>
                </a:cubicBezTo>
                <a:cubicBezTo>
                  <a:pt x="907427" y="584891"/>
                  <a:pt x="907226" y="584964"/>
                  <a:pt x="907043" y="585073"/>
                </a:cubicBezTo>
                <a:cubicBezTo>
                  <a:pt x="906751" y="585256"/>
                  <a:pt x="906477" y="585438"/>
                  <a:pt x="906166" y="585585"/>
                </a:cubicBezTo>
                <a:lnTo>
                  <a:pt x="608405" y="718385"/>
                </a:lnTo>
                <a:cubicBezTo>
                  <a:pt x="608387" y="718403"/>
                  <a:pt x="608350" y="718403"/>
                  <a:pt x="608332" y="718421"/>
                </a:cubicBezTo>
                <a:cubicBezTo>
                  <a:pt x="608222" y="718458"/>
                  <a:pt x="608131" y="718494"/>
                  <a:pt x="608021" y="718531"/>
                </a:cubicBezTo>
                <a:cubicBezTo>
                  <a:pt x="607784" y="718622"/>
                  <a:pt x="607565" y="718714"/>
                  <a:pt x="607327" y="718787"/>
                </a:cubicBezTo>
                <a:cubicBezTo>
                  <a:pt x="607236" y="718805"/>
                  <a:pt x="607144" y="718823"/>
                  <a:pt x="607053" y="718860"/>
                </a:cubicBezTo>
                <a:cubicBezTo>
                  <a:pt x="606907" y="718896"/>
                  <a:pt x="606742" y="718951"/>
                  <a:pt x="606596" y="718987"/>
                </a:cubicBezTo>
                <a:cubicBezTo>
                  <a:pt x="606523" y="718987"/>
                  <a:pt x="606450" y="719006"/>
                  <a:pt x="606395" y="719024"/>
                </a:cubicBezTo>
                <a:cubicBezTo>
                  <a:pt x="606304" y="719024"/>
                  <a:pt x="606231" y="719042"/>
                  <a:pt x="606139" y="719060"/>
                </a:cubicBezTo>
                <a:cubicBezTo>
                  <a:pt x="606048" y="719079"/>
                  <a:pt x="605956" y="719079"/>
                  <a:pt x="605847" y="719097"/>
                </a:cubicBezTo>
                <a:cubicBezTo>
                  <a:pt x="605481" y="719152"/>
                  <a:pt x="605116" y="719170"/>
                  <a:pt x="604750" y="719188"/>
                </a:cubicBezTo>
                <a:cubicBezTo>
                  <a:pt x="604714" y="719188"/>
                  <a:pt x="604696" y="719188"/>
                  <a:pt x="604677" y="719188"/>
                </a:cubicBezTo>
                <a:cubicBezTo>
                  <a:pt x="604659" y="719188"/>
                  <a:pt x="604641" y="719188"/>
                  <a:pt x="604604" y="719188"/>
                </a:cubicBezTo>
                <a:cubicBezTo>
                  <a:pt x="604239" y="719170"/>
                  <a:pt x="603873" y="719152"/>
                  <a:pt x="603508" y="719097"/>
                </a:cubicBezTo>
                <a:cubicBezTo>
                  <a:pt x="603398" y="719079"/>
                  <a:pt x="603307" y="719079"/>
                  <a:pt x="603215" y="719060"/>
                </a:cubicBezTo>
                <a:cubicBezTo>
                  <a:pt x="603124" y="719042"/>
                  <a:pt x="603051" y="719024"/>
                  <a:pt x="602960" y="719024"/>
                </a:cubicBezTo>
                <a:cubicBezTo>
                  <a:pt x="602905" y="719006"/>
                  <a:pt x="602832" y="718987"/>
                  <a:pt x="602759" y="718987"/>
                </a:cubicBezTo>
                <a:cubicBezTo>
                  <a:pt x="602613" y="718951"/>
                  <a:pt x="602448" y="718896"/>
                  <a:pt x="602302" y="718860"/>
                </a:cubicBezTo>
                <a:cubicBezTo>
                  <a:pt x="602210" y="718823"/>
                  <a:pt x="602119" y="718805"/>
                  <a:pt x="602028" y="718787"/>
                </a:cubicBezTo>
                <a:cubicBezTo>
                  <a:pt x="601790" y="718714"/>
                  <a:pt x="601571" y="718622"/>
                  <a:pt x="601333" y="718531"/>
                </a:cubicBezTo>
                <a:cubicBezTo>
                  <a:pt x="601224" y="718494"/>
                  <a:pt x="601132" y="718458"/>
                  <a:pt x="601023" y="718421"/>
                </a:cubicBezTo>
                <a:cubicBezTo>
                  <a:pt x="601004" y="718403"/>
                  <a:pt x="600968" y="718403"/>
                  <a:pt x="600950" y="718385"/>
                </a:cubicBezTo>
                <a:lnTo>
                  <a:pt x="306916" y="587246"/>
                </a:lnTo>
                <a:lnTo>
                  <a:pt x="12864" y="718385"/>
                </a:lnTo>
                <a:cubicBezTo>
                  <a:pt x="12828" y="718403"/>
                  <a:pt x="12809" y="718421"/>
                  <a:pt x="12773" y="718421"/>
                </a:cubicBezTo>
                <a:cubicBezTo>
                  <a:pt x="12682" y="718458"/>
                  <a:pt x="12608" y="718494"/>
                  <a:pt x="12517" y="718531"/>
                </a:cubicBezTo>
                <a:cubicBezTo>
                  <a:pt x="12024" y="718714"/>
                  <a:pt x="11530" y="718878"/>
                  <a:pt x="11019" y="718987"/>
                </a:cubicBezTo>
                <a:cubicBezTo>
                  <a:pt x="10964" y="719006"/>
                  <a:pt x="10909" y="719006"/>
                  <a:pt x="10873" y="719006"/>
                </a:cubicBezTo>
                <a:cubicBezTo>
                  <a:pt x="10306" y="719115"/>
                  <a:pt x="9758" y="719188"/>
                  <a:pt x="9191" y="719188"/>
                </a:cubicBezTo>
                <a:cubicBezTo>
                  <a:pt x="9173" y="719188"/>
                  <a:pt x="9155" y="719188"/>
                  <a:pt x="9137" y="719188"/>
                </a:cubicBezTo>
                <a:cubicBezTo>
                  <a:pt x="9082" y="719188"/>
                  <a:pt x="9027" y="719170"/>
                  <a:pt x="8990" y="719170"/>
                </a:cubicBezTo>
                <a:cubicBezTo>
                  <a:pt x="8497" y="719170"/>
                  <a:pt x="8040" y="719115"/>
                  <a:pt x="7565" y="719024"/>
                </a:cubicBezTo>
                <a:cubicBezTo>
                  <a:pt x="7364" y="718987"/>
                  <a:pt x="7163" y="718951"/>
                  <a:pt x="6962" y="718896"/>
                </a:cubicBezTo>
                <a:cubicBezTo>
                  <a:pt x="6633" y="718823"/>
                  <a:pt x="6323" y="718714"/>
                  <a:pt x="5994" y="718604"/>
                </a:cubicBezTo>
                <a:cubicBezTo>
                  <a:pt x="5811" y="718531"/>
                  <a:pt x="5610" y="718476"/>
                  <a:pt x="5427" y="718385"/>
                </a:cubicBezTo>
                <a:cubicBezTo>
                  <a:pt x="4989" y="718202"/>
                  <a:pt x="4568" y="717965"/>
                  <a:pt x="4166" y="717709"/>
                </a:cubicBezTo>
                <a:cubicBezTo>
                  <a:pt x="4002" y="717600"/>
                  <a:pt x="3856" y="717472"/>
                  <a:pt x="3691" y="717362"/>
                </a:cubicBezTo>
                <a:cubicBezTo>
                  <a:pt x="3435" y="717161"/>
                  <a:pt x="3180" y="716942"/>
                  <a:pt x="2924" y="716723"/>
                </a:cubicBezTo>
                <a:cubicBezTo>
                  <a:pt x="2778" y="716577"/>
                  <a:pt x="2631" y="716431"/>
                  <a:pt x="2485" y="716285"/>
                </a:cubicBezTo>
                <a:cubicBezTo>
                  <a:pt x="2248" y="716029"/>
                  <a:pt x="2047" y="715773"/>
                  <a:pt x="1846" y="715518"/>
                </a:cubicBezTo>
                <a:cubicBezTo>
                  <a:pt x="1736" y="715353"/>
                  <a:pt x="1608" y="715207"/>
                  <a:pt x="1498" y="715025"/>
                </a:cubicBezTo>
                <a:cubicBezTo>
                  <a:pt x="1224" y="714641"/>
                  <a:pt x="1005" y="714221"/>
                  <a:pt x="804" y="713783"/>
                </a:cubicBezTo>
                <a:cubicBezTo>
                  <a:pt x="804" y="713765"/>
                  <a:pt x="786" y="713765"/>
                  <a:pt x="786" y="713746"/>
                </a:cubicBezTo>
                <a:cubicBezTo>
                  <a:pt x="566" y="713253"/>
                  <a:pt x="402" y="712724"/>
                  <a:pt x="274" y="712194"/>
                </a:cubicBezTo>
                <a:cubicBezTo>
                  <a:pt x="256" y="712121"/>
                  <a:pt x="238" y="712066"/>
                  <a:pt x="219" y="711993"/>
                </a:cubicBezTo>
                <a:cubicBezTo>
                  <a:pt x="128" y="711628"/>
                  <a:pt x="110" y="711244"/>
                  <a:pt x="73" y="710843"/>
                </a:cubicBezTo>
                <a:cubicBezTo>
                  <a:pt x="55" y="710624"/>
                  <a:pt x="18" y="710404"/>
                  <a:pt x="18" y="710167"/>
                </a:cubicBezTo>
                <a:cubicBezTo>
                  <a:pt x="18" y="710130"/>
                  <a:pt x="0" y="710094"/>
                  <a:pt x="0" y="710057"/>
                </a:cubicBezTo>
                <a:lnTo>
                  <a:pt x="0" y="141931"/>
                </a:lnTo>
                <a:cubicBezTo>
                  <a:pt x="0" y="141621"/>
                  <a:pt x="55" y="141328"/>
                  <a:pt x="91" y="141036"/>
                </a:cubicBezTo>
                <a:cubicBezTo>
                  <a:pt x="110" y="140781"/>
                  <a:pt x="128" y="140525"/>
                  <a:pt x="164" y="140269"/>
                </a:cubicBezTo>
                <a:cubicBezTo>
                  <a:pt x="238" y="139886"/>
                  <a:pt x="347" y="139539"/>
                  <a:pt x="475" y="139192"/>
                </a:cubicBezTo>
                <a:cubicBezTo>
                  <a:pt x="530" y="138973"/>
                  <a:pt x="585" y="138772"/>
                  <a:pt x="658" y="138571"/>
                </a:cubicBezTo>
                <a:cubicBezTo>
                  <a:pt x="786" y="138224"/>
                  <a:pt x="968" y="137914"/>
                  <a:pt x="1151" y="137585"/>
                </a:cubicBezTo>
                <a:cubicBezTo>
                  <a:pt x="1261" y="137384"/>
                  <a:pt x="1352" y="137183"/>
                  <a:pt x="1462" y="137000"/>
                </a:cubicBezTo>
                <a:cubicBezTo>
                  <a:pt x="1663" y="136708"/>
                  <a:pt x="1882" y="136453"/>
                  <a:pt x="2101" y="136179"/>
                </a:cubicBezTo>
                <a:cubicBezTo>
                  <a:pt x="2248" y="135978"/>
                  <a:pt x="2394" y="135777"/>
                  <a:pt x="2577" y="135613"/>
                </a:cubicBezTo>
                <a:cubicBezTo>
                  <a:pt x="2814" y="135357"/>
                  <a:pt x="3088" y="135138"/>
                  <a:pt x="3344" y="134919"/>
                </a:cubicBezTo>
                <a:cubicBezTo>
                  <a:pt x="3545" y="134772"/>
                  <a:pt x="3709" y="134590"/>
                  <a:pt x="3910" y="134462"/>
                </a:cubicBezTo>
                <a:cubicBezTo>
                  <a:pt x="4258" y="134206"/>
                  <a:pt x="4623" y="134024"/>
                  <a:pt x="5007" y="133823"/>
                </a:cubicBezTo>
                <a:cubicBezTo>
                  <a:pt x="5153" y="133750"/>
                  <a:pt x="5263" y="133659"/>
                  <a:pt x="5427" y="133585"/>
                </a:cubicBezTo>
                <a:lnTo>
                  <a:pt x="5555" y="133531"/>
                </a:lnTo>
                <a:cubicBezTo>
                  <a:pt x="5573" y="133531"/>
                  <a:pt x="5592" y="133512"/>
                  <a:pt x="5610" y="133512"/>
                </a:cubicBezTo>
                <a:lnTo>
                  <a:pt x="303188" y="785"/>
                </a:lnTo>
                <a:cubicBezTo>
                  <a:pt x="303225" y="767"/>
                  <a:pt x="303280" y="767"/>
                  <a:pt x="303316" y="749"/>
                </a:cubicBezTo>
                <a:cubicBezTo>
                  <a:pt x="303353" y="730"/>
                  <a:pt x="303408" y="712"/>
                  <a:pt x="303463" y="694"/>
                </a:cubicBezTo>
                <a:cubicBezTo>
                  <a:pt x="303755" y="566"/>
                  <a:pt x="304047" y="493"/>
                  <a:pt x="304358" y="402"/>
                </a:cubicBezTo>
                <a:cubicBezTo>
                  <a:pt x="304595" y="329"/>
                  <a:pt x="304833" y="237"/>
                  <a:pt x="305071" y="183"/>
                </a:cubicBezTo>
                <a:cubicBezTo>
                  <a:pt x="305089" y="183"/>
                  <a:pt x="305125" y="183"/>
                  <a:pt x="305144" y="183"/>
                </a:cubicBezTo>
                <a:cubicBezTo>
                  <a:pt x="305454" y="128"/>
                  <a:pt x="305747" y="110"/>
                  <a:pt x="306057" y="73"/>
                </a:cubicBezTo>
                <a:cubicBezTo>
                  <a:pt x="306331" y="55"/>
                  <a:pt x="306605" y="0"/>
                  <a:pt x="306880" y="0"/>
                </a:cubicBezTo>
                <a:cubicBezTo>
                  <a:pt x="306898" y="0"/>
                  <a:pt x="306898" y="0"/>
                  <a:pt x="306916" y="0"/>
                </a:cubicBezTo>
                <a:lnTo>
                  <a:pt x="306934" y="0"/>
                </a:lnTo>
                <a:cubicBezTo>
                  <a:pt x="307227" y="0"/>
                  <a:pt x="307501" y="55"/>
                  <a:pt x="307775" y="73"/>
                </a:cubicBezTo>
                <a:cubicBezTo>
                  <a:pt x="308086" y="110"/>
                  <a:pt x="308378" y="128"/>
                  <a:pt x="308652" y="183"/>
                </a:cubicBezTo>
                <a:cubicBezTo>
                  <a:pt x="308707" y="183"/>
                  <a:pt x="308743" y="183"/>
                  <a:pt x="308780" y="201"/>
                </a:cubicBezTo>
                <a:cubicBezTo>
                  <a:pt x="309018" y="237"/>
                  <a:pt x="309237" y="329"/>
                  <a:pt x="309474" y="402"/>
                </a:cubicBezTo>
                <a:cubicBezTo>
                  <a:pt x="309767" y="493"/>
                  <a:pt x="310059" y="566"/>
                  <a:pt x="310333" y="676"/>
                </a:cubicBezTo>
                <a:cubicBezTo>
                  <a:pt x="310406" y="712"/>
                  <a:pt x="310461" y="730"/>
                  <a:pt x="310534" y="749"/>
                </a:cubicBezTo>
                <a:cubicBezTo>
                  <a:pt x="310571" y="767"/>
                  <a:pt x="310607" y="767"/>
                  <a:pt x="310626" y="785"/>
                </a:cubicBezTo>
                <a:lnTo>
                  <a:pt x="604677" y="131924"/>
                </a:lnTo>
                <a:lnTo>
                  <a:pt x="898729" y="785"/>
                </a:lnTo>
                <a:cubicBezTo>
                  <a:pt x="898747" y="767"/>
                  <a:pt x="898784" y="767"/>
                  <a:pt x="898821" y="749"/>
                </a:cubicBezTo>
                <a:cubicBezTo>
                  <a:pt x="899040" y="657"/>
                  <a:pt x="899296" y="603"/>
                  <a:pt x="899515" y="511"/>
                </a:cubicBezTo>
                <a:cubicBezTo>
                  <a:pt x="899880" y="402"/>
                  <a:pt x="900228" y="274"/>
                  <a:pt x="900575" y="201"/>
                </a:cubicBezTo>
                <a:cubicBezTo>
                  <a:pt x="900648" y="183"/>
                  <a:pt x="900721" y="183"/>
                  <a:pt x="900794" y="164"/>
                </a:cubicBezTo>
                <a:cubicBezTo>
                  <a:pt x="901342" y="73"/>
                  <a:pt x="901872" y="0"/>
                  <a:pt x="902420" y="0"/>
                </a:cubicBezTo>
                <a:lnTo>
                  <a:pt x="902439" y="0"/>
                </a:lnTo>
                <a:cubicBezTo>
                  <a:pt x="902512" y="0"/>
                  <a:pt x="902567" y="18"/>
                  <a:pt x="902640" y="18"/>
                </a:cubicBezTo>
                <a:cubicBezTo>
                  <a:pt x="903170" y="37"/>
                  <a:pt x="903699" y="73"/>
                  <a:pt x="904211" y="183"/>
                </a:cubicBezTo>
                <a:cubicBezTo>
                  <a:pt x="904376" y="219"/>
                  <a:pt x="904522" y="274"/>
                  <a:pt x="904686" y="310"/>
                </a:cubicBezTo>
                <a:cubicBezTo>
                  <a:pt x="905088" y="420"/>
                  <a:pt x="905509" y="530"/>
                  <a:pt x="905892" y="694"/>
                </a:cubicBezTo>
                <a:cubicBezTo>
                  <a:pt x="906075" y="749"/>
                  <a:pt x="906221" y="858"/>
                  <a:pt x="906386" y="931"/>
                </a:cubicBezTo>
                <a:cubicBezTo>
                  <a:pt x="906751" y="1114"/>
                  <a:pt x="907117" y="1297"/>
                  <a:pt x="907464" y="1516"/>
                </a:cubicBezTo>
                <a:cubicBezTo>
                  <a:pt x="907610" y="1607"/>
                  <a:pt x="907720" y="1717"/>
                  <a:pt x="907866" y="1808"/>
                </a:cubicBezTo>
                <a:cubicBezTo>
                  <a:pt x="908195" y="2064"/>
                  <a:pt x="908542" y="2319"/>
                  <a:pt x="908834" y="2630"/>
                </a:cubicBezTo>
                <a:cubicBezTo>
                  <a:pt x="908962" y="2739"/>
                  <a:pt x="909054" y="2867"/>
                  <a:pt x="909163" y="2995"/>
                </a:cubicBezTo>
                <a:cubicBezTo>
                  <a:pt x="909437" y="3305"/>
                  <a:pt x="909730" y="3616"/>
                  <a:pt x="909967" y="3963"/>
                </a:cubicBezTo>
                <a:cubicBezTo>
                  <a:pt x="910095" y="4145"/>
                  <a:pt x="910168" y="4328"/>
                  <a:pt x="910278" y="4529"/>
                </a:cubicBezTo>
                <a:cubicBezTo>
                  <a:pt x="910461" y="4803"/>
                  <a:pt x="910643" y="5077"/>
                  <a:pt x="910789" y="5406"/>
                </a:cubicBezTo>
                <a:cubicBezTo>
                  <a:pt x="910808" y="5442"/>
                  <a:pt x="910808" y="5479"/>
                  <a:pt x="910826" y="5533"/>
                </a:cubicBezTo>
                <a:cubicBezTo>
                  <a:pt x="910917" y="5716"/>
                  <a:pt x="910954" y="5917"/>
                  <a:pt x="911027" y="6118"/>
                </a:cubicBezTo>
                <a:cubicBezTo>
                  <a:pt x="911155" y="6501"/>
                  <a:pt x="911301" y="6885"/>
                  <a:pt x="911374" y="7268"/>
                </a:cubicBezTo>
                <a:cubicBezTo>
                  <a:pt x="911392" y="7360"/>
                  <a:pt x="911392" y="7451"/>
                  <a:pt x="911411" y="7542"/>
                </a:cubicBezTo>
                <a:cubicBezTo>
                  <a:pt x="911502" y="8053"/>
                  <a:pt x="911575" y="8565"/>
                  <a:pt x="911575" y="9076"/>
                </a:cubicBezTo>
                <a:close/>
                <a:moveTo>
                  <a:pt x="297780" y="23193"/>
                </a:moveTo>
                <a:lnTo>
                  <a:pt x="18273" y="147848"/>
                </a:lnTo>
                <a:lnTo>
                  <a:pt x="18273" y="450903"/>
                </a:lnTo>
                <a:cubicBezTo>
                  <a:pt x="21343" y="452803"/>
                  <a:pt x="23134" y="456418"/>
                  <a:pt x="22494" y="460180"/>
                </a:cubicBezTo>
                <a:cubicBezTo>
                  <a:pt x="21836" y="464052"/>
                  <a:pt x="21617" y="467942"/>
                  <a:pt x="21836" y="471795"/>
                </a:cubicBezTo>
                <a:cubicBezTo>
                  <a:pt x="22019" y="474936"/>
                  <a:pt x="20594" y="477785"/>
                  <a:pt x="18273" y="479575"/>
                </a:cubicBezTo>
                <a:lnTo>
                  <a:pt x="18273" y="695977"/>
                </a:lnTo>
                <a:lnTo>
                  <a:pt x="297780" y="571322"/>
                </a:lnTo>
                <a:lnTo>
                  <a:pt x="297780" y="432203"/>
                </a:lnTo>
                <a:cubicBezTo>
                  <a:pt x="296848" y="432203"/>
                  <a:pt x="295934" y="432240"/>
                  <a:pt x="295002" y="432240"/>
                </a:cubicBezTo>
                <a:cubicBezTo>
                  <a:pt x="287492" y="432240"/>
                  <a:pt x="279945" y="431820"/>
                  <a:pt x="272563" y="431016"/>
                </a:cubicBezTo>
                <a:lnTo>
                  <a:pt x="271594" y="430907"/>
                </a:lnTo>
                <a:cubicBezTo>
                  <a:pt x="266587" y="430341"/>
                  <a:pt x="262969" y="425812"/>
                  <a:pt x="263536" y="420808"/>
                </a:cubicBezTo>
                <a:cubicBezTo>
                  <a:pt x="264102" y="415804"/>
                  <a:pt x="268616" y="412188"/>
                  <a:pt x="273641" y="412754"/>
                </a:cubicBezTo>
                <a:lnTo>
                  <a:pt x="274591" y="412864"/>
                </a:lnTo>
                <a:cubicBezTo>
                  <a:pt x="282193" y="413704"/>
                  <a:pt x="290013" y="414051"/>
                  <a:pt x="297780" y="413923"/>
                </a:cubicBezTo>
                <a:lnTo>
                  <a:pt x="297780" y="23193"/>
                </a:lnTo>
                <a:close/>
                <a:moveTo>
                  <a:pt x="595541" y="147848"/>
                </a:moveTo>
                <a:lnTo>
                  <a:pt x="316053" y="23193"/>
                </a:lnTo>
                <a:lnTo>
                  <a:pt x="316053" y="571322"/>
                </a:lnTo>
                <a:lnTo>
                  <a:pt x="595541" y="695977"/>
                </a:lnTo>
                <a:lnTo>
                  <a:pt x="595541" y="316514"/>
                </a:lnTo>
                <a:cubicBezTo>
                  <a:pt x="593914" y="313647"/>
                  <a:pt x="593951" y="310196"/>
                  <a:pt x="595541" y="307438"/>
                </a:cubicBezTo>
                <a:lnTo>
                  <a:pt x="595541" y="147848"/>
                </a:lnTo>
                <a:close/>
                <a:moveTo>
                  <a:pt x="893302" y="23193"/>
                </a:moveTo>
                <a:lnTo>
                  <a:pt x="613814" y="147848"/>
                </a:lnTo>
                <a:lnTo>
                  <a:pt x="613814" y="293523"/>
                </a:lnTo>
                <a:cubicBezTo>
                  <a:pt x="616628" y="291770"/>
                  <a:pt x="619406" y="290144"/>
                  <a:pt x="622165" y="288665"/>
                </a:cubicBezTo>
                <a:cubicBezTo>
                  <a:pt x="626623" y="286291"/>
                  <a:pt x="632142" y="287971"/>
                  <a:pt x="634536" y="292409"/>
                </a:cubicBezTo>
                <a:cubicBezTo>
                  <a:pt x="636911" y="296865"/>
                  <a:pt x="635230" y="302398"/>
                  <a:pt x="630790" y="304772"/>
                </a:cubicBezTo>
                <a:cubicBezTo>
                  <a:pt x="625344" y="307676"/>
                  <a:pt x="619753" y="311255"/>
                  <a:pt x="613814" y="315620"/>
                </a:cubicBezTo>
                <a:lnTo>
                  <a:pt x="613814" y="695977"/>
                </a:lnTo>
                <a:lnTo>
                  <a:pt x="893302" y="571322"/>
                </a:lnTo>
                <a:lnTo>
                  <a:pt x="893302" y="513286"/>
                </a:lnTo>
                <a:cubicBezTo>
                  <a:pt x="892717" y="513414"/>
                  <a:pt x="892096" y="513487"/>
                  <a:pt x="891475" y="513487"/>
                </a:cubicBezTo>
                <a:cubicBezTo>
                  <a:pt x="891255" y="513487"/>
                  <a:pt x="891036" y="513469"/>
                  <a:pt x="890799" y="513450"/>
                </a:cubicBezTo>
                <a:cubicBezTo>
                  <a:pt x="885755" y="513085"/>
                  <a:pt x="880675" y="512263"/>
                  <a:pt x="875705" y="511003"/>
                </a:cubicBezTo>
                <a:cubicBezTo>
                  <a:pt x="870826" y="509761"/>
                  <a:pt x="867866" y="504794"/>
                  <a:pt x="869108" y="499918"/>
                </a:cubicBezTo>
                <a:cubicBezTo>
                  <a:pt x="870333" y="495024"/>
                  <a:pt x="875303" y="492066"/>
                  <a:pt x="880200" y="493307"/>
                </a:cubicBezTo>
                <a:cubicBezTo>
                  <a:pt x="884129" y="494294"/>
                  <a:pt x="888131" y="494951"/>
                  <a:pt x="892133" y="495243"/>
                </a:cubicBezTo>
                <a:cubicBezTo>
                  <a:pt x="892535" y="495261"/>
                  <a:pt x="892918" y="495371"/>
                  <a:pt x="893302" y="495444"/>
                </a:cubicBezTo>
                <a:lnTo>
                  <a:pt x="893302" y="23193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48" name="Google Shape;4148;p33"/>
          <p:cNvSpPr/>
          <p:nvPr/>
        </p:nvSpPr>
        <p:spPr>
          <a:xfrm>
            <a:off x="7190356" y="3287912"/>
            <a:ext cx="105235" cy="133804"/>
          </a:xfrm>
          <a:custGeom>
            <a:rect b="b" l="l" r="r" t="t"/>
            <a:pathLst>
              <a:path extrusionOk="0" h="267609" w="210470">
                <a:moveTo>
                  <a:pt x="105235" y="0"/>
                </a:moveTo>
                <a:cubicBezTo>
                  <a:pt x="47200" y="0"/>
                  <a:pt x="0" y="47170"/>
                  <a:pt x="0" y="105170"/>
                </a:cubicBezTo>
                <a:cubicBezTo>
                  <a:pt x="0" y="178692"/>
                  <a:pt x="71338" y="244709"/>
                  <a:pt x="93193" y="263190"/>
                </a:cubicBezTo>
                <a:cubicBezTo>
                  <a:pt x="96683" y="266130"/>
                  <a:pt x="100959" y="267609"/>
                  <a:pt x="105235" y="267609"/>
                </a:cubicBezTo>
                <a:cubicBezTo>
                  <a:pt x="109511" y="267609"/>
                  <a:pt x="113787" y="266130"/>
                  <a:pt x="117277" y="263190"/>
                </a:cubicBezTo>
                <a:cubicBezTo>
                  <a:pt x="139132" y="244709"/>
                  <a:pt x="210470" y="178692"/>
                  <a:pt x="210470" y="105170"/>
                </a:cubicBezTo>
                <a:cubicBezTo>
                  <a:pt x="210470" y="47189"/>
                  <a:pt x="163253" y="0"/>
                  <a:pt x="105235" y="0"/>
                </a:cubicBezTo>
                <a:close/>
                <a:moveTo>
                  <a:pt x="105473" y="249238"/>
                </a:moveTo>
                <a:cubicBezTo>
                  <a:pt x="105327" y="249366"/>
                  <a:pt x="105126" y="249366"/>
                  <a:pt x="104998" y="249238"/>
                </a:cubicBezTo>
                <a:cubicBezTo>
                  <a:pt x="93942" y="239888"/>
                  <a:pt x="72526" y="220348"/>
                  <a:pt x="53522" y="194653"/>
                </a:cubicBezTo>
                <a:cubicBezTo>
                  <a:pt x="30132" y="163042"/>
                  <a:pt x="18273" y="132946"/>
                  <a:pt x="18273" y="105170"/>
                </a:cubicBezTo>
                <a:cubicBezTo>
                  <a:pt x="18273" y="57251"/>
                  <a:pt x="57286" y="18262"/>
                  <a:pt x="105235" y="18262"/>
                </a:cubicBezTo>
                <a:cubicBezTo>
                  <a:pt x="153184" y="18262"/>
                  <a:pt x="192197" y="57251"/>
                  <a:pt x="192197" y="105170"/>
                </a:cubicBezTo>
                <a:cubicBezTo>
                  <a:pt x="192197" y="170840"/>
                  <a:pt x="125811" y="232053"/>
                  <a:pt x="105473" y="249238"/>
                </a:cubicBezTo>
                <a:close/>
                <a:moveTo>
                  <a:pt x="105235" y="58748"/>
                </a:moveTo>
                <a:cubicBezTo>
                  <a:pt x="79342" y="58748"/>
                  <a:pt x="58273" y="79804"/>
                  <a:pt x="58273" y="105681"/>
                </a:cubicBezTo>
                <a:cubicBezTo>
                  <a:pt x="58273" y="131558"/>
                  <a:pt x="79342" y="152614"/>
                  <a:pt x="105235" y="152614"/>
                </a:cubicBezTo>
                <a:cubicBezTo>
                  <a:pt x="131128" y="152614"/>
                  <a:pt x="152197" y="131558"/>
                  <a:pt x="152197" y="105681"/>
                </a:cubicBezTo>
                <a:cubicBezTo>
                  <a:pt x="152197" y="79804"/>
                  <a:pt x="131128" y="58748"/>
                  <a:pt x="105235" y="58748"/>
                </a:cubicBezTo>
                <a:close/>
                <a:moveTo>
                  <a:pt x="105235" y="134334"/>
                </a:moveTo>
                <a:cubicBezTo>
                  <a:pt x="89411" y="134334"/>
                  <a:pt x="76546" y="121478"/>
                  <a:pt x="76546" y="105663"/>
                </a:cubicBezTo>
                <a:cubicBezTo>
                  <a:pt x="76546" y="89848"/>
                  <a:pt x="89411" y="76992"/>
                  <a:pt x="105235" y="76992"/>
                </a:cubicBezTo>
                <a:cubicBezTo>
                  <a:pt x="121060" y="76992"/>
                  <a:pt x="133924" y="89848"/>
                  <a:pt x="133924" y="105663"/>
                </a:cubicBezTo>
                <a:cubicBezTo>
                  <a:pt x="133924" y="121478"/>
                  <a:pt x="121041" y="134334"/>
                  <a:pt x="105235" y="13433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49" name="Google Shape;4149;p33"/>
          <p:cNvSpPr/>
          <p:nvPr/>
        </p:nvSpPr>
        <p:spPr>
          <a:xfrm>
            <a:off x="7551295" y="3079937"/>
            <a:ext cx="359874" cy="359844"/>
          </a:xfrm>
          <a:custGeom>
            <a:rect b="b" l="l" r="r" t="t"/>
            <a:pathLst>
              <a:path extrusionOk="0" h="719689" w="719747">
                <a:moveTo>
                  <a:pt x="704292" y="287188"/>
                </a:moveTo>
                <a:lnTo>
                  <a:pt x="624397" y="287188"/>
                </a:lnTo>
                <a:cubicBezTo>
                  <a:pt x="623936" y="287188"/>
                  <a:pt x="623519" y="286900"/>
                  <a:pt x="623404" y="286469"/>
                </a:cubicBezTo>
                <a:cubicBezTo>
                  <a:pt x="617490" y="265228"/>
                  <a:pt x="608970" y="244693"/>
                  <a:pt x="598091" y="225439"/>
                </a:cubicBezTo>
                <a:cubicBezTo>
                  <a:pt x="597875" y="225051"/>
                  <a:pt x="597947" y="224547"/>
                  <a:pt x="598278" y="224216"/>
                </a:cubicBezTo>
                <a:lnTo>
                  <a:pt x="654789" y="167705"/>
                </a:lnTo>
                <a:cubicBezTo>
                  <a:pt x="657711" y="164784"/>
                  <a:pt x="659322" y="160913"/>
                  <a:pt x="659322" y="156783"/>
                </a:cubicBezTo>
                <a:cubicBezTo>
                  <a:pt x="659322" y="152653"/>
                  <a:pt x="657711" y="148767"/>
                  <a:pt x="654789" y="145846"/>
                </a:cubicBezTo>
                <a:lnTo>
                  <a:pt x="573887" y="64958"/>
                </a:lnTo>
                <a:cubicBezTo>
                  <a:pt x="567857" y="58943"/>
                  <a:pt x="558057" y="58943"/>
                  <a:pt x="552028" y="64958"/>
                </a:cubicBezTo>
                <a:lnTo>
                  <a:pt x="495503" y="121454"/>
                </a:lnTo>
                <a:cubicBezTo>
                  <a:pt x="495172" y="121785"/>
                  <a:pt x="494668" y="121872"/>
                  <a:pt x="494279" y="121656"/>
                </a:cubicBezTo>
                <a:cubicBezTo>
                  <a:pt x="474982" y="110734"/>
                  <a:pt x="454433" y="102215"/>
                  <a:pt x="433250" y="96329"/>
                </a:cubicBezTo>
                <a:cubicBezTo>
                  <a:pt x="432818" y="96214"/>
                  <a:pt x="432530" y="95796"/>
                  <a:pt x="432530" y="95336"/>
                </a:cubicBezTo>
                <a:lnTo>
                  <a:pt x="432530" y="15455"/>
                </a:lnTo>
                <a:cubicBezTo>
                  <a:pt x="432530" y="6922"/>
                  <a:pt x="425594" y="0"/>
                  <a:pt x="417075" y="0"/>
                </a:cubicBezTo>
                <a:lnTo>
                  <a:pt x="302672" y="0"/>
                </a:lnTo>
                <a:cubicBezTo>
                  <a:pt x="294153" y="0"/>
                  <a:pt x="287217" y="6922"/>
                  <a:pt x="287217" y="15455"/>
                </a:cubicBezTo>
                <a:lnTo>
                  <a:pt x="287217" y="95336"/>
                </a:lnTo>
                <a:cubicBezTo>
                  <a:pt x="287217" y="95811"/>
                  <a:pt x="286929" y="96214"/>
                  <a:pt x="286497" y="96329"/>
                </a:cubicBezTo>
                <a:cubicBezTo>
                  <a:pt x="265300" y="102229"/>
                  <a:pt x="244751" y="110748"/>
                  <a:pt x="225453" y="121670"/>
                </a:cubicBezTo>
                <a:cubicBezTo>
                  <a:pt x="225079" y="121886"/>
                  <a:pt x="224576" y="121800"/>
                  <a:pt x="224245" y="121469"/>
                </a:cubicBezTo>
                <a:lnTo>
                  <a:pt x="167719" y="64958"/>
                </a:lnTo>
                <a:cubicBezTo>
                  <a:pt x="161690" y="58943"/>
                  <a:pt x="151890" y="58943"/>
                  <a:pt x="145860" y="64958"/>
                </a:cubicBezTo>
                <a:lnTo>
                  <a:pt x="64944" y="145860"/>
                </a:lnTo>
                <a:cubicBezTo>
                  <a:pt x="62022" y="148782"/>
                  <a:pt x="60411" y="152667"/>
                  <a:pt x="60411" y="156797"/>
                </a:cubicBezTo>
                <a:cubicBezTo>
                  <a:pt x="60411" y="160927"/>
                  <a:pt x="62022" y="164813"/>
                  <a:pt x="64944" y="167734"/>
                </a:cubicBezTo>
                <a:lnTo>
                  <a:pt x="121469" y="224216"/>
                </a:lnTo>
                <a:cubicBezTo>
                  <a:pt x="121800" y="224547"/>
                  <a:pt x="121872" y="225051"/>
                  <a:pt x="121656" y="225439"/>
                </a:cubicBezTo>
                <a:cubicBezTo>
                  <a:pt x="110748" y="244765"/>
                  <a:pt x="102229" y="265300"/>
                  <a:pt x="96343" y="286469"/>
                </a:cubicBezTo>
                <a:cubicBezTo>
                  <a:pt x="96228" y="286900"/>
                  <a:pt x="95811" y="287188"/>
                  <a:pt x="95336" y="287188"/>
                </a:cubicBezTo>
                <a:lnTo>
                  <a:pt x="15455" y="287188"/>
                </a:lnTo>
                <a:cubicBezTo>
                  <a:pt x="6936" y="287188"/>
                  <a:pt x="0" y="294124"/>
                  <a:pt x="0" y="302643"/>
                </a:cubicBezTo>
                <a:lnTo>
                  <a:pt x="0" y="417075"/>
                </a:lnTo>
                <a:cubicBezTo>
                  <a:pt x="0" y="425609"/>
                  <a:pt x="6936" y="432530"/>
                  <a:pt x="15455" y="432530"/>
                </a:cubicBezTo>
                <a:lnTo>
                  <a:pt x="95350" y="432530"/>
                </a:lnTo>
                <a:cubicBezTo>
                  <a:pt x="95811" y="432530"/>
                  <a:pt x="96228" y="432833"/>
                  <a:pt x="96343" y="433250"/>
                </a:cubicBezTo>
                <a:cubicBezTo>
                  <a:pt x="102258" y="454476"/>
                  <a:pt x="110777" y="475011"/>
                  <a:pt x="121656" y="494294"/>
                </a:cubicBezTo>
                <a:cubicBezTo>
                  <a:pt x="121886" y="494682"/>
                  <a:pt x="121800" y="495172"/>
                  <a:pt x="121469" y="495517"/>
                </a:cubicBezTo>
                <a:lnTo>
                  <a:pt x="64958" y="552013"/>
                </a:lnTo>
                <a:cubicBezTo>
                  <a:pt x="62037" y="554935"/>
                  <a:pt x="60425" y="558820"/>
                  <a:pt x="60425" y="562950"/>
                </a:cubicBezTo>
                <a:cubicBezTo>
                  <a:pt x="60425" y="567080"/>
                  <a:pt x="62037" y="570966"/>
                  <a:pt x="64958" y="573872"/>
                </a:cubicBezTo>
                <a:lnTo>
                  <a:pt x="145875" y="654746"/>
                </a:lnTo>
                <a:cubicBezTo>
                  <a:pt x="151904" y="660776"/>
                  <a:pt x="161719" y="660776"/>
                  <a:pt x="167734" y="654746"/>
                </a:cubicBezTo>
                <a:lnTo>
                  <a:pt x="224245" y="598235"/>
                </a:lnTo>
                <a:cubicBezTo>
                  <a:pt x="224576" y="597904"/>
                  <a:pt x="225079" y="597832"/>
                  <a:pt x="225453" y="598048"/>
                </a:cubicBezTo>
                <a:cubicBezTo>
                  <a:pt x="244693" y="608927"/>
                  <a:pt x="265228" y="617446"/>
                  <a:pt x="286497" y="623375"/>
                </a:cubicBezTo>
                <a:cubicBezTo>
                  <a:pt x="286929" y="623490"/>
                  <a:pt x="287217" y="623908"/>
                  <a:pt x="287217" y="624368"/>
                </a:cubicBezTo>
                <a:lnTo>
                  <a:pt x="287217" y="704234"/>
                </a:lnTo>
                <a:cubicBezTo>
                  <a:pt x="287217" y="712754"/>
                  <a:pt x="294153" y="719690"/>
                  <a:pt x="302672" y="719690"/>
                </a:cubicBezTo>
                <a:lnTo>
                  <a:pt x="417090" y="719690"/>
                </a:lnTo>
                <a:cubicBezTo>
                  <a:pt x="425609" y="719690"/>
                  <a:pt x="432545" y="712754"/>
                  <a:pt x="432545" y="704234"/>
                </a:cubicBezTo>
                <a:lnTo>
                  <a:pt x="432545" y="624368"/>
                </a:lnTo>
                <a:cubicBezTo>
                  <a:pt x="432545" y="623908"/>
                  <a:pt x="432847" y="623490"/>
                  <a:pt x="433264" y="623375"/>
                </a:cubicBezTo>
                <a:cubicBezTo>
                  <a:pt x="454533" y="617446"/>
                  <a:pt x="475068" y="608927"/>
                  <a:pt x="494308" y="598048"/>
                </a:cubicBezTo>
                <a:cubicBezTo>
                  <a:pt x="494682" y="597832"/>
                  <a:pt x="495186" y="597904"/>
                  <a:pt x="495531" y="598235"/>
                </a:cubicBezTo>
                <a:lnTo>
                  <a:pt x="552028" y="654746"/>
                </a:lnTo>
                <a:cubicBezTo>
                  <a:pt x="558057" y="660776"/>
                  <a:pt x="567857" y="660776"/>
                  <a:pt x="573887" y="654746"/>
                </a:cubicBezTo>
                <a:lnTo>
                  <a:pt x="654804" y="573887"/>
                </a:lnTo>
                <a:cubicBezTo>
                  <a:pt x="657725" y="570966"/>
                  <a:pt x="659337" y="567080"/>
                  <a:pt x="659337" y="562950"/>
                </a:cubicBezTo>
                <a:cubicBezTo>
                  <a:pt x="659337" y="558820"/>
                  <a:pt x="657725" y="554935"/>
                  <a:pt x="654804" y="552013"/>
                </a:cubicBezTo>
                <a:lnTo>
                  <a:pt x="598307" y="495517"/>
                </a:lnTo>
                <a:cubicBezTo>
                  <a:pt x="597962" y="495172"/>
                  <a:pt x="597890" y="494682"/>
                  <a:pt x="598106" y="494294"/>
                </a:cubicBezTo>
                <a:cubicBezTo>
                  <a:pt x="603560" y="484638"/>
                  <a:pt x="608424" y="474665"/>
                  <a:pt x="612640" y="464463"/>
                </a:cubicBezTo>
                <a:cubicBezTo>
                  <a:pt x="616871" y="454274"/>
                  <a:pt x="620483" y="443841"/>
                  <a:pt x="623418" y="433250"/>
                </a:cubicBezTo>
                <a:cubicBezTo>
                  <a:pt x="623533" y="432833"/>
                  <a:pt x="623951" y="432530"/>
                  <a:pt x="624426" y="432530"/>
                </a:cubicBezTo>
                <a:lnTo>
                  <a:pt x="704292" y="432530"/>
                </a:lnTo>
                <a:cubicBezTo>
                  <a:pt x="712811" y="432530"/>
                  <a:pt x="719747" y="425609"/>
                  <a:pt x="719747" y="417075"/>
                </a:cubicBezTo>
                <a:lnTo>
                  <a:pt x="719747" y="302643"/>
                </a:lnTo>
                <a:cubicBezTo>
                  <a:pt x="719747" y="294124"/>
                  <a:pt x="712811" y="287188"/>
                  <a:pt x="704292" y="287188"/>
                </a:cubicBezTo>
                <a:close/>
                <a:moveTo>
                  <a:pt x="705357" y="417075"/>
                </a:moveTo>
                <a:cubicBezTo>
                  <a:pt x="705357" y="417665"/>
                  <a:pt x="704868" y="418140"/>
                  <a:pt x="704292" y="418140"/>
                </a:cubicBezTo>
                <a:lnTo>
                  <a:pt x="624426" y="418140"/>
                </a:lnTo>
                <a:cubicBezTo>
                  <a:pt x="617518" y="418140"/>
                  <a:pt x="611402" y="422774"/>
                  <a:pt x="609560" y="429408"/>
                </a:cubicBezTo>
                <a:cubicBezTo>
                  <a:pt x="603977" y="449453"/>
                  <a:pt x="595918" y="468909"/>
                  <a:pt x="585572" y="487214"/>
                </a:cubicBezTo>
                <a:cubicBezTo>
                  <a:pt x="582190" y="493200"/>
                  <a:pt x="583240" y="500798"/>
                  <a:pt x="588133" y="505691"/>
                </a:cubicBezTo>
                <a:lnTo>
                  <a:pt x="644630" y="562187"/>
                </a:lnTo>
                <a:cubicBezTo>
                  <a:pt x="644889" y="562446"/>
                  <a:pt x="644946" y="562749"/>
                  <a:pt x="644946" y="562950"/>
                </a:cubicBezTo>
                <a:cubicBezTo>
                  <a:pt x="644946" y="563152"/>
                  <a:pt x="644889" y="563439"/>
                  <a:pt x="644630" y="563698"/>
                </a:cubicBezTo>
                <a:lnTo>
                  <a:pt x="563713" y="644572"/>
                </a:lnTo>
                <a:cubicBezTo>
                  <a:pt x="563296" y="644989"/>
                  <a:pt x="562619" y="644989"/>
                  <a:pt x="562202" y="644572"/>
                </a:cubicBezTo>
                <a:lnTo>
                  <a:pt x="505705" y="588061"/>
                </a:lnTo>
                <a:cubicBezTo>
                  <a:pt x="500813" y="583169"/>
                  <a:pt x="493215" y="582132"/>
                  <a:pt x="487214" y="585514"/>
                </a:cubicBezTo>
                <a:cubicBezTo>
                  <a:pt x="469010" y="595832"/>
                  <a:pt x="449554" y="603905"/>
                  <a:pt x="429408" y="609503"/>
                </a:cubicBezTo>
                <a:cubicBezTo>
                  <a:pt x="422788" y="611345"/>
                  <a:pt x="418154" y="617461"/>
                  <a:pt x="418154" y="624368"/>
                </a:cubicBezTo>
                <a:lnTo>
                  <a:pt x="418154" y="704234"/>
                </a:lnTo>
                <a:cubicBezTo>
                  <a:pt x="418154" y="704825"/>
                  <a:pt x="417680" y="705299"/>
                  <a:pt x="417090" y="705299"/>
                </a:cubicBezTo>
                <a:lnTo>
                  <a:pt x="302672" y="705299"/>
                </a:lnTo>
                <a:cubicBezTo>
                  <a:pt x="302082" y="705299"/>
                  <a:pt x="301607" y="704825"/>
                  <a:pt x="301607" y="704234"/>
                </a:cubicBezTo>
                <a:lnTo>
                  <a:pt x="301607" y="624368"/>
                </a:lnTo>
                <a:cubicBezTo>
                  <a:pt x="301607" y="617461"/>
                  <a:pt x="296988" y="611345"/>
                  <a:pt x="290354" y="609503"/>
                </a:cubicBezTo>
                <a:cubicBezTo>
                  <a:pt x="270207" y="603905"/>
                  <a:pt x="250766" y="595832"/>
                  <a:pt x="232548" y="585514"/>
                </a:cubicBezTo>
                <a:cubicBezTo>
                  <a:pt x="230202" y="584190"/>
                  <a:pt x="227598" y="583543"/>
                  <a:pt x="225007" y="583543"/>
                </a:cubicBezTo>
                <a:cubicBezTo>
                  <a:pt x="221007" y="583543"/>
                  <a:pt x="217035" y="585097"/>
                  <a:pt x="214056" y="588061"/>
                </a:cubicBezTo>
                <a:lnTo>
                  <a:pt x="157560" y="644572"/>
                </a:lnTo>
                <a:cubicBezTo>
                  <a:pt x="157143" y="644989"/>
                  <a:pt x="156466" y="644989"/>
                  <a:pt x="156049" y="644572"/>
                </a:cubicBezTo>
                <a:lnTo>
                  <a:pt x="75132" y="563698"/>
                </a:lnTo>
                <a:cubicBezTo>
                  <a:pt x="74873" y="563439"/>
                  <a:pt x="74815" y="563152"/>
                  <a:pt x="74815" y="562950"/>
                </a:cubicBezTo>
                <a:cubicBezTo>
                  <a:pt x="74815" y="562749"/>
                  <a:pt x="74873" y="562446"/>
                  <a:pt x="75132" y="562187"/>
                </a:cubicBezTo>
                <a:lnTo>
                  <a:pt x="131643" y="505691"/>
                </a:lnTo>
                <a:cubicBezTo>
                  <a:pt x="136521" y="500798"/>
                  <a:pt x="137572" y="493200"/>
                  <a:pt x="134190" y="487214"/>
                </a:cubicBezTo>
                <a:cubicBezTo>
                  <a:pt x="123872" y="468938"/>
                  <a:pt x="115813" y="449497"/>
                  <a:pt x="110216" y="429393"/>
                </a:cubicBezTo>
                <a:cubicBezTo>
                  <a:pt x="108374" y="422774"/>
                  <a:pt x="102258" y="418140"/>
                  <a:pt x="95350" y="418140"/>
                </a:cubicBezTo>
                <a:lnTo>
                  <a:pt x="15455" y="418140"/>
                </a:lnTo>
                <a:cubicBezTo>
                  <a:pt x="14880" y="418140"/>
                  <a:pt x="14390" y="417665"/>
                  <a:pt x="14390" y="417075"/>
                </a:cubicBezTo>
                <a:lnTo>
                  <a:pt x="14390" y="302643"/>
                </a:lnTo>
                <a:cubicBezTo>
                  <a:pt x="14390" y="302053"/>
                  <a:pt x="14880" y="301578"/>
                  <a:pt x="15455" y="301578"/>
                </a:cubicBezTo>
                <a:lnTo>
                  <a:pt x="95336" y="301578"/>
                </a:lnTo>
                <a:cubicBezTo>
                  <a:pt x="102258" y="301578"/>
                  <a:pt x="108374" y="296945"/>
                  <a:pt x="110201" y="290325"/>
                </a:cubicBezTo>
                <a:cubicBezTo>
                  <a:pt x="115770" y="270279"/>
                  <a:pt x="123843" y="250838"/>
                  <a:pt x="134190" y="232519"/>
                </a:cubicBezTo>
                <a:cubicBezTo>
                  <a:pt x="137572" y="226518"/>
                  <a:pt x="136521" y="218920"/>
                  <a:pt x="131643" y="214042"/>
                </a:cubicBezTo>
                <a:lnTo>
                  <a:pt x="75118" y="157545"/>
                </a:lnTo>
                <a:cubicBezTo>
                  <a:pt x="74859" y="157286"/>
                  <a:pt x="74801" y="156999"/>
                  <a:pt x="74801" y="156797"/>
                </a:cubicBezTo>
                <a:cubicBezTo>
                  <a:pt x="74801" y="156596"/>
                  <a:pt x="74859" y="156308"/>
                  <a:pt x="75118" y="156049"/>
                </a:cubicBezTo>
                <a:lnTo>
                  <a:pt x="156034" y="75132"/>
                </a:lnTo>
                <a:cubicBezTo>
                  <a:pt x="156452" y="74729"/>
                  <a:pt x="157128" y="74729"/>
                  <a:pt x="157545" y="75132"/>
                </a:cubicBezTo>
                <a:lnTo>
                  <a:pt x="214071" y="131643"/>
                </a:lnTo>
                <a:cubicBezTo>
                  <a:pt x="218963" y="136536"/>
                  <a:pt x="226562" y="137586"/>
                  <a:pt x="232548" y="134190"/>
                </a:cubicBezTo>
                <a:cubicBezTo>
                  <a:pt x="250824" y="123843"/>
                  <a:pt x="270279" y="115770"/>
                  <a:pt x="290354" y="110201"/>
                </a:cubicBezTo>
                <a:cubicBezTo>
                  <a:pt x="296973" y="108359"/>
                  <a:pt x="301607" y="102243"/>
                  <a:pt x="301607" y="95336"/>
                </a:cubicBezTo>
                <a:lnTo>
                  <a:pt x="301607" y="15455"/>
                </a:lnTo>
                <a:cubicBezTo>
                  <a:pt x="301607" y="14865"/>
                  <a:pt x="302082" y="14390"/>
                  <a:pt x="302672" y="14390"/>
                </a:cubicBezTo>
                <a:lnTo>
                  <a:pt x="417075" y="14390"/>
                </a:lnTo>
                <a:cubicBezTo>
                  <a:pt x="417665" y="14390"/>
                  <a:pt x="418140" y="14865"/>
                  <a:pt x="418140" y="15455"/>
                </a:cubicBezTo>
                <a:lnTo>
                  <a:pt x="418140" y="95336"/>
                </a:lnTo>
                <a:cubicBezTo>
                  <a:pt x="418140" y="102243"/>
                  <a:pt x="422774" y="108359"/>
                  <a:pt x="429393" y="110201"/>
                </a:cubicBezTo>
                <a:cubicBezTo>
                  <a:pt x="449468" y="115770"/>
                  <a:pt x="468909" y="123843"/>
                  <a:pt x="487199" y="134176"/>
                </a:cubicBezTo>
                <a:cubicBezTo>
                  <a:pt x="493200" y="137572"/>
                  <a:pt x="500784" y="136521"/>
                  <a:pt x="505677" y="131628"/>
                </a:cubicBezTo>
                <a:lnTo>
                  <a:pt x="562202" y="75132"/>
                </a:lnTo>
                <a:cubicBezTo>
                  <a:pt x="562619" y="74729"/>
                  <a:pt x="563296" y="74729"/>
                  <a:pt x="563713" y="75132"/>
                </a:cubicBezTo>
                <a:lnTo>
                  <a:pt x="644615" y="156020"/>
                </a:lnTo>
                <a:cubicBezTo>
                  <a:pt x="644874" y="156279"/>
                  <a:pt x="644932" y="156581"/>
                  <a:pt x="644932" y="156783"/>
                </a:cubicBezTo>
                <a:cubicBezTo>
                  <a:pt x="644932" y="156984"/>
                  <a:pt x="644874" y="157272"/>
                  <a:pt x="644615" y="157531"/>
                </a:cubicBezTo>
                <a:lnTo>
                  <a:pt x="588104" y="214042"/>
                </a:lnTo>
                <a:cubicBezTo>
                  <a:pt x="583226" y="218920"/>
                  <a:pt x="582176" y="226518"/>
                  <a:pt x="585557" y="232519"/>
                </a:cubicBezTo>
                <a:cubicBezTo>
                  <a:pt x="595875" y="250752"/>
                  <a:pt x="603934" y="270207"/>
                  <a:pt x="609532" y="290325"/>
                </a:cubicBezTo>
                <a:cubicBezTo>
                  <a:pt x="611374" y="296959"/>
                  <a:pt x="617490" y="301578"/>
                  <a:pt x="624397" y="301578"/>
                </a:cubicBezTo>
                <a:lnTo>
                  <a:pt x="704292" y="301578"/>
                </a:lnTo>
                <a:cubicBezTo>
                  <a:pt x="704868" y="301578"/>
                  <a:pt x="705357" y="302053"/>
                  <a:pt x="705357" y="302643"/>
                </a:cubicBezTo>
                <a:lnTo>
                  <a:pt x="705357" y="417075"/>
                </a:lnTo>
                <a:close/>
                <a:moveTo>
                  <a:pt x="359874" y="203264"/>
                </a:moveTo>
                <a:cubicBezTo>
                  <a:pt x="273532" y="203264"/>
                  <a:pt x="203292" y="273503"/>
                  <a:pt x="203292" y="359845"/>
                </a:cubicBezTo>
                <a:cubicBezTo>
                  <a:pt x="203292" y="446187"/>
                  <a:pt x="273532" y="516426"/>
                  <a:pt x="359874" y="516426"/>
                </a:cubicBezTo>
                <a:cubicBezTo>
                  <a:pt x="446216" y="516426"/>
                  <a:pt x="516455" y="446187"/>
                  <a:pt x="516455" y="359845"/>
                </a:cubicBezTo>
                <a:cubicBezTo>
                  <a:pt x="516455" y="273503"/>
                  <a:pt x="446216" y="203264"/>
                  <a:pt x="359874" y="203264"/>
                </a:cubicBezTo>
                <a:close/>
                <a:moveTo>
                  <a:pt x="359874" y="502036"/>
                </a:moveTo>
                <a:cubicBezTo>
                  <a:pt x="281461" y="502036"/>
                  <a:pt x="217683" y="438258"/>
                  <a:pt x="217683" y="359845"/>
                </a:cubicBezTo>
                <a:cubicBezTo>
                  <a:pt x="217683" y="281432"/>
                  <a:pt x="281461" y="217654"/>
                  <a:pt x="359874" y="217654"/>
                </a:cubicBezTo>
                <a:cubicBezTo>
                  <a:pt x="438287" y="217654"/>
                  <a:pt x="502065" y="281432"/>
                  <a:pt x="502065" y="359845"/>
                </a:cubicBezTo>
                <a:cubicBezTo>
                  <a:pt x="502065" y="438258"/>
                  <a:pt x="438287" y="502036"/>
                  <a:pt x="359874" y="50203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50" name="Google Shape;4150;p33"/>
          <p:cNvSpPr/>
          <p:nvPr/>
        </p:nvSpPr>
        <p:spPr>
          <a:xfrm>
            <a:off x="8140242" y="3079929"/>
            <a:ext cx="359794" cy="359794"/>
          </a:xfrm>
          <a:custGeom>
            <a:rect b="b" l="l" r="r" t="t"/>
            <a:pathLst>
              <a:path extrusionOk="0" h="719588" w="719588">
                <a:moveTo>
                  <a:pt x="719589" y="353643"/>
                </a:moveTo>
                <a:cubicBezTo>
                  <a:pt x="719589" y="353283"/>
                  <a:pt x="719531" y="352923"/>
                  <a:pt x="719488" y="352578"/>
                </a:cubicBezTo>
                <a:cubicBezTo>
                  <a:pt x="717704" y="261257"/>
                  <a:pt x="681670" y="174857"/>
                  <a:pt x="617964" y="109223"/>
                </a:cubicBezTo>
                <a:cubicBezTo>
                  <a:pt x="584795" y="75060"/>
                  <a:pt x="545912" y="48193"/>
                  <a:pt x="502381" y="29385"/>
                </a:cubicBezTo>
                <a:cubicBezTo>
                  <a:pt x="499561" y="28162"/>
                  <a:pt x="496740" y="26982"/>
                  <a:pt x="493891" y="25845"/>
                </a:cubicBezTo>
                <a:cubicBezTo>
                  <a:pt x="451339" y="8721"/>
                  <a:pt x="406326" y="43"/>
                  <a:pt x="359874" y="14"/>
                </a:cubicBezTo>
                <a:cubicBezTo>
                  <a:pt x="359845" y="14"/>
                  <a:pt x="359830" y="0"/>
                  <a:pt x="359802" y="0"/>
                </a:cubicBezTo>
                <a:cubicBezTo>
                  <a:pt x="359787" y="0"/>
                  <a:pt x="359759" y="0"/>
                  <a:pt x="359744" y="0"/>
                </a:cubicBezTo>
                <a:cubicBezTo>
                  <a:pt x="359744" y="0"/>
                  <a:pt x="359744" y="0"/>
                  <a:pt x="359744" y="0"/>
                </a:cubicBezTo>
                <a:cubicBezTo>
                  <a:pt x="359744" y="0"/>
                  <a:pt x="359730" y="0"/>
                  <a:pt x="359730" y="0"/>
                </a:cubicBezTo>
                <a:cubicBezTo>
                  <a:pt x="358363" y="0"/>
                  <a:pt x="357010" y="43"/>
                  <a:pt x="355643" y="58"/>
                </a:cubicBezTo>
                <a:cubicBezTo>
                  <a:pt x="353930" y="72"/>
                  <a:pt x="352218" y="86"/>
                  <a:pt x="350506" y="130"/>
                </a:cubicBezTo>
                <a:cubicBezTo>
                  <a:pt x="349642" y="158"/>
                  <a:pt x="348779" y="201"/>
                  <a:pt x="347901" y="230"/>
                </a:cubicBezTo>
                <a:cubicBezTo>
                  <a:pt x="345685" y="302"/>
                  <a:pt x="343469" y="374"/>
                  <a:pt x="341267" y="475"/>
                </a:cubicBezTo>
                <a:cubicBezTo>
                  <a:pt x="341094" y="489"/>
                  <a:pt x="340922" y="504"/>
                  <a:pt x="340749" y="504"/>
                </a:cubicBezTo>
                <a:cubicBezTo>
                  <a:pt x="297981" y="2720"/>
                  <a:pt x="256508" y="12390"/>
                  <a:pt x="217237" y="29356"/>
                </a:cubicBezTo>
                <a:cubicBezTo>
                  <a:pt x="173691" y="48179"/>
                  <a:pt x="134794" y="75046"/>
                  <a:pt x="101610" y="109223"/>
                </a:cubicBezTo>
                <a:cubicBezTo>
                  <a:pt x="37688" y="175087"/>
                  <a:pt x="1612" y="261847"/>
                  <a:pt x="58" y="353499"/>
                </a:cubicBezTo>
                <a:cubicBezTo>
                  <a:pt x="14" y="355585"/>
                  <a:pt x="0" y="357701"/>
                  <a:pt x="0" y="359802"/>
                </a:cubicBezTo>
                <a:cubicBezTo>
                  <a:pt x="0" y="453900"/>
                  <a:pt x="36091" y="542904"/>
                  <a:pt x="101625" y="610409"/>
                </a:cubicBezTo>
                <a:cubicBezTo>
                  <a:pt x="134809" y="644587"/>
                  <a:pt x="173706" y="671439"/>
                  <a:pt x="217237" y="690247"/>
                </a:cubicBezTo>
                <a:cubicBezTo>
                  <a:pt x="262307" y="709717"/>
                  <a:pt x="310270" y="719589"/>
                  <a:pt x="359859" y="719589"/>
                </a:cubicBezTo>
                <a:cubicBezTo>
                  <a:pt x="359859" y="719589"/>
                  <a:pt x="359859" y="719589"/>
                  <a:pt x="359859" y="719589"/>
                </a:cubicBezTo>
                <a:cubicBezTo>
                  <a:pt x="359859" y="719589"/>
                  <a:pt x="359859" y="719589"/>
                  <a:pt x="359859" y="719589"/>
                </a:cubicBezTo>
                <a:cubicBezTo>
                  <a:pt x="359859" y="719589"/>
                  <a:pt x="359859" y="719589"/>
                  <a:pt x="359859" y="719589"/>
                </a:cubicBezTo>
                <a:cubicBezTo>
                  <a:pt x="409362" y="719575"/>
                  <a:pt x="457311" y="709688"/>
                  <a:pt x="502367" y="690218"/>
                </a:cubicBezTo>
                <a:cubicBezTo>
                  <a:pt x="545898" y="671410"/>
                  <a:pt x="584780" y="644543"/>
                  <a:pt x="617950" y="610366"/>
                </a:cubicBezTo>
                <a:cubicBezTo>
                  <a:pt x="683469" y="542876"/>
                  <a:pt x="719546" y="453886"/>
                  <a:pt x="719546" y="359802"/>
                </a:cubicBezTo>
                <a:cubicBezTo>
                  <a:pt x="719546" y="357974"/>
                  <a:pt x="719531" y="356161"/>
                  <a:pt x="719488" y="354362"/>
                </a:cubicBezTo>
                <a:cubicBezTo>
                  <a:pt x="719546" y="354118"/>
                  <a:pt x="719589" y="353887"/>
                  <a:pt x="719589" y="353643"/>
                </a:cubicBezTo>
                <a:close/>
                <a:moveTo>
                  <a:pt x="520383" y="528931"/>
                </a:moveTo>
                <a:cubicBezTo>
                  <a:pt x="534112" y="477529"/>
                  <a:pt x="541393" y="419594"/>
                  <a:pt x="541480" y="360852"/>
                </a:cubicBezTo>
                <a:lnTo>
                  <a:pt x="705170" y="360852"/>
                </a:lnTo>
                <a:cubicBezTo>
                  <a:pt x="704911" y="448345"/>
                  <a:pt x="672158" y="531191"/>
                  <a:pt x="612698" y="595041"/>
                </a:cubicBezTo>
                <a:cubicBezTo>
                  <a:pt x="585500" y="568145"/>
                  <a:pt x="554503" y="545955"/>
                  <a:pt x="520383" y="528931"/>
                </a:cubicBezTo>
                <a:close/>
                <a:moveTo>
                  <a:pt x="296038" y="699371"/>
                </a:moveTo>
                <a:cubicBezTo>
                  <a:pt x="294470" y="699083"/>
                  <a:pt x="292915" y="698795"/>
                  <a:pt x="291347" y="698478"/>
                </a:cubicBezTo>
                <a:cubicBezTo>
                  <a:pt x="290109" y="698234"/>
                  <a:pt x="288886" y="697960"/>
                  <a:pt x="287663" y="697701"/>
                </a:cubicBezTo>
                <a:cubicBezTo>
                  <a:pt x="286123" y="697370"/>
                  <a:pt x="284569" y="697054"/>
                  <a:pt x="283029" y="696708"/>
                </a:cubicBezTo>
                <a:cubicBezTo>
                  <a:pt x="281806" y="696435"/>
                  <a:pt x="280583" y="696133"/>
                  <a:pt x="279360" y="695845"/>
                </a:cubicBezTo>
                <a:cubicBezTo>
                  <a:pt x="277820" y="695485"/>
                  <a:pt x="276295" y="695125"/>
                  <a:pt x="274755" y="694737"/>
                </a:cubicBezTo>
                <a:cubicBezTo>
                  <a:pt x="273546" y="694435"/>
                  <a:pt x="272337" y="694104"/>
                  <a:pt x="271128" y="693787"/>
                </a:cubicBezTo>
                <a:cubicBezTo>
                  <a:pt x="269603" y="693384"/>
                  <a:pt x="268078" y="692981"/>
                  <a:pt x="266552" y="692564"/>
                </a:cubicBezTo>
                <a:cubicBezTo>
                  <a:pt x="265343" y="692233"/>
                  <a:pt x="264149" y="691873"/>
                  <a:pt x="262940" y="691528"/>
                </a:cubicBezTo>
                <a:cubicBezTo>
                  <a:pt x="261429" y="691096"/>
                  <a:pt x="259918" y="690650"/>
                  <a:pt x="258407" y="690189"/>
                </a:cubicBezTo>
                <a:cubicBezTo>
                  <a:pt x="257213" y="689830"/>
                  <a:pt x="256019" y="689441"/>
                  <a:pt x="254824" y="689067"/>
                </a:cubicBezTo>
                <a:cubicBezTo>
                  <a:pt x="253328" y="688592"/>
                  <a:pt x="251831" y="688117"/>
                  <a:pt x="250334" y="687614"/>
                </a:cubicBezTo>
                <a:cubicBezTo>
                  <a:pt x="249154" y="687225"/>
                  <a:pt x="247974" y="686808"/>
                  <a:pt x="246794" y="686405"/>
                </a:cubicBezTo>
                <a:cubicBezTo>
                  <a:pt x="245312" y="685887"/>
                  <a:pt x="243816" y="685383"/>
                  <a:pt x="242348" y="684851"/>
                </a:cubicBezTo>
                <a:cubicBezTo>
                  <a:pt x="241168" y="684433"/>
                  <a:pt x="240002" y="683987"/>
                  <a:pt x="238836" y="683556"/>
                </a:cubicBezTo>
                <a:cubicBezTo>
                  <a:pt x="237369" y="683009"/>
                  <a:pt x="235901" y="682448"/>
                  <a:pt x="234433" y="681886"/>
                </a:cubicBezTo>
                <a:cubicBezTo>
                  <a:pt x="233267" y="681440"/>
                  <a:pt x="232116" y="680965"/>
                  <a:pt x="230951" y="680505"/>
                </a:cubicBezTo>
                <a:cubicBezTo>
                  <a:pt x="229497" y="679915"/>
                  <a:pt x="228044" y="679325"/>
                  <a:pt x="226590" y="678720"/>
                </a:cubicBezTo>
                <a:cubicBezTo>
                  <a:pt x="225439" y="678246"/>
                  <a:pt x="224288" y="677756"/>
                  <a:pt x="223151" y="677253"/>
                </a:cubicBezTo>
                <a:cubicBezTo>
                  <a:pt x="221712" y="676634"/>
                  <a:pt x="220273" y="676001"/>
                  <a:pt x="218834" y="675367"/>
                </a:cubicBezTo>
                <a:cubicBezTo>
                  <a:pt x="217697" y="674864"/>
                  <a:pt x="216560" y="674346"/>
                  <a:pt x="215423" y="673813"/>
                </a:cubicBezTo>
                <a:cubicBezTo>
                  <a:pt x="213999" y="673151"/>
                  <a:pt x="212574" y="672489"/>
                  <a:pt x="211149" y="671813"/>
                </a:cubicBezTo>
                <a:cubicBezTo>
                  <a:pt x="210027" y="671281"/>
                  <a:pt x="208905" y="670734"/>
                  <a:pt x="207782" y="670187"/>
                </a:cubicBezTo>
                <a:cubicBezTo>
                  <a:pt x="206372" y="669496"/>
                  <a:pt x="204962" y="668791"/>
                  <a:pt x="203566" y="668086"/>
                </a:cubicBezTo>
                <a:cubicBezTo>
                  <a:pt x="202458" y="667525"/>
                  <a:pt x="201335" y="666949"/>
                  <a:pt x="200227" y="666374"/>
                </a:cubicBezTo>
                <a:cubicBezTo>
                  <a:pt x="198831" y="665640"/>
                  <a:pt x="197450" y="664906"/>
                  <a:pt x="196068" y="664157"/>
                </a:cubicBezTo>
                <a:cubicBezTo>
                  <a:pt x="194960" y="663567"/>
                  <a:pt x="193867" y="662963"/>
                  <a:pt x="192773" y="662359"/>
                </a:cubicBezTo>
                <a:cubicBezTo>
                  <a:pt x="191406" y="661596"/>
                  <a:pt x="190039" y="660833"/>
                  <a:pt x="188672" y="660042"/>
                </a:cubicBezTo>
                <a:cubicBezTo>
                  <a:pt x="187578" y="659423"/>
                  <a:pt x="186484" y="658790"/>
                  <a:pt x="185405" y="658157"/>
                </a:cubicBezTo>
                <a:cubicBezTo>
                  <a:pt x="184052" y="657365"/>
                  <a:pt x="182714" y="656559"/>
                  <a:pt x="181376" y="655753"/>
                </a:cubicBezTo>
                <a:cubicBezTo>
                  <a:pt x="180297" y="655091"/>
                  <a:pt x="179217" y="654444"/>
                  <a:pt x="178138" y="653768"/>
                </a:cubicBezTo>
                <a:cubicBezTo>
                  <a:pt x="176814" y="652947"/>
                  <a:pt x="175490" y="652098"/>
                  <a:pt x="174166" y="651264"/>
                </a:cubicBezTo>
                <a:cubicBezTo>
                  <a:pt x="173101" y="650573"/>
                  <a:pt x="172037" y="649897"/>
                  <a:pt x="170972" y="649191"/>
                </a:cubicBezTo>
                <a:cubicBezTo>
                  <a:pt x="169662" y="648328"/>
                  <a:pt x="168367" y="647465"/>
                  <a:pt x="167072" y="646587"/>
                </a:cubicBezTo>
                <a:cubicBezTo>
                  <a:pt x="166007" y="645867"/>
                  <a:pt x="164956" y="645162"/>
                  <a:pt x="163906" y="644428"/>
                </a:cubicBezTo>
                <a:cubicBezTo>
                  <a:pt x="162625" y="643536"/>
                  <a:pt x="161359" y="642644"/>
                  <a:pt x="160078" y="641737"/>
                </a:cubicBezTo>
                <a:cubicBezTo>
                  <a:pt x="159028" y="640989"/>
                  <a:pt x="157977" y="640241"/>
                  <a:pt x="156941" y="639478"/>
                </a:cubicBezTo>
                <a:cubicBezTo>
                  <a:pt x="155689" y="638557"/>
                  <a:pt x="154437" y="637636"/>
                  <a:pt x="153185" y="636701"/>
                </a:cubicBezTo>
                <a:cubicBezTo>
                  <a:pt x="152149" y="635924"/>
                  <a:pt x="151113" y="635146"/>
                  <a:pt x="150077" y="634355"/>
                </a:cubicBezTo>
                <a:cubicBezTo>
                  <a:pt x="148839" y="633405"/>
                  <a:pt x="147631" y="632441"/>
                  <a:pt x="146407" y="631491"/>
                </a:cubicBezTo>
                <a:cubicBezTo>
                  <a:pt x="145386" y="630685"/>
                  <a:pt x="144350" y="629880"/>
                  <a:pt x="143342" y="629045"/>
                </a:cubicBezTo>
                <a:cubicBezTo>
                  <a:pt x="142133" y="628066"/>
                  <a:pt x="140953" y="627088"/>
                  <a:pt x="139759" y="626095"/>
                </a:cubicBezTo>
                <a:cubicBezTo>
                  <a:pt x="138737" y="625246"/>
                  <a:pt x="137730" y="624411"/>
                  <a:pt x="136723" y="623562"/>
                </a:cubicBezTo>
                <a:cubicBezTo>
                  <a:pt x="135543" y="622569"/>
                  <a:pt x="134391" y="621548"/>
                  <a:pt x="133226" y="620540"/>
                </a:cubicBezTo>
                <a:cubicBezTo>
                  <a:pt x="132218" y="619662"/>
                  <a:pt x="131211" y="618785"/>
                  <a:pt x="130218" y="617907"/>
                </a:cubicBezTo>
                <a:cubicBezTo>
                  <a:pt x="129081" y="616885"/>
                  <a:pt x="127945" y="615849"/>
                  <a:pt x="126808" y="614813"/>
                </a:cubicBezTo>
                <a:cubicBezTo>
                  <a:pt x="125815" y="613906"/>
                  <a:pt x="124807" y="612985"/>
                  <a:pt x="123829" y="612064"/>
                </a:cubicBezTo>
                <a:cubicBezTo>
                  <a:pt x="122721" y="611014"/>
                  <a:pt x="121613" y="609963"/>
                  <a:pt x="120519" y="608898"/>
                </a:cubicBezTo>
                <a:cubicBezTo>
                  <a:pt x="119526" y="607949"/>
                  <a:pt x="118548" y="606999"/>
                  <a:pt x="117569" y="606049"/>
                </a:cubicBezTo>
                <a:cubicBezTo>
                  <a:pt x="117353" y="605848"/>
                  <a:pt x="117152" y="605632"/>
                  <a:pt x="116950" y="605430"/>
                </a:cubicBezTo>
                <a:cubicBezTo>
                  <a:pt x="142436" y="580204"/>
                  <a:pt x="171418" y="559266"/>
                  <a:pt x="203278" y="543034"/>
                </a:cubicBezTo>
                <a:cubicBezTo>
                  <a:pt x="218373" y="593875"/>
                  <a:pt x="239628" y="636758"/>
                  <a:pt x="265013" y="667381"/>
                </a:cubicBezTo>
                <a:cubicBezTo>
                  <a:pt x="276194" y="680865"/>
                  <a:pt x="288066" y="691830"/>
                  <a:pt x="300413" y="700176"/>
                </a:cubicBezTo>
                <a:cubicBezTo>
                  <a:pt x="300197" y="700133"/>
                  <a:pt x="299967" y="700104"/>
                  <a:pt x="299751" y="700076"/>
                </a:cubicBezTo>
                <a:cubicBezTo>
                  <a:pt x="298499" y="699831"/>
                  <a:pt x="297261" y="699601"/>
                  <a:pt x="296038" y="699371"/>
                </a:cubicBezTo>
                <a:close/>
                <a:moveTo>
                  <a:pt x="106906" y="595069"/>
                </a:moveTo>
                <a:cubicBezTo>
                  <a:pt x="47431" y="531191"/>
                  <a:pt x="14664" y="448345"/>
                  <a:pt x="14405" y="360838"/>
                </a:cubicBezTo>
                <a:lnTo>
                  <a:pt x="178196" y="360838"/>
                </a:lnTo>
                <a:cubicBezTo>
                  <a:pt x="178282" y="419579"/>
                  <a:pt x="185563" y="477500"/>
                  <a:pt x="199292" y="528888"/>
                </a:cubicBezTo>
                <a:cubicBezTo>
                  <a:pt x="165129" y="545941"/>
                  <a:pt x="134104" y="568159"/>
                  <a:pt x="106906" y="595069"/>
                </a:cubicBezTo>
                <a:close/>
                <a:moveTo>
                  <a:pt x="106891" y="124577"/>
                </a:moveTo>
                <a:cubicBezTo>
                  <a:pt x="134104" y="151487"/>
                  <a:pt x="165129" y="173691"/>
                  <a:pt x="199277" y="190730"/>
                </a:cubicBezTo>
                <a:cubicBezTo>
                  <a:pt x="186528" y="238520"/>
                  <a:pt x="179318" y="292066"/>
                  <a:pt x="178325" y="346462"/>
                </a:cubicBezTo>
                <a:lnTo>
                  <a:pt x="14664" y="346462"/>
                </a:lnTo>
                <a:cubicBezTo>
                  <a:pt x="17801" y="263602"/>
                  <a:pt x="50337" y="185333"/>
                  <a:pt x="106891" y="124577"/>
                </a:cubicBezTo>
                <a:close/>
                <a:moveTo>
                  <a:pt x="123469" y="107913"/>
                </a:moveTo>
                <a:cubicBezTo>
                  <a:pt x="124347" y="107079"/>
                  <a:pt x="125239" y="106273"/>
                  <a:pt x="126131" y="105452"/>
                </a:cubicBezTo>
                <a:cubicBezTo>
                  <a:pt x="127283" y="104402"/>
                  <a:pt x="128434" y="103337"/>
                  <a:pt x="129585" y="102301"/>
                </a:cubicBezTo>
                <a:cubicBezTo>
                  <a:pt x="130492" y="101481"/>
                  <a:pt x="131427" y="100675"/>
                  <a:pt x="132348" y="99869"/>
                </a:cubicBezTo>
                <a:cubicBezTo>
                  <a:pt x="133499" y="98847"/>
                  <a:pt x="134665" y="97840"/>
                  <a:pt x="135830" y="96833"/>
                </a:cubicBezTo>
                <a:cubicBezTo>
                  <a:pt x="136766" y="96027"/>
                  <a:pt x="137716" y="95250"/>
                  <a:pt x="138665" y="94458"/>
                </a:cubicBezTo>
                <a:cubicBezTo>
                  <a:pt x="139845" y="93480"/>
                  <a:pt x="141025" y="92501"/>
                  <a:pt x="142205" y="91537"/>
                </a:cubicBezTo>
                <a:cubicBezTo>
                  <a:pt x="143155" y="90760"/>
                  <a:pt x="144119" y="89997"/>
                  <a:pt x="145083" y="89220"/>
                </a:cubicBezTo>
                <a:cubicBezTo>
                  <a:pt x="146278" y="88270"/>
                  <a:pt x="147487" y="87321"/>
                  <a:pt x="148695" y="86385"/>
                </a:cubicBezTo>
                <a:cubicBezTo>
                  <a:pt x="149660" y="85637"/>
                  <a:pt x="150638" y="84889"/>
                  <a:pt x="151617" y="84155"/>
                </a:cubicBezTo>
                <a:cubicBezTo>
                  <a:pt x="152840" y="83234"/>
                  <a:pt x="154063" y="82313"/>
                  <a:pt x="155301" y="81406"/>
                </a:cubicBezTo>
                <a:cubicBezTo>
                  <a:pt x="156279" y="80687"/>
                  <a:pt x="157272" y="79967"/>
                  <a:pt x="158265" y="79248"/>
                </a:cubicBezTo>
                <a:cubicBezTo>
                  <a:pt x="159517" y="78341"/>
                  <a:pt x="160769" y="77463"/>
                  <a:pt x="162035" y="76571"/>
                </a:cubicBezTo>
                <a:cubicBezTo>
                  <a:pt x="163028" y="75880"/>
                  <a:pt x="164021" y="75190"/>
                  <a:pt x="165014" y="74499"/>
                </a:cubicBezTo>
                <a:cubicBezTo>
                  <a:pt x="166295" y="73621"/>
                  <a:pt x="167590" y="72758"/>
                  <a:pt x="168871" y="71894"/>
                </a:cubicBezTo>
                <a:cubicBezTo>
                  <a:pt x="169864" y="71232"/>
                  <a:pt x="170871" y="70570"/>
                  <a:pt x="171878" y="69923"/>
                </a:cubicBezTo>
                <a:cubicBezTo>
                  <a:pt x="173202" y="69074"/>
                  <a:pt x="174526" y="68225"/>
                  <a:pt x="175850" y="67390"/>
                </a:cubicBezTo>
                <a:cubicBezTo>
                  <a:pt x="176843" y="66757"/>
                  <a:pt x="177836" y="66138"/>
                  <a:pt x="178843" y="65519"/>
                </a:cubicBezTo>
                <a:cubicBezTo>
                  <a:pt x="180210" y="64685"/>
                  <a:pt x="181592" y="63850"/>
                  <a:pt x="182959" y="63030"/>
                </a:cubicBezTo>
                <a:cubicBezTo>
                  <a:pt x="183937" y="62440"/>
                  <a:pt x="184916" y="61850"/>
                  <a:pt x="185909" y="61274"/>
                </a:cubicBezTo>
                <a:cubicBezTo>
                  <a:pt x="187333" y="60439"/>
                  <a:pt x="188772" y="59634"/>
                  <a:pt x="190212" y="58813"/>
                </a:cubicBezTo>
                <a:cubicBezTo>
                  <a:pt x="191176" y="58266"/>
                  <a:pt x="192125" y="57720"/>
                  <a:pt x="193090" y="57202"/>
                </a:cubicBezTo>
                <a:cubicBezTo>
                  <a:pt x="194601" y="56367"/>
                  <a:pt x="196126" y="55561"/>
                  <a:pt x="197651" y="54741"/>
                </a:cubicBezTo>
                <a:cubicBezTo>
                  <a:pt x="198558" y="54266"/>
                  <a:pt x="199465" y="53762"/>
                  <a:pt x="200371" y="53287"/>
                </a:cubicBezTo>
                <a:cubicBezTo>
                  <a:pt x="202026" y="52424"/>
                  <a:pt x="203681" y="51604"/>
                  <a:pt x="205350" y="50769"/>
                </a:cubicBezTo>
                <a:cubicBezTo>
                  <a:pt x="206156" y="50366"/>
                  <a:pt x="206947" y="49949"/>
                  <a:pt x="207768" y="49560"/>
                </a:cubicBezTo>
                <a:cubicBezTo>
                  <a:pt x="209710" y="48611"/>
                  <a:pt x="211682" y="47675"/>
                  <a:pt x="213639" y="46769"/>
                </a:cubicBezTo>
                <a:cubicBezTo>
                  <a:pt x="214171" y="46524"/>
                  <a:pt x="214704" y="46251"/>
                  <a:pt x="215251" y="46006"/>
                </a:cubicBezTo>
                <a:cubicBezTo>
                  <a:pt x="217783" y="44840"/>
                  <a:pt x="220331" y="43703"/>
                  <a:pt x="222906" y="42581"/>
                </a:cubicBezTo>
                <a:cubicBezTo>
                  <a:pt x="247859" y="31803"/>
                  <a:pt x="273733" y="24104"/>
                  <a:pt x="300298" y="19499"/>
                </a:cubicBezTo>
                <a:cubicBezTo>
                  <a:pt x="287965" y="27845"/>
                  <a:pt x="276107" y="38796"/>
                  <a:pt x="264955" y="52266"/>
                </a:cubicBezTo>
                <a:cubicBezTo>
                  <a:pt x="239585" y="82903"/>
                  <a:pt x="218330" y="125757"/>
                  <a:pt x="203235" y="176598"/>
                </a:cubicBezTo>
                <a:cubicBezTo>
                  <a:pt x="171375" y="160395"/>
                  <a:pt x="142392" y="139457"/>
                  <a:pt x="116893" y="114231"/>
                </a:cubicBezTo>
                <a:cubicBezTo>
                  <a:pt x="117080" y="114043"/>
                  <a:pt x="117267" y="113856"/>
                  <a:pt x="117454" y="113669"/>
                </a:cubicBezTo>
                <a:cubicBezTo>
                  <a:pt x="118303" y="112835"/>
                  <a:pt x="119152" y="112029"/>
                  <a:pt x="120001" y="111209"/>
                </a:cubicBezTo>
                <a:cubicBezTo>
                  <a:pt x="121167" y="110115"/>
                  <a:pt x="122318" y="109007"/>
                  <a:pt x="123469" y="107913"/>
                </a:cubicBezTo>
                <a:close/>
                <a:moveTo>
                  <a:pt x="366997" y="491257"/>
                </a:moveTo>
                <a:lnTo>
                  <a:pt x="366997" y="360838"/>
                </a:lnTo>
                <a:lnTo>
                  <a:pt x="527089" y="360838"/>
                </a:lnTo>
                <a:cubicBezTo>
                  <a:pt x="527003" y="417377"/>
                  <a:pt x="520139" y="473082"/>
                  <a:pt x="507173" y="522657"/>
                </a:cubicBezTo>
                <a:cubicBezTo>
                  <a:pt x="462952" y="502741"/>
                  <a:pt x="415866" y="492207"/>
                  <a:pt x="366997" y="491257"/>
                </a:cubicBezTo>
                <a:close/>
                <a:moveTo>
                  <a:pt x="352607" y="213970"/>
                </a:moveTo>
                <a:cubicBezTo>
                  <a:pt x="305061" y="213020"/>
                  <a:pt x="259300" y="202587"/>
                  <a:pt x="216373" y="182944"/>
                </a:cubicBezTo>
                <a:cubicBezTo>
                  <a:pt x="245470" y="83191"/>
                  <a:pt x="296873" y="19902"/>
                  <a:pt x="352607" y="14764"/>
                </a:cubicBezTo>
                <a:lnTo>
                  <a:pt x="352607" y="213970"/>
                </a:lnTo>
                <a:close/>
                <a:moveTo>
                  <a:pt x="212502" y="196989"/>
                </a:moveTo>
                <a:cubicBezTo>
                  <a:pt x="256695" y="216891"/>
                  <a:pt x="303751" y="227411"/>
                  <a:pt x="352607" y="228346"/>
                </a:cubicBezTo>
                <a:lnTo>
                  <a:pt x="352607" y="346447"/>
                </a:lnTo>
                <a:lnTo>
                  <a:pt x="192715" y="346447"/>
                </a:lnTo>
                <a:cubicBezTo>
                  <a:pt x="193694" y="294282"/>
                  <a:pt x="200486" y="242952"/>
                  <a:pt x="212502" y="196989"/>
                </a:cubicBezTo>
                <a:close/>
                <a:moveTo>
                  <a:pt x="352607" y="360838"/>
                </a:moveTo>
                <a:lnTo>
                  <a:pt x="352607" y="491257"/>
                </a:lnTo>
                <a:cubicBezTo>
                  <a:pt x="303780" y="492193"/>
                  <a:pt x="256724" y="502727"/>
                  <a:pt x="212502" y="522628"/>
                </a:cubicBezTo>
                <a:cubicBezTo>
                  <a:pt x="199536" y="473082"/>
                  <a:pt x="192658" y="417377"/>
                  <a:pt x="192586" y="360838"/>
                </a:cubicBezTo>
                <a:lnTo>
                  <a:pt x="352607" y="360838"/>
                </a:lnTo>
                <a:close/>
                <a:moveTo>
                  <a:pt x="352607" y="505648"/>
                </a:moveTo>
                <a:lnTo>
                  <a:pt x="352607" y="704868"/>
                </a:lnTo>
                <a:cubicBezTo>
                  <a:pt x="296930" y="699802"/>
                  <a:pt x="245485" y="636499"/>
                  <a:pt x="216373" y="536688"/>
                </a:cubicBezTo>
                <a:cubicBezTo>
                  <a:pt x="259328" y="517031"/>
                  <a:pt x="305090" y="506612"/>
                  <a:pt x="352607" y="505648"/>
                </a:cubicBezTo>
                <a:close/>
                <a:moveTo>
                  <a:pt x="366997" y="346447"/>
                </a:moveTo>
                <a:lnTo>
                  <a:pt x="366997" y="228346"/>
                </a:lnTo>
                <a:cubicBezTo>
                  <a:pt x="415866" y="227396"/>
                  <a:pt x="462952" y="216862"/>
                  <a:pt x="507159" y="196946"/>
                </a:cubicBezTo>
                <a:cubicBezTo>
                  <a:pt x="519175" y="242895"/>
                  <a:pt x="525981" y="294254"/>
                  <a:pt x="526960" y="346447"/>
                </a:cubicBezTo>
                <a:lnTo>
                  <a:pt x="366997" y="346447"/>
                </a:lnTo>
                <a:close/>
                <a:moveTo>
                  <a:pt x="366997" y="213970"/>
                </a:moveTo>
                <a:lnTo>
                  <a:pt x="366997" y="14750"/>
                </a:lnTo>
                <a:cubicBezTo>
                  <a:pt x="422687" y="19772"/>
                  <a:pt x="474147" y="83075"/>
                  <a:pt x="503288" y="182901"/>
                </a:cubicBezTo>
                <a:cubicBezTo>
                  <a:pt x="460347" y="202573"/>
                  <a:pt x="414571" y="213006"/>
                  <a:pt x="366997" y="213970"/>
                </a:cubicBezTo>
                <a:close/>
                <a:moveTo>
                  <a:pt x="366997" y="505648"/>
                </a:moveTo>
                <a:cubicBezTo>
                  <a:pt x="414557" y="506598"/>
                  <a:pt x="460347" y="517045"/>
                  <a:pt x="503302" y="536702"/>
                </a:cubicBezTo>
                <a:cubicBezTo>
                  <a:pt x="474176" y="636499"/>
                  <a:pt x="422745" y="699788"/>
                  <a:pt x="366997" y="704853"/>
                </a:cubicBezTo>
                <a:lnTo>
                  <a:pt x="366997" y="505648"/>
                </a:lnTo>
                <a:close/>
                <a:moveTo>
                  <a:pt x="541350" y="346447"/>
                </a:moveTo>
                <a:cubicBezTo>
                  <a:pt x="540357" y="292023"/>
                  <a:pt x="533133" y="238462"/>
                  <a:pt x="520383" y="190672"/>
                </a:cubicBezTo>
                <a:cubicBezTo>
                  <a:pt x="554503" y="173648"/>
                  <a:pt x="585500" y="151458"/>
                  <a:pt x="612683" y="124563"/>
                </a:cubicBezTo>
                <a:cubicBezTo>
                  <a:pt x="669237" y="185319"/>
                  <a:pt x="701759" y="263573"/>
                  <a:pt x="704925" y="346447"/>
                </a:cubicBezTo>
                <a:lnTo>
                  <a:pt x="541350" y="346447"/>
                </a:lnTo>
                <a:close/>
                <a:moveTo>
                  <a:pt x="496668" y="42595"/>
                </a:moveTo>
                <a:cubicBezTo>
                  <a:pt x="499215" y="43689"/>
                  <a:pt x="501748" y="44826"/>
                  <a:pt x="504252" y="45992"/>
                </a:cubicBezTo>
                <a:cubicBezTo>
                  <a:pt x="505087" y="46380"/>
                  <a:pt x="505921" y="46783"/>
                  <a:pt x="506756" y="47186"/>
                </a:cubicBezTo>
                <a:cubicBezTo>
                  <a:pt x="508425" y="47963"/>
                  <a:pt x="510080" y="48754"/>
                  <a:pt x="511735" y="49560"/>
                </a:cubicBezTo>
                <a:cubicBezTo>
                  <a:pt x="512742" y="50050"/>
                  <a:pt x="513721" y="50568"/>
                  <a:pt x="514714" y="51057"/>
                </a:cubicBezTo>
                <a:cubicBezTo>
                  <a:pt x="516182" y="51791"/>
                  <a:pt x="517649" y="52525"/>
                  <a:pt x="519117" y="53287"/>
                </a:cubicBezTo>
                <a:cubicBezTo>
                  <a:pt x="520168" y="53834"/>
                  <a:pt x="521218" y="54410"/>
                  <a:pt x="522269" y="54957"/>
                </a:cubicBezTo>
                <a:cubicBezTo>
                  <a:pt x="523650" y="55691"/>
                  <a:pt x="525032" y="56425"/>
                  <a:pt x="526399" y="57173"/>
                </a:cubicBezTo>
                <a:cubicBezTo>
                  <a:pt x="527478" y="57763"/>
                  <a:pt x="528543" y="58367"/>
                  <a:pt x="529608" y="58972"/>
                </a:cubicBezTo>
                <a:cubicBezTo>
                  <a:pt x="530932" y="59720"/>
                  <a:pt x="532270" y="60468"/>
                  <a:pt x="533579" y="61245"/>
                </a:cubicBezTo>
                <a:cubicBezTo>
                  <a:pt x="534659" y="61878"/>
                  <a:pt x="535724" y="62512"/>
                  <a:pt x="536788" y="63159"/>
                </a:cubicBezTo>
                <a:cubicBezTo>
                  <a:pt x="538084" y="63922"/>
                  <a:pt x="539364" y="64699"/>
                  <a:pt x="540645" y="65490"/>
                </a:cubicBezTo>
                <a:cubicBezTo>
                  <a:pt x="541724" y="66152"/>
                  <a:pt x="542789" y="66829"/>
                  <a:pt x="543854" y="67505"/>
                </a:cubicBezTo>
                <a:cubicBezTo>
                  <a:pt x="545106" y="68297"/>
                  <a:pt x="546358" y="69088"/>
                  <a:pt x="547610" y="69894"/>
                </a:cubicBezTo>
                <a:cubicBezTo>
                  <a:pt x="548675" y="70585"/>
                  <a:pt x="549740" y="71290"/>
                  <a:pt x="550805" y="71995"/>
                </a:cubicBezTo>
                <a:cubicBezTo>
                  <a:pt x="552028" y="72815"/>
                  <a:pt x="553251" y="73635"/>
                  <a:pt x="554474" y="74456"/>
                </a:cubicBezTo>
                <a:cubicBezTo>
                  <a:pt x="555525" y="75175"/>
                  <a:pt x="556575" y="75909"/>
                  <a:pt x="557626" y="76643"/>
                </a:cubicBezTo>
                <a:cubicBezTo>
                  <a:pt x="558834" y="77492"/>
                  <a:pt x="560029" y="78341"/>
                  <a:pt x="561223" y="79190"/>
                </a:cubicBezTo>
                <a:cubicBezTo>
                  <a:pt x="562259" y="79938"/>
                  <a:pt x="563296" y="80687"/>
                  <a:pt x="564332" y="81449"/>
                </a:cubicBezTo>
                <a:cubicBezTo>
                  <a:pt x="565512" y="82327"/>
                  <a:pt x="566692" y="83205"/>
                  <a:pt x="567872" y="84097"/>
                </a:cubicBezTo>
                <a:cubicBezTo>
                  <a:pt x="568893" y="84874"/>
                  <a:pt x="569915" y="85651"/>
                  <a:pt x="570922" y="86428"/>
                </a:cubicBezTo>
                <a:cubicBezTo>
                  <a:pt x="572088" y="87335"/>
                  <a:pt x="573254" y="88242"/>
                  <a:pt x="574405" y="89163"/>
                </a:cubicBezTo>
                <a:cubicBezTo>
                  <a:pt x="575398" y="89954"/>
                  <a:pt x="576405" y="90745"/>
                  <a:pt x="577384" y="91551"/>
                </a:cubicBezTo>
                <a:cubicBezTo>
                  <a:pt x="578535" y="92487"/>
                  <a:pt x="579686" y="93451"/>
                  <a:pt x="580837" y="94401"/>
                </a:cubicBezTo>
                <a:cubicBezTo>
                  <a:pt x="581801" y="95206"/>
                  <a:pt x="582780" y="96027"/>
                  <a:pt x="583744" y="96847"/>
                </a:cubicBezTo>
                <a:cubicBezTo>
                  <a:pt x="584895" y="97826"/>
                  <a:pt x="586032" y="98818"/>
                  <a:pt x="587169" y="99826"/>
                </a:cubicBezTo>
                <a:cubicBezTo>
                  <a:pt x="588104" y="100646"/>
                  <a:pt x="589054" y="101466"/>
                  <a:pt x="589990" y="102301"/>
                </a:cubicBezTo>
                <a:cubicBezTo>
                  <a:pt x="591141" y="103323"/>
                  <a:pt x="592263" y="104373"/>
                  <a:pt x="593400" y="105409"/>
                </a:cubicBezTo>
                <a:cubicBezTo>
                  <a:pt x="594307" y="106244"/>
                  <a:pt x="595213" y="107064"/>
                  <a:pt x="596105" y="107899"/>
                </a:cubicBezTo>
                <a:cubicBezTo>
                  <a:pt x="597257" y="108992"/>
                  <a:pt x="598408" y="110100"/>
                  <a:pt x="599545" y="111194"/>
                </a:cubicBezTo>
                <a:cubicBezTo>
                  <a:pt x="600394" y="112014"/>
                  <a:pt x="601257" y="112835"/>
                  <a:pt x="602092" y="113655"/>
                </a:cubicBezTo>
                <a:cubicBezTo>
                  <a:pt x="602279" y="113842"/>
                  <a:pt x="602466" y="114029"/>
                  <a:pt x="602653" y="114216"/>
                </a:cubicBezTo>
                <a:cubicBezTo>
                  <a:pt x="577182" y="139428"/>
                  <a:pt x="548214" y="160337"/>
                  <a:pt x="516397" y="176541"/>
                </a:cubicBezTo>
                <a:cubicBezTo>
                  <a:pt x="501302" y="125700"/>
                  <a:pt x="480033" y="82845"/>
                  <a:pt x="454648" y="52223"/>
                </a:cubicBezTo>
                <a:cubicBezTo>
                  <a:pt x="443510" y="38782"/>
                  <a:pt x="431667" y="27845"/>
                  <a:pt x="419349" y="19499"/>
                </a:cubicBezTo>
                <a:cubicBezTo>
                  <a:pt x="445885" y="24133"/>
                  <a:pt x="471744" y="31831"/>
                  <a:pt x="496668" y="42595"/>
                </a:cubicBezTo>
                <a:close/>
                <a:moveTo>
                  <a:pt x="419392" y="700076"/>
                </a:moveTo>
                <a:cubicBezTo>
                  <a:pt x="431710" y="691744"/>
                  <a:pt x="443539" y="680807"/>
                  <a:pt x="454677" y="667366"/>
                </a:cubicBezTo>
                <a:cubicBezTo>
                  <a:pt x="480062" y="636744"/>
                  <a:pt x="501316" y="593875"/>
                  <a:pt x="516426" y="543034"/>
                </a:cubicBezTo>
                <a:cubicBezTo>
                  <a:pt x="548243" y="559237"/>
                  <a:pt x="577197" y="580147"/>
                  <a:pt x="602682" y="605358"/>
                </a:cubicBezTo>
                <a:cubicBezTo>
                  <a:pt x="602509" y="605531"/>
                  <a:pt x="602322" y="605718"/>
                  <a:pt x="602149" y="605891"/>
                </a:cubicBezTo>
                <a:cubicBezTo>
                  <a:pt x="601272" y="606754"/>
                  <a:pt x="600379" y="607603"/>
                  <a:pt x="599487" y="608467"/>
                </a:cubicBezTo>
                <a:cubicBezTo>
                  <a:pt x="598379" y="609532"/>
                  <a:pt x="597271" y="610611"/>
                  <a:pt x="596149" y="611661"/>
                </a:cubicBezTo>
                <a:cubicBezTo>
                  <a:pt x="595228" y="612525"/>
                  <a:pt x="594307" y="613374"/>
                  <a:pt x="593386" y="614223"/>
                </a:cubicBezTo>
                <a:cubicBezTo>
                  <a:pt x="592278" y="615245"/>
                  <a:pt x="591155" y="616266"/>
                  <a:pt x="590033" y="617274"/>
                </a:cubicBezTo>
                <a:cubicBezTo>
                  <a:pt x="589083" y="618123"/>
                  <a:pt x="588133" y="618957"/>
                  <a:pt x="587183" y="619792"/>
                </a:cubicBezTo>
                <a:cubicBezTo>
                  <a:pt x="586061" y="620785"/>
                  <a:pt x="584939" y="621763"/>
                  <a:pt x="583802" y="622728"/>
                </a:cubicBezTo>
                <a:cubicBezTo>
                  <a:pt x="582838" y="623562"/>
                  <a:pt x="581845" y="624368"/>
                  <a:pt x="580866" y="625188"/>
                </a:cubicBezTo>
                <a:cubicBezTo>
                  <a:pt x="579729" y="626138"/>
                  <a:pt x="578592" y="627088"/>
                  <a:pt x="577441" y="628023"/>
                </a:cubicBezTo>
                <a:cubicBezTo>
                  <a:pt x="576448" y="628829"/>
                  <a:pt x="575441" y="629635"/>
                  <a:pt x="574448" y="630426"/>
                </a:cubicBezTo>
                <a:cubicBezTo>
                  <a:pt x="573297" y="631347"/>
                  <a:pt x="572131" y="632254"/>
                  <a:pt x="570966" y="633161"/>
                </a:cubicBezTo>
                <a:cubicBezTo>
                  <a:pt x="569958" y="633952"/>
                  <a:pt x="568936" y="634729"/>
                  <a:pt x="567915" y="635492"/>
                </a:cubicBezTo>
                <a:cubicBezTo>
                  <a:pt x="566749" y="636384"/>
                  <a:pt x="565569" y="637262"/>
                  <a:pt x="564389" y="638125"/>
                </a:cubicBezTo>
                <a:cubicBezTo>
                  <a:pt x="563353" y="638888"/>
                  <a:pt x="562317" y="639636"/>
                  <a:pt x="561281" y="640399"/>
                </a:cubicBezTo>
                <a:cubicBezTo>
                  <a:pt x="560086" y="641262"/>
                  <a:pt x="558892" y="642111"/>
                  <a:pt x="557683" y="642946"/>
                </a:cubicBezTo>
                <a:cubicBezTo>
                  <a:pt x="556633" y="643680"/>
                  <a:pt x="555582" y="644414"/>
                  <a:pt x="554532" y="645133"/>
                </a:cubicBezTo>
                <a:cubicBezTo>
                  <a:pt x="553309" y="645968"/>
                  <a:pt x="552085" y="646788"/>
                  <a:pt x="550862" y="647608"/>
                </a:cubicBezTo>
                <a:cubicBezTo>
                  <a:pt x="549797" y="648314"/>
                  <a:pt x="548747" y="649019"/>
                  <a:pt x="547682" y="649710"/>
                </a:cubicBezTo>
                <a:cubicBezTo>
                  <a:pt x="546430" y="650515"/>
                  <a:pt x="545178" y="651321"/>
                  <a:pt x="543926" y="652113"/>
                </a:cubicBezTo>
                <a:cubicBezTo>
                  <a:pt x="542861" y="652789"/>
                  <a:pt x="541796" y="653465"/>
                  <a:pt x="540717" y="654113"/>
                </a:cubicBezTo>
                <a:cubicBezTo>
                  <a:pt x="539436" y="654904"/>
                  <a:pt x="538156" y="655667"/>
                  <a:pt x="536860" y="656444"/>
                </a:cubicBezTo>
                <a:cubicBezTo>
                  <a:pt x="535781" y="657092"/>
                  <a:pt x="534716" y="657725"/>
                  <a:pt x="533637" y="658358"/>
                </a:cubicBezTo>
                <a:cubicBezTo>
                  <a:pt x="532328" y="659121"/>
                  <a:pt x="530989" y="659869"/>
                  <a:pt x="529665" y="660617"/>
                </a:cubicBezTo>
                <a:cubicBezTo>
                  <a:pt x="528600" y="661222"/>
                  <a:pt x="527536" y="661826"/>
                  <a:pt x="526456" y="662416"/>
                </a:cubicBezTo>
                <a:cubicBezTo>
                  <a:pt x="525075" y="663179"/>
                  <a:pt x="523693" y="663913"/>
                  <a:pt x="522297" y="664647"/>
                </a:cubicBezTo>
                <a:cubicBezTo>
                  <a:pt x="521261" y="665208"/>
                  <a:pt x="520211" y="665769"/>
                  <a:pt x="519175" y="666316"/>
                </a:cubicBezTo>
                <a:cubicBezTo>
                  <a:pt x="517707" y="667079"/>
                  <a:pt x="516239" y="667813"/>
                  <a:pt x="514757" y="668561"/>
                </a:cubicBezTo>
                <a:cubicBezTo>
                  <a:pt x="513764" y="669064"/>
                  <a:pt x="512785" y="669568"/>
                  <a:pt x="511792" y="670057"/>
                </a:cubicBezTo>
                <a:cubicBezTo>
                  <a:pt x="510138" y="670863"/>
                  <a:pt x="508468" y="671655"/>
                  <a:pt x="506799" y="672432"/>
                </a:cubicBezTo>
                <a:cubicBezTo>
                  <a:pt x="505964" y="672820"/>
                  <a:pt x="505144" y="673223"/>
                  <a:pt x="504295" y="673612"/>
                </a:cubicBezTo>
                <a:cubicBezTo>
                  <a:pt x="501777" y="674763"/>
                  <a:pt x="499258" y="675900"/>
                  <a:pt x="496711" y="677008"/>
                </a:cubicBezTo>
                <a:cubicBezTo>
                  <a:pt x="471759" y="687786"/>
                  <a:pt x="445928" y="695471"/>
                  <a:pt x="419392" y="70007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51" name="Google Shape;4151;p33"/>
          <p:cNvSpPr/>
          <p:nvPr/>
        </p:nvSpPr>
        <p:spPr>
          <a:xfrm>
            <a:off x="747529" y="3827906"/>
            <a:ext cx="289695" cy="415967"/>
          </a:xfrm>
          <a:custGeom>
            <a:rect b="b" l="l" r="r" t="t"/>
            <a:pathLst>
              <a:path extrusionOk="0" h="831934" w="579389">
                <a:moveTo>
                  <a:pt x="573495" y="783379"/>
                </a:moveTo>
                <a:cubicBezTo>
                  <a:pt x="426021" y="720446"/>
                  <a:pt x="330723" y="576227"/>
                  <a:pt x="330723" y="415967"/>
                </a:cubicBezTo>
                <a:cubicBezTo>
                  <a:pt x="330723" y="255707"/>
                  <a:pt x="426021" y="111488"/>
                  <a:pt x="573495" y="48556"/>
                </a:cubicBezTo>
                <a:cubicBezTo>
                  <a:pt x="577108" y="47008"/>
                  <a:pt x="579422" y="43480"/>
                  <a:pt x="579389" y="39570"/>
                </a:cubicBezTo>
                <a:cubicBezTo>
                  <a:pt x="579356" y="35660"/>
                  <a:pt x="576992" y="32165"/>
                  <a:pt x="573362" y="30684"/>
                </a:cubicBezTo>
                <a:cubicBezTo>
                  <a:pt x="523433" y="10333"/>
                  <a:pt x="470540" y="0"/>
                  <a:pt x="416181" y="0"/>
                </a:cubicBezTo>
                <a:cubicBezTo>
                  <a:pt x="306433" y="0"/>
                  <a:pt x="202878" y="42316"/>
                  <a:pt x="124579" y="119159"/>
                </a:cubicBezTo>
                <a:cubicBezTo>
                  <a:pt x="46396" y="195903"/>
                  <a:pt x="2177" y="298422"/>
                  <a:pt x="80" y="407814"/>
                </a:cubicBezTo>
                <a:cubicBezTo>
                  <a:pt x="-1036" y="465505"/>
                  <a:pt x="9586" y="521615"/>
                  <a:pt x="31629" y="574597"/>
                </a:cubicBezTo>
                <a:cubicBezTo>
                  <a:pt x="52873" y="625648"/>
                  <a:pt x="83673" y="671425"/>
                  <a:pt x="123164" y="710662"/>
                </a:cubicBezTo>
                <a:cubicBezTo>
                  <a:pt x="162671" y="749899"/>
                  <a:pt x="208672" y="780400"/>
                  <a:pt x="259900" y="801317"/>
                </a:cubicBezTo>
                <a:cubicBezTo>
                  <a:pt x="309713" y="821651"/>
                  <a:pt x="362223" y="831934"/>
                  <a:pt x="416131" y="831934"/>
                </a:cubicBezTo>
                <a:cubicBezTo>
                  <a:pt x="419744" y="831934"/>
                  <a:pt x="423374" y="831885"/>
                  <a:pt x="426986" y="831801"/>
                </a:cubicBezTo>
                <a:cubicBezTo>
                  <a:pt x="477565" y="830503"/>
                  <a:pt x="526812" y="820237"/>
                  <a:pt x="573345" y="801250"/>
                </a:cubicBezTo>
                <a:cubicBezTo>
                  <a:pt x="576975" y="799769"/>
                  <a:pt x="579339" y="796292"/>
                  <a:pt x="579372" y="792381"/>
                </a:cubicBezTo>
                <a:cubicBezTo>
                  <a:pt x="579406" y="788454"/>
                  <a:pt x="577108" y="784926"/>
                  <a:pt x="573495" y="783379"/>
                </a:cubicBezTo>
                <a:close/>
                <a:moveTo>
                  <a:pt x="426570" y="815161"/>
                </a:moveTo>
                <a:cubicBezTo>
                  <a:pt x="371163" y="816559"/>
                  <a:pt x="317205" y="806725"/>
                  <a:pt x="266193" y="785908"/>
                </a:cubicBezTo>
                <a:cubicBezTo>
                  <a:pt x="217013" y="765840"/>
                  <a:pt x="172843" y="736537"/>
                  <a:pt x="134901" y="698864"/>
                </a:cubicBezTo>
                <a:cubicBezTo>
                  <a:pt x="96959" y="661191"/>
                  <a:pt x="67390" y="617228"/>
                  <a:pt x="46996" y="568223"/>
                </a:cubicBezTo>
                <a:cubicBezTo>
                  <a:pt x="25835" y="517372"/>
                  <a:pt x="15663" y="463524"/>
                  <a:pt x="16728" y="408146"/>
                </a:cubicBezTo>
                <a:cubicBezTo>
                  <a:pt x="18743" y="303131"/>
                  <a:pt x="61197" y="204722"/>
                  <a:pt x="136266" y="131057"/>
                </a:cubicBezTo>
                <a:cubicBezTo>
                  <a:pt x="211402" y="57275"/>
                  <a:pt x="310828" y="16640"/>
                  <a:pt x="416181" y="16640"/>
                </a:cubicBezTo>
                <a:cubicBezTo>
                  <a:pt x="462798" y="16640"/>
                  <a:pt x="508282" y="24544"/>
                  <a:pt x="551619" y="40169"/>
                </a:cubicBezTo>
                <a:cubicBezTo>
                  <a:pt x="406775" y="108959"/>
                  <a:pt x="314075" y="254659"/>
                  <a:pt x="314075" y="415967"/>
                </a:cubicBezTo>
                <a:cubicBezTo>
                  <a:pt x="314075" y="577276"/>
                  <a:pt x="406775" y="722992"/>
                  <a:pt x="551619" y="791765"/>
                </a:cubicBezTo>
                <a:cubicBezTo>
                  <a:pt x="511562" y="806209"/>
                  <a:pt x="469574" y="814063"/>
                  <a:pt x="426570" y="81516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52" name="Google Shape;4152;p33"/>
          <p:cNvSpPr/>
          <p:nvPr/>
        </p:nvSpPr>
        <p:spPr>
          <a:xfrm>
            <a:off x="1314947" y="3862553"/>
            <a:ext cx="371993" cy="371993"/>
          </a:xfrm>
          <a:custGeom>
            <a:rect b="b" l="l" r="r" t="t"/>
            <a:pathLst>
              <a:path extrusionOk="0" h="743985" w="743985">
                <a:moveTo>
                  <a:pt x="635029" y="108957"/>
                </a:moveTo>
                <a:cubicBezTo>
                  <a:pt x="564775" y="38687"/>
                  <a:pt x="471356" y="0"/>
                  <a:pt x="371993" y="0"/>
                </a:cubicBezTo>
                <a:cubicBezTo>
                  <a:pt x="272630" y="0"/>
                  <a:pt x="179211" y="38687"/>
                  <a:pt x="108957" y="108957"/>
                </a:cubicBezTo>
                <a:cubicBezTo>
                  <a:pt x="38702" y="179226"/>
                  <a:pt x="0" y="272630"/>
                  <a:pt x="0" y="371993"/>
                </a:cubicBezTo>
                <a:cubicBezTo>
                  <a:pt x="0" y="471356"/>
                  <a:pt x="38687" y="564775"/>
                  <a:pt x="108957" y="635029"/>
                </a:cubicBezTo>
                <a:cubicBezTo>
                  <a:pt x="179226" y="705283"/>
                  <a:pt x="272630" y="743986"/>
                  <a:pt x="371993" y="743986"/>
                </a:cubicBezTo>
                <a:cubicBezTo>
                  <a:pt x="471356" y="743986"/>
                  <a:pt x="564775" y="705298"/>
                  <a:pt x="635029" y="635029"/>
                </a:cubicBezTo>
                <a:cubicBezTo>
                  <a:pt x="705283" y="564760"/>
                  <a:pt x="743986" y="471356"/>
                  <a:pt x="743986" y="371993"/>
                </a:cubicBezTo>
                <a:cubicBezTo>
                  <a:pt x="743986" y="272630"/>
                  <a:pt x="705298" y="179211"/>
                  <a:pt x="635029" y="108957"/>
                </a:cubicBezTo>
                <a:close/>
                <a:moveTo>
                  <a:pt x="624497" y="624497"/>
                </a:moveTo>
                <a:cubicBezTo>
                  <a:pt x="557043" y="691950"/>
                  <a:pt x="467378" y="729089"/>
                  <a:pt x="371993" y="729089"/>
                </a:cubicBezTo>
                <a:cubicBezTo>
                  <a:pt x="276607" y="729089"/>
                  <a:pt x="186927" y="691950"/>
                  <a:pt x="119489" y="624497"/>
                </a:cubicBezTo>
                <a:cubicBezTo>
                  <a:pt x="52035" y="557058"/>
                  <a:pt x="14897" y="467378"/>
                  <a:pt x="14897" y="371993"/>
                </a:cubicBezTo>
                <a:cubicBezTo>
                  <a:pt x="14897" y="276607"/>
                  <a:pt x="52035" y="186927"/>
                  <a:pt x="119489" y="119489"/>
                </a:cubicBezTo>
                <a:cubicBezTo>
                  <a:pt x="186942" y="52035"/>
                  <a:pt x="276607" y="14897"/>
                  <a:pt x="371993" y="14897"/>
                </a:cubicBezTo>
                <a:cubicBezTo>
                  <a:pt x="467378" y="14897"/>
                  <a:pt x="557058" y="52035"/>
                  <a:pt x="624497" y="119489"/>
                </a:cubicBezTo>
                <a:cubicBezTo>
                  <a:pt x="691950" y="186942"/>
                  <a:pt x="729089" y="276607"/>
                  <a:pt x="729089" y="371993"/>
                </a:cubicBezTo>
                <a:cubicBezTo>
                  <a:pt x="729089" y="467378"/>
                  <a:pt x="691950" y="557058"/>
                  <a:pt x="624497" y="624497"/>
                </a:cubicBezTo>
                <a:close/>
                <a:moveTo>
                  <a:pt x="379441" y="664197"/>
                </a:moveTo>
                <a:lnTo>
                  <a:pt x="379441" y="705939"/>
                </a:lnTo>
                <a:cubicBezTo>
                  <a:pt x="379441" y="710050"/>
                  <a:pt x="376104" y="713387"/>
                  <a:pt x="371993" y="713387"/>
                </a:cubicBezTo>
                <a:cubicBezTo>
                  <a:pt x="367881" y="713387"/>
                  <a:pt x="364544" y="710050"/>
                  <a:pt x="364544" y="705939"/>
                </a:cubicBezTo>
                <a:lnTo>
                  <a:pt x="364544" y="664197"/>
                </a:lnTo>
                <a:cubicBezTo>
                  <a:pt x="364544" y="660086"/>
                  <a:pt x="367881" y="656749"/>
                  <a:pt x="371993" y="656749"/>
                </a:cubicBezTo>
                <a:cubicBezTo>
                  <a:pt x="376104" y="656749"/>
                  <a:pt x="379441" y="660086"/>
                  <a:pt x="379441" y="664197"/>
                </a:cubicBezTo>
                <a:close/>
                <a:moveTo>
                  <a:pt x="545424" y="657494"/>
                </a:moveTo>
                <a:cubicBezTo>
                  <a:pt x="547479" y="661054"/>
                  <a:pt x="546258" y="665613"/>
                  <a:pt x="542698" y="667668"/>
                </a:cubicBezTo>
                <a:cubicBezTo>
                  <a:pt x="541521" y="668354"/>
                  <a:pt x="540240" y="668666"/>
                  <a:pt x="538973" y="668666"/>
                </a:cubicBezTo>
                <a:cubicBezTo>
                  <a:pt x="536396" y="668666"/>
                  <a:pt x="533893" y="667326"/>
                  <a:pt x="532523" y="664942"/>
                </a:cubicBezTo>
                <a:lnTo>
                  <a:pt x="511667" y="628832"/>
                </a:lnTo>
                <a:cubicBezTo>
                  <a:pt x="509611" y="625272"/>
                  <a:pt x="510833" y="620713"/>
                  <a:pt x="514393" y="618657"/>
                </a:cubicBezTo>
                <a:cubicBezTo>
                  <a:pt x="517954" y="616602"/>
                  <a:pt x="522512" y="617823"/>
                  <a:pt x="524568" y="621383"/>
                </a:cubicBezTo>
                <a:lnTo>
                  <a:pt x="545424" y="657494"/>
                </a:lnTo>
                <a:close/>
                <a:moveTo>
                  <a:pt x="667668" y="542698"/>
                </a:moveTo>
                <a:cubicBezTo>
                  <a:pt x="666283" y="545081"/>
                  <a:pt x="663780" y="546422"/>
                  <a:pt x="661218" y="546422"/>
                </a:cubicBezTo>
                <a:cubicBezTo>
                  <a:pt x="659952" y="546422"/>
                  <a:pt x="658671" y="546094"/>
                  <a:pt x="657494" y="545424"/>
                </a:cubicBezTo>
                <a:lnTo>
                  <a:pt x="621383" y="524568"/>
                </a:lnTo>
                <a:cubicBezTo>
                  <a:pt x="617823" y="522512"/>
                  <a:pt x="616602" y="517954"/>
                  <a:pt x="618657" y="514393"/>
                </a:cubicBezTo>
                <a:cubicBezTo>
                  <a:pt x="620713" y="510833"/>
                  <a:pt x="625272" y="509611"/>
                  <a:pt x="628832" y="511667"/>
                </a:cubicBezTo>
                <a:lnTo>
                  <a:pt x="664942" y="532523"/>
                </a:lnTo>
                <a:cubicBezTo>
                  <a:pt x="668503" y="534579"/>
                  <a:pt x="669724" y="539137"/>
                  <a:pt x="667668" y="542698"/>
                </a:cubicBezTo>
                <a:close/>
                <a:moveTo>
                  <a:pt x="713402" y="371993"/>
                </a:moveTo>
                <a:cubicBezTo>
                  <a:pt x="713402" y="376104"/>
                  <a:pt x="710065" y="379441"/>
                  <a:pt x="705954" y="379441"/>
                </a:cubicBezTo>
                <a:lnTo>
                  <a:pt x="664212" y="379441"/>
                </a:lnTo>
                <a:cubicBezTo>
                  <a:pt x="660101" y="379441"/>
                  <a:pt x="656764" y="376104"/>
                  <a:pt x="656764" y="371993"/>
                </a:cubicBezTo>
                <a:cubicBezTo>
                  <a:pt x="656764" y="367881"/>
                  <a:pt x="660101" y="364544"/>
                  <a:pt x="664212" y="364544"/>
                </a:cubicBezTo>
                <a:lnTo>
                  <a:pt x="705954" y="364544"/>
                </a:lnTo>
                <a:cubicBezTo>
                  <a:pt x="710065" y="364544"/>
                  <a:pt x="713402" y="367881"/>
                  <a:pt x="713402" y="371993"/>
                </a:cubicBezTo>
                <a:close/>
                <a:moveTo>
                  <a:pt x="618642" y="229592"/>
                </a:moveTo>
                <a:cubicBezTo>
                  <a:pt x="616587" y="226032"/>
                  <a:pt x="617808" y="221474"/>
                  <a:pt x="621369" y="219418"/>
                </a:cubicBezTo>
                <a:lnTo>
                  <a:pt x="657479" y="198562"/>
                </a:lnTo>
                <a:cubicBezTo>
                  <a:pt x="661039" y="196506"/>
                  <a:pt x="665598" y="197728"/>
                  <a:pt x="667653" y="201288"/>
                </a:cubicBezTo>
                <a:cubicBezTo>
                  <a:pt x="669709" y="204849"/>
                  <a:pt x="668488" y="209407"/>
                  <a:pt x="664927" y="211463"/>
                </a:cubicBezTo>
                <a:lnTo>
                  <a:pt x="628817" y="232319"/>
                </a:lnTo>
                <a:cubicBezTo>
                  <a:pt x="627640" y="232989"/>
                  <a:pt x="626359" y="233317"/>
                  <a:pt x="625093" y="233317"/>
                </a:cubicBezTo>
                <a:cubicBezTo>
                  <a:pt x="622531" y="233317"/>
                  <a:pt x="620028" y="231976"/>
                  <a:pt x="618642" y="229592"/>
                </a:cubicBezTo>
                <a:close/>
                <a:moveTo>
                  <a:pt x="545424" y="86492"/>
                </a:moveTo>
                <a:lnTo>
                  <a:pt x="524568" y="122602"/>
                </a:lnTo>
                <a:cubicBezTo>
                  <a:pt x="523182" y="124986"/>
                  <a:pt x="520680" y="126327"/>
                  <a:pt x="518117" y="126327"/>
                </a:cubicBezTo>
                <a:cubicBezTo>
                  <a:pt x="516851" y="126327"/>
                  <a:pt x="515570" y="125999"/>
                  <a:pt x="514393" y="125328"/>
                </a:cubicBezTo>
                <a:cubicBezTo>
                  <a:pt x="510833" y="123273"/>
                  <a:pt x="509611" y="118714"/>
                  <a:pt x="511667" y="115154"/>
                </a:cubicBezTo>
                <a:lnTo>
                  <a:pt x="532523" y="79043"/>
                </a:lnTo>
                <a:cubicBezTo>
                  <a:pt x="534579" y="75483"/>
                  <a:pt x="539137" y="74262"/>
                  <a:pt x="542698" y="76317"/>
                </a:cubicBezTo>
                <a:cubicBezTo>
                  <a:pt x="546258" y="78373"/>
                  <a:pt x="547479" y="82932"/>
                  <a:pt x="545424" y="86492"/>
                </a:cubicBezTo>
                <a:close/>
                <a:moveTo>
                  <a:pt x="364544" y="79788"/>
                </a:moveTo>
                <a:lnTo>
                  <a:pt x="364544" y="38047"/>
                </a:lnTo>
                <a:cubicBezTo>
                  <a:pt x="364544" y="33935"/>
                  <a:pt x="367881" y="30598"/>
                  <a:pt x="371993" y="30598"/>
                </a:cubicBezTo>
                <a:cubicBezTo>
                  <a:pt x="376104" y="30598"/>
                  <a:pt x="379441" y="33935"/>
                  <a:pt x="379441" y="38047"/>
                </a:cubicBezTo>
                <a:lnTo>
                  <a:pt x="379441" y="79788"/>
                </a:lnTo>
                <a:cubicBezTo>
                  <a:pt x="379441" y="83900"/>
                  <a:pt x="376104" y="87237"/>
                  <a:pt x="371993" y="87237"/>
                </a:cubicBezTo>
                <a:cubicBezTo>
                  <a:pt x="367881" y="87237"/>
                  <a:pt x="364544" y="83900"/>
                  <a:pt x="364544" y="79788"/>
                </a:cubicBezTo>
                <a:close/>
                <a:moveTo>
                  <a:pt x="232319" y="115169"/>
                </a:moveTo>
                <a:cubicBezTo>
                  <a:pt x="234374" y="118729"/>
                  <a:pt x="233153" y="123288"/>
                  <a:pt x="229592" y="125343"/>
                </a:cubicBezTo>
                <a:cubicBezTo>
                  <a:pt x="228416" y="126014"/>
                  <a:pt x="227134" y="126341"/>
                  <a:pt x="225868" y="126341"/>
                </a:cubicBezTo>
                <a:cubicBezTo>
                  <a:pt x="223291" y="126341"/>
                  <a:pt x="220788" y="125001"/>
                  <a:pt x="219418" y="122617"/>
                </a:cubicBezTo>
                <a:lnTo>
                  <a:pt x="198562" y="86507"/>
                </a:lnTo>
                <a:cubicBezTo>
                  <a:pt x="196506" y="82946"/>
                  <a:pt x="197728" y="78388"/>
                  <a:pt x="201288" y="76332"/>
                </a:cubicBezTo>
                <a:cubicBezTo>
                  <a:pt x="204849" y="74276"/>
                  <a:pt x="209407" y="75498"/>
                  <a:pt x="211463" y="79058"/>
                </a:cubicBezTo>
                <a:lnTo>
                  <a:pt x="232319" y="115169"/>
                </a:lnTo>
                <a:close/>
                <a:moveTo>
                  <a:pt x="125343" y="229592"/>
                </a:moveTo>
                <a:cubicBezTo>
                  <a:pt x="123958" y="231976"/>
                  <a:pt x="121455" y="233317"/>
                  <a:pt x="118893" y="233317"/>
                </a:cubicBezTo>
                <a:cubicBezTo>
                  <a:pt x="117627" y="233317"/>
                  <a:pt x="116346" y="232989"/>
                  <a:pt x="115169" y="232319"/>
                </a:cubicBezTo>
                <a:lnTo>
                  <a:pt x="79058" y="211463"/>
                </a:lnTo>
                <a:cubicBezTo>
                  <a:pt x="75498" y="209407"/>
                  <a:pt x="74276" y="204849"/>
                  <a:pt x="76332" y="201288"/>
                </a:cubicBezTo>
                <a:cubicBezTo>
                  <a:pt x="78388" y="197728"/>
                  <a:pt x="82946" y="196506"/>
                  <a:pt x="86507" y="198562"/>
                </a:cubicBezTo>
                <a:lnTo>
                  <a:pt x="122617" y="219418"/>
                </a:lnTo>
                <a:cubicBezTo>
                  <a:pt x="126178" y="221474"/>
                  <a:pt x="127399" y="226032"/>
                  <a:pt x="125343" y="229592"/>
                </a:cubicBezTo>
                <a:close/>
                <a:moveTo>
                  <a:pt x="79788" y="379441"/>
                </a:moveTo>
                <a:lnTo>
                  <a:pt x="38047" y="379441"/>
                </a:lnTo>
                <a:cubicBezTo>
                  <a:pt x="33935" y="379441"/>
                  <a:pt x="30598" y="376104"/>
                  <a:pt x="30598" y="371993"/>
                </a:cubicBezTo>
                <a:cubicBezTo>
                  <a:pt x="30598" y="367881"/>
                  <a:pt x="33935" y="364544"/>
                  <a:pt x="38047" y="364544"/>
                </a:cubicBezTo>
                <a:lnTo>
                  <a:pt x="79788" y="364544"/>
                </a:lnTo>
                <a:cubicBezTo>
                  <a:pt x="83900" y="364544"/>
                  <a:pt x="87237" y="367881"/>
                  <a:pt x="87237" y="371993"/>
                </a:cubicBezTo>
                <a:cubicBezTo>
                  <a:pt x="87237" y="376104"/>
                  <a:pt x="83900" y="379441"/>
                  <a:pt x="79788" y="379441"/>
                </a:cubicBezTo>
                <a:close/>
                <a:moveTo>
                  <a:pt x="125343" y="514393"/>
                </a:moveTo>
                <a:cubicBezTo>
                  <a:pt x="127399" y="517954"/>
                  <a:pt x="126178" y="522512"/>
                  <a:pt x="122617" y="524568"/>
                </a:cubicBezTo>
                <a:lnTo>
                  <a:pt x="86507" y="545424"/>
                </a:lnTo>
                <a:cubicBezTo>
                  <a:pt x="85330" y="546109"/>
                  <a:pt x="84049" y="546422"/>
                  <a:pt x="82783" y="546422"/>
                </a:cubicBezTo>
                <a:cubicBezTo>
                  <a:pt x="80205" y="546422"/>
                  <a:pt x="77703" y="545081"/>
                  <a:pt x="76332" y="542698"/>
                </a:cubicBezTo>
                <a:cubicBezTo>
                  <a:pt x="74276" y="539137"/>
                  <a:pt x="75498" y="534579"/>
                  <a:pt x="79058" y="532523"/>
                </a:cubicBezTo>
                <a:lnTo>
                  <a:pt x="115169" y="511667"/>
                </a:lnTo>
                <a:cubicBezTo>
                  <a:pt x="118729" y="509611"/>
                  <a:pt x="123288" y="510833"/>
                  <a:pt x="125343" y="514393"/>
                </a:cubicBezTo>
                <a:close/>
                <a:moveTo>
                  <a:pt x="232319" y="628817"/>
                </a:moveTo>
                <a:lnTo>
                  <a:pt x="211463" y="664927"/>
                </a:lnTo>
                <a:cubicBezTo>
                  <a:pt x="210077" y="667311"/>
                  <a:pt x="207575" y="668652"/>
                  <a:pt x="205012" y="668652"/>
                </a:cubicBezTo>
                <a:cubicBezTo>
                  <a:pt x="203746" y="668652"/>
                  <a:pt x="202465" y="668324"/>
                  <a:pt x="201288" y="667653"/>
                </a:cubicBezTo>
                <a:cubicBezTo>
                  <a:pt x="197728" y="665598"/>
                  <a:pt x="196506" y="661039"/>
                  <a:pt x="198562" y="657479"/>
                </a:cubicBezTo>
                <a:lnTo>
                  <a:pt x="219418" y="621369"/>
                </a:lnTo>
                <a:cubicBezTo>
                  <a:pt x="221474" y="617808"/>
                  <a:pt x="226032" y="616587"/>
                  <a:pt x="229592" y="618642"/>
                </a:cubicBezTo>
                <a:cubicBezTo>
                  <a:pt x="233153" y="620713"/>
                  <a:pt x="234374" y="625257"/>
                  <a:pt x="232319" y="628817"/>
                </a:cubicBezTo>
                <a:close/>
                <a:moveTo>
                  <a:pt x="502878" y="371993"/>
                </a:moveTo>
                <a:cubicBezTo>
                  <a:pt x="502878" y="376104"/>
                  <a:pt x="499541" y="379441"/>
                  <a:pt x="495429" y="379441"/>
                </a:cubicBezTo>
                <a:lnTo>
                  <a:pt x="371993" y="379441"/>
                </a:lnTo>
                <a:cubicBezTo>
                  <a:pt x="367881" y="379441"/>
                  <a:pt x="364544" y="376104"/>
                  <a:pt x="364544" y="371993"/>
                </a:cubicBezTo>
                <a:lnTo>
                  <a:pt x="364544" y="161647"/>
                </a:lnTo>
                <a:cubicBezTo>
                  <a:pt x="364544" y="157536"/>
                  <a:pt x="367881" y="154199"/>
                  <a:pt x="371993" y="154199"/>
                </a:cubicBezTo>
                <a:cubicBezTo>
                  <a:pt x="376104" y="154199"/>
                  <a:pt x="379441" y="157536"/>
                  <a:pt x="379441" y="161647"/>
                </a:cubicBezTo>
                <a:lnTo>
                  <a:pt x="379441" y="364544"/>
                </a:lnTo>
                <a:lnTo>
                  <a:pt x="495429" y="364544"/>
                </a:lnTo>
                <a:cubicBezTo>
                  <a:pt x="499556" y="364544"/>
                  <a:pt x="502878" y="367881"/>
                  <a:pt x="502878" y="37199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53" name="Google Shape;4153;p33"/>
          <p:cNvSpPr/>
          <p:nvPr/>
        </p:nvSpPr>
        <p:spPr>
          <a:xfrm>
            <a:off x="1920095" y="3844329"/>
            <a:ext cx="284685" cy="399186"/>
          </a:xfrm>
          <a:custGeom>
            <a:rect b="b" l="l" r="r" t="t"/>
            <a:pathLst>
              <a:path extrusionOk="0" h="798371" w="569370">
                <a:moveTo>
                  <a:pt x="284683" y="720846"/>
                </a:moveTo>
                <a:lnTo>
                  <a:pt x="370104" y="720846"/>
                </a:lnTo>
                <a:cubicBezTo>
                  <a:pt x="365912" y="764293"/>
                  <a:pt x="329206" y="798372"/>
                  <a:pt x="284700" y="798372"/>
                </a:cubicBezTo>
                <a:cubicBezTo>
                  <a:pt x="240177" y="798372"/>
                  <a:pt x="203454" y="764293"/>
                  <a:pt x="199263" y="720846"/>
                </a:cubicBezTo>
                <a:lnTo>
                  <a:pt x="284683" y="720846"/>
                </a:lnTo>
                <a:close/>
                <a:moveTo>
                  <a:pt x="569268" y="702209"/>
                </a:moveTo>
                <a:cubicBezTo>
                  <a:pt x="562582" y="684803"/>
                  <a:pt x="551938" y="654019"/>
                  <a:pt x="542225" y="612769"/>
                </a:cubicBezTo>
                <a:lnTo>
                  <a:pt x="27142" y="612769"/>
                </a:lnTo>
                <a:cubicBezTo>
                  <a:pt x="17429" y="654019"/>
                  <a:pt x="6784" y="684803"/>
                  <a:pt x="115" y="702209"/>
                </a:cubicBezTo>
                <a:cubicBezTo>
                  <a:pt x="-85" y="702691"/>
                  <a:pt x="-18" y="703141"/>
                  <a:pt x="265" y="703557"/>
                </a:cubicBezTo>
                <a:cubicBezTo>
                  <a:pt x="564" y="703989"/>
                  <a:pt x="963" y="704206"/>
                  <a:pt x="1495" y="704206"/>
                </a:cubicBezTo>
                <a:lnTo>
                  <a:pt x="190548" y="704206"/>
                </a:lnTo>
                <a:lnTo>
                  <a:pt x="284683" y="704206"/>
                </a:lnTo>
                <a:lnTo>
                  <a:pt x="378819" y="704206"/>
                </a:lnTo>
                <a:lnTo>
                  <a:pt x="567871" y="704206"/>
                </a:lnTo>
                <a:cubicBezTo>
                  <a:pt x="568403" y="704206"/>
                  <a:pt x="568802" y="703989"/>
                  <a:pt x="569102" y="703557"/>
                </a:cubicBezTo>
                <a:cubicBezTo>
                  <a:pt x="569384" y="703141"/>
                  <a:pt x="569451" y="702691"/>
                  <a:pt x="569268" y="702209"/>
                </a:cubicBezTo>
                <a:close/>
                <a:moveTo>
                  <a:pt x="284683" y="79622"/>
                </a:moveTo>
                <a:cubicBezTo>
                  <a:pt x="306620" y="79622"/>
                  <a:pt x="324466" y="61768"/>
                  <a:pt x="324466" y="39820"/>
                </a:cubicBezTo>
                <a:cubicBezTo>
                  <a:pt x="324466" y="17871"/>
                  <a:pt x="306620" y="0"/>
                  <a:pt x="284683" y="0"/>
                </a:cubicBezTo>
                <a:cubicBezTo>
                  <a:pt x="262746" y="0"/>
                  <a:pt x="244900" y="17871"/>
                  <a:pt x="244900" y="39820"/>
                </a:cubicBezTo>
                <a:cubicBezTo>
                  <a:pt x="244900" y="61768"/>
                  <a:pt x="262746" y="79622"/>
                  <a:pt x="284683" y="79622"/>
                </a:cubicBezTo>
                <a:close/>
                <a:moveTo>
                  <a:pt x="538483" y="596129"/>
                </a:moveTo>
                <a:cubicBezTo>
                  <a:pt x="528171" y="547873"/>
                  <a:pt x="519755" y="487436"/>
                  <a:pt x="519755" y="418663"/>
                </a:cubicBezTo>
                <a:cubicBezTo>
                  <a:pt x="519755" y="418646"/>
                  <a:pt x="519772" y="418630"/>
                  <a:pt x="519772" y="418613"/>
                </a:cubicBezTo>
                <a:lnTo>
                  <a:pt x="519772" y="331453"/>
                </a:lnTo>
                <a:cubicBezTo>
                  <a:pt x="519772" y="268620"/>
                  <a:pt x="495323" y="209564"/>
                  <a:pt x="450917" y="165152"/>
                </a:cubicBezTo>
                <a:cubicBezTo>
                  <a:pt x="406494" y="120740"/>
                  <a:pt x="347468" y="96263"/>
                  <a:pt x="284683" y="96263"/>
                </a:cubicBezTo>
                <a:cubicBezTo>
                  <a:pt x="155056" y="96263"/>
                  <a:pt x="49594" y="201777"/>
                  <a:pt x="49594" y="331453"/>
                </a:cubicBezTo>
                <a:lnTo>
                  <a:pt x="49594" y="418613"/>
                </a:lnTo>
                <a:cubicBezTo>
                  <a:pt x="49594" y="418630"/>
                  <a:pt x="49611" y="418646"/>
                  <a:pt x="49611" y="418663"/>
                </a:cubicBezTo>
                <a:cubicBezTo>
                  <a:pt x="49611" y="487436"/>
                  <a:pt x="41195" y="547873"/>
                  <a:pt x="30884" y="596129"/>
                </a:cubicBezTo>
                <a:lnTo>
                  <a:pt x="538483" y="59612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54" name="Google Shape;4154;p33"/>
          <p:cNvSpPr/>
          <p:nvPr/>
        </p:nvSpPr>
        <p:spPr>
          <a:xfrm>
            <a:off x="3194701" y="3836009"/>
            <a:ext cx="365307" cy="416175"/>
          </a:xfrm>
          <a:custGeom>
            <a:rect b="b" l="l" r="r" t="t"/>
            <a:pathLst>
              <a:path extrusionOk="0" h="832351" w="730615">
                <a:moveTo>
                  <a:pt x="575244" y="446713"/>
                </a:moveTo>
                <a:cubicBezTo>
                  <a:pt x="567004" y="442144"/>
                  <a:pt x="556594" y="443161"/>
                  <a:pt x="549338" y="449214"/>
                </a:cubicBezTo>
                <a:cubicBezTo>
                  <a:pt x="496591" y="493298"/>
                  <a:pt x="429615" y="517575"/>
                  <a:pt x="360737" y="517575"/>
                </a:cubicBezTo>
                <a:cubicBezTo>
                  <a:pt x="293477" y="517575"/>
                  <a:pt x="227752" y="494315"/>
                  <a:pt x="175639" y="452065"/>
                </a:cubicBezTo>
                <a:cubicBezTo>
                  <a:pt x="168233" y="446063"/>
                  <a:pt x="157740" y="445246"/>
                  <a:pt x="149550" y="450014"/>
                </a:cubicBezTo>
                <a:cubicBezTo>
                  <a:pt x="104876" y="476075"/>
                  <a:pt x="67427" y="513406"/>
                  <a:pt x="41253" y="557991"/>
                </a:cubicBezTo>
                <a:cubicBezTo>
                  <a:pt x="14263" y="603943"/>
                  <a:pt x="0" y="656547"/>
                  <a:pt x="0" y="710119"/>
                </a:cubicBezTo>
                <a:lnTo>
                  <a:pt x="0" y="824014"/>
                </a:lnTo>
                <a:cubicBezTo>
                  <a:pt x="0" y="828616"/>
                  <a:pt x="3737" y="832351"/>
                  <a:pt x="8341" y="832351"/>
                </a:cubicBezTo>
                <a:lnTo>
                  <a:pt x="722275" y="832351"/>
                </a:lnTo>
                <a:cubicBezTo>
                  <a:pt x="726879" y="832351"/>
                  <a:pt x="730616" y="828616"/>
                  <a:pt x="730616" y="824014"/>
                </a:cubicBezTo>
                <a:lnTo>
                  <a:pt x="730616" y="710119"/>
                </a:lnTo>
                <a:cubicBezTo>
                  <a:pt x="730616" y="600741"/>
                  <a:pt x="671079" y="499801"/>
                  <a:pt x="575244" y="446713"/>
                </a:cubicBezTo>
                <a:close/>
                <a:moveTo>
                  <a:pt x="713934" y="815678"/>
                </a:moveTo>
                <a:lnTo>
                  <a:pt x="16681" y="815678"/>
                </a:lnTo>
                <a:lnTo>
                  <a:pt x="16681" y="710119"/>
                </a:lnTo>
                <a:cubicBezTo>
                  <a:pt x="16681" y="659515"/>
                  <a:pt x="30143" y="609828"/>
                  <a:pt x="55633" y="566444"/>
                </a:cubicBezTo>
                <a:cubicBezTo>
                  <a:pt x="80371" y="524327"/>
                  <a:pt x="115753" y="489047"/>
                  <a:pt x="157957" y="464420"/>
                </a:cubicBezTo>
                <a:cubicBezTo>
                  <a:pt x="160192" y="463119"/>
                  <a:pt x="163078" y="463353"/>
                  <a:pt x="165130" y="465020"/>
                </a:cubicBezTo>
                <a:cubicBezTo>
                  <a:pt x="220212" y="509655"/>
                  <a:pt x="289674" y="534248"/>
                  <a:pt x="360737" y="534248"/>
                </a:cubicBezTo>
                <a:cubicBezTo>
                  <a:pt x="433518" y="534248"/>
                  <a:pt x="504298" y="508588"/>
                  <a:pt x="560031" y="462002"/>
                </a:cubicBezTo>
                <a:cubicBezTo>
                  <a:pt x="562033" y="460335"/>
                  <a:pt x="564902" y="460035"/>
                  <a:pt x="567154" y="461285"/>
                </a:cubicBezTo>
                <a:cubicBezTo>
                  <a:pt x="657684" y="511439"/>
                  <a:pt x="713934" y="606794"/>
                  <a:pt x="713934" y="710119"/>
                </a:cubicBezTo>
                <a:lnTo>
                  <a:pt x="713934" y="815678"/>
                </a:lnTo>
                <a:close/>
                <a:moveTo>
                  <a:pt x="360737" y="447096"/>
                </a:moveTo>
                <a:cubicBezTo>
                  <a:pt x="484063" y="447096"/>
                  <a:pt x="584402" y="346806"/>
                  <a:pt x="584402" y="223540"/>
                </a:cubicBezTo>
                <a:cubicBezTo>
                  <a:pt x="584402" y="100290"/>
                  <a:pt x="484063" y="0"/>
                  <a:pt x="360737" y="0"/>
                </a:cubicBezTo>
                <a:cubicBezTo>
                  <a:pt x="237411" y="0"/>
                  <a:pt x="137072" y="100290"/>
                  <a:pt x="137072" y="223557"/>
                </a:cubicBezTo>
                <a:cubicBezTo>
                  <a:pt x="137072" y="346823"/>
                  <a:pt x="237411" y="447096"/>
                  <a:pt x="360737" y="447096"/>
                </a:cubicBezTo>
                <a:close/>
                <a:moveTo>
                  <a:pt x="360737" y="16673"/>
                </a:moveTo>
                <a:cubicBezTo>
                  <a:pt x="474872" y="16673"/>
                  <a:pt x="567721" y="109477"/>
                  <a:pt x="567721" y="223557"/>
                </a:cubicBezTo>
                <a:cubicBezTo>
                  <a:pt x="567721" y="337636"/>
                  <a:pt x="474872" y="430440"/>
                  <a:pt x="360737" y="430440"/>
                </a:cubicBezTo>
                <a:cubicBezTo>
                  <a:pt x="246602" y="430440"/>
                  <a:pt x="153753" y="337636"/>
                  <a:pt x="153753" y="223557"/>
                </a:cubicBezTo>
                <a:cubicBezTo>
                  <a:pt x="153753" y="109477"/>
                  <a:pt x="246602" y="16673"/>
                  <a:pt x="360737" y="1667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55" name="Google Shape;4155;p33"/>
          <p:cNvSpPr/>
          <p:nvPr/>
        </p:nvSpPr>
        <p:spPr>
          <a:xfrm>
            <a:off x="3903950" y="3808196"/>
            <a:ext cx="258375" cy="480028"/>
          </a:xfrm>
          <a:custGeom>
            <a:rect b="b" l="l" r="r" t="t"/>
            <a:pathLst>
              <a:path extrusionOk="0" h="960055" w="516750">
                <a:moveTo>
                  <a:pt x="485418" y="0"/>
                </a:moveTo>
                <a:lnTo>
                  <a:pt x="366702" y="0"/>
                </a:lnTo>
                <a:lnTo>
                  <a:pt x="150029" y="0"/>
                </a:lnTo>
                <a:lnTo>
                  <a:pt x="31313" y="0"/>
                </a:lnTo>
                <a:cubicBezTo>
                  <a:pt x="14051" y="0"/>
                  <a:pt x="0" y="14047"/>
                  <a:pt x="0" y="31302"/>
                </a:cubicBezTo>
                <a:lnTo>
                  <a:pt x="0" y="928753"/>
                </a:lnTo>
                <a:cubicBezTo>
                  <a:pt x="0" y="946009"/>
                  <a:pt x="14051" y="960056"/>
                  <a:pt x="31313" y="960056"/>
                </a:cubicBezTo>
                <a:lnTo>
                  <a:pt x="485437" y="960056"/>
                </a:lnTo>
                <a:cubicBezTo>
                  <a:pt x="502699" y="960056"/>
                  <a:pt x="516750" y="946009"/>
                  <a:pt x="516750" y="928753"/>
                </a:cubicBezTo>
                <a:lnTo>
                  <a:pt x="516750" y="31302"/>
                </a:lnTo>
                <a:cubicBezTo>
                  <a:pt x="516731" y="14047"/>
                  <a:pt x="502699" y="0"/>
                  <a:pt x="485418" y="0"/>
                </a:cubicBezTo>
                <a:close/>
                <a:moveTo>
                  <a:pt x="357091" y="19216"/>
                </a:moveTo>
                <a:lnTo>
                  <a:pt x="357091" y="61106"/>
                </a:lnTo>
                <a:lnTo>
                  <a:pt x="159640" y="61106"/>
                </a:lnTo>
                <a:lnTo>
                  <a:pt x="159640" y="19216"/>
                </a:lnTo>
                <a:lnTo>
                  <a:pt x="357091" y="19216"/>
                </a:lnTo>
                <a:close/>
                <a:moveTo>
                  <a:pt x="31313" y="19216"/>
                </a:moveTo>
                <a:lnTo>
                  <a:pt x="140418" y="19216"/>
                </a:lnTo>
                <a:lnTo>
                  <a:pt x="140418" y="70714"/>
                </a:lnTo>
                <a:cubicBezTo>
                  <a:pt x="140418" y="76017"/>
                  <a:pt x="144724" y="80322"/>
                  <a:pt x="150029" y="80322"/>
                </a:cubicBezTo>
                <a:lnTo>
                  <a:pt x="366702" y="80322"/>
                </a:lnTo>
                <a:cubicBezTo>
                  <a:pt x="372007" y="80322"/>
                  <a:pt x="376313" y="76017"/>
                  <a:pt x="376313" y="70714"/>
                </a:cubicBezTo>
                <a:lnTo>
                  <a:pt x="376313" y="19216"/>
                </a:lnTo>
                <a:lnTo>
                  <a:pt x="485418" y="19216"/>
                </a:lnTo>
                <a:cubicBezTo>
                  <a:pt x="492088" y="19216"/>
                  <a:pt x="497509" y="24635"/>
                  <a:pt x="497509" y="31302"/>
                </a:cubicBezTo>
                <a:lnTo>
                  <a:pt x="497509" y="835461"/>
                </a:lnTo>
                <a:lnTo>
                  <a:pt x="19222" y="835461"/>
                </a:lnTo>
                <a:lnTo>
                  <a:pt x="19222" y="31302"/>
                </a:lnTo>
                <a:cubicBezTo>
                  <a:pt x="19222" y="24635"/>
                  <a:pt x="24643" y="19216"/>
                  <a:pt x="31313" y="19216"/>
                </a:cubicBezTo>
                <a:close/>
                <a:moveTo>
                  <a:pt x="485418" y="940840"/>
                </a:moveTo>
                <a:lnTo>
                  <a:pt x="31313" y="940840"/>
                </a:lnTo>
                <a:cubicBezTo>
                  <a:pt x="24643" y="940840"/>
                  <a:pt x="19222" y="935421"/>
                  <a:pt x="19222" y="928753"/>
                </a:cubicBezTo>
                <a:lnTo>
                  <a:pt x="19222" y="854677"/>
                </a:lnTo>
                <a:lnTo>
                  <a:pt x="497509" y="854677"/>
                </a:lnTo>
                <a:lnTo>
                  <a:pt x="497509" y="928753"/>
                </a:lnTo>
                <a:cubicBezTo>
                  <a:pt x="497509" y="935402"/>
                  <a:pt x="492088" y="940840"/>
                  <a:pt x="485418" y="940840"/>
                </a:cubicBezTo>
                <a:close/>
                <a:moveTo>
                  <a:pt x="337772" y="897739"/>
                </a:moveTo>
                <a:cubicBezTo>
                  <a:pt x="337772" y="903043"/>
                  <a:pt x="333467" y="907347"/>
                  <a:pt x="328161" y="907347"/>
                </a:cubicBezTo>
                <a:lnTo>
                  <a:pt x="188570" y="907347"/>
                </a:lnTo>
                <a:cubicBezTo>
                  <a:pt x="183264" y="907347"/>
                  <a:pt x="178959" y="903043"/>
                  <a:pt x="178959" y="897739"/>
                </a:cubicBezTo>
                <a:cubicBezTo>
                  <a:pt x="178959" y="892436"/>
                  <a:pt x="183264" y="888131"/>
                  <a:pt x="188570" y="888131"/>
                </a:cubicBezTo>
                <a:lnTo>
                  <a:pt x="328161" y="888131"/>
                </a:lnTo>
                <a:cubicBezTo>
                  <a:pt x="333467" y="888131"/>
                  <a:pt x="337772" y="892436"/>
                  <a:pt x="337772" y="89773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56" name="Google Shape;4156;p33"/>
          <p:cNvSpPr/>
          <p:nvPr/>
        </p:nvSpPr>
        <p:spPr>
          <a:xfrm>
            <a:off x="4439466" y="3808196"/>
            <a:ext cx="372317" cy="480095"/>
          </a:xfrm>
          <a:custGeom>
            <a:rect b="b" l="l" r="r" t="t"/>
            <a:pathLst>
              <a:path extrusionOk="0" h="960190" w="744633">
                <a:moveTo>
                  <a:pt x="372336" y="0"/>
                </a:moveTo>
                <a:cubicBezTo>
                  <a:pt x="167025" y="0"/>
                  <a:pt x="0" y="166889"/>
                  <a:pt x="0" y="372036"/>
                </a:cubicBezTo>
                <a:cubicBezTo>
                  <a:pt x="0" y="638788"/>
                  <a:pt x="262479" y="881387"/>
                  <a:pt x="342934" y="949391"/>
                </a:cubicBezTo>
                <a:cubicBezTo>
                  <a:pt x="351453" y="956597"/>
                  <a:pt x="361895" y="960190"/>
                  <a:pt x="372336" y="960190"/>
                </a:cubicBezTo>
                <a:cubicBezTo>
                  <a:pt x="382777" y="960190"/>
                  <a:pt x="393200" y="956597"/>
                  <a:pt x="401718" y="949391"/>
                </a:cubicBezTo>
                <a:cubicBezTo>
                  <a:pt x="482173" y="881387"/>
                  <a:pt x="744634" y="638788"/>
                  <a:pt x="744634" y="372036"/>
                </a:cubicBezTo>
                <a:cubicBezTo>
                  <a:pt x="744634" y="166889"/>
                  <a:pt x="577608" y="0"/>
                  <a:pt x="372336" y="0"/>
                </a:cubicBezTo>
                <a:close/>
                <a:moveTo>
                  <a:pt x="389296" y="934710"/>
                </a:moveTo>
                <a:cubicBezTo>
                  <a:pt x="379470" y="943031"/>
                  <a:pt x="365183" y="943031"/>
                  <a:pt x="355357" y="934710"/>
                </a:cubicBezTo>
                <a:cubicBezTo>
                  <a:pt x="276497" y="868070"/>
                  <a:pt x="19229" y="630525"/>
                  <a:pt x="19229" y="372036"/>
                </a:cubicBezTo>
                <a:cubicBezTo>
                  <a:pt x="19229" y="177476"/>
                  <a:pt x="177640" y="19216"/>
                  <a:pt x="372336" y="19216"/>
                </a:cubicBezTo>
                <a:cubicBezTo>
                  <a:pt x="567013" y="19216"/>
                  <a:pt x="725404" y="177476"/>
                  <a:pt x="725404" y="372036"/>
                </a:cubicBezTo>
                <a:cubicBezTo>
                  <a:pt x="725404" y="630525"/>
                  <a:pt x="468155" y="868070"/>
                  <a:pt x="389296" y="934710"/>
                </a:cubicBezTo>
                <a:close/>
                <a:moveTo>
                  <a:pt x="372317" y="142139"/>
                </a:moveTo>
                <a:cubicBezTo>
                  <a:pt x="244423" y="142139"/>
                  <a:pt x="140374" y="246115"/>
                  <a:pt x="140374" y="373919"/>
                </a:cubicBezTo>
                <a:cubicBezTo>
                  <a:pt x="140374" y="501722"/>
                  <a:pt x="244423" y="605718"/>
                  <a:pt x="372317" y="605718"/>
                </a:cubicBezTo>
                <a:cubicBezTo>
                  <a:pt x="500211" y="605718"/>
                  <a:pt x="604260" y="501722"/>
                  <a:pt x="604260" y="373919"/>
                </a:cubicBezTo>
                <a:cubicBezTo>
                  <a:pt x="604260" y="246115"/>
                  <a:pt x="500211" y="142139"/>
                  <a:pt x="372317" y="142139"/>
                </a:cubicBezTo>
                <a:close/>
                <a:moveTo>
                  <a:pt x="372317" y="586502"/>
                </a:moveTo>
                <a:cubicBezTo>
                  <a:pt x="255018" y="586502"/>
                  <a:pt x="159603" y="491135"/>
                  <a:pt x="159603" y="373919"/>
                </a:cubicBezTo>
                <a:cubicBezTo>
                  <a:pt x="159603" y="256722"/>
                  <a:pt x="255018" y="161354"/>
                  <a:pt x="372317" y="161354"/>
                </a:cubicBezTo>
                <a:cubicBezTo>
                  <a:pt x="489615" y="161354"/>
                  <a:pt x="585031" y="256722"/>
                  <a:pt x="585031" y="373919"/>
                </a:cubicBezTo>
                <a:cubicBezTo>
                  <a:pt x="585031" y="491135"/>
                  <a:pt x="489615" y="586502"/>
                  <a:pt x="372317" y="58650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57" name="Google Shape;4157;p33"/>
          <p:cNvSpPr/>
          <p:nvPr/>
        </p:nvSpPr>
        <p:spPr>
          <a:xfrm>
            <a:off x="5088530" y="3844776"/>
            <a:ext cx="351669" cy="407185"/>
          </a:xfrm>
          <a:custGeom>
            <a:rect b="b" l="l" r="r" t="t"/>
            <a:pathLst>
              <a:path extrusionOk="0" h="814369" w="703338">
                <a:moveTo>
                  <a:pt x="577836" y="563321"/>
                </a:moveTo>
                <a:cubicBezTo>
                  <a:pt x="514105" y="563321"/>
                  <a:pt x="461358" y="611079"/>
                  <a:pt x="453410" y="672694"/>
                </a:cubicBezTo>
                <a:lnTo>
                  <a:pt x="222119" y="487195"/>
                </a:lnTo>
                <a:cubicBezTo>
                  <a:pt x="240153" y="465454"/>
                  <a:pt x="251006" y="437560"/>
                  <a:pt x="251006" y="407185"/>
                </a:cubicBezTo>
                <a:cubicBezTo>
                  <a:pt x="251006" y="376793"/>
                  <a:pt x="240153" y="348915"/>
                  <a:pt x="222119" y="327174"/>
                </a:cubicBezTo>
                <a:lnTo>
                  <a:pt x="453410" y="141659"/>
                </a:lnTo>
                <a:cubicBezTo>
                  <a:pt x="461358" y="203258"/>
                  <a:pt x="514105" y="251032"/>
                  <a:pt x="577836" y="251032"/>
                </a:cubicBezTo>
                <a:cubicBezTo>
                  <a:pt x="647034" y="251032"/>
                  <a:pt x="703339" y="194721"/>
                  <a:pt x="703339" y="125516"/>
                </a:cubicBezTo>
                <a:cubicBezTo>
                  <a:pt x="703339" y="56311"/>
                  <a:pt x="647050" y="0"/>
                  <a:pt x="577836" y="0"/>
                </a:cubicBezTo>
                <a:cubicBezTo>
                  <a:pt x="509976" y="0"/>
                  <a:pt x="454552" y="54156"/>
                  <a:pt x="452431" y="121517"/>
                </a:cubicBezTo>
                <a:lnTo>
                  <a:pt x="210858" y="315275"/>
                </a:lnTo>
                <a:cubicBezTo>
                  <a:pt x="188450" y="294432"/>
                  <a:pt x="158437" y="281669"/>
                  <a:pt x="125503" y="281669"/>
                </a:cubicBezTo>
                <a:cubicBezTo>
                  <a:pt x="56305" y="281669"/>
                  <a:pt x="0" y="337979"/>
                  <a:pt x="0" y="407185"/>
                </a:cubicBezTo>
                <a:cubicBezTo>
                  <a:pt x="0" y="476390"/>
                  <a:pt x="56305" y="532701"/>
                  <a:pt x="125503" y="532701"/>
                </a:cubicBezTo>
                <a:cubicBezTo>
                  <a:pt x="158437" y="532701"/>
                  <a:pt x="188450" y="519921"/>
                  <a:pt x="210858" y="499094"/>
                </a:cubicBezTo>
                <a:lnTo>
                  <a:pt x="452431" y="692852"/>
                </a:lnTo>
                <a:cubicBezTo>
                  <a:pt x="454552" y="760213"/>
                  <a:pt x="509976" y="814369"/>
                  <a:pt x="577836" y="814369"/>
                </a:cubicBezTo>
                <a:cubicBezTo>
                  <a:pt x="647034" y="814369"/>
                  <a:pt x="703339" y="758058"/>
                  <a:pt x="703339" y="688853"/>
                </a:cubicBezTo>
                <a:cubicBezTo>
                  <a:pt x="703339" y="619648"/>
                  <a:pt x="647050" y="563321"/>
                  <a:pt x="577836" y="563321"/>
                </a:cubicBezTo>
                <a:close/>
                <a:moveTo>
                  <a:pt x="577836" y="16322"/>
                </a:moveTo>
                <a:cubicBezTo>
                  <a:pt x="638041" y="16322"/>
                  <a:pt x="687018" y="65304"/>
                  <a:pt x="687018" y="125516"/>
                </a:cubicBezTo>
                <a:cubicBezTo>
                  <a:pt x="687018" y="185728"/>
                  <a:pt x="638041" y="234710"/>
                  <a:pt x="577836" y="234710"/>
                </a:cubicBezTo>
                <a:cubicBezTo>
                  <a:pt x="517630" y="234710"/>
                  <a:pt x="468653" y="185728"/>
                  <a:pt x="468653" y="125516"/>
                </a:cubicBezTo>
                <a:cubicBezTo>
                  <a:pt x="468653" y="65304"/>
                  <a:pt x="517630" y="16322"/>
                  <a:pt x="577836" y="16322"/>
                </a:cubicBezTo>
                <a:close/>
                <a:moveTo>
                  <a:pt x="16320" y="407168"/>
                </a:moveTo>
                <a:cubicBezTo>
                  <a:pt x="16320" y="346956"/>
                  <a:pt x="65297" y="297974"/>
                  <a:pt x="125503" y="297974"/>
                </a:cubicBezTo>
                <a:cubicBezTo>
                  <a:pt x="185708" y="297974"/>
                  <a:pt x="234686" y="346956"/>
                  <a:pt x="234686" y="407168"/>
                </a:cubicBezTo>
                <a:cubicBezTo>
                  <a:pt x="234686" y="467380"/>
                  <a:pt x="185708" y="516362"/>
                  <a:pt x="125503" y="516362"/>
                </a:cubicBezTo>
                <a:cubicBezTo>
                  <a:pt x="65297" y="516362"/>
                  <a:pt x="16320" y="467380"/>
                  <a:pt x="16320" y="407168"/>
                </a:cubicBezTo>
                <a:close/>
                <a:moveTo>
                  <a:pt x="577836" y="798031"/>
                </a:moveTo>
                <a:cubicBezTo>
                  <a:pt x="517630" y="798031"/>
                  <a:pt x="468653" y="749049"/>
                  <a:pt x="468653" y="688837"/>
                </a:cubicBezTo>
                <a:cubicBezTo>
                  <a:pt x="468653" y="628625"/>
                  <a:pt x="517630" y="579643"/>
                  <a:pt x="577836" y="579643"/>
                </a:cubicBezTo>
                <a:cubicBezTo>
                  <a:pt x="638041" y="579643"/>
                  <a:pt x="687018" y="628625"/>
                  <a:pt x="687018" y="688837"/>
                </a:cubicBezTo>
                <a:cubicBezTo>
                  <a:pt x="687018" y="749049"/>
                  <a:pt x="638041" y="798031"/>
                  <a:pt x="577836" y="79803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58" name="Google Shape;4158;p33"/>
          <p:cNvSpPr/>
          <p:nvPr/>
        </p:nvSpPr>
        <p:spPr>
          <a:xfrm>
            <a:off x="5717209" y="3844775"/>
            <a:ext cx="205340" cy="407340"/>
          </a:xfrm>
          <a:custGeom>
            <a:rect b="b" l="l" r="r" t="t"/>
            <a:pathLst>
              <a:path extrusionOk="0" h="814680" w="410681">
                <a:moveTo>
                  <a:pt x="408064" y="281042"/>
                </a:moveTo>
                <a:cubicBezTo>
                  <a:pt x="405216" y="276856"/>
                  <a:pt x="400512" y="274347"/>
                  <a:pt x="395449" y="274347"/>
                </a:cubicBezTo>
                <a:cubicBezTo>
                  <a:pt x="384901" y="274347"/>
                  <a:pt x="374337" y="274347"/>
                  <a:pt x="363789" y="274331"/>
                </a:cubicBezTo>
                <a:cubicBezTo>
                  <a:pt x="331365" y="274314"/>
                  <a:pt x="297865" y="274282"/>
                  <a:pt x="264871" y="274494"/>
                </a:cubicBezTo>
                <a:cubicBezTo>
                  <a:pt x="265082" y="256184"/>
                  <a:pt x="265050" y="237598"/>
                  <a:pt x="265033" y="219615"/>
                </a:cubicBezTo>
                <a:cubicBezTo>
                  <a:pt x="265017" y="208017"/>
                  <a:pt x="265001" y="196403"/>
                  <a:pt x="265050" y="184804"/>
                </a:cubicBezTo>
                <a:cubicBezTo>
                  <a:pt x="265147" y="158660"/>
                  <a:pt x="282043" y="141589"/>
                  <a:pt x="308088" y="141279"/>
                </a:cubicBezTo>
                <a:cubicBezTo>
                  <a:pt x="310383" y="141247"/>
                  <a:pt x="312678" y="141214"/>
                  <a:pt x="314957" y="141182"/>
                </a:cubicBezTo>
                <a:cubicBezTo>
                  <a:pt x="325423" y="141035"/>
                  <a:pt x="336248" y="140872"/>
                  <a:pt x="346731" y="141426"/>
                </a:cubicBezTo>
                <a:cubicBezTo>
                  <a:pt x="350474" y="141621"/>
                  <a:pt x="355911" y="141426"/>
                  <a:pt x="359932" y="137565"/>
                </a:cubicBezTo>
                <a:cubicBezTo>
                  <a:pt x="363903" y="133754"/>
                  <a:pt x="364392" y="128443"/>
                  <a:pt x="364343" y="123768"/>
                </a:cubicBezTo>
                <a:cubicBezTo>
                  <a:pt x="364001" y="89561"/>
                  <a:pt x="364001" y="53692"/>
                  <a:pt x="364343" y="17171"/>
                </a:cubicBezTo>
                <a:cubicBezTo>
                  <a:pt x="364375" y="12773"/>
                  <a:pt x="363920" y="7772"/>
                  <a:pt x="360208" y="4091"/>
                </a:cubicBezTo>
                <a:cubicBezTo>
                  <a:pt x="356416" y="311"/>
                  <a:pt x="351158" y="-31"/>
                  <a:pt x="347544" y="2"/>
                </a:cubicBezTo>
                <a:cubicBezTo>
                  <a:pt x="324463" y="344"/>
                  <a:pt x="300958" y="279"/>
                  <a:pt x="278234" y="214"/>
                </a:cubicBezTo>
                <a:cubicBezTo>
                  <a:pt x="271658" y="197"/>
                  <a:pt x="265082" y="181"/>
                  <a:pt x="258506" y="165"/>
                </a:cubicBezTo>
                <a:cubicBezTo>
                  <a:pt x="245565" y="83"/>
                  <a:pt x="235018" y="1126"/>
                  <a:pt x="225316" y="3244"/>
                </a:cubicBezTo>
                <a:cubicBezTo>
                  <a:pt x="150537" y="19533"/>
                  <a:pt x="99914" y="82002"/>
                  <a:pt x="99344" y="158693"/>
                </a:cubicBezTo>
                <a:cubicBezTo>
                  <a:pt x="99100" y="193324"/>
                  <a:pt x="99116" y="230121"/>
                  <a:pt x="99425" y="274494"/>
                </a:cubicBezTo>
                <a:cubicBezTo>
                  <a:pt x="84759" y="274314"/>
                  <a:pt x="69881" y="274314"/>
                  <a:pt x="55492" y="274331"/>
                </a:cubicBezTo>
                <a:cubicBezTo>
                  <a:pt x="42454" y="274331"/>
                  <a:pt x="28960" y="274347"/>
                  <a:pt x="15726" y="274217"/>
                </a:cubicBezTo>
                <a:cubicBezTo>
                  <a:pt x="12389" y="274168"/>
                  <a:pt x="7587" y="274542"/>
                  <a:pt x="4006" y="278110"/>
                </a:cubicBezTo>
                <a:cubicBezTo>
                  <a:pt x="474" y="281628"/>
                  <a:pt x="51" y="286271"/>
                  <a:pt x="67" y="289920"/>
                </a:cubicBezTo>
                <a:cubicBezTo>
                  <a:pt x="344" y="333933"/>
                  <a:pt x="327" y="367848"/>
                  <a:pt x="2" y="399856"/>
                </a:cubicBezTo>
                <a:cubicBezTo>
                  <a:pt x="-31" y="403212"/>
                  <a:pt x="344" y="408099"/>
                  <a:pt x="3941" y="411699"/>
                </a:cubicBezTo>
                <a:cubicBezTo>
                  <a:pt x="7913" y="415673"/>
                  <a:pt x="13398" y="415624"/>
                  <a:pt x="16361" y="415576"/>
                </a:cubicBezTo>
                <a:cubicBezTo>
                  <a:pt x="27690" y="415462"/>
                  <a:pt x="39247" y="415494"/>
                  <a:pt x="50430" y="415510"/>
                </a:cubicBezTo>
                <a:cubicBezTo>
                  <a:pt x="65780" y="415543"/>
                  <a:pt x="81634" y="415576"/>
                  <a:pt x="97277" y="415250"/>
                </a:cubicBezTo>
                <a:cubicBezTo>
                  <a:pt x="98221" y="415234"/>
                  <a:pt x="98921" y="415250"/>
                  <a:pt x="99442" y="415282"/>
                </a:cubicBezTo>
                <a:cubicBezTo>
                  <a:pt x="99474" y="415787"/>
                  <a:pt x="99507" y="416455"/>
                  <a:pt x="99507" y="417351"/>
                </a:cubicBezTo>
                <a:cubicBezTo>
                  <a:pt x="99328" y="489431"/>
                  <a:pt x="99295" y="562701"/>
                  <a:pt x="99262" y="633560"/>
                </a:cubicBezTo>
                <a:cubicBezTo>
                  <a:pt x="99246" y="688259"/>
                  <a:pt x="99214" y="742942"/>
                  <a:pt x="99132" y="797642"/>
                </a:cubicBezTo>
                <a:cubicBezTo>
                  <a:pt x="99132" y="801682"/>
                  <a:pt x="99588" y="806780"/>
                  <a:pt x="103316" y="810478"/>
                </a:cubicBezTo>
                <a:cubicBezTo>
                  <a:pt x="107027" y="814176"/>
                  <a:pt x="112057" y="814599"/>
                  <a:pt x="116012" y="814599"/>
                </a:cubicBezTo>
                <a:cubicBezTo>
                  <a:pt x="154378" y="814322"/>
                  <a:pt x="199907" y="814127"/>
                  <a:pt x="246689" y="814681"/>
                </a:cubicBezTo>
                <a:cubicBezTo>
                  <a:pt x="246900" y="814681"/>
                  <a:pt x="247112" y="814681"/>
                  <a:pt x="247323" y="814681"/>
                </a:cubicBezTo>
                <a:cubicBezTo>
                  <a:pt x="251653" y="814681"/>
                  <a:pt x="256911" y="814094"/>
                  <a:pt x="260736" y="810315"/>
                </a:cubicBezTo>
                <a:cubicBezTo>
                  <a:pt x="264675" y="806406"/>
                  <a:pt x="265212" y="801079"/>
                  <a:pt x="265196" y="795899"/>
                </a:cubicBezTo>
                <a:cubicBezTo>
                  <a:pt x="265066" y="737583"/>
                  <a:pt x="265050" y="678274"/>
                  <a:pt x="265017" y="620935"/>
                </a:cubicBezTo>
                <a:cubicBezTo>
                  <a:pt x="264985" y="554182"/>
                  <a:pt x="264952" y="485164"/>
                  <a:pt x="264773" y="417286"/>
                </a:cubicBezTo>
                <a:cubicBezTo>
                  <a:pt x="264773" y="416423"/>
                  <a:pt x="264805" y="415771"/>
                  <a:pt x="264838" y="415282"/>
                </a:cubicBezTo>
                <a:cubicBezTo>
                  <a:pt x="265359" y="415250"/>
                  <a:pt x="266059" y="415234"/>
                  <a:pt x="267019" y="415250"/>
                </a:cubicBezTo>
                <a:cubicBezTo>
                  <a:pt x="283085" y="415543"/>
                  <a:pt x="299395" y="415527"/>
                  <a:pt x="315152" y="415494"/>
                </a:cubicBezTo>
                <a:cubicBezTo>
                  <a:pt x="326449" y="415478"/>
                  <a:pt x="338136" y="415462"/>
                  <a:pt x="349612" y="415559"/>
                </a:cubicBezTo>
                <a:cubicBezTo>
                  <a:pt x="349693" y="415559"/>
                  <a:pt x="349774" y="415559"/>
                  <a:pt x="349856" y="415559"/>
                </a:cubicBezTo>
                <a:cubicBezTo>
                  <a:pt x="358255" y="415559"/>
                  <a:pt x="363659" y="411780"/>
                  <a:pt x="366410" y="404010"/>
                </a:cubicBezTo>
                <a:cubicBezTo>
                  <a:pt x="368689" y="397543"/>
                  <a:pt x="371375" y="390979"/>
                  <a:pt x="373947" y="384626"/>
                </a:cubicBezTo>
                <a:cubicBezTo>
                  <a:pt x="375054" y="381889"/>
                  <a:pt x="376177" y="379169"/>
                  <a:pt x="377267" y="376432"/>
                </a:cubicBezTo>
                <a:lnTo>
                  <a:pt x="409595" y="295214"/>
                </a:lnTo>
                <a:cubicBezTo>
                  <a:pt x="411466" y="290539"/>
                  <a:pt x="410897" y="285228"/>
                  <a:pt x="408064" y="281042"/>
                </a:cubicBezTo>
                <a:close/>
                <a:moveTo>
                  <a:pt x="362145" y="370438"/>
                </a:moveTo>
                <a:cubicBezTo>
                  <a:pt x="361071" y="373126"/>
                  <a:pt x="359980" y="375813"/>
                  <a:pt x="358874" y="378501"/>
                </a:cubicBezTo>
                <a:cubicBezTo>
                  <a:pt x="356220" y="385017"/>
                  <a:pt x="353469" y="391777"/>
                  <a:pt x="351044" y="398602"/>
                </a:cubicBezTo>
                <a:cubicBezTo>
                  <a:pt x="350946" y="398879"/>
                  <a:pt x="350865" y="399091"/>
                  <a:pt x="350784" y="399254"/>
                </a:cubicBezTo>
                <a:cubicBezTo>
                  <a:pt x="350539" y="399270"/>
                  <a:pt x="350214" y="399303"/>
                  <a:pt x="349726" y="399286"/>
                </a:cubicBezTo>
                <a:cubicBezTo>
                  <a:pt x="338169" y="399189"/>
                  <a:pt x="326449" y="399205"/>
                  <a:pt x="315103" y="399221"/>
                </a:cubicBezTo>
                <a:cubicBezTo>
                  <a:pt x="299428" y="399254"/>
                  <a:pt x="283215" y="399270"/>
                  <a:pt x="267296" y="398977"/>
                </a:cubicBezTo>
                <a:cubicBezTo>
                  <a:pt x="262201" y="398879"/>
                  <a:pt x="256927" y="399335"/>
                  <a:pt x="252988" y="403212"/>
                </a:cubicBezTo>
                <a:cubicBezTo>
                  <a:pt x="248967" y="407187"/>
                  <a:pt x="248463" y="412839"/>
                  <a:pt x="248463" y="417335"/>
                </a:cubicBezTo>
                <a:cubicBezTo>
                  <a:pt x="248642" y="485213"/>
                  <a:pt x="248674" y="554214"/>
                  <a:pt x="248707" y="620952"/>
                </a:cubicBezTo>
                <a:cubicBezTo>
                  <a:pt x="248739" y="678306"/>
                  <a:pt x="248756" y="737616"/>
                  <a:pt x="248886" y="795948"/>
                </a:cubicBezTo>
                <a:cubicBezTo>
                  <a:pt x="248886" y="797023"/>
                  <a:pt x="248853" y="797789"/>
                  <a:pt x="248821" y="798343"/>
                </a:cubicBezTo>
                <a:cubicBezTo>
                  <a:pt x="248349" y="798375"/>
                  <a:pt x="247714" y="798408"/>
                  <a:pt x="246868" y="798391"/>
                </a:cubicBezTo>
                <a:cubicBezTo>
                  <a:pt x="225088" y="798131"/>
                  <a:pt x="203602" y="798033"/>
                  <a:pt x="182962" y="798033"/>
                </a:cubicBezTo>
                <a:cubicBezTo>
                  <a:pt x="159148" y="798033"/>
                  <a:pt x="136473" y="798163"/>
                  <a:pt x="115882" y="798310"/>
                </a:cubicBezTo>
                <a:cubicBezTo>
                  <a:pt x="115703" y="798310"/>
                  <a:pt x="115540" y="798310"/>
                  <a:pt x="115394" y="798310"/>
                </a:cubicBezTo>
                <a:cubicBezTo>
                  <a:pt x="115394" y="798114"/>
                  <a:pt x="115394" y="797903"/>
                  <a:pt x="115394" y="797675"/>
                </a:cubicBezTo>
                <a:cubicBezTo>
                  <a:pt x="115491" y="742975"/>
                  <a:pt x="115508" y="688275"/>
                  <a:pt x="115524" y="633576"/>
                </a:cubicBezTo>
                <a:cubicBezTo>
                  <a:pt x="115556" y="562717"/>
                  <a:pt x="115589" y="489464"/>
                  <a:pt x="115768" y="417400"/>
                </a:cubicBezTo>
                <a:cubicBezTo>
                  <a:pt x="115784" y="412611"/>
                  <a:pt x="115247" y="407170"/>
                  <a:pt x="111243" y="403212"/>
                </a:cubicBezTo>
                <a:cubicBezTo>
                  <a:pt x="107255" y="399303"/>
                  <a:pt x="101786" y="398879"/>
                  <a:pt x="96935" y="398960"/>
                </a:cubicBezTo>
                <a:cubicBezTo>
                  <a:pt x="81471" y="399270"/>
                  <a:pt x="65698" y="399237"/>
                  <a:pt x="50446" y="399205"/>
                </a:cubicBezTo>
                <a:cubicBezTo>
                  <a:pt x="39247" y="399189"/>
                  <a:pt x="27674" y="399156"/>
                  <a:pt x="16279" y="399270"/>
                </a:cubicBezTo>
                <a:cubicBezTo>
                  <a:pt x="16589" y="367555"/>
                  <a:pt x="16605" y="333933"/>
                  <a:pt x="16328" y="290490"/>
                </a:cubicBezTo>
                <a:cubicBezTo>
                  <a:pt x="29399" y="290620"/>
                  <a:pt x="42649" y="290604"/>
                  <a:pt x="55476" y="290604"/>
                </a:cubicBezTo>
                <a:cubicBezTo>
                  <a:pt x="69979" y="290587"/>
                  <a:pt x="84954" y="290587"/>
                  <a:pt x="99669" y="290767"/>
                </a:cubicBezTo>
                <a:cubicBezTo>
                  <a:pt x="103397" y="290816"/>
                  <a:pt x="108117" y="290408"/>
                  <a:pt x="111699" y="286841"/>
                </a:cubicBezTo>
                <a:cubicBezTo>
                  <a:pt x="115263" y="283306"/>
                  <a:pt x="115703" y="278664"/>
                  <a:pt x="115687" y="274591"/>
                </a:cubicBezTo>
                <a:cubicBezTo>
                  <a:pt x="115377" y="230203"/>
                  <a:pt x="115345" y="193405"/>
                  <a:pt x="115605" y="158790"/>
                </a:cubicBezTo>
                <a:cubicBezTo>
                  <a:pt x="116110" y="89903"/>
                  <a:pt x="161573" y="33770"/>
                  <a:pt x="228751" y="19142"/>
                </a:cubicBezTo>
                <a:cubicBezTo>
                  <a:pt x="237199" y="17301"/>
                  <a:pt x="246558" y="16438"/>
                  <a:pt x="258164" y="16438"/>
                </a:cubicBezTo>
                <a:cubicBezTo>
                  <a:pt x="258262" y="16438"/>
                  <a:pt x="258360" y="16438"/>
                  <a:pt x="258457" y="16438"/>
                </a:cubicBezTo>
                <a:cubicBezTo>
                  <a:pt x="265033" y="16454"/>
                  <a:pt x="271593" y="16470"/>
                  <a:pt x="278153" y="16487"/>
                </a:cubicBezTo>
                <a:cubicBezTo>
                  <a:pt x="300958" y="16552"/>
                  <a:pt x="324528" y="16617"/>
                  <a:pt x="347756" y="16275"/>
                </a:cubicBezTo>
                <a:cubicBezTo>
                  <a:pt x="347854" y="16275"/>
                  <a:pt x="347951" y="16275"/>
                  <a:pt x="348049" y="16275"/>
                </a:cubicBezTo>
                <a:cubicBezTo>
                  <a:pt x="348049" y="16503"/>
                  <a:pt x="348049" y="16747"/>
                  <a:pt x="348049" y="17024"/>
                </a:cubicBezTo>
                <a:cubicBezTo>
                  <a:pt x="347723" y="53643"/>
                  <a:pt x="347723" y="89610"/>
                  <a:pt x="348049" y="123915"/>
                </a:cubicBezTo>
                <a:cubicBezTo>
                  <a:pt x="348049" y="124404"/>
                  <a:pt x="348049" y="124811"/>
                  <a:pt x="348033" y="125169"/>
                </a:cubicBezTo>
                <a:cubicBezTo>
                  <a:pt x="347886" y="125169"/>
                  <a:pt x="347723" y="125153"/>
                  <a:pt x="347544" y="125153"/>
                </a:cubicBezTo>
                <a:cubicBezTo>
                  <a:pt x="336525" y="124583"/>
                  <a:pt x="325439" y="124746"/>
                  <a:pt x="314696" y="124892"/>
                </a:cubicBezTo>
                <a:cubicBezTo>
                  <a:pt x="312417" y="124925"/>
                  <a:pt x="310139" y="124957"/>
                  <a:pt x="307860" y="124990"/>
                </a:cubicBezTo>
                <a:cubicBezTo>
                  <a:pt x="273172" y="125381"/>
                  <a:pt x="248870" y="149945"/>
                  <a:pt x="248723" y="184739"/>
                </a:cubicBezTo>
                <a:cubicBezTo>
                  <a:pt x="248674" y="196370"/>
                  <a:pt x="248691" y="208001"/>
                  <a:pt x="248707" y="219631"/>
                </a:cubicBezTo>
                <a:cubicBezTo>
                  <a:pt x="248723" y="237696"/>
                  <a:pt x="248756" y="256380"/>
                  <a:pt x="248544" y="274738"/>
                </a:cubicBezTo>
                <a:cubicBezTo>
                  <a:pt x="248495" y="278485"/>
                  <a:pt x="248902" y="283225"/>
                  <a:pt x="252451" y="286808"/>
                </a:cubicBezTo>
                <a:cubicBezTo>
                  <a:pt x="255999" y="290376"/>
                  <a:pt x="260850" y="290799"/>
                  <a:pt x="264610" y="290783"/>
                </a:cubicBezTo>
                <a:cubicBezTo>
                  <a:pt x="297637" y="290571"/>
                  <a:pt x="331234" y="290604"/>
                  <a:pt x="363724" y="290620"/>
                </a:cubicBezTo>
                <a:cubicBezTo>
                  <a:pt x="373768" y="290620"/>
                  <a:pt x="383827" y="290636"/>
                  <a:pt x="393870" y="290636"/>
                </a:cubicBezTo>
                <a:lnTo>
                  <a:pt x="362145" y="370438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59" name="Google Shape;4159;p33"/>
          <p:cNvSpPr/>
          <p:nvPr/>
        </p:nvSpPr>
        <p:spPr>
          <a:xfrm>
            <a:off x="6199286" y="3898323"/>
            <a:ext cx="300091" cy="300079"/>
          </a:xfrm>
          <a:custGeom>
            <a:rect b="b" l="l" r="r" t="t"/>
            <a:pathLst>
              <a:path extrusionOk="0" h="600158" w="600182">
                <a:moveTo>
                  <a:pt x="506948" y="0"/>
                </a:moveTo>
                <a:lnTo>
                  <a:pt x="93235" y="0"/>
                </a:lnTo>
                <a:cubicBezTo>
                  <a:pt x="41984" y="120"/>
                  <a:pt x="156" y="41947"/>
                  <a:pt x="0" y="93247"/>
                </a:cubicBezTo>
                <a:lnTo>
                  <a:pt x="0" y="506924"/>
                </a:lnTo>
                <a:cubicBezTo>
                  <a:pt x="156" y="558211"/>
                  <a:pt x="41984" y="600039"/>
                  <a:pt x="93247" y="600159"/>
                </a:cubicBezTo>
                <a:lnTo>
                  <a:pt x="506948" y="600159"/>
                </a:lnTo>
                <a:cubicBezTo>
                  <a:pt x="558211" y="600039"/>
                  <a:pt x="600027" y="558211"/>
                  <a:pt x="600183" y="506912"/>
                </a:cubicBezTo>
                <a:lnTo>
                  <a:pt x="600183" y="93247"/>
                </a:lnTo>
                <a:cubicBezTo>
                  <a:pt x="600183" y="93247"/>
                  <a:pt x="600183" y="93235"/>
                  <a:pt x="600183" y="93223"/>
                </a:cubicBezTo>
                <a:cubicBezTo>
                  <a:pt x="600039" y="41947"/>
                  <a:pt x="558211" y="120"/>
                  <a:pt x="506948" y="0"/>
                </a:cubicBezTo>
                <a:close/>
                <a:moveTo>
                  <a:pt x="588189" y="506900"/>
                </a:moveTo>
                <a:cubicBezTo>
                  <a:pt x="588057" y="551596"/>
                  <a:pt x="551596" y="588057"/>
                  <a:pt x="506948" y="588165"/>
                </a:cubicBezTo>
                <a:lnTo>
                  <a:pt x="93271" y="588165"/>
                </a:lnTo>
                <a:cubicBezTo>
                  <a:pt x="48599" y="588057"/>
                  <a:pt x="12150" y="551596"/>
                  <a:pt x="12006" y="506924"/>
                </a:cubicBezTo>
                <a:lnTo>
                  <a:pt x="12006" y="93271"/>
                </a:lnTo>
                <a:cubicBezTo>
                  <a:pt x="12138" y="48563"/>
                  <a:pt x="48587" y="12114"/>
                  <a:pt x="93247" y="12006"/>
                </a:cubicBezTo>
                <a:lnTo>
                  <a:pt x="506924" y="12006"/>
                </a:lnTo>
                <a:cubicBezTo>
                  <a:pt x="551596" y="12114"/>
                  <a:pt x="588045" y="48563"/>
                  <a:pt x="588189" y="93271"/>
                </a:cubicBezTo>
                <a:lnTo>
                  <a:pt x="588189" y="506900"/>
                </a:lnTo>
                <a:close/>
                <a:moveTo>
                  <a:pt x="300115" y="147020"/>
                </a:moveTo>
                <a:cubicBezTo>
                  <a:pt x="215716" y="147020"/>
                  <a:pt x="147056" y="215680"/>
                  <a:pt x="147056" y="300079"/>
                </a:cubicBezTo>
                <a:cubicBezTo>
                  <a:pt x="147056" y="384479"/>
                  <a:pt x="215716" y="453139"/>
                  <a:pt x="300115" y="453139"/>
                </a:cubicBezTo>
                <a:cubicBezTo>
                  <a:pt x="384491" y="453139"/>
                  <a:pt x="453139" y="384479"/>
                  <a:pt x="453139" y="300079"/>
                </a:cubicBezTo>
                <a:cubicBezTo>
                  <a:pt x="453139" y="215692"/>
                  <a:pt x="384491" y="147020"/>
                  <a:pt x="300115" y="147020"/>
                </a:cubicBezTo>
                <a:close/>
                <a:moveTo>
                  <a:pt x="300115" y="441133"/>
                </a:moveTo>
                <a:cubicBezTo>
                  <a:pt x="222343" y="441133"/>
                  <a:pt x="159062" y="377852"/>
                  <a:pt x="159062" y="300079"/>
                </a:cubicBezTo>
                <a:cubicBezTo>
                  <a:pt x="159062" y="222307"/>
                  <a:pt x="222343" y="159026"/>
                  <a:pt x="300115" y="159026"/>
                </a:cubicBezTo>
                <a:cubicBezTo>
                  <a:pt x="377876" y="159026"/>
                  <a:pt x="441133" y="222307"/>
                  <a:pt x="441133" y="300079"/>
                </a:cubicBezTo>
                <a:cubicBezTo>
                  <a:pt x="441133" y="377864"/>
                  <a:pt x="377876" y="441133"/>
                  <a:pt x="300115" y="441133"/>
                </a:cubicBezTo>
                <a:close/>
                <a:moveTo>
                  <a:pt x="459394" y="98014"/>
                </a:moveTo>
                <a:cubicBezTo>
                  <a:pt x="435815" y="98014"/>
                  <a:pt x="416630" y="117198"/>
                  <a:pt x="416630" y="140777"/>
                </a:cubicBezTo>
                <a:cubicBezTo>
                  <a:pt x="416630" y="164356"/>
                  <a:pt x="435815" y="183541"/>
                  <a:pt x="459394" y="183541"/>
                </a:cubicBezTo>
                <a:cubicBezTo>
                  <a:pt x="482973" y="183541"/>
                  <a:pt x="502157" y="164356"/>
                  <a:pt x="502157" y="140777"/>
                </a:cubicBezTo>
                <a:cubicBezTo>
                  <a:pt x="502157" y="117198"/>
                  <a:pt x="482973" y="98014"/>
                  <a:pt x="459394" y="98014"/>
                </a:cubicBezTo>
                <a:close/>
                <a:moveTo>
                  <a:pt x="459394" y="171536"/>
                </a:moveTo>
                <a:cubicBezTo>
                  <a:pt x="442430" y="171536"/>
                  <a:pt x="428635" y="157741"/>
                  <a:pt x="428635" y="140777"/>
                </a:cubicBezTo>
                <a:cubicBezTo>
                  <a:pt x="428635" y="123814"/>
                  <a:pt x="442430" y="110019"/>
                  <a:pt x="459394" y="110019"/>
                </a:cubicBezTo>
                <a:cubicBezTo>
                  <a:pt x="476357" y="110019"/>
                  <a:pt x="490152" y="123814"/>
                  <a:pt x="490152" y="140777"/>
                </a:cubicBezTo>
                <a:cubicBezTo>
                  <a:pt x="490152" y="157741"/>
                  <a:pt x="476357" y="171536"/>
                  <a:pt x="459394" y="17153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60" name="Google Shape;4160;p33"/>
          <p:cNvSpPr/>
          <p:nvPr/>
        </p:nvSpPr>
        <p:spPr>
          <a:xfrm>
            <a:off x="6776402" y="3898319"/>
            <a:ext cx="367146" cy="300342"/>
          </a:xfrm>
          <a:custGeom>
            <a:rect b="b" l="l" r="r" t="t"/>
            <a:pathLst>
              <a:path extrusionOk="0" h="600684" w="734291">
                <a:moveTo>
                  <a:pt x="732145" y="72394"/>
                </a:moveTo>
                <a:cubicBezTo>
                  <a:pt x="730380" y="70261"/>
                  <a:pt x="726411" y="67216"/>
                  <a:pt x="719500" y="70702"/>
                </a:cubicBezTo>
                <a:cubicBezTo>
                  <a:pt x="719339" y="70776"/>
                  <a:pt x="719192" y="70864"/>
                  <a:pt x="719045" y="70923"/>
                </a:cubicBezTo>
                <a:cubicBezTo>
                  <a:pt x="705400" y="76705"/>
                  <a:pt x="690962" y="81472"/>
                  <a:pt x="676024" y="85150"/>
                </a:cubicBezTo>
                <a:cubicBezTo>
                  <a:pt x="679214" y="82120"/>
                  <a:pt x="682376" y="78780"/>
                  <a:pt x="685640" y="74984"/>
                </a:cubicBezTo>
                <a:cubicBezTo>
                  <a:pt x="692521" y="66980"/>
                  <a:pt x="698534" y="58329"/>
                  <a:pt x="703504" y="49266"/>
                </a:cubicBezTo>
                <a:cubicBezTo>
                  <a:pt x="707400" y="42174"/>
                  <a:pt x="711767" y="33626"/>
                  <a:pt x="714663" y="24034"/>
                </a:cubicBezTo>
                <a:cubicBezTo>
                  <a:pt x="716472" y="18031"/>
                  <a:pt x="714031" y="14588"/>
                  <a:pt x="711678" y="12764"/>
                </a:cubicBezTo>
                <a:cubicBezTo>
                  <a:pt x="709385" y="10984"/>
                  <a:pt x="705533" y="9512"/>
                  <a:pt x="700225" y="12514"/>
                </a:cubicBezTo>
                <a:cubicBezTo>
                  <a:pt x="688977" y="18914"/>
                  <a:pt x="678362" y="24166"/>
                  <a:pt x="667761" y="28595"/>
                </a:cubicBezTo>
                <a:cubicBezTo>
                  <a:pt x="651132" y="35524"/>
                  <a:pt x="633827" y="40968"/>
                  <a:pt x="616330" y="44764"/>
                </a:cubicBezTo>
                <a:cubicBezTo>
                  <a:pt x="603318" y="31317"/>
                  <a:pt x="587483" y="20370"/>
                  <a:pt x="569266" y="12234"/>
                </a:cubicBezTo>
                <a:cubicBezTo>
                  <a:pt x="550108" y="3671"/>
                  <a:pt x="531583" y="-316"/>
                  <a:pt x="512837" y="37"/>
                </a:cubicBezTo>
                <a:lnTo>
                  <a:pt x="498810" y="37"/>
                </a:lnTo>
                <a:cubicBezTo>
                  <a:pt x="496854" y="-66"/>
                  <a:pt x="495002" y="67"/>
                  <a:pt x="493370" y="170"/>
                </a:cubicBezTo>
                <a:cubicBezTo>
                  <a:pt x="492488" y="229"/>
                  <a:pt x="491620" y="302"/>
                  <a:pt x="490738" y="302"/>
                </a:cubicBezTo>
                <a:cubicBezTo>
                  <a:pt x="482931" y="420"/>
                  <a:pt x="475080" y="1479"/>
                  <a:pt x="467390" y="3480"/>
                </a:cubicBezTo>
                <a:cubicBezTo>
                  <a:pt x="443351" y="9704"/>
                  <a:pt x="421870" y="20929"/>
                  <a:pt x="403550" y="36863"/>
                </a:cubicBezTo>
                <a:cubicBezTo>
                  <a:pt x="387994" y="50384"/>
                  <a:pt x="375526" y="66186"/>
                  <a:pt x="366484" y="83811"/>
                </a:cubicBezTo>
                <a:cubicBezTo>
                  <a:pt x="358045" y="100260"/>
                  <a:pt x="352575" y="118239"/>
                  <a:pt x="350252" y="137219"/>
                </a:cubicBezTo>
                <a:cubicBezTo>
                  <a:pt x="349561" y="142868"/>
                  <a:pt x="349238" y="148959"/>
                  <a:pt x="349252" y="156375"/>
                </a:cubicBezTo>
                <a:cubicBezTo>
                  <a:pt x="349267" y="164334"/>
                  <a:pt x="349855" y="172103"/>
                  <a:pt x="351031" y="179562"/>
                </a:cubicBezTo>
                <a:cubicBezTo>
                  <a:pt x="350811" y="179547"/>
                  <a:pt x="350590" y="179532"/>
                  <a:pt x="350370" y="179518"/>
                </a:cubicBezTo>
                <a:cubicBezTo>
                  <a:pt x="341077" y="178915"/>
                  <a:pt x="331241" y="177782"/>
                  <a:pt x="319405" y="175928"/>
                </a:cubicBezTo>
                <a:cubicBezTo>
                  <a:pt x="301659" y="173162"/>
                  <a:pt x="283619" y="169086"/>
                  <a:pt x="265784" y="163805"/>
                </a:cubicBezTo>
                <a:cubicBezTo>
                  <a:pt x="244994" y="157655"/>
                  <a:pt x="224513" y="149739"/>
                  <a:pt x="204899" y="140279"/>
                </a:cubicBezTo>
                <a:cubicBezTo>
                  <a:pt x="185036" y="130686"/>
                  <a:pt x="165907" y="119519"/>
                  <a:pt x="148014" y="107072"/>
                </a:cubicBezTo>
                <a:cubicBezTo>
                  <a:pt x="130414" y="94831"/>
                  <a:pt x="112947" y="80457"/>
                  <a:pt x="96127" y="64332"/>
                </a:cubicBezTo>
                <a:cubicBezTo>
                  <a:pt x="86967" y="55563"/>
                  <a:pt x="77484" y="45249"/>
                  <a:pt x="66310" y="31920"/>
                </a:cubicBezTo>
                <a:cubicBezTo>
                  <a:pt x="65075" y="30448"/>
                  <a:pt x="61796" y="26520"/>
                  <a:pt x="56621" y="26976"/>
                </a:cubicBezTo>
                <a:cubicBezTo>
                  <a:pt x="51445" y="27418"/>
                  <a:pt x="48887" y="31846"/>
                  <a:pt x="47917" y="33509"/>
                </a:cubicBezTo>
                <a:cubicBezTo>
                  <a:pt x="41741" y="44161"/>
                  <a:pt x="36919" y="56196"/>
                  <a:pt x="33611" y="69290"/>
                </a:cubicBezTo>
                <a:cubicBezTo>
                  <a:pt x="29376" y="85989"/>
                  <a:pt x="27803" y="101275"/>
                  <a:pt x="28788" y="116032"/>
                </a:cubicBezTo>
                <a:lnTo>
                  <a:pt x="28891" y="117548"/>
                </a:lnTo>
                <a:cubicBezTo>
                  <a:pt x="29229" y="122638"/>
                  <a:pt x="29582" y="127920"/>
                  <a:pt x="30405" y="133217"/>
                </a:cubicBezTo>
                <a:cubicBezTo>
                  <a:pt x="33317" y="151828"/>
                  <a:pt x="39330" y="169337"/>
                  <a:pt x="48299" y="185241"/>
                </a:cubicBezTo>
                <a:cubicBezTo>
                  <a:pt x="54739" y="196673"/>
                  <a:pt x="62590" y="207354"/>
                  <a:pt x="71647" y="216962"/>
                </a:cubicBezTo>
                <a:cubicBezTo>
                  <a:pt x="72309" y="217668"/>
                  <a:pt x="72970" y="218359"/>
                  <a:pt x="73661" y="219051"/>
                </a:cubicBezTo>
                <a:cubicBezTo>
                  <a:pt x="72632" y="218786"/>
                  <a:pt x="71588" y="218506"/>
                  <a:pt x="70530" y="218227"/>
                </a:cubicBezTo>
                <a:cubicBezTo>
                  <a:pt x="61370" y="215711"/>
                  <a:pt x="52327" y="212106"/>
                  <a:pt x="42903" y="207237"/>
                </a:cubicBezTo>
                <a:cubicBezTo>
                  <a:pt x="37830" y="204618"/>
                  <a:pt x="34199" y="205589"/>
                  <a:pt x="32067" y="206883"/>
                </a:cubicBezTo>
                <a:cubicBezTo>
                  <a:pt x="29920" y="208178"/>
                  <a:pt x="27347" y="210915"/>
                  <a:pt x="27259" y="216667"/>
                </a:cubicBezTo>
                <a:cubicBezTo>
                  <a:pt x="27171" y="223009"/>
                  <a:pt x="27862" y="229100"/>
                  <a:pt x="28568" y="234793"/>
                </a:cubicBezTo>
                <a:cubicBezTo>
                  <a:pt x="31008" y="254464"/>
                  <a:pt x="37022" y="273179"/>
                  <a:pt x="46432" y="290408"/>
                </a:cubicBezTo>
                <a:cubicBezTo>
                  <a:pt x="53004" y="302443"/>
                  <a:pt x="61370" y="313815"/>
                  <a:pt x="71309" y="324232"/>
                </a:cubicBezTo>
                <a:cubicBezTo>
                  <a:pt x="80145" y="333501"/>
                  <a:pt x="90364" y="341711"/>
                  <a:pt x="101685" y="348626"/>
                </a:cubicBezTo>
                <a:cubicBezTo>
                  <a:pt x="106552" y="351598"/>
                  <a:pt x="111418" y="354261"/>
                  <a:pt x="116314" y="356629"/>
                </a:cubicBezTo>
                <a:cubicBezTo>
                  <a:pt x="112124" y="356629"/>
                  <a:pt x="107743" y="356453"/>
                  <a:pt x="103111" y="356129"/>
                </a:cubicBezTo>
                <a:cubicBezTo>
                  <a:pt x="100465" y="355938"/>
                  <a:pt x="97789" y="355570"/>
                  <a:pt x="94966" y="355188"/>
                </a:cubicBezTo>
                <a:cubicBezTo>
                  <a:pt x="93878" y="355041"/>
                  <a:pt x="92790" y="354893"/>
                  <a:pt x="91702" y="354746"/>
                </a:cubicBezTo>
                <a:cubicBezTo>
                  <a:pt x="86541" y="354084"/>
                  <a:pt x="83645" y="356350"/>
                  <a:pt x="82365" y="357777"/>
                </a:cubicBezTo>
                <a:cubicBezTo>
                  <a:pt x="81086" y="359204"/>
                  <a:pt x="79116" y="362353"/>
                  <a:pt x="80322" y="367473"/>
                </a:cubicBezTo>
                <a:cubicBezTo>
                  <a:pt x="80469" y="368120"/>
                  <a:pt x="80675" y="368767"/>
                  <a:pt x="80895" y="369400"/>
                </a:cubicBezTo>
                <a:lnTo>
                  <a:pt x="80998" y="369694"/>
                </a:lnTo>
                <a:cubicBezTo>
                  <a:pt x="84262" y="379522"/>
                  <a:pt x="88879" y="389262"/>
                  <a:pt x="95113" y="399458"/>
                </a:cubicBezTo>
                <a:cubicBezTo>
                  <a:pt x="103229" y="412729"/>
                  <a:pt x="113786" y="425102"/>
                  <a:pt x="126474" y="436225"/>
                </a:cubicBezTo>
                <a:cubicBezTo>
                  <a:pt x="139119" y="447304"/>
                  <a:pt x="153910" y="456352"/>
                  <a:pt x="170450" y="463105"/>
                </a:cubicBezTo>
                <a:cubicBezTo>
                  <a:pt x="180507" y="467210"/>
                  <a:pt x="190946" y="470168"/>
                  <a:pt x="202032" y="472021"/>
                </a:cubicBezTo>
                <a:cubicBezTo>
                  <a:pt x="193755" y="477524"/>
                  <a:pt x="185183" y="482585"/>
                  <a:pt x="176155" y="487308"/>
                </a:cubicBezTo>
                <a:cubicBezTo>
                  <a:pt x="153924" y="498901"/>
                  <a:pt x="130165" y="507597"/>
                  <a:pt x="105508" y="513158"/>
                </a:cubicBezTo>
                <a:cubicBezTo>
                  <a:pt x="86276" y="517484"/>
                  <a:pt x="66280" y="519794"/>
                  <a:pt x="44358" y="520235"/>
                </a:cubicBezTo>
                <a:cubicBezTo>
                  <a:pt x="33552" y="520456"/>
                  <a:pt x="22495" y="519543"/>
                  <a:pt x="11042" y="518484"/>
                </a:cubicBezTo>
                <a:cubicBezTo>
                  <a:pt x="3661" y="517778"/>
                  <a:pt x="1220" y="522471"/>
                  <a:pt x="514" y="524516"/>
                </a:cubicBezTo>
                <a:cubicBezTo>
                  <a:pt x="-265" y="526767"/>
                  <a:pt x="-838" y="531137"/>
                  <a:pt x="4117" y="535110"/>
                </a:cubicBezTo>
                <a:lnTo>
                  <a:pt x="4308" y="535271"/>
                </a:lnTo>
                <a:cubicBezTo>
                  <a:pt x="4999" y="535845"/>
                  <a:pt x="5631" y="536213"/>
                  <a:pt x="6057" y="536448"/>
                </a:cubicBezTo>
                <a:cubicBezTo>
                  <a:pt x="21495" y="546085"/>
                  <a:pt x="37066" y="554560"/>
                  <a:pt x="52357" y="561666"/>
                </a:cubicBezTo>
                <a:cubicBezTo>
                  <a:pt x="67839" y="568846"/>
                  <a:pt x="82204" y="574657"/>
                  <a:pt x="96260" y="579395"/>
                </a:cubicBezTo>
                <a:cubicBezTo>
                  <a:pt x="114447" y="585530"/>
                  <a:pt x="132973" y="590429"/>
                  <a:pt x="151322" y="593946"/>
                </a:cubicBezTo>
                <a:cubicBezTo>
                  <a:pt x="173450" y="598183"/>
                  <a:pt x="190564" y="600125"/>
                  <a:pt x="206781" y="600228"/>
                </a:cubicBezTo>
                <a:cubicBezTo>
                  <a:pt x="207913" y="600228"/>
                  <a:pt x="209045" y="600213"/>
                  <a:pt x="210178" y="600213"/>
                </a:cubicBezTo>
                <a:cubicBezTo>
                  <a:pt x="213251" y="600169"/>
                  <a:pt x="216162" y="600140"/>
                  <a:pt x="218808" y="600581"/>
                </a:cubicBezTo>
                <a:cubicBezTo>
                  <a:pt x="219220" y="600655"/>
                  <a:pt x="219632" y="600684"/>
                  <a:pt x="220043" y="600684"/>
                </a:cubicBezTo>
                <a:lnTo>
                  <a:pt x="248346" y="600684"/>
                </a:lnTo>
                <a:cubicBezTo>
                  <a:pt x="248655" y="600684"/>
                  <a:pt x="248949" y="600669"/>
                  <a:pt x="249258" y="600625"/>
                </a:cubicBezTo>
                <a:cubicBezTo>
                  <a:pt x="252110" y="600272"/>
                  <a:pt x="255110" y="600272"/>
                  <a:pt x="258271" y="600272"/>
                </a:cubicBezTo>
                <a:cubicBezTo>
                  <a:pt x="260256" y="600272"/>
                  <a:pt x="262285" y="600272"/>
                  <a:pt x="264372" y="600184"/>
                </a:cubicBezTo>
                <a:lnTo>
                  <a:pt x="265946" y="600125"/>
                </a:lnTo>
                <a:cubicBezTo>
                  <a:pt x="275841" y="599713"/>
                  <a:pt x="286089" y="599301"/>
                  <a:pt x="296263" y="597845"/>
                </a:cubicBezTo>
                <a:cubicBezTo>
                  <a:pt x="317318" y="594843"/>
                  <a:pt x="336181" y="591033"/>
                  <a:pt x="353898" y="586163"/>
                </a:cubicBezTo>
                <a:cubicBezTo>
                  <a:pt x="376997" y="579821"/>
                  <a:pt x="399595" y="571450"/>
                  <a:pt x="421046" y="561269"/>
                </a:cubicBezTo>
                <a:cubicBezTo>
                  <a:pt x="441322" y="551647"/>
                  <a:pt x="461229" y="540009"/>
                  <a:pt x="480211" y="526679"/>
                </a:cubicBezTo>
                <a:cubicBezTo>
                  <a:pt x="498045" y="514159"/>
                  <a:pt x="515145" y="499858"/>
                  <a:pt x="532494" y="482953"/>
                </a:cubicBezTo>
                <a:cubicBezTo>
                  <a:pt x="538875" y="476729"/>
                  <a:pt x="545359" y="469785"/>
                  <a:pt x="553505" y="460457"/>
                </a:cubicBezTo>
                <a:cubicBezTo>
                  <a:pt x="565032" y="447245"/>
                  <a:pt x="575706" y="433459"/>
                  <a:pt x="585248" y="419482"/>
                </a:cubicBezTo>
                <a:cubicBezTo>
                  <a:pt x="600583" y="397016"/>
                  <a:pt x="614257" y="372210"/>
                  <a:pt x="625858" y="345771"/>
                </a:cubicBezTo>
                <a:cubicBezTo>
                  <a:pt x="633400" y="328587"/>
                  <a:pt x="640017" y="310299"/>
                  <a:pt x="645501" y="291437"/>
                </a:cubicBezTo>
                <a:cubicBezTo>
                  <a:pt x="651838" y="269663"/>
                  <a:pt x="656484" y="247211"/>
                  <a:pt x="659321" y="224671"/>
                </a:cubicBezTo>
                <a:cubicBezTo>
                  <a:pt x="661542" y="207104"/>
                  <a:pt x="662571" y="192700"/>
                  <a:pt x="662571" y="179312"/>
                </a:cubicBezTo>
                <a:cubicBezTo>
                  <a:pt x="662571" y="177340"/>
                  <a:pt x="662585" y="175354"/>
                  <a:pt x="662585" y="173383"/>
                </a:cubicBezTo>
                <a:cubicBezTo>
                  <a:pt x="662615" y="168277"/>
                  <a:pt x="662630" y="163010"/>
                  <a:pt x="662512" y="157772"/>
                </a:cubicBezTo>
                <a:cubicBezTo>
                  <a:pt x="662512" y="157713"/>
                  <a:pt x="662512" y="157669"/>
                  <a:pt x="662512" y="157625"/>
                </a:cubicBezTo>
                <a:cubicBezTo>
                  <a:pt x="662571" y="157566"/>
                  <a:pt x="662659" y="157508"/>
                  <a:pt x="662762" y="157434"/>
                </a:cubicBezTo>
                <a:cubicBezTo>
                  <a:pt x="671613" y="151049"/>
                  <a:pt x="680302" y="143795"/>
                  <a:pt x="688624" y="135865"/>
                </a:cubicBezTo>
                <a:cubicBezTo>
                  <a:pt x="701872" y="123212"/>
                  <a:pt x="712002" y="112192"/>
                  <a:pt x="720471" y="101158"/>
                </a:cubicBezTo>
                <a:cubicBezTo>
                  <a:pt x="721147" y="100290"/>
                  <a:pt x="721823" y="99422"/>
                  <a:pt x="722485" y="98539"/>
                </a:cubicBezTo>
                <a:cubicBezTo>
                  <a:pt x="725602" y="94522"/>
                  <a:pt x="728822" y="90373"/>
                  <a:pt x="731674" y="85842"/>
                </a:cubicBezTo>
                <a:cubicBezTo>
                  <a:pt x="734997" y="80560"/>
                  <a:pt x="735159" y="76043"/>
                  <a:pt x="732145" y="72394"/>
                </a:cubicBezTo>
                <a:close/>
                <a:moveTo>
                  <a:pt x="708811" y="92168"/>
                </a:moveTo>
                <a:cubicBezTo>
                  <a:pt x="700813" y="102585"/>
                  <a:pt x="691168" y="113090"/>
                  <a:pt x="678479" y="125198"/>
                </a:cubicBezTo>
                <a:cubicBezTo>
                  <a:pt x="670657" y="132672"/>
                  <a:pt x="662468" y="139499"/>
                  <a:pt x="654161" y="145487"/>
                </a:cubicBezTo>
                <a:cubicBezTo>
                  <a:pt x="649823" y="148621"/>
                  <a:pt x="647691" y="152858"/>
                  <a:pt x="647809" y="158111"/>
                </a:cubicBezTo>
                <a:cubicBezTo>
                  <a:pt x="647927" y="163142"/>
                  <a:pt x="647897" y="168307"/>
                  <a:pt x="647883" y="173309"/>
                </a:cubicBezTo>
                <a:cubicBezTo>
                  <a:pt x="647868" y="175310"/>
                  <a:pt x="647868" y="177296"/>
                  <a:pt x="647868" y="179297"/>
                </a:cubicBezTo>
                <a:cubicBezTo>
                  <a:pt x="647868" y="192053"/>
                  <a:pt x="646868" y="205883"/>
                  <a:pt x="644736" y="222817"/>
                </a:cubicBezTo>
                <a:cubicBezTo>
                  <a:pt x="641987" y="244577"/>
                  <a:pt x="637502" y="266279"/>
                  <a:pt x="631386" y="287303"/>
                </a:cubicBezTo>
                <a:cubicBezTo>
                  <a:pt x="626078" y="305562"/>
                  <a:pt x="619697" y="323232"/>
                  <a:pt x="612404" y="339828"/>
                </a:cubicBezTo>
                <a:cubicBezTo>
                  <a:pt x="601157" y="365428"/>
                  <a:pt x="587939" y="389439"/>
                  <a:pt x="573104" y="411155"/>
                </a:cubicBezTo>
                <a:cubicBezTo>
                  <a:pt x="563885" y="424646"/>
                  <a:pt x="553564" y="437976"/>
                  <a:pt x="542419" y="450747"/>
                </a:cubicBezTo>
                <a:cubicBezTo>
                  <a:pt x="534553" y="459766"/>
                  <a:pt x="528319" y="466445"/>
                  <a:pt x="522232" y="472389"/>
                </a:cubicBezTo>
                <a:cubicBezTo>
                  <a:pt x="505456" y="488750"/>
                  <a:pt x="488944" y="502550"/>
                  <a:pt x="471771" y="514615"/>
                </a:cubicBezTo>
                <a:cubicBezTo>
                  <a:pt x="453466" y="527474"/>
                  <a:pt x="434279" y="538685"/>
                  <a:pt x="414754" y="547954"/>
                </a:cubicBezTo>
                <a:cubicBezTo>
                  <a:pt x="394067" y="557767"/>
                  <a:pt x="372292" y="565844"/>
                  <a:pt x="350017" y="571950"/>
                </a:cubicBezTo>
                <a:cubicBezTo>
                  <a:pt x="332903" y="576644"/>
                  <a:pt x="314642" y="580351"/>
                  <a:pt x="294205" y="583250"/>
                </a:cubicBezTo>
                <a:cubicBezTo>
                  <a:pt x="284751" y="584588"/>
                  <a:pt x="275326" y="584986"/>
                  <a:pt x="265343" y="585398"/>
                </a:cubicBezTo>
                <a:lnTo>
                  <a:pt x="263755" y="585456"/>
                </a:lnTo>
                <a:cubicBezTo>
                  <a:pt x="261976" y="585530"/>
                  <a:pt x="260182" y="585530"/>
                  <a:pt x="258271" y="585530"/>
                </a:cubicBezTo>
                <a:cubicBezTo>
                  <a:pt x="254948" y="585530"/>
                  <a:pt x="251493" y="585530"/>
                  <a:pt x="247905" y="585942"/>
                </a:cubicBezTo>
                <a:lnTo>
                  <a:pt x="220631" y="585942"/>
                </a:lnTo>
                <a:cubicBezTo>
                  <a:pt x="216912" y="585383"/>
                  <a:pt x="213398" y="585427"/>
                  <a:pt x="210001" y="585471"/>
                </a:cubicBezTo>
                <a:cubicBezTo>
                  <a:pt x="208957" y="585486"/>
                  <a:pt x="207913" y="585501"/>
                  <a:pt x="206884" y="585486"/>
                </a:cubicBezTo>
                <a:cubicBezTo>
                  <a:pt x="191593" y="585383"/>
                  <a:pt x="175302" y="583529"/>
                  <a:pt x="154086" y="579468"/>
                </a:cubicBezTo>
                <a:cubicBezTo>
                  <a:pt x="136384" y="576084"/>
                  <a:pt x="118520" y="571362"/>
                  <a:pt x="100950" y="565432"/>
                </a:cubicBezTo>
                <a:cubicBezTo>
                  <a:pt x="87409" y="560857"/>
                  <a:pt x="73529" y="555251"/>
                  <a:pt x="58532" y="548292"/>
                </a:cubicBezTo>
                <a:cubicBezTo>
                  <a:pt x="49799" y="544246"/>
                  <a:pt x="40962" y="539715"/>
                  <a:pt x="32111" y="534771"/>
                </a:cubicBezTo>
                <a:cubicBezTo>
                  <a:pt x="36287" y="534948"/>
                  <a:pt x="40462" y="535021"/>
                  <a:pt x="44653" y="534933"/>
                </a:cubicBezTo>
                <a:cubicBezTo>
                  <a:pt x="67574" y="534477"/>
                  <a:pt x="88526" y="532049"/>
                  <a:pt x="108728" y="527503"/>
                </a:cubicBezTo>
                <a:cubicBezTo>
                  <a:pt x="134619" y="521677"/>
                  <a:pt x="159600" y="512540"/>
                  <a:pt x="182948" y="500343"/>
                </a:cubicBezTo>
                <a:cubicBezTo>
                  <a:pt x="198504" y="492222"/>
                  <a:pt x="212736" y="483144"/>
                  <a:pt x="226468" y="472610"/>
                </a:cubicBezTo>
                <a:cubicBezTo>
                  <a:pt x="228909" y="470727"/>
                  <a:pt x="229924" y="467534"/>
                  <a:pt x="229012" y="464591"/>
                </a:cubicBezTo>
                <a:cubicBezTo>
                  <a:pt x="228100" y="461649"/>
                  <a:pt x="225439" y="459589"/>
                  <a:pt x="222366" y="459427"/>
                </a:cubicBezTo>
                <a:cubicBezTo>
                  <a:pt x="205384" y="458559"/>
                  <a:pt x="190226" y="455308"/>
                  <a:pt x="175993" y="449496"/>
                </a:cubicBezTo>
                <a:cubicBezTo>
                  <a:pt x="160967" y="443361"/>
                  <a:pt x="147558" y="435166"/>
                  <a:pt x="136149" y="425176"/>
                </a:cubicBezTo>
                <a:cubicBezTo>
                  <a:pt x="124416" y="414892"/>
                  <a:pt x="115079" y="403975"/>
                  <a:pt x="107625" y="391793"/>
                </a:cubicBezTo>
                <a:cubicBezTo>
                  <a:pt x="103097" y="384407"/>
                  <a:pt x="99538" y="377330"/>
                  <a:pt x="96804" y="370298"/>
                </a:cubicBezTo>
                <a:cubicBezTo>
                  <a:pt x="98509" y="370518"/>
                  <a:pt x="100259" y="370695"/>
                  <a:pt x="102038" y="370827"/>
                </a:cubicBezTo>
                <a:cubicBezTo>
                  <a:pt x="113933" y="371666"/>
                  <a:pt x="124430" y="371519"/>
                  <a:pt x="134120" y="370356"/>
                </a:cubicBezTo>
                <a:cubicBezTo>
                  <a:pt x="138692" y="369812"/>
                  <a:pt x="143177" y="368944"/>
                  <a:pt x="147514" y="368120"/>
                </a:cubicBezTo>
                <a:lnTo>
                  <a:pt x="150028" y="367635"/>
                </a:lnTo>
                <a:cubicBezTo>
                  <a:pt x="153439" y="366987"/>
                  <a:pt x="155939" y="364045"/>
                  <a:pt x="156012" y="360573"/>
                </a:cubicBezTo>
                <a:cubicBezTo>
                  <a:pt x="156086" y="357100"/>
                  <a:pt x="153733" y="354040"/>
                  <a:pt x="150352" y="353246"/>
                </a:cubicBezTo>
                <a:cubicBezTo>
                  <a:pt x="136207" y="349920"/>
                  <a:pt x="122784" y="344300"/>
                  <a:pt x="109331" y="336076"/>
                </a:cubicBezTo>
                <a:cubicBezTo>
                  <a:pt x="99112" y="329838"/>
                  <a:pt x="89893" y="322437"/>
                  <a:pt x="81939" y="314080"/>
                </a:cubicBezTo>
                <a:cubicBezTo>
                  <a:pt x="72882" y="304591"/>
                  <a:pt x="65281" y="294248"/>
                  <a:pt x="59326" y="283345"/>
                </a:cubicBezTo>
                <a:cubicBezTo>
                  <a:pt x="50798" y="267750"/>
                  <a:pt x="45358" y="250801"/>
                  <a:pt x="43138" y="232969"/>
                </a:cubicBezTo>
                <a:cubicBezTo>
                  <a:pt x="42741" y="229821"/>
                  <a:pt x="42359" y="226554"/>
                  <a:pt x="42138" y="223273"/>
                </a:cubicBezTo>
                <a:cubicBezTo>
                  <a:pt x="50372" y="227158"/>
                  <a:pt x="58429" y="230159"/>
                  <a:pt x="66619" y="232410"/>
                </a:cubicBezTo>
                <a:cubicBezTo>
                  <a:pt x="77513" y="235411"/>
                  <a:pt x="87658" y="237118"/>
                  <a:pt x="97612" y="237648"/>
                </a:cubicBezTo>
                <a:cubicBezTo>
                  <a:pt x="100818" y="237839"/>
                  <a:pt x="103802" y="235867"/>
                  <a:pt x="104905" y="232822"/>
                </a:cubicBezTo>
                <a:cubicBezTo>
                  <a:pt x="106008" y="229791"/>
                  <a:pt x="105008" y="226378"/>
                  <a:pt x="102435" y="224436"/>
                </a:cubicBezTo>
                <a:cubicBezTo>
                  <a:pt x="93819" y="217918"/>
                  <a:pt x="87629" y="212489"/>
                  <a:pt x="82321" y="206869"/>
                </a:cubicBezTo>
                <a:cubicBezTo>
                  <a:pt x="74088" y="198129"/>
                  <a:pt x="66942" y="188419"/>
                  <a:pt x="61076" y="178017"/>
                </a:cubicBezTo>
                <a:cubicBezTo>
                  <a:pt x="52974" y="163643"/>
                  <a:pt x="47534" y="147812"/>
                  <a:pt x="44902" y="130936"/>
                </a:cubicBezTo>
                <a:cubicBezTo>
                  <a:pt x="44182" y="126287"/>
                  <a:pt x="43859" y="121564"/>
                  <a:pt x="43535" y="116562"/>
                </a:cubicBezTo>
                <a:lnTo>
                  <a:pt x="43432" y="115032"/>
                </a:lnTo>
                <a:cubicBezTo>
                  <a:pt x="42550" y="101849"/>
                  <a:pt x="43991" y="88063"/>
                  <a:pt x="47828" y="72895"/>
                </a:cubicBezTo>
                <a:cubicBezTo>
                  <a:pt x="50372" y="62875"/>
                  <a:pt x="53857" y="53577"/>
                  <a:pt x="58238" y="45176"/>
                </a:cubicBezTo>
                <a:cubicBezTo>
                  <a:pt x="68398" y="57123"/>
                  <a:pt x="77278" y="66656"/>
                  <a:pt x="85953" y="74969"/>
                </a:cubicBezTo>
                <a:cubicBezTo>
                  <a:pt x="103332" y="91609"/>
                  <a:pt x="121387" y="106484"/>
                  <a:pt x="139618" y="119166"/>
                </a:cubicBezTo>
                <a:cubicBezTo>
                  <a:pt x="158129" y="132040"/>
                  <a:pt x="177949" y="143604"/>
                  <a:pt x="198504" y="153535"/>
                </a:cubicBezTo>
                <a:cubicBezTo>
                  <a:pt x="218823" y="163348"/>
                  <a:pt x="240054" y="171558"/>
                  <a:pt x="261608" y="177929"/>
                </a:cubicBezTo>
                <a:cubicBezTo>
                  <a:pt x="280075" y="183387"/>
                  <a:pt x="298748" y="187610"/>
                  <a:pt x="317141" y="190479"/>
                </a:cubicBezTo>
                <a:cubicBezTo>
                  <a:pt x="329418" y="192391"/>
                  <a:pt x="339681" y="193583"/>
                  <a:pt x="349429" y="194201"/>
                </a:cubicBezTo>
                <a:cubicBezTo>
                  <a:pt x="350179" y="194245"/>
                  <a:pt x="350928" y="194333"/>
                  <a:pt x="351678" y="194407"/>
                </a:cubicBezTo>
                <a:cubicBezTo>
                  <a:pt x="353340" y="194584"/>
                  <a:pt x="355222" y="194790"/>
                  <a:pt x="357280" y="194731"/>
                </a:cubicBezTo>
                <a:cubicBezTo>
                  <a:pt x="360647" y="194642"/>
                  <a:pt x="363235" y="193465"/>
                  <a:pt x="364999" y="191229"/>
                </a:cubicBezTo>
                <a:cubicBezTo>
                  <a:pt x="366190" y="189714"/>
                  <a:pt x="367454" y="187095"/>
                  <a:pt x="366646" y="183196"/>
                </a:cubicBezTo>
                <a:cubicBezTo>
                  <a:pt x="364881" y="174721"/>
                  <a:pt x="363985" y="165688"/>
                  <a:pt x="363970" y="156345"/>
                </a:cubicBezTo>
                <a:cubicBezTo>
                  <a:pt x="363955" y="149563"/>
                  <a:pt x="364249" y="144045"/>
                  <a:pt x="364867" y="139014"/>
                </a:cubicBezTo>
                <a:cubicBezTo>
                  <a:pt x="366984" y="121756"/>
                  <a:pt x="371939" y="105439"/>
                  <a:pt x="379584" y="90535"/>
                </a:cubicBezTo>
                <a:cubicBezTo>
                  <a:pt x="387774" y="74587"/>
                  <a:pt x="399080" y="60256"/>
                  <a:pt x="413210" y="47971"/>
                </a:cubicBezTo>
                <a:cubicBezTo>
                  <a:pt x="429795" y="33538"/>
                  <a:pt x="449261" y="23372"/>
                  <a:pt x="471080" y="17722"/>
                </a:cubicBezTo>
                <a:cubicBezTo>
                  <a:pt x="477638" y="16030"/>
                  <a:pt x="484328" y="15118"/>
                  <a:pt x="490959" y="15015"/>
                </a:cubicBezTo>
                <a:cubicBezTo>
                  <a:pt x="492105" y="15000"/>
                  <a:pt x="493252" y="14927"/>
                  <a:pt x="494384" y="14838"/>
                </a:cubicBezTo>
                <a:cubicBezTo>
                  <a:pt x="495752" y="14750"/>
                  <a:pt x="497046" y="14647"/>
                  <a:pt x="498134" y="14721"/>
                </a:cubicBezTo>
                <a:cubicBezTo>
                  <a:pt x="498281" y="14735"/>
                  <a:pt x="498442" y="14735"/>
                  <a:pt x="498589" y="14735"/>
                </a:cubicBezTo>
                <a:lnTo>
                  <a:pt x="512954" y="14735"/>
                </a:lnTo>
                <a:cubicBezTo>
                  <a:pt x="529686" y="14426"/>
                  <a:pt x="546109" y="17987"/>
                  <a:pt x="563238" y="25652"/>
                </a:cubicBezTo>
                <a:cubicBezTo>
                  <a:pt x="579764" y="33038"/>
                  <a:pt x="594085" y="42940"/>
                  <a:pt x="605803" y="55063"/>
                </a:cubicBezTo>
                <a:cubicBezTo>
                  <a:pt x="609523" y="58918"/>
                  <a:pt x="614051" y="60286"/>
                  <a:pt x="619285" y="59153"/>
                </a:cubicBezTo>
                <a:cubicBezTo>
                  <a:pt x="637693" y="55166"/>
                  <a:pt x="655896" y="49443"/>
                  <a:pt x="673377" y="42160"/>
                </a:cubicBezTo>
                <a:cubicBezTo>
                  <a:pt x="680861" y="39041"/>
                  <a:pt x="688345" y="35524"/>
                  <a:pt x="696005" y="31537"/>
                </a:cubicBezTo>
                <a:cubicBezTo>
                  <a:pt x="694255" y="35348"/>
                  <a:pt x="692359" y="38923"/>
                  <a:pt x="690580" y="42160"/>
                </a:cubicBezTo>
                <a:cubicBezTo>
                  <a:pt x="686095" y="50325"/>
                  <a:pt x="680670" y="58138"/>
                  <a:pt x="674451" y="65362"/>
                </a:cubicBezTo>
                <a:cubicBezTo>
                  <a:pt x="671084" y="69275"/>
                  <a:pt x="667878" y="72630"/>
                  <a:pt x="664629" y="75602"/>
                </a:cubicBezTo>
                <a:cubicBezTo>
                  <a:pt x="661409" y="78559"/>
                  <a:pt x="657881" y="81193"/>
                  <a:pt x="654146" y="83988"/>
                </a:cubicBezTo>
                <a:lnTo>
                  <a:pt x="653293" y="84621"/>
                </a:lnTo>
                <a:cubicBezTo>
                  <a:pt x="650117" y="86989"/>
                  <a:pt x="646368" y="89770"/>
                  <a:pt x="642619" y="92389"/>
                </a:cubicBezTo>
                <a:cubicBezTo>
                  <a:pt x="639767" y="94390"/>
                  <a:pt x="638693" y="98112"/>
                  <a:pt x="640061" y="101320"/>
                </a:cubicBezTo>
                <a:cubicBezTo>
                  <a:pt x="641428" y="104527"/>
                  <a:pt x="644854" y="106322"/>
                  <a:pt x="648265" y="105645"/>
                </a:cubicBezTo>
                <a:cubicBezTo>
                  <a:pt x="651514" y="104983"/>
                  <a:pt x="654881" y="104395"/>
                  <a:pt x="658130" y="103821"/>
                </a:cubicBezTo>
                <a:cubicBezTo>
                  <a:pt x="662468" y="103056"/>
                  <a:pt x="666952" y="102261"/>
                  <a:pt x="671407" y="101290"/>
                </a:cubicBezTo>
                <a:cubicBezTo>
                  <a:pt x="684772" y="98377"/>
                  <a:pt x="697814" y="94625"/>
                  <a:pt x="710340" y="90094"/>
                </a:cubicBezTo>
                <a:cubicBezTo>
                  <a:pt x="709870" y="90800"/>
                  <a:pt x="709341" y="91492"/>
                  <a:pt x="708811" y="9216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61" name="Google Shape;4161;p33"/>
          <p:cNvSpPr/>
          <p:nvPr/>
        </p:nvSpPr>
        <p:spPr>
          <a:xfrm>
            <a:off x="7420217" y="3898323"/>
            <a:ext cx="429191" cy="300036"/>
          </a:xfrm>
          <a:custGeom>
            <a:rect b="b" l="l" r="r" t="t"/>
            <a:pathLst>
              <a:path extrusionOk="0" h="600072" w="858383">
                <a:moveTo>
                  <a:pt x="707428" y="0"/>
                </a:moveTo>
                <a:lnTo>
                  <a:pt x="150955" y="0"/>
                </a:lnTo>
                <a:cubicBezTo>
                  <a:pt x="67710" y="0"/>
                  <a:pt x="0" y="67768"/>
                  <a:pt x="0" y="151085"/>
                </a:cubicBezTo>
                <a:lnTo>
                  <a:pt x="0" y="448988"/>
                </a:lnTo>
                <a:cubicBezTo>
                  <a:pt x="0" y="532288"/>
                  <a:pt x="67710" y="600073"/>
                  <a:pt x="150955" y="600073"/>
                </a:cubicBezTo>
                <a:lnTo>
                  <a:pt x="707428" y="600073"/>
                </a:lnTo>
                <a:cubicBezTo>
                  <a:pt x="790656" y="600073"/>
                  <a:pt x="858383" y="532305"/>
                  <a:pt x="858383" y="448988"/>
                </a:cubicBezTo>
                <a:lnTo>
                  <a:pt x="858383" y="151085"/>
                </a:lnTo>
                <a:cubicBezTo>
                  <a:pt x="858383" y="67768"/>
                  <a:pt x="790656" y="0"/>
                  <a:pt x="707428" y="0"/>
                </a:cubicBezTo>
                <a:close/>
                <a:moveTo>
                  <a:pt x="841198" y="448988"/>
                </a:moveTo>
                <a:cubicBezTo>
                  <a:pt x="841198" y="522810"/>
                  <a:pt x="781187" y="582873"/>
                  <a:pt x="707428" y="582873"/>
                </a:cubicBezTo>
                <a:lnTo>
                  <a:pt x="150955" y="582873"/>
                </a:lnTo>
                <a:cubicBezTo>
                  <a:pt x="77196" y="582873"/>
                  <a:pt x="17185" y="522810"/>
                  <a:pt x="17185" y="448988"/>
                </a:cubicBezTo>
                <a:lnTo>
                  <a:pt x="17185" y="151085"/>
                </a:lnTo>
                <a:cubicBezTo>
                  <a:pt x="17185" y="77262"/>
                  <a:pt x="77196" y="17200"/>
                  <a:pt x="150955" y="17200"/>
                </a:cubicBezTo>
                <a:lnTo>
                  <a:pt x="707428" y="17200"/>
                </a:lnTo>
                <a:cubicBezTo>
                  <a:pt x="781187" y="17200"/>
                  <a:pt x="841198" y="77262"/>
                  <a:pt x="841198" y="151085"/>
                </a:cubicBezTo>
                <a:lnTo>
                  <a:pt x="841198" y="448988"/>
                </a:lnTo>
                <a:close/>
                <a:moveTo>
                  <a:pt x="597856" y="286689"/>
                </a:moveTo>
                <a:lnTo>
                  <a:pt x="345525" y="157173"/>
                </a:lnTo>
                <a:cubicBezTo>
                  <a:pt x="343429" y="156090"/>
                  <a:pt x="341074" y="155505"/>
                  <a:pt x="338720" y="155488"/>
                </a:cubicBezTo>
                <a:cubicBezTo>
                  <a:pt x="338686" y="155488"/>
                  <a:pt x="338634" y="155488"/>
                  <a:pt x="338600" y="155488"/>
                </a:cubicBezTo>
                <a:cubicBezTo>
                  <a:pt x="330351" y="155488"/>
                  <a:pt x="323597" y="162179"/>
                  <a:pt x="323546" y="170521"/>
                </a:cubicBezTo>
                <a:lnTo>
                  <a:pt x="323546" y="429638"/>
                </a:lnTo>
                <a:cubicBezTo>
                  <a:pt x="323563" y="431995"/>
                  <a:pt x="324147" y="434351"/>
                  <a:pt x="325230" y="436449"/>
                </a:cubicBezTo>
                <a:cubicBezTo>
                  <a:pt x="327086" y="440027"/>
                  <a:pt x="330213" y="442658"/>
                  <a:pt x="334046" y="443880"/>
                </a:cubicBezTo>
                <a:cubicBezTo>
                  <a:pt x="335558" y="444361"/>
                  <a:pt x="337088" y="444602"/>
                  <a:pt x="338634" y="444602"/>
                </a:cubicBezTo>
                <a:cubicBezTo>
                  <a:pt x="341006" y="444602"/>
                  <a:pt x="343360" y="444034"/>
                  <a:pt x="345508" y="442916"/>
                </a:cubicBezTo>
                <a:lnTo>
                  <a:pt x="596567" y="314054"/>
                </a:lnTo>
                <a:cubicBezTo>
                  <a:pt x="597014" y="313917"/>
                  <a:pt x="597443" y="313727"/>
                  <a:pt x="597856" y="313521"/>
                </a:cubicBezTo>
                <a:cubicBezTo>
                  <a:pt x="600674" y="312076"/>
                  <a:pt x="602942" y="309806"/>
                  <a:pt x="604386" y="306985"/>
                </a:cubicBezTo>
                <a:cubicBezTo>
                  <a:pt x="608184" y="299572"/>
                  <a:pt x="605245" y="290473"/>
                  <a:pt x="597856" y="286689"/>
                </a:cubicBezTo>
                <a:close/>
                <a:moveTo>
                  <a:pt x="340714" y="426026"/>
                </a:moveTo>
                <a:lnTo>
                  <a:pt x="340714" y="174029"/>
                </a:lnTo>
                <a:lnTo>
                  <a:pt x="586204" y="300019"/>
                </a:lnTo>
                <a:lnTo>
                  <a:pt x="340714" y="426026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62" name="Google Shape;4162;p33"/>
          <p:cNvSpPr/>
          <p:nvPr/>
        </p:nvSpPr>
        <p:spPr>
          <a:xfrm>
            <a:off x="8125948" y="3844776"/>
            <a:ext cx="356113" cy="407225"/>
          </a:xfrm>
          <a:custGeom>
            <a:rect b="b" l="l" r="r" t="t"/>
            <a:pathLst>
              <a:path extrusionOk="0" h="814450" w="712225">
                <a:moveTo>
                  <a:pt x="712225" y="207322"/>
                </a:moveTo>
                <a:cubicBezTo>
                  <a:pt x="712258" y="197333"/>
                  <a:pt x="706965" y="191767"/>
                  <a:pt x="696493" y="190755"/>
                </a:cubicBezTo>
                <a:cubicBezTo>
                  <a:pt x="685090" y="189661"/>
                  <a:pt x="674830" y="188568"/>
                  <a:pt x="664848" y="186283"/>
                </a:cubicBezTo>
                <a:cubicBezTo>
                  <a:pt x="624953" y="177175"/>
                  <a:pt x="590303" y="156283"/>
                  <a:pt x="564654" y="125859"/>
                </a:cubicBezTo>
                <a:cubicBezTo>
                  <a:pt x="539021" y="95467"/>
                  <a:pt x="524106" y="57649"/>
                  <a:pt x="521524" y="16453"/>
                </a:cubicBezTo>
                <a:cubicBezTo>
                  <a:pt x="521492" y="15832"/>
                  <a:pt x="521410" y="15228"/>
                  <a:pt x="521296" y="14608"/>
                </a:cubicBezTo>
                <a:cubicBezTo>
                  <a:pt x="519727" y="6137"/>
                  <a:pt x="512147" y="0"/>
                  <a:pt x="503243" y="0"/>
                </a:cubicBezTo>
                <a:lnTo>
                  <a:pt x="386206" y="0"/>
                </a:lnTo>
                <a:cubicBezTo>
                  <a:pt x="376012" y="0"/>
                  <a:pt x="367615" y="8292"/>
                  <a:pt x="367484" y="18607"/>
                </a:cubicBezTo>
                <a:cubicBezTo>
                  <a:pt x="367353" y="27486"/>
                  <a:pt x="367467" y="36463"/>
                  <a:pt x="367582" y="45147"/>
                </a:cubicBezTo>
                <a:cubicBezTo>
                  <a:pt x="367664" y="51284"/>
                  <a:pt x="367745" y="57649"/>
                  <a:pt x="367729" y="63868"/>
                </a:cubicBezTo>
                <a:cubicBezTo>
                  <a:pt x="367664" y="147600"/>
                  <a:pt x="367566" y="231331"/>
                  <a:pt x="367484" y="315063"/>
                </a:cubicBezTo>
                <a:lnTo>
                  <a:pt x="367337" y="457636"/>
                </a:lnTo>
                <a:cubicBezTo>
                  <a:pt x="367320" y="469877"/>
                  <a:pt x="367320" y="482119"/>
                  <a:pt x="367337" y="494360"/>
                </a:cubicBezTo>
                <a:cubicBezTo>
                  <a:pt x="367337" y="513637"/>
                  <a:pt x="367353" y="532913"/>
                  <a:pt x="367288" y="552189"/>
                </a:cubicBezTo>
                <a:cubicBezTo>
                  <a:pt x="367271" y="559175"/>
                  <a:pt x="366765" y="565361"/>
                  <a:pt x="365736" y="571139"/>
                </a:cubicBezTo>
                <a:cubicBezTo>
                  <a:pt x="360998" y="597972"/>
                  <a:pt x="346540" y="621688"/>
                  <a:pt x="325057" y="637928"/>
                </a:cubicBezTo>
                <a:cubicBezTo>
                  <a:pt x="303819" y="653973"/>
                  <a:pt x="277680" y="661334"/>
                  <a:pt x="251426" y="658657"/>
                </a:cubicBezTo>
                <a:cubicBezTo>
                  <a:pt x="191535" y="652553"/>
                  <a:pt x="149125" y="601367"/>
                  <a:pt x="154892" y="542135"/>
                </a:cubicBezTo>
                <a:cubicBezTo>
                  <a:pt x="157849" y="511711"/>
                  <a:pt x="174088" y="483963"/>
                  <a:pt x="199442" y="466025"/>
                </a:cubicBezTo>
                <a:cubicBezTo>
                  <a:pt x="224748" y="448120"/>
                  <a:pt x="256262" y="442016"/>
                  <a:pt x="285897" y="449295"/>
                </a:cubicBezTo>
                <a:cubicBezTo>
                  <a:pt x="289933" y="450291"/>
                  <a:pt x="294948" y="451515"/>
                  <a:pt x="299196" y="448185"/>
                </a:cubicBezTo>
                <a:cubicBezTo>
                  <a:pt x="303443" y="444856"/>
                  <a:pt x="303443" y="439616"/>
                  <a:pt x="303443" y="435797"/>
                </a:cubicBezTo>
                <a:cubicBezTo>
                  <a:pt x="303459" y="422103"/>
                  <a:pt x="303443" y="408409"/>
                  <a:pt x="303443" y="394731"/>
                </a:cubicBezTo>
                <a:cubicBezTo>
                  <a:pt x="303443" y="367326"/>
                  <a:pt x="303427" y="338991"/>
                  <a:pt x="303541" y="311146"/>
                </a:cubicBezTo>
                <a:cubicBezTo>
                  <a:pt x="303574" y="304128"/>
                  <a:pt x="300927" y="295477"/>
                  <a:pt x="288185" y="294138"/>
                </a:cubicBezTo>
                <a:cubicBezTo>
                  <a:pt x="235906" y="288654"/>
                  <a:pt x="185899" y="298121"/>
                  <a:pt x="139568" y="322310"/>
                </a:cubicBezTo>
                <a:cubicBezTo>
                  <a:pt x="77814" y="354546"/>
                  <a:pt x="32414" y="409323"/>
                  <a:pt x="11748" y="476553"/>
                </a:cubicBezTo>
                <a:cubicBezTo>
                  <a:pt x="-8935" y="543832"/>
                  <a:pt x="-2155" y="614702"/>
                  <a:pt x="30878" y="676089"/>
                </a:cubicBezTo>
                <a:cubicBezTo>
                  <a:pt x="62621" y="735110"/>
                  <a:pt x="112677" y="776355"/>
                  <a:pt x="183906" y="802209"/>
                </a:cubicBezTo>
                <a:cubicBezTo>
                  <a:pt x="206402" y="810370"/>
                  <a:pt x="229878" y="814451"/>
                  <a:pt x="254776" y="814451"/>
                </a:cubicBezTo>
                <a:cubicBezTo>
                  <a:pt x="275327" y="814451"/>
                  <a:pt x="296843" y="811676"/>
                  <a:pt x="319568" y="806127"/>
                </a:cubicBezTo>
                <a:cubicBezTo>
                  <a:pt x="415743" y="782639"/>
                  <a:pt x="480012" y="722786"/>
                  <a:pt x="510579" y="628217"/>
                </a:cubicBezTo>
                <a:cubicBezTo>
                  <a:pt x="520773" y="596683"/>
                  <a:pt x="521606" y="564708"/>
                  <a:pt x="521573" y="531999"/>
                </a:cubicBezTo>
                <a:cubicBezTo>
                  <a:pt x="521557" y="504823"/>
                  <a:pt x="521557" y="477663"/>
                  <a:pt x="521573" y="450487"/>
                </a:cubicBezTo>
                <a:cubicBezTo>
                  <a:pt x="521573" y="411510"/>
                  <a:pt x="521590" y="372533"/>
                  <a:pt x="521524" y="333556"/>
                </a:cubicBezTo>
                <a:cubicBezTo>
                  <a:pt x="521508" y="325003"/>
                  <a:pt x="521345" y="316369"/>
                  <a:pt x="521181" y="307996"/>
                </a:cubicBezTo>
                <a:cubicBezTo>
                  <a:pt x="521067" y="302055"/>
                  <a:pt x="520936" y="295950"/>
                  <a:pt x="520871" y="289829"/>
                </a:cubicBezTo>
                <a:cubicBezTo>
                  <a:pt x="571581" y="323436"/>
                  <a:pt x="630492" y="341831"/>
                  <a:pt x="696019" y="344508"/>
                </a:cubicBezTo>
                <a:cubicBezTo>
                  <a:pt x="700953" y="344720"/>
                  <a:pt x="704890" y="343415"/>
                  <a:pt x="707749" y="340672"/>
                </a:cubicBezTo>
                <a:cubicBezTo>
                  <a:pt x="711702" y="336869"/>
                  <a:pt x="712160" y="331744"/>
                  <a:pt x="712144" y="328202"/>
                </a:cubicBezTo>
                <a:cubicBezTo>
                  <a:pt x="712111" y="289878"/>
                  <a:pt x="712062" y="248763"/>
                  <a:pt x="712225" y="207322"/>
                </a:cubicBezTo>
                <a:close/>
                <a:moveTo>
                  <a:pt x="695888" y="207257"/>
                </a:moveTo>
                <a:cubicBezTo>
                  <a:pt x="695725" y="248714"/>
                  <a:pt x="695774" y="289846"/>
                  <a:pt x="695856" y="328105"/>
                </a:cubicBezTo>
                <a:cubicBezTo>
                  <a:pt x="630916" y="325297"/>
                  <a:pt x="575191" y="307327"/>
                  <a:pt x="525543" y="273197"/>
                </a:cubicBezTo>
                <a:cubicBezTo>
                  <a:pt x="525527" y="273181"/>
                  <a:pt x="525494" y="273165"/>
                  <a:pt x="525462" y="273148"/>
                </a:cubicBezTo>
                <a:cubicBezTo>
                  <a:pt x="525445" y="273132"/>
                  <a:pt x="525413" y="273116"/>
                  <a:pt x="525396" y="273099"/>
                </a:cubicBezTo>
                <a:cubicBezTo>
                  <a:pt x="521312" y="270374"/>
                  <a:pt x="516052" y="270129"/>
                  <a:pt x="511690" y="272479"/>
                </a:cubicBezTo>
                <a:cubicBezTo>
                  <a:pt x="507230" y="274879"/>
                  <a:pt x="504485" y="279498"/>
                  <a:pt x="504534" y="284590"/>
                </a:cubicBezTo>
                <a:cubicBezTo>
                  <a:pt x="504567" y="292490"/>
                  <a:pt x="504730" y="300504"/>
                  <a:pt x="504877" y="308241"/>
                </a:cubicBezTo>
                <a:cubicBezTo>
                  <a:pt x="505041" y="316532"/>
                  <a:pt x="505220" y="325101"/>
                  <a:pt x="505220" y="333491"/>
                </a:cubicBezTo>
                <a:cubicBezTo>
                  <a:pt x="505269" y="372468"/>
                  <a:pt x="505269" y="411428"/>
                  <a:pt x="505269" y="450405"/>
                </a:cubicBezTo>
                <a:cubicBezTo>
                  <a:pt x="505269" y="477581"/>
                  <a:pt x="505269" y="504757"/>
                  <a:pt x="505269" y="531933"/>
                </a:cubicBezTo>
                <a:cubicBezTo>
                  <a:pt x="505286" y="563288"/>
                  <a:pt x="504518" y="593859"/>
                  <a:pt x="495059" y="623124"/>
                </a:cubicBezTo>
                <a:cubicBezTo>
                  <a:pt x="480715" y="667504"/>
                  <a:pt x="458399" y="704049"/>
                  <a:pt x="428731" y="731731"/>
                </a:cubicBezTo>
                <a:cubicBezTo>
                  <a:pt x="398981" y="759478"/>
                  <a:pt x="360965" y="779146"/>
                  <a:pt x="315712" y="790196"/>
                </a:cubicBezTo>
                <a:cubicBezTo>
                  <a:pt x="268711" y="801671"/>
                  <a:pt x="227428" y="800561"/>
                  <a:pt x="189510" y="786801"/>
                </a:cubicBezTo>
                <a:cubicBezTo>
                  <a:pt x="122218" y="762384"/>
                  <a:pt x="75053" y="723619"/>
                  <a:pt x="45287" y="668304"/>
                </a:cubicBezTo>
                <a:cubicBezTo>
                  <a:pt x="14362" y="610769"/>
                  <a:pt x="8007" y="544355"/>
                  <a:pt x="27398" y="481270"/>
                </a:cubicBezTo>
                <a:cubicBezTo>
                  <a:pt x="46774" y="418251"/>
                  <a:pt x="89315" y="366902"/>
                  <a:pt x="147164" y="336706"/>
                </a:cubicBezTo>
                <a:cubicBezTo>
                  <a:pt x="182615" y="318197"/>
                  <a:pt x="220354" y="308877"/>
                  <a:pt x="259693" y="308877"/>
                </a:cubicBezTo>
                <a:cubicBezTo>
                  <a:pt x="268548" y="308877"/>
                  <a:pt x="277500" y="309351"/>
                  <a:pt x="286502" y="310297"/>
                </a:cubicBezTo>
                <a:cubicBezTo>
                  <a:pt x="286780" y="310330"/>
                  <a:pt x="287008" y="310363"/>
                  <a:pt x="287204" y="310395"/>
                </a:cubicBezTo>
                <a:cubicBezTo>
                  <a:pt x="287204" y="310575"/>
                  <a:pt x="287221" y="310771"/>
                  <a:pt x="287221" y="311015"/>
                </a:cubicBezTo>
                <a:cubicBezTo>
                  <a:pt x="287106" y="338910"/>
                  <a:pt x="287106" y="367261"/>
                  <a:pt x="287123" y="394682"/>
                </a:cubicBezTo>
                <a:cubicBezTo>
                  <a:pt x="287123" y="407380"/>
                  <a:pt x="287123" y="420079"/>
                  <a:pt x="287123" y="432777"/>
                </a:cubicBezTo>
                <a:cubicBezTo>
                  <a:pt x="253665" y="425367"/>
                  <a:pt x="218426" y="432549"/>
                  <a:pt x="190000" y="452674"/>
                </a:cubicBezTo>
                <a:cubicBezTo>
                  <a:pt x="160773" y="473354"/>
                  <a:pt x="142051" y="505378"/>
                  <a:pt x="138636" y="540535"/>
                </a:cubicBezTo>
                <a:cubicBezTo>
                  <a:pt x="131987" y="608843"/>
                  <a:pt x="180802" y="667847"/>
                  <a:pt x="249776" y="674881"/>
                </a:cubicBezTo>
                <a:cubicBezTo>
                  <a:pt x="280130" y="677966"/>
                  <a:pt x="310370" y="669479"/>
                  <a:pt x="334908" y="650937"/>
                </a:cubicBezTo>
                <a:cubicBezTo>
                  <a:pt x="359707" y="632216"/>
                  <a:pt x="376371" y="604876"/>
                  <a:pt x="381828" y="573963"/>
                </a:cubicBezTo>
                <a:cubicBezTo>
                  <a:pt x="383020" y="567254"/>
                  <a:pt x="383592" y="560154"/>
                  <a:pt x="383625" y="552222"/>
                </a:cubicBezTo>
                <a:cubicBezTo>
                  <a:pt x="383674" y="532929"/>
                  <a:pt x="383674" y="513637"/>
                  <a:pt x="383674" y="494344"/>
                </a:cubicBezTo>
                <a:cubicBezTo>
                  <a:pt x="383674" y="482102"/>
                  <a:pt x="383674" y="469877"/>
                  <a:pt x="383674" y="457636"/>
                </a:cubicBezTo>
                <a:lnTo>
                  <a:pt x="383821" y="315063"/>
                </a:lnTo>
                <a:cubicBezTo>
                  <a:pt x="383919" y="231331"/>
                  <a:pt x="384000" y="147600"/>
                  <a:pt x="384066" y="63868"/>
                </a:cubicBezTo>
                <a:cubicBezTo>
                  <a:pt x="384066" y="57535"/>
                  <a:pt x="383984" y="51120"/>
                  <a:pt x="383902" y="44934"/>
                </a:cubicBezTo>
                <a:cubicBezTo>
                  <a:pt x="383788" y="36365"/>
                  <a:pt x="383674" y="27503"/>
                  <a:pt x="383804" y="18721"/>
                </a:cubicBezTo>
                <a:cubicBezTo>
                  <a:pt x="383821" y="17383"/>
                  <a:pt x="384866" y="16338"/>
                  <a:pt x="386190" y="16338"/>
                </a:cubicBezTo>
                <a:lnTo>
                  <a:pt x="503227" y="16338"/>
                </a:lnTo>
                <a:cubicBezTo>
                  <a:pt x="504158" y="16338"/>
                  <a:pt x="505090" y="16910"/>
                  <a:pt x="505204" y="17513"/>
                </a:cubicBezTo>
                <a:cubicBezTo>
                  <a:pt x="508014" y="62203"/>
                  <a:pt x="524253" y="103318"/>
                  <a:pt x="552140" y="136403"/>
                </a:cubicBezTo>
                <a:cubicBezTo>
                  <a:pt x="580092" y="169553"/>
                  <a:pt x="617798" y="192306"/>
                  <a:pt x="661189" y="202213"/>
                </a:cubicBezTo>
                <a:cubicBezTo>
                  <a:pt x="672134" y="204710"/>
                  <a:pt x="682933" y="205869"/>
                  <a:pt x="694924" y="207012"/>
                </a:cubicBezTo>
                <a:cubicBezTo>
                  <a:pt x="695300" y="207044"/>
                  <a:pt x="695627" y="207093"/>
                  <a:pt x="695888" y="207126"/>
                </a:cubicBezTo>
                <a:cubicBezTo>
                  <a:pt x="695888" y="207159"/>
                  <a:pt x="695888" y="207208"/>
                  <a:pt x="695888" y="20725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1FAEE"/>
        </a:solidFill>
      </p:bgPr>
    </p:bg>
    <p:spTree>
      <p:nvGrpSpPr>
        <p:cNvPr id="4166" name="Shape 4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67" name="Google Shape;4167;p34"/>
          <p:cNvGrpSpPr/>
          <p:nvPr/>
        </p:nvGrpSpPr>
        <p:grpSpPr>
          <a:xfrm>
            <a:off x="4663818" y="3920993"/>
            <a:ext cx="1382997" cy="366423"/>
            <a:chOff x="9327637" y="7841986"/>
            <a:chExt cx="2765993" cy="732846"/>
          </a:xfrm>
        </p:grpSpPr>
        <p:sp>
          <p:nvSpPr>
            <p:cNvPr id="4168" name="Google Shape;4168;p34"/>
            <p:cNvSpPr/>
            <p:nvPr/>
          </p:nvSpPr>
          <p:spPr>
            <a:xfrm>
              <a:off x="9327637" y="7841986"/>
              <a:ext cx="2765993" cy="732846"/>
            </a:xfrm>
            <a:custGeom>
              <a:rect b="b" l="l" r="r" t="t"/>
              <a:pathLst>
                <a:path extrusionOk="0" h="732846" w="2765993">
                  <a:moveTo>
                    <a:pt x="183798" y="709290"/>
                  </a:moveTo>
                  <a:cubicBezTo>
                    <a:pt x="220215" y="724742"/>
                    <a:pt x="259016" y="732289"/>
                    <a:pt x="299394" y="732289"/>
                  </a:cubicBezTo>
                  <a:cubicBezTo>
                    <a:pt x="348137" y="732289"/>
                    <a:pt x="400265" y="721115"/>
                    <a:pt x="446717" y="693573"/>
                  </a:cubicBezTo>
                  <a:cubicBezTo>
                    <a:pt x="488987" y="722203"/>
                    <a:pt x="536191" y="732289"/>
                    <a:pt x="578677" y="732289"/>
                  </a:cubicBezTo>
                  <a:cubicBezTo>
                    <a:pt x="604163" y="732289"/>
                    <a:pt x="629333" y="728822"/>
                    <a:pt x="653563" y="721606"/>
                  </a:cubicBezTo>
                  <a:cubicBezTo>
                    <a:pt x="674386" y="728551"/>
                    <a:pt x="696558" y="732289"/>
                    <a:pt x="719117" y="732289"/>
                  </a:cubicBezTo>
                  <a:cubicBezTo>
                    <a:pt x="737179" y="732289"/>
                    <a:pt x="753006" y="729319"/>
                    <a:pt x="756481" y="728728"/>
                  </a:cubicBezTo>
                  <a:cubicBezTo>
                    <a:pt x="764258" y="727315"/>
                    <a:pt x="771948" y="725465"/>
                    <a:pt x="779510" y="723169"/>
                  </a:cubicBezTo>
                  <a:cubicBezTo>
                    <a:pt x="797567" y="729473"/>
                    <a:pt x="816840" y="732841"/>
                    <a:pt x="836639" y="732841"/>
                  </a:cubicBezTo>
                  <a:cubicBezTo>
                    <a:pt x="852909" y="732841"/>
                    <a:pt x="869095" y="730572"/>
                    <a:pt x="884701" y="726106"/>
                  </a:cubicBezTo>
                  <a:cubicBezTo>
                    <a:pt x="903277" y="730213"/>
                    <a:pt x="922484" y="732289"/>
                    <a:pt x="942112" y="732289"/>
                  </a:cubicBezTo>
                  <a:cubicBezTo>
                    <a:pt x="990954" y="732289"/>
                    <a:pt x="1035486" y="719475"/>
                    <a:pt x="1073607" y="697481"/>
                  </a:cubicBezTo>
                  <a:cubicBezTo>
                    <a:pt x="1079881" y="698933"/>
                    <a:pt x="1086348" y="700043"/>
                    <a:pt x="1092997" y="700777"/>
                  </a:cubicBezTo>
                  <a:cubicBezTo>
                    <a:pt x="1099220" y="704183"/>
                    <a:pt x="1105671" y="707385"/>
                    <a:pt x="1112348" y="710350"/>
                  </a:cubicBezTo>
                  <a:cubicBezTo>
                    <a:pt x="1145208" y="724941"/>
                    <a:pt x="1181603" y="732885"/>
                    <a:pt x="1219331" y="732278"/>
                  </a:cubicBezTo>
                  <a:cubicBezTo>
                    <a:pt x="1262696" y="731786"/>
                    <a:pt x="1306571" y="720342"/>
                    <a:pt x="1345090" y="696990"/>
                  </a:cubicBezTo>
                  <a:cubicBezTo>
                    <a:pt x="1385661" y="720243"/>
                    <a:pt x="1432235" y="732289"/>
                    <a:pt x="1481536" y="732289"/>
                  </a:cubicBezTo>
                  <a:cubicBezTo>
                    <a:pt x="1513511" y="732289"/>
                    <a:pt x="1546504" y="727122"/>
                    <a:pt x="1577992" y="715302"/>
                  </a:cubicBezTo>
                  <a:cubicBezTo>
                    <a:pt x="1597028" y="722650"/>
                    <a:pt x="1617922" y="726840"/>
                    <a:pt x="1640039" y="726840"/>
                  </a:cubicBezTo>
                  <a:cubicBezTo>
                    <a:pt x="1647468" y="726840"/>
                    <a:pt x="1711573" y="726868"/>
                    <a:pt x="1723373" y="727248"/>
                  </a:cubicBezTo>
                  <a:cubicBezTo>
                    <a:pt x="1725469" y="727337"/>
                    <a:pt x="1727566" y="727381"/>
                    <a:pt x="1729668" y="727381"/>
                  </a:cubicBezTo>
                  <a:cubicBezTo>
                    <a:pt x="1752925" y="727381"/>
                    <a:pt x="1775954" y="722733"/>
                    <a:pt x="1797413" y="713618"/>
                  </a:cubicBezTo>
                  <a:cubicBezTo>
                    <a:pt x="1803216" y="711150"/>
                    <a:pt x="1808842" y="708390"/>
                    <a:pt x="1814269" y="705348"/>
                  </a:cubicBezTo>
                  <a:cubicBezTo>
                    <a:pt x="1838737" y="719089"/>
                    <a:pt x="1867420" y="727386"/>
                    <a:pt x="1898538" y="727386"/>
                  </a:cubicBezTo>
                  <a:lnTo>
                    <a:pt x="2012751" y="727386"/>
                  </a:lnTo>
                  <a:cubicBezTo>
                    <a:pt x="2027782" y="727386"/>
                    <a:pt x="2042253" y="725454"/>
                    <a:pt x="2055961" y="721904"/>
                  </a:cubicBezTo>
                  <a:cubicBezTo>
                    <a:pt x="2075019" y="729026"/>
                    <a:pt x="2095510" y="732846"/>
                    <a:pt x="2116603" y="732846"/>
                  </a:cubicBezTo>
                  <a:cubicBezTo>
                    <a:pt x="2132873" y="732846"/>
                    <a:pt x="2149059" y="730577"/>
                    <a:pt x="2164665" y="726111"/>
                  </a:cubicBezTo>
                  <a:cubicBezTo>
                    <a:pt x="2183242" y="730219"/>
                    <a:pt x="2202449" y="732294"/>
                    <a:pt x="2222082" y="732294"/>
                  </a:cubicBezTo>
                  <a:cubicBezTo>
                    <a:pt x="2264075" y="732294"/>
                    <a:pt x="2304409" y="722755"/>
                    <a:pt x="2340843" y="704371"/>
                  </a:cubicBezTo>
                  <a:cubicBezTo>
                    <a:pt x="2349030" y="700236"/>
                    <a:pt x="2356863" y="695742"/>
                    <a:pt x="2364342" y="690934"/>
                  </a:cubicBezTo>
                  <a:cubicBezTo>
                    <a:pt x="2372729" y="696046"/>
                    <a:pt x="2381270" y="700661"/>
                    <a:pt x="2389884" y="704779"/>
                  </a:cubicBezTo>
                  <a:cubicBezTo>
                    <a:pt x="2425056" y="721595"/>
                    <a:pt x="2465926" y="732294"/>
                    <a:pt x="2508998" y="732294"/>
                  </a:cubicBezTo>
                  <a:cubicBezTo>
                    <a:pt x="2547700" y="732294"/>
                    <a:pt x="2604696" y="727293"/>
                    <a:pt x="2658628" y="694025"/>
                  </a:cubicBezTo>
                  <a:cubicBezTo>
                    <a:pt x="2696527" y="670651"/>
                    <a:pt x="2725703" y="637720"/>
                    <a:pt x="2745248" y="598706"/>
                  </a:cubicBezTo>
                  <a:cubicBezTo>
                    <a:pt x="2751006" y="587272"/>
                    <a:pt x="2763796" y="559459"/>
                    <a:pt x="2763796" y="521643"/>
                  </a:cubicBezTo>
                  <a:cubicBezTo>
                    <a:pt x="2763796" y="507587"/>
                    <a:pt x="2762059" y="494167"/>
                    <a:pt x="2758950" y="481508"/>
                  </a:cubicBezTo>
                  <a:cubicBezTo>
                    <a:pt x="2762081" y="470837"/>
                    <a:pt x="2764173" y="459580"/>
                    <a:pt x="2764892" y="447849"/>
                  </a:cubicBezTo>
                  <a:cubicBezTo>
                    <a:pt x="2766064" y="433997"/>
                    <a:pt x="2765993" y="421901"/>
                    <a:pt x="2765993" y="416933"/>
                  </a:cubicBezTo>
                  <a:cubicBezTo>
                    <a:pt x="2765993" y="349426"/>
                    <a:pt x="2749817" y="277697"/>
                    <a:pt x="2703033" y="219642"/>
                  </a:cubicBezTo>
                  <a:cubicBezTo>
                    <a:pt x="2680252" y="191376"/>
                    <a:pt x="2651657" y="168399"/>
                    <a:pt x="2618443" y="152516"/>
                  </a:cubicBezTo>
                  <a:cubicBezTo>
                    <a:pt x="2582956" y="135551"/>
                    <a:pt x="2545620" y="128297"/>
                    <a:pt x="2509552" y="128297"/>
                  </a:cubicBezTo>
                  <a:cubicBezTo>
                    <a:pt x="2456832" y="128297"/>
                    <a:pt x="2409411" y="143578"/>
                    <a:pt x="2369764" y="168598"/>
                  </a:cubicBezTo>
                  <a:cubicBezTo>
                    <a:pt x="2339487" y="149248"/>
                    <a:pt x="2304923" y="136368"/>
                    <a:pt x="2267295" y="131052"/>
                  </a:cubicBezTo>
                  <a:cubicBezTo>
                    <a:pt x="2258455" y="114109"/>
                    <a:pt x="2247031" y="99131"/>
                    <a:pt x="2233848" y="86495"/>
                  </a:cubicBezTo>
                  <a:cubicBezTo>
                    <a:pt x="2202559" y="56490"/>
                    <a:pt x="2159919" y="38310"/>
                    <a:pt x="2107121" y="38459"/>
                  </a:cubicBezTo>
                  <a:cubicBezTo>
                    <a:pt x="2107121" y="38459"/>
                    <a:pt x="2103531" y="38620"/>
                    <a:pt x="2101219" y="38741"/>
                  </a:cubicBezTo>
                  <a:cubicBezTo>
                    <a:pt x="2095167" y="38338"/>
                    <a:pt x="2085951" y="37769"/>
                    <a:pt x="2072342" y="37769"/>
                  </a:cubicBezTo>
                  <a:cubicBezTo>
                    <a:pt x="2067197" y="37769"/>
                    <a:pt x="2062097" y="38001"/>
                    <a:pt x="2057051" y="38448"/>
                  </a:cubicBezTo>
                  <a:cubicBezTo>
                    <a:pt x="2028943" y="18132"/>
                    <a:pt x="1995242" y="4739"/>
                    <a:pt x="1958222" y="1029"/>
                  </a:cubicBezTo>
                  <a:cubicBezTo>
                    <a:pt x="1864295" y="-8378"/>
                    <a:pt x="1778897" y="47591"/>
                    <a:pt x="1747398" y="131907"/>
                  </a:cubicBezTo>
                  <a:cubicBezTo>
                    <a:pt x="1738320" y="133531"/>
                    <a:pt x="1729441" y="135684"/>
                    <a:pt x="1720789" y="138311"/>
                  </a:cubicBezTo>
                  <a:cubicBezTo>
                    <a:pt x="1710765" y="135993"/>
                    <a:pt x="1700393" y="134502"/>
                    <a:pt x="1689744" y="133922"/>
                  </a:cubicBezTo>
                  <a:cubicBezTo>
                    <a:pt x="1676168" y="133299"/>
                    <a:pt x="1663378" y="133547"/>
                    <a:pt x="1656253" y="133657"/>
                  </a:cubicBezTo>
                  <a:cubicBezTo>
                    <a:pt x="1652149" y="133724"/>
                    <a:pt x="1649521" y="133757"/>
                    <a:pt x="1647147" y="133757"/>
                  </a:cubicBezTo>
                  <a:lnTo>
                    <a:pt x="1631298" y="133757"/>
                  </a:lnTo>
                  <a:cubicBezTo>
                    <a:pt x="1610863" y="133757"/>
                    <a:pt x="1591451" y="137334"/>
                    <a:pt x="1573583" y="143688"/>
                  </a:cubicBezTo>
                  <a:cubicBezTo>
                    <a:pt x="1541055" y="132724"/>
                    <a:pt x="1508134" y="128297"/>
                    <a:pt x="1478250" y="128297"/>
                  </a:cubicBezTo>
                  <a:cubicBezTo>
                    <a:pt x="1446558" y="128297"/>
                    <a:pt x="1415086" y="133315"/>
                    <a:pt x="1385042" y="144036"/>
                  </a:cubicBezTo>
                  <a:cubicBezTo>
                    <a:pt x="1361420" y="133862"/>
                    <a:pt x="1333605" y="128098"/>
                    <a:pt x="1302693" y="130903"/>
                  </a:cubicBezTo>
                  <a:cubicBezTo>
                    <a:pt x="1295235" y="131576"/>
                    <a:pt x="1288105" y="132702"/>
                    <a:pt x="1281295" y="134187"/>
                  </a:cubicBezTo>
                  <a:cubicBezTo>
                    <a:pt x="1262364" y="130130"/>
                    <a:pt x="1242228" y="127872"/>
                    <a:pt x="1221383" y="128302"/>
                  </a:cubicBezTo>
                  <a:cubicBezTo>
                    <a:pt x="1174616" y="128799"/>
                    <a:pt x="1128357" y="141916"/>
                    <a:pt x="1088715" y="167919"/>
                  </a:cubicBezTo>
                  <a:cubicBezTo>
                    <a:pt x="1084555" y="165291"/>
                    <a:pt x="1080268" y="162757"/>
                    <a:pt x="1075848" y="160322"/>
                  </a:cubicBezTo>
                  <a:cubicBezTo>
                    <a:pt x="1048160" y="145063"/>
                    <a:pt x="1018299" y="135424"/>
                    <a:pt x="987303" y="131046"/>
                  </a:cubicBezTo>
                  <a:cubicBezTo>
                    <a:pt x="978463" y="114114"/>
                    <a:pt x="967050" y="99142"/>
                    <a:pt x="953873" y="86500"/>
                  </a:cubicBezTo>
                  <a:cubicBezTo>
                    <a:pt x="922573" y="56473"/>
                    <a:pt x="879916" y="38305"/>
                    <a:pt x="827130" y="38454"/>
                  </a:cubicBezTo>
                  <a:cubicBezTo>
                    <a:pt x="827130" y="38454"/>
                    <a:pt x="823545" y="38614"/>
                    <a:pt x="821232" y="38735"/>
                  </a:cubicBezTo>
                  <a:cubicBezTo>
                    <a:pt x="815180" y="38332"/>
                    <a:pt x="805970" y="37764"/>
                    <a:pt x="792361" y="37764"/>
                  </a:cubicBezTo>
                  <a:cubicBezTo>
                    <a:pt x="743807" y="37764"/>
                    <a:pt x="700707" y="57991"/>
                    <a:pt x="670353" y="88283"/>
                  </a:cubicBezTo>
                  <a:cubicBezTo>
                    <a:pt x="656606" y="102002"/>
                    <a:pt x="645116" y="118111"/>
                    <a:pt x="636558" y="135926"/>
                  </a:cubicBezTo>
                  <a:cubicBezTo>
                    <a:pt x="636337" y="135932"/>
                    <a:pt x="636149" y="135943"/>
                    <a:pt x="635977" y="135949"/>
                  </a:cubicBezTo>
                  <a:cubicBezTo>
                    <a:pt x="616289" y="136203"/>
                    <a:pt x="596910" y="139785"/>
                    <a:pt x="578616" y="146476"/>
                  </a:cubicBezTo>
                  <a:cubicBezTo>
                    <a:pt x="566899" y="118614"/>
                    <a:pt x="548716" y="96724"/>
                    <a:pt x="530117" y="80957"/>
                  </a:cubicBezTo>
                  <a:cubicBezTo>
                    <a:pt x="512049" y="65765"/>
                    <a:pt x="487338" y="51085"/>
                    <a:pt x="456082" y="44151"/>
                  </a:cubicBezTo>
                  <a:cubicBezTo>
                    <a:pt x="434408" y="39332"/>
                    <a:pt x="412966" y="39028"/>
                    <a:pt x="392807" y="42236"/>
                  </a:cubicBezTo>
                  <a:cubicBezTo>
                    <a:pt x="366779" y="35605"/>
                    <a:pt x="341133" y="32856"/>
                    <a:pt x="317434" y="32856"/>
                  </a:cubicBezTo>
                  <a:cubicBezTo>
                    <a:pt x="246049" y="32856"/>
                    <a:pt x="178045" y="57980"/>
                    <a:pt x="126514" y="104862"/>
                  </a:cubicBezTo>
                  <a:cubicBezTo>
                    <a:pt x="100165" y="128832"/>
                    <a:pt x="78469" y="158252"/>
                    <a:pt x="63593" y="191873"/>
                  </a:cubicBezTo>
                  <a:cubicBezTo>
                    <a:pt x="49487" y="223749"/>
                    <a:pt x="41858" y="258656"/>
                    <a:pt x="41858" y="294767"/>
                  </a:cubicBezTo>
                  <a:cubicBezTo>
                    <a:pt x="41858" y="326096"/>
                    <a:pt x="47661" y="358409"/>
                    <a:pt x="60031" y="389523"/>
                  </a:cubicBezTo>
                  <a:cubicBezTo>
                    <a:pt x="54371" y="395745"/>
                    <a:pt x="49387" y="401227"/>
                    <a:pt x="49304" y="401315"/>
                  </a:cubicBezTo>
                  <a:cubicBezTo>
                    <a:pt x="35585" y="416458"/>
                    <a:pt x="9236" y="449477"/>
                    <a:pt x="1889" y="498346"/>
                  </a:cubicBezTo>
                  <a:cubicBezTo>
                    <a:pt x="-1950" y="523879"/>
                    <a:pt x="-268" y="552310"/>
                    <a:pt x="9994" y="580725"/>
                  </a:cubicBezTo>
                  <a:cubicBezTo>
                    <a:pt x="21058" y="611354"/>
                    <a:pt x="39324" y="634397"/>
                    <a:pt x="57951" y="651030"/>
                  </a:cubicBezTo>
                  <a:cubicBezTo>
                    <a:pt x="82634" y="672914"/>
                    <a:pt x="115030" y="689128"/>
                    <a:pt x="152044" y="693435"/>
                  </a:cubicBezTo>
                  <a:cubicBezTo>
                    <a:pt x="162002" y="699193"/>
                    <a:pt x="172573" y="704525"/>
                    <a:pt x="183798" y="70929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169" name="Google Shape;4169;p34"/>
            <p:cNvGrpSpPr/>
            <p:nvPr/>
          </p:nvGrpSpPr>
          <p:grpSpPr>
            <a:xfrm>
              <a:off x="9481333" y="7996506"/>
              <a:ext cx="2458595" cy="424928"/>
              <a:chOff x="9481333" y="7996506"/>
              <a:chExt cx="2458595" cy="424928"/>
            </a:xfrm>
          </p:grpSpPr>
          <p:sp>
            <p:nvSpPr>
              <p:cNvPr id="4170" name="Google Shape;4170;p34"/>
              <p:cNvSpPr/>
              <p:nvPr/>
            </p:nvSpPr>
            <p:spPr>
              <a:xfrm>
                <a:off x="9481333" y="8028234"/>
                <a:ext cx="284223" cy="392644"/>
              </a:xfrm>
              <a:custGeom>
                <a:rect b="b" l="l" r="r" t="t"/>
                <a:pathLst>
                  <a:path extrusionOk="0" h="392644" w="284223">
                    <a:moveTo>
                      <a:pt x="245706" y="19626"/>
                    </a:moveTo>
                    <a:lnTo>
                      <a:pt x="242425" y="23452"/>
                    </a:lnTo>
                    <a:cubicBezTo>
                      <a:pt x="219473" y="7083"/>
                      <a:pt x="191055" y="0"/>
                      <a:pt x="163732" y="0"/>
                    </a:cubicBezTo>
                    <a:cubicBezTo>
                      <a:pt x="93233" y="0"/>
                      <a:pt x="41863" y="49084"/>
                      <a:pt x="41863" y="108519"/>
                    </a:cubicBezTo>
                    <a:cubicBezTo>
                      <a:pt x="41863" y="141246"/>
                      <a:pt x="57712" y="177240"/>
                      <a:pt x="95423" y="200140"/>
                    </a:cubicBezTo>
                    <a:cubicBezTo>
                      <a:pt x="107444" y="207775"/>
                      <a:pt x="123836" y="213776"/>
                      <a:pt x="169198" y="230134"/>
                    </a:cubicBezTo>
                    <a:cubicBezTo>
                      <a:pt x="212917" y="245950"/>
                      <a:pt x="222200" y="272124"/>
                      <a:pt x="222200" y="293936"/>
                    </a:cubicBezTo>
                    <a:cubicBezTo>
                      <a:pt x="222200" y="333745"/>
                      <a:pt x="192145" y="354470"/>
                      <a:pt x="146782" y="354470"/>
                    </a:cubicBezTo>
                    <a:cubicBezTo>
                      <a:pt x="114542" y="354470"/>
                      <a:pt x="88857" y="344113"/>
                      <a:pt x="63172" y="315753"/>
                    </a:cubicBezTo>
                    <a:lnTo>
                      <a:pt x="64267" y="314660"/>
                    </a:lnTo>
                    <a:cubicBezTo>
                      <a:pt x="74651" y="303211"/>
                      <a:pt x="78473" y="291761"/>
                      <a:pt x="68090" y="282486"/>
                    </a:cubicBezTo>
                    <a:cubicBezTo>
                      <a:pt x="58254" y="273752"/>
                      <a:pt x="46781" y="277037"/>
                      <a:pt x="36392" y="288487"/>
                    </a:cubicBezTo>
                    <a:lnTo>
                      <a:pt x="9617" y="317929"/>
                    </a:lnTo>
                    <a:cubicBezTo>
                      <a:pt x="-767" y="329389"/>
                      <a:pt x="-4042" y="340839"/>
                      <a:pt x="6336" y="350114"/>
                    </a:cubicBezTo>
                    <a:cubicBezTo>
                      <a:pt x="16172" y="358837"/>
                      <a:pt x="27651" y="355022"/>
                      <a:pt x="37487" y="344113"/>
                    </a:cubicBezTo>
                    <a:cubicBezTo>
                      <a:pt x="66447" y="374107"/>
                      <a:pt x="99783" y="392645"/>
                      <a:pt x="145687" y="392645"/>
                    </a:cubicBezTo>
                    <a:cubicBezTo>
                      <a:pt x="210721" y="392645"/>
                      <a:pt x="260448" y="355563"/>
                      <a:pt x="260448" y="293395"/>
                    </a:cubicBezTo>
                    <a:cubicBezTo>
                      <a:pt x="260448" y="259034"/>
                      <a:pt x="245147" y="217585"/>
                      <a:pt x="181756" y="194134"/>
                    </a:cubicBezTo>
                    <a:cubicBezTo>
                      <a:pt x="133666" y="176683"/>
                      <a:pt x="124926" y="173409"/>
                      <a:pt x="115632" y="167408"/>
                    </a:cubicBezTo>
                    <a:cubicBezTo>
                      <a:pt x="93227" y="153237"/>
                      <a:pt x="80116" y="134141"/>
                      <a:pt x="80116" y="109607"/>
                    </a:cubicBezTo>
                    <a:cubicBezTo>
                      <a:pt x="80116" y="71973"/>
                      <a:pt x="110714" y="38164"/>
                      <a:pt x="167007" y="38164"/>
                    </a:cubicBezTo>
                    <a:cubicBezTo>
                      <a:pt x="190502" y="38164"/>
                      <a:pt x="203624" y="44165"/>
                      <a:pt x="217830" y="53440"/>
                    </a:cubicBezTo>
                    <a:cubicBezTo>
                      <a:pt x="208536" y="65983"/>
                      <a:pt x="209631" y="75246"/>
                      <a:pt x="217830" y="82340"/>
                    </a:cubicBezTo>
                    <a:cubicBezTo>
                      <a:pt x="227666" y="90517"/>
                      <a:pt x="239145" y="87248"/>
                      <a:pt x="249528" y="74705"/>
                    </a:cubicBezTo>
                    <a:lnTo>
                      <a:pt x="275213" y="44171"/>
                    </a:lnTo>
                    <a:cubicBezTo>
                      <a:pt x="285049" y="32169"/>
                      <a:pt x="288324" y="21260"/>
                      <a:pt x="277398" y="11996"/>
                    </a:cubicBezTo>
                    <a:cubicBezTo>
                      <a:pt x="267020" y="3268"/>
                      <a:pt x="256089" y="7083"/>
                      <a:pt x="245706" y="1962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71" name="Google Shape;4171;p34"/>
              <p:cNvSpPr/>
              <p:nvPr/>
            </p:nvSpPr>
            <p:spPr>
              <a:xfrm>
                <a:off x="9768611" y="8128878"/>
                <a:ext cx="326791" cy="292000"/>
              </a:xfrm>
              <a:custGeom>
                <a:rect b="b" l="l" r="r" t="t"/>
                <a:pathLst>
                  <a:path extrusionOk="0" h="292000" w="326791">
                    <a:moveTo>
                      <a:pt x="307662" y="204211"/>
                    </a:moveTo>
                    <a:cubicBezTo>
                      <a:pt x="296730" y="204211"/>
                      <a:pt x="288532" y="212945"/>
                      <a:pt x="288532" y="222755"/>
                    </a:cubicBezTo>
                    <a:cubicBezTo>
                      <a:pt x="288532" y="228204"/>
                      <a:pt x="289080" y="232571"/>
                      <a:pt x="289080" y="236380"/>
                    </a:cubicBezTo>
                    <a:cubicBezTo>
                      <a:pt x="289080" y="247841"/>
                      <a:pt x="286895" y="253290"/>
                      <a:pt x="277059" y="253831"/>
                    </a:cubicBezTo>
                    <a:cubicBezTo>
                      <a:pt x="265038" y="254383"/>
                      <a:pt x="264490" y="244015"/>
                      <a:pt x="262305" y="225482"/>
                    </a:cubicBezTo>
                    <a:cubicBezTo>
                      <a:pt x="261757" y="218929"/>
                      <a:pt x="261210" y="199298"/>
                      <a:pt x="261210" y="174212"/>
                    </a:cubicBezTo>
                    <a:cubicBezTo>
                      <a:pt x="261210" y="143677"/>
                      <a:pt x="261757" y="107136"/>
                      <a:pt x="262305" y="79318"/>
                    </a:cubicBezTo>
                    <a:cubicBezTo>
                      <a:pt x="262847" y="67327"/>
                      <a:pt x="262847" y="55877"/>
                      <a:pt x="262847" y="44968"/>
                    </a:cubicBezTo>
                    <a:cubicBezTo>
                      <a:pt x="262847" y="35152"/>
                      <a:pt x="263395" y="23151"/>
                      <a:pt x="259567" y="13335"/>
                    </a:cubicBezTo>
                    <a:cubicBezTo>
                      <a:pt x="256839" y="6241"/>
                      <a:pt x="250273" y="1885"/>
                      <a:pt x="242628" y="1333"/>
                    </a:cubicBezTo>
                    <a:cubicBezTo>
                      <a:pt x="233334" y="792"/>
                      <a:pt x="201641" y="2426"/>
                      <a:pt x="197271" y="2426"/>
                    </a:cubicBezTo>
                    <a:cubicBezTo>
                      <a:pt x="186340" y="2426"/>
                      <a:pt x="178147" y="11149"/>
                      <a:pt x="178147" y="21511"/>
                    </a:cubicBezTo>
                    <a:cubicBezTo>
                      <a:pt x="178147" y="32420"/>
                      <a:pt x="186340" y="40596"/>
                      <a:pt x="197271" y="40596"/>
                    </a:cubicBezTo>
                    <a:cubicBezTo>
                      <a:pt x="202189" y="40596"/>
                      <a:pt x="208744" y="40596"/>
                      <a:pt x="224593" y="39503"/>
                    </a:cubicBezTo>
                    <a:cubicBezTo>
                      <a:pt x="224046" y="52046"/>
                      <a:pt x="223503" y="83679"/>
                      <a:pt x="223503" y="118580"/>
                    </a:cubicBezTo>
                    <a:cubicBezTo>
                      <a:pt x="219128" y="188930"/>
                      <a:pt x="202736" y="253825"/>
                      <a:pt x="137708" y="253825"/>
                    </a:cubicBezTo>
                    <a:cubicBezTo>
                      <a:pt x="91803" y="253825"/>
                      <a:pt x="85790" y="196024"/>
                      <a:pt x="85790" y="129489"/>
                    </a:cubicBezTo>
                    <a:lnTo>
                      <a:pt x="86338" y="85865"/>
                    </a:lnTo>
                    <a:cubicBezTo>
                      <a:pt x="86338" y="63495"/>
                      <a:pt x="85790" y="40596"/>
                      <a:pt x="84153" y="17696"/>
                    </a:cubicBezTo>
                    <a:cubicBezTo>
                      <a:pt x="83063" y="10061"/>
                      <a:pt x="77050" y="786"/>
                      <a:pt x="65576" y="245"/>
                    </a:cubicBezTo>
                    <a:cubicBezTo>
                      <a:pt x="33330" y="-307"/>
                      <a:pt x="27323" y="245"/>
                      <a:pt x="21309" y="245"/>
                    </a:cubicBezTo>
                    <a:cubicBezTo>
                      <a:pt x="10384" y="245"/>
                      <a:pt x="0" y="7869"/>
                      <a:pt x="0" y="19330"/>
                    </a:cubicBezTo>
                    <a:cubicBezTo>
                      <a:pt x="0" y="29146"/>
                      <a:pt x="7098" y="37322"/>
                      <a:pt x="16939" y="38415"/>
                    </a:cubicBezTo>
                    <a:cubicBezTo>
                      <a:pt x="20219" y="38956"/>
                      <a:pt x="24042" y="38956"/>
                      <a:pt x="28412" y="38956"/>
                    </a:cubicBezTo>
                    <a:lnTo>
                      <a:pt x="46994" y="38415"/>
                    </a:lnTo>
                    <a:cubicBezTo>
                      <a:pt x="47536" y="54232"/>
                      <a:pt x="48084" y="70048"/>
                      <a:pt x="48084" y="85865"/>
                    </a:cubicBezTo>
                    <a:lnTo>
                      <a:pt x="47536" y="128948"/>
                    </a:lnTo>
                    <a:cubicBezTo>
                      <a:pt x="47536" y="244567"/>
                      <a:pt x="74864" y="292001"/>
                      <a:pt x="137708" y="292001"/>
                    </a:cubicBezTo>
                    <a:cubicBezTo>
                      <a:pt x="179236" y="292001"/>
                      <a:pt x="207107" y="271828"/>
                      <a:pt x="225689" y="241282"/>
                    </a:cubicBezTo>
                    <a:cubicBezTo>
                      <a:pt x="227332" y="253284"/>
                      <a:pt x="231154" y="264734"/>
                      <a:pt x="239353" y="274550"/>
                    </a:cubicBezTo>
                    <a:cubicBezTo>
                      <a:pt x="248099" y="285459"/>
                      <a:pt x="263395" y="292001"/>
                      <a:pt x="278148" y="292001"/>
                    </a:cubicBezTo>
                    <a:cubicBezTo>
                      <a:pt x="281435" y="292001"/>
                      <a:pt x="284709" y="291459"/>
                      <a:pt x="287990" y="290918"/>
                    </a:cubicBezTo>
                    <a:cubicBezTo>
                      <a:pt x="318045" y="285459"/>
                      <a:pt x="326791" y="259285"/>
                      <a:pt x="326791" y="227657"/>
                    </a:cubicBezTo>
                    <a:lnTo>
                      <a:pt x="326791" y="221115"/>
                    </a:lnTo>
                    <a:cubicBezTo>
                      <a:pt x="325690" y="211305"/>
                      <a:pt x="317492" y="204211"/>
                      <a:pt x="307662" y="20421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72" name="Google Shape;4172;p34"/>
              <p:cNvSpPr/>
              <p:nvPr/>
            </p:nvSpPr>
            <p:spPr>
              <a:xfrm>
                <a:off x="10100896" y="8033141"/>
                <a:ext cx="290717" cy="388294"/>
              </a:xfrm>
              <a:custGeom>
                <a:rect b="b" l="l" r="r" t="t"/>
                <a:pathLst>
                  <a:path extrusionOk="0" h="388294" w="290717">
                    <a:moveTo>
                      <a:pt x="174318" y="90528"/>
                    </a:moveTo>
                    <a:cubicBezTo>
                      <a:pt x="130599" y="90528"/>
                      <a:pt x="100002" y="110159"/>
                      <a:pt x="80324" y="137978"/>
                    </a:cubicBezTo>
                    <a:lnTo>
                      <a:pt x="80324" y="69803"/>
                    </a:lnTo>
                    <a:cubicBezTo>
                      <a:pt x="80324" y="50172"/>
                      <a:pt x="80324" y="34902"/>
                      <a:pt x="79777" y="19085"/>
                    </a:cubicBezTo>
                    <a:cubicBezTo>
                      <a:pt x="79777" y="8728"/>
                      <a:pt x="71031" y="541"/>
                      <a:pt x="60653" y="541"/>
                    </a:cubicBezTo>
                    <a:lnTo>
                      <a:pt x="48084" y="1093"/>
                    </a:lnTo>
                    <a:cubicBezTo>
                      <a:pt x="39891" y="1093"/>
                      <a:pt x="34973" y="0"/>
                      <a:pt x="19124" y="0"/>
                    </a:cubicBezTo>
                    <a:cubicBezTo>
                      <a:pt x="8740" y="0"/>
                      <a:pt x="0" y="8734"/>
                      <a:pt x="0" y="19631"/>
                    </a:cubicBezTo>
                    <a:cubicBezTo>
                      <a:pt x="0" y="29458"/>
                      <a:pt x="8193" y="38175"/>
                      <a:pt x="18029" y="38175"/>
                    </a:cubicBezTo>
                    <a:cubicBezTo>
                      <a:pt x="30055" y="38716"/>
                      <a:pt x="36611" y="39268"/>
                      <a:pt x="42076" y="39268"/>
                    </a:cubicBezTo>
                    <a:lnTo>
                      <a:pt x="42076" y="257406"/>
                    </a:lnTo>
                    <a:cubicBezTo>
                      <a:pt x="42076" y="271588"/>
                      <a:pt x="42618" y="296133"/>
                      <a:pt x="43166" y="319574"/>
                    </a:cubicBezTo>
                    <a:cubicBezTo>
                      <a:pt x="43714" y="340309"/>
                      <a:pt x="44256" y="359935"/>
                      <a:pt x="44256" y="369210"/>
                    </a:cubicBezTo>
                    <a:cubicBezTo>
                      <a:pt x="44256" y="380119"/>
                      <a:pt x="53002" y="388295"/>
                      <a:pt x="63380" y="388295"/>
                    </a:cubicBezTo>
                    <a:cubicBezTo>
                      <a:pt x="74311" y="388295"/>
                      <a:pt x="82510" y="380119"/>
                      <a:pt x="82510" y="369210"/>
                    </a:cubicBezTo>
                    <a:cubicBezTo>
                      <a:pt x="82510" y="363209"/>
                      <a:pt x="82510" y="352841"/>
                      <a:pt x="81962" y="341391"/>
                    </a:cubicBezTo>
                    <a:cubicBezTo>
                      <a:pt x="100538" y="368117"/>
                      <a:pt x="128409" y="387743"/>
                      <a:pt x="168853" y="387743"/>
                    </a:cubicBezTo>
                    <a:cubicBezTo>
                      <a:pt x="246450" y="387743"/>
                      <a:pt x="290717" y="314666"/>
                      <a:pt x="290717" y="235599"/>
                    </a:cubicBezTo>
                    <a:cubicBezTo>
                      <a:pt x="290717" y="173420"/>
                      <a:pt x="263395" y="90528"/>
                      <a:pt x="174318" y="90528"/>
                    </a:cubicBezTo>
                    <a:close/>
                    <a:moveTo>
                      <a:pt x="167763" y="349567"/>
                    </a:moveTo>
                    <a:cubicBezTo>
                      <a:pt x="113660" y="349567"/>
                      <a:pt x="81420" y="295034"/>
                      <a:pt x="80324" y="236681"/>
                    </a:cubicBezTo>
                    <a:lnTo>
                      <a:pt x="80324" y="230680"/>
                    </a:lnTo>
                    <a:cubicBezTo>
                      <a:pt x="81414" y="171780"/>
                      <a:pt x="115840" y="128703"/>
                      <a:pt x="169948" y="128703"/>
                    </a:cubicBezTo>
                    <a:cubicBezTo>
                      <a:pt x="231696" y="128703"/>
                      <a:pt x="252463" y="183788"/>
                      <a:pt x="252463" y="233413"/>
                    </a:cubicBezTo>
                    <a:cubicBezTo>
                      <a:pt x="252463" y="290673"/>
                      <a:pt x="224599" y="349567"/>
                      <a:pt x="167763" y="34956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73" name="Google Shape;4173;p34"/>
              <p:cNvSpPr/>
              <p:nvPr/>
            </p:nvSpPr>
            <p:spPr>
              <a:xfrm>
                <a:off x="10421452" y="8123642"/>
                <a:ext cx="242530" cy="297250"/>
              </a:xfrm>
              <a:custGeom>
                <a:rect b="b" l="l" r="r" t="t"/>
                <a:pathLst>
                  <a:path extrusionOk="0" h="297250" w="242530">
                    <a:moveTo>
                      <a:pt x="235785" y="6569"/>
                    </a:moveTo>
                    <a:cubicBezTo>
                      <a:pt x="225949" y="-1607"/>
                      <a:pt x="215018" y="1120"/>
                      <a:pt x="204087" y="14204"/>
                    </a:cubicBezTo>
                    <a:lnTo>
                      <a:pt x="199169" y="20205"/>
                    </a:lnTo>
                    <a:cubicBezTo>
                      <a:pt x="181682" y="9296"/>
                      <a:pt x="155455" y="-520"/>
                      <a:pt x="129217" y="21"/>
                    </a:cubicBezTo>
                    <a:cubicBezTo>
                      <a:pt x="78394" y="562"/>
                      <a:pt x="42320" y="36563"/>
                      <a:pt x="43421" y="85100"/>
                    </a:cubicBezTo>
                    <a:cubicBezTo>
                      <a:pt x="43963" y="129276"/>
                      <a:pt x="75119" y="150542"/>
                      <a:pt x="115011" y="167452"/>
                    </a:cubicBezTo>
                    <a:cubicBezTo>
                      <a:pt x="126484" y="171807"/>
                      <a:pt x="137415" y="176174"/>
                      <a:pt x="146709" y="183268"/>
                    </a:cubicBezTo>
                    <a:cubicBezTo>
                      <a:pt x="160920" y="192532"/>
                      <a:pt x="169113" y="206168"/>
                      <a:pt x="169113" y="219809"/>
                    </a:cubicBezTo>
                    <a:cubicBezTo>
                      <a:pt x="169667" y="245983"/>
                      <a:pt x="148346" y="259619"/>
                      <a:pt x="123762" y="260160"/>
                    </a:cubicBezTo>
                    <a:cubicBezTo>
                      <a:pt x="98077" y="260701"/>
                      <a:pt x="77305" y="245436"/>
                      <a:pt x="64741" y="229067"/>
                    </a:cubicBezTo>
                    <a:lnTo>
                      <a:pt x="65826" y="227985"/>
                    </a:lnTo>
                    <a:cubicBezTo>
                      <a:pt x="78394" y="215984"/>
                      <a:pt x="80037" y="205075"/>
                      <a:pt x="70744" y="196352"/>
                    </a:cubicBezTo>
                    <a:cubicBezTo>
                      <a:pt x="62003" y="187077"/>
                      <a:pt x="51072" y="188717"/>
                      <a:pt x="38503" y="201260"/>
                    </a:cubicBezTo>
                    <a:lnTo>
                      <a:pt x="11181" y="229067"/>
                    </a:lnTo>
                    <a:cubicBezTo>
                      <a:pt x="-1388" y="241610"/>
                      <a:pt x="-3573" y="252519"/>
                      <a:pt x="5709" y="261253"/>
                    </a:cubicBezTo>
                    <a:cubicBezTo>
                      <a:pt x="14461" y="269975"/>
                      <a:pt x="25934" y="268336"/>
                      <a:pt x="37961" y="256345"/>
                    </a:cubicBezTo>
                    <a:lnTo>
                      <a:pt x="37961" y="255793"/>
                    </a:lnTo>
                    <a:cubicBezTo>
                      <a:pt x="60365" y="281425"/>
                      <a:pt x="89325" y="297794"/>
                      <a:pt x="123757" y="297236"/>
                    </a:cubicBezTo>
                    <a:cubicBezTo>
                      <a:pt x="171304" y="296695"/>
                      <a:pt x="208457" y="264521"/>
                      <a:pt x="207362" y="219252"/>
                    </a:cubicBezTo>
                    <a:cubicBezTo>
                      <a:pt x="206819" y="194160"/>
                      <a:pt x="193709" y="169627"/>
                      <a:pt x="169108" y="153269"/>
                    </a:cubicBezTo>
                    <a:cubicBezTo>
                      <a:pt x="156539" y="143994"/>
                      <a:pt x="142881" y="138534"/>
                      <a:pt x="129759" y="133627"/>
                    </a:cubicBezTo>
                    <a:cubicBezTo>
                      <a:pt x="105717" y="123270"/>
                      <a:pt x="82228" y="110186"/>
                      <a:pt x="81669" y="83460"/>
                    </a:cubicBezTo>
                    <a:cubicBezTo>
                      <a:pt x="81127" y="57276"/>
                      <a:pt x="100793" y="38191"/>
                      <a:pt x="129217" y="37650"/>
                    </a:cubicBezTo>
                    <a:cubicBezTo>
                      <a:pt x="142328" y="37650"/>
                      <a:pt x="158730" y="40924"/>
                      <a:pt x="174579" y="49641"/>
                    </a:cubicBezTo>
                    <a:cubicBezTo>
                      <a:pt x="167470" y="61102"/>
                      <a:pt x="168024" y="70365"/>
                      <a:pt x="176216" y="76918"/>
                    </a:cubicBezTo>
                    <a:cubicBezTo>
                      <a:pt x="186052" y="85095"/>
                      <a:pt x="196984" y="82367"/>
                      <a:pt x="207915" y="69283"/>
                    </a:cubicBezTo>
                    <a:lnTo>
                      <a:pt x="233600" y="38732"/>
                    </a:lnTo>
                    <a:cubicBezTo>
                      <a:pt x="244537" y="25659"/>
                      <a:pt x="245621" y="14204"/>
                      <a:pt x="235785" y="6569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74" name="Google Shape;4174;p34"/>
              <p:cNvSpPr/>
              <p:nvPr/>
            </p:nvSpPr>
            <p:spPr>
              <a:xfrm>
                <a:off x="10685660" y="8123675"/>
                <a:ext cx="224056" cy="297215"/>
              </a:xfrm>
              <a:custGeom>
                <a:rect b="b" l="l" r="r" t="t"/>
                <a:pathLst>
                  <a:path extrusionOk="0" h="297215" w="224056">
                    <a:moveTo>
                      <a:pt x="185808" y="194139"/>
                    </a:moveTo>
                    <a:cubicBezTo>
                      <a:pt x="185808" y="244316"/>
                      <a:pt x="156849" y="259040"/>
                      <a:pt x="124597" y="259040"/>
                    </a:cubicBezTo>
                    <a:cubicBezTo>
                      <a:pt x="72148" y="259040"/>
                      <a:pt x="38259" y="220864"/>
                      <a:pt x="38259" y="147788"/>
                    </a:cubicBezTo>
                    <a:cubicBezTo>
                      <a:pt x="38259" y="87795"/>
                      <a:pt x="61217" y="38170"/>
                      <a:pt x="121322" y="38170"/>
                    </a:cubicBezTo>
                    <a:cubicBezTo>
                      <a:pt x="149198" y="38170"/>
                      <a:pt x="171060" y="49079"/>
                      <a:pt x="178158" y="57812"/>
                    </a:cubicBezTo>
                    <a:cubicBezTo>
                      <a:pt x="193465" y="77444"/>
                      <a:pt x="222967" y="54527"/>
                      <a:pt x="207671" y="33267"/>
                    </a:cubicBezTo>
                    <a:cubicBezTo>
                      <a:pt x="187446" y="10368"/>
                      <a:pt x="152473" y="0"/>
                      <a:pt x="120232" y="0"/>
                    </a:cubicBezTo>
                    <a:cubicBezTo>
                      <a:pt x="39355" y="0"/>
                      <a:pt x="0" y="66535"/>
                      <a:pt x="0" y="147247"/>
                    </a:cubicBezTo>
                    <a:cubicBezTo>
                      <a:pt x="0" y="229598"/>
                      <a:pt x="40986" y="297215"/>
                      <a:pt x="123507" y="297215"/>
                    </a:cubicBezTo>
                    <a:cubicBezTo>
                      <a:pt x="186345" y="297215"/>
                      <a:pt x="224057" y="257958"/>
                      <a:pt x="224057" y="194697"/>
                    </a:cubicBezTo>
                    <a:cubicBezTo>
                      <a:pt x="224062" y="169600"/>
                      <a:pt x="185808" y="169600"/>
                      <a:pt x="185808" y="194139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75" name="Google Shape;4175;p34"/>
              <p:cNvSpPr/>
              <p:nvPr/>
            </p:nvSpPr>
            <p:spPr>
              <a:xfrm>
                <a:off x="10939822" y="8123669"/>
                <a:ext cx="254100" cy="292307"/>
              </a:xfrm>
              <a:custGeom>
                <a:rect b="b" l="l" r="r" t="t"/>
                <a:pathLst>
                  <a:path extrusionOk="0" h="292307" w="254100">
                    <a:moveTo>
                      <a:pt x="175950" y="0"/>
                    </a:moveTo>
                    <a:cubicBezTo>
                      <a:pt x="140435" y="0"/>
                      <a:pt x="107642" y="24545"/>
                      <a:pt x="90708" y="64360"/>
                    </a:cubicBezTo>
                    <a:lnTo>
                      <a:pt x="89071" y="23457"/>
                    </a:lnTo>
                    <a:cubicBezTo>
                      <a:pt x="88517" y="13642"/>
                      <a:pt x="80319" y="6006"/>
                      <a:pt x="70489" y="5465"/>
                    </a:cubicBezTo>
                    <a:cubicBezTo>
                      <a:pt x="58473" y="4913"/>
                      <a:pt x="46447" y="5465"/>
                      <a:pt x="34973" y="5465"/>
                    </a:cubicBezTo>
                    <a:lnTo>
                      <a:pt x="19124" y="5465"/>
                    </a:lnTo>
                    <a:cubicBezTo>
                      <a:pt x="8735" y="5465"/>
                      <a:pt x="0" y="14188"/>
                      <a:pt x="0" y="24550"/>
                    </a:cubicBezTo>
                    <a:cubicBezTo>
                      <a:pt x="0" y="35448"/>
                      <a:pt x="8741" y="43635"/>
                      <a:pt x="19124" y="43635"/>
                    </a:cubicBezTo>
                    <a:lnTo>
                      <a:pt x="51907" y="43635"/>
                    </a:lnTo>
                    <a:cubicBezTo>
                      <a:pt x="53002" y="69809"/>
                      <a:pt x="53002" y="100895"/>
                      <a:pt x="53002" y="127621"/>
                    </a:cubicBezTo>
                    <a:lnTo>
                      <a:pt x="53002" y="253596"/>
                    </a:lnTo>
                    <a:lnTo>
                      <a:pt x="27859" y="253596"/>
                    </a:lnTo>
                    <a:cubicBezTo>
                      <a:pt x="17481" y="253596"/>
                      <a:pt x="8735" y="261773"/>
                      <a:pt x="8735" y="272681"/>
                    </a:cubicBezTo>
                    <a:cubicBezTo>
                      <a:pt x="8735" y="283038"/>
                      <a:pt x="17487" y="291766"/>
                      <a:pt x="27859" y="291766"/>
                    </a:cubicBezTo>
                    <a:cubicBezTo>
                      <a:pt x="33330" y="291766"/>
                      <a:pt x="105462" y="291766"/>
                      <a:pt x="117488" y="292307"/>
                    </a:cubicBezTo>
                    <a:cubicBezTo>
                      <a:pt x="128420" y="292307"/>
                      <a:pt x="136613" y="283585"/>
                      <a:pt x="136613" y="272676"/>
                    </a:cubicBezTo>
                    <a:cubicBezTo>
                      <a:pt x="136613" y="262308"/>
                      <a:pt x="128420" y="253591"/>
                      <a:pt x="117488" y="253591"/>
                    </a:cubicBezTo>
                    <a:lnTo>
                      <a:pt x="96721" y="254132"/>
                    </a:lnTo>
                    <a:lnTo>
                      <a:pt x="91250" y="254132"/>
                    </a:lnTo>
                    <a:lnTo>
                      <a:pt x="91250" y="155969"/>
                    </a:lnTo>
                    <a:cubicBezTo>
                      <a:pt x="92888" y="94894"/>
                      <a:pt x="144269" y="38175"/>
                      <a:pt x="175950" y="38175"/>
                    </a:cubicBezTo>
                    <a:cubicBezTo>
                      <a:pt x="197271" y="38175"/>
                      <a:pt x="214757" y="51259"/>
                      <a:pt x="215853" y="71984"/>
                    </a:cubicBezTo>
                    <a:cubicBezTo>
                      <a:pt x="216395" y="82352"/>
                      <a:pt x="224593" y="90528"/>
                      <a:pt x="234977" y="90528"/>
                    </a:cubicBezTo>
                    <a:cubicBezTo>
                      <a:pt x="245355" y="90528"/>
                      <a:pt x="254101" y="81805"/>
                      <a:pt x="254101" y="71443"/>
                    </a:cubicBezTo>
                    <a:cubicBezTo>
                      <a:pt x="254107" y="29453"/>
                      <a:pt x="213120" y="0"/>
                      <a:pt x="17595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76" name="Google Shape;4176;p34"/>
              <p:cNvSpPr/>
              <p:nvPr/>
            </p:nvSpPr>
            <p:spPr>
              <a:xfrm>
                <a:off x="11216388" y="7996506"/>
                <a:ext cx="98831" cy="97977"/>
              </a:xfrm>
              <a:custGeom>
                <a:rect b="b" l="l" r="r" t="t"/>
                <a:pathLst>
                  <a:path extrusionOk="0" h="97977" w="98831">
                    <a:moveTo>
                      <a:pt x="22361" y="90080"/>
                    </a:moveTo>
                    <a:cubicBezTo>
                      <a:pt x="32197" y="97163"/>
                      <a:pt x="44765" y="99355"/>
                      <a:pt x="57876" y="97163"/>
                    </a:cubicBezTo>
                    <a:cubicBezTo>
                      <a:pt x="84114" y="92797"/>
                      <a:pt x="102143" y="67722"/>
                      <a:pt x="98321" y="41537"/>
                    </a:cubicBezTo>
                    <a:cubicBezTo>
                      <a:pt x="93945" y="14812"/>
                      <a:pt x="68807" y="-3721"/>
                      <a:pt x="42027" y="635"/>
                    </a:cubicBezTo>
                    <a:cubicBezTo>
                      <a:pt x="15258" y="5002"/>
                      <a:pt x="-3324" y="29547"/>
                      <a:pt x="498" y="55720"/>
                    </a:cubicBezTo>
                    <a:cubicBezTo>
                      <a:pt x="3237" y="69903"/>
                      <a:pt x="10887" y="82445"/>
                      <a:pt x="22361" y="90080"/>
                    </a:cubicBezTo>
                    <a:close/>
                    <a:moveTo>
                      <a:pt x="46408" y="33361"/>
                    </a:moveTo>
                    <a:cubicBezTo>
                      <a:pt x="56797" y="31727"/>
                      <a:pt x="64990" y="36635"/>
                      <a:pt x="66633" y="45904"/>
                    </a:cubicBezTo>
                    <a:cubicBezTo>
                      <a:pt x="67729" y="55720"/>
                      <a:pt x="61715" y="63355"/>
                      <a:pt x="51326" y="64989"/>
                    </a:cubicBezTo>
                    <a:cubicBezTo>
                      <a:pt x="41490" y="66623"/>
                      <a:pt x="33297" y="60622"/>
                      <a:pt x="31654" y="50807"/>
                    </a:cubicBezTo>
                    <a:cubicBezTo>
                      <a:pt x="30559" y="42084"/>
                      <a:pt x="36572" y="34454"/>
                      <a:pt x="46408" y="3336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77" name="Google Shape;4177;p34"/>
              <p:cNvSpPr/>
              <p:nvPr/>
            </p:nvSpPr>
            <p:spPr>
              <a:xfrm>
                <a:off x="11207609" y="8129134"/>
                <a:ext cx="151919" cy="286841"/>
              </a:xfrm>
              <a:custGeom>
                <a:rect b="b" l="l" r="r" t="t"/>
                <a:pathLst>
                  <a:path extrusionOk="0" h="286841" w="151919">
                    <a:moveTo>
                      <a:pt x="132790" y="248672"/>
                    </a:moveTo>
                    <a:lnTo>
                      <a:pt x="92899" y="248672"/>
                    </a:lnTo>
                    <a:lnTo>
                      <a:pt x="93994" y="101425"/>
                    </a:lnTo>
                    <a:cubicBezTo>
                      <a:pt x="93994" y="44165"/>
                      <a:pt x="92899" y="38175"/>
                      <a:pt x="92357" y="30535"/>
                    </a:cubicBezTo>
                    <a:lnTo>
                      <a:pt x="91261" y="17992"/>
                    </a:lnTo>
                    <a:cubicBezTo>
                      <a:pt x="90719" y="8176"/>
                      <a:pt x="82510" y="0"/>
                      <a:pt x="72137" y="0"/>
                    </a:cubicBezTo>
                    <a:lnTo>
                      <a:pt x="21857" y="0"/>
                    </a:lnTo>
                    <a:cubicBezTo>
                      <a:pt x="11479" y="0"/>
                      <a:pt x="2733" y="8176"/>
                      <a:pt x="2733" y="19085"/>
                    </a:cubicBezTo>
                    <a:cubicBezTo>
                      <a:pt x="2733" y="29442"/>
                      <a:pt x="10926" y="37618"/>
                      <a:pt x="21315" y="38170"/>
                    </a:cubicBezTo>
                    <a:cubicBezTo>
                      <a:pt x="31693" y="38711"/>
                      <a:pt x="45899" y="38711"/>
                      <a:pt x="54097" y="38711"/>
                    </a:cubicBezTo>
                    <a:cubicBezTo>
                      <a:pt x="54651" y="44712"/>
                      <a:pt x="55746" y="56703"/>
                      <a:pt x="55746" y="101972"/>
                    </a:cubicBezTo>
                    <a:lnTo>
                      <a:pt x="54651" y="248666"/>
                    </a:lnTo>
                    <a:lnTo>
                      <a:pt x="19124" y="248666"/>
                    </a:lnTo>
                    <a:cubicBezTo>
                      <a:pt x="8746" y="248666"/>
                      <a:pt x="0" y="257400"/>
                      <a:pt x="0" y="268309"/>
                    </a:cubicBezTo>
                    <a:cubicBezTo>
                      <a:pt x="0" y="278125"/>
                      <a:pt x="8210" y="286842"/>
                      <a:pt x="18582" y="286842"/>
                    </a:cubicBezTo>
                    <a:lnTo>
                      <a:pt x="132795" y="286842"/>
                    </a:lnTo>
                    <a:cubicBezTo>
                      <a:pt x="143174" y="286842"/>
                      <a:pt x="151920" y="278119"/>
                      <a:pt x="151920" y="267757"/>
                    </a:cubicBezTo>
                    <a:cubicBezTo>
                      <a:pt x="151914" y="256848"/>
                      <a:pt x="143162" y="248672"/>
                      <a:pt x="132790" y="248672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78" name="Google Shape;4178;p34"/>
              <p:cNvSpPr/>
              <p:nvPr/>
            </p:nvSpPr>
            <p:spPr>
              <a:xfrm>
                <a:off x="11380860" y="8033141"/>
                <a:ext cx="290722" cy="388294"/>
              </a:xfrm>
              <a:custGeom>
                <a:rect b="b" l="l" r="r" t="t"/>
                <a:pathLst>
                  <a:path extrusionOk="0" h="388294" w="290722">
                    <a:moveTo>
                      <a:pt x="174324" y="90528"/>
                    </a:moveTo>
                    <a:cubicBezTo>
                      <a:pt x="130610" y="90528"/>
                      <a:pt x="100002" y="110159"/>
                      <a:pt x="80330" y="137978"/>
                    </a:cubicBezTo>
                    <a:lnTo>
                      <a:pt x="80330" y="69803"/>
                    </a:lnTo>
                    <a:cubicBezTo>
                      <a:pt x="80330" y="50172"/>
                      <a:pt x="80330" y="34902"/>
                      <a:pt x="79788" y="19085"/>
                    </a:cubicBezTo>
                    <a:cubicBezTo>
                      <a:pt x="79788" y="8728"/>
                      <a:pt x="71036" y="541"/>
                      <a:pt x="60664" y="541"/>
                    </a:cubicBezTo>
                    <a:lnTo>
                      <a:pt x="48095" y="1093"/>
                    </a:lnTo>
                    <a:cubicBezTo>
                      <a:pt x="39886" y="1093"/>
                      <a:pt x="34973" y="0"/>
                      <a:pt x="19124" y="0"/>
                    </a:cubicBezTo>
                    <a:cubicBezTo>
                      <a:pt x="8746" y="0"/>
                      <a:pt x="0" y="8734"/>
                      <a:pt x="0" y="19631"/>
                    </a:cubicBezTo>
                    <a:cubicBezTo>
                      <a:pt x="0" y="29458"/>
                      <a:pt x="8210" y="38175"/>
                      <a:pt x="18040" y="38175"/>
                    </a:cubicBezTo>
                    <a:cubicBezTo>
                      <a:pt x="30055" y="38716"/>
                      <a:pt x="36611" y="39268"/>
                      <a:pt x="42082" y="39268"/>
                    </a:cubicBezTo>
                    <a:lnTo>
                      <a:pt x="42082" y="257406"/>
                    </a:lnTo>
                    <a:cubicBezTo>
                      <a:pt x="42082" y="271588"/>
                      <a:pt x="42624" y="296133"/>
                      <a:pt x="43177" y="319574"/>
                    </a:cubicBezTo>
                    <a:cubicBezTo>
                      <a:pt x="43719" y="340309"/>
                      <a:pt x="44261" y="359935"/>
                      <a:pt x="44261" y="369210"/>
                    </a:cubicBezTo>
                    <a:cubicBezTo>
                      <a:pt x="44261" y="380119"/>
                      <a:pt x="53013" y="388295"/>
                      <a:pt x="63386" y="388295"/>
                    </a:cubicBezTo>
                    <a:cubicBezTo>
                      <a:pt x="74317" y="388295"/>
                      <a:pt x="82510" y="380119"/>
                      <a:pt x="82510" y="369210"/>
                    </a:cubicBezTo>
                    <a:cubicBezTo>
                      <a:pt x="82510" y="363209"/>
                      <a:pt x="82510" y="352841"/>
                      <a:pt x="81968" y="341391"/>
                    </a:cubicBezTo>
                    <a:cubicBezTo>
                      <a:pt x="100549" y="368117"/>
                      <a:pt x="128414" y="387743"/>
                      <a:pt x="168864" y="387743"/>
                    </a:cubicBezTo>
                    <a:cubicBezTo>
                      <a:pt x="246456" y="387743"/>
                      <a:pt x="290723" y="314666"/>
                      <a:pt x="290723" y="235599"/>
                    </a:cubicBezTo>
                    <a:cubicBezTo>
                      <a:pt x="290723" y="173420"/>
                      <a:pt x="263400" y="90528"/>
                      <a:pt x="174324" y="90528"/>
                    </a:cubicBezTo>
                    <a:close/>
                    <a:moveTo>
                      <a:pt x="167769" y="349567"/>
                    </a:moveTo>
                    <a:cubicBezTo>
                      <a:pt x="113666" y="349567"/>
                      <a:pt x="81431" y="295034"/>
                      <a:pt x="80330" y="236681"/>
                    </a:cubicBezTo>
                    <a:lnTo>
                      <a:pt x="80330" y="230680"/>
                    </a:lnTo>
                    <a:cubicBezTo>
                      <a:pt x="81425" y="171780"/>
                      <a:pt x="115845" y="128703"/>
                      <a:pt x="169948" y="128703"/>
                    </a:cubicBezTo>
                    <a:cubicBezTo>
                      <a:pt x="231702" y="128703"/>
                      <a:pt x="252469" y="183788"/>
                      <a:pt x="252469" y="233413"/>
                    </a:cubicBezTo>
                    <a:cubicBezTo>
                      <a:pt x="252469" y="290673"/>
                      <a:pt x="224604" y="349567"/>
                      <a:pt x="167769" y="34956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79" name="Google Shape;4179;p34"/>
              <p:cNvSpPr/>
              <p:nvPr/>
            </p:nvSpPr>
            <p:spPr>
              <a:xfrm>
                <a:off x="11713681" y="8123675"/>
                <a:ext cx="226247" cy="297220"/>
              </a:xfrm>
              <a:custGeom>
                <a:rect b="b" l="l" r="r" t="t"/>
                <a:pathLst>
                  <a:path extrusionOk="0" h="297220" w="226247">
                    <a:moveTo>
                      <a:pt x="208208" y="170698"/>
                    </a:moveTo>
                    <a:cubicBezTo>
                      <a:pt x="216959" y="170146"/>
                      <a:pt x="225152" y="161965"/>
                      <a:pt x="225694" y="153248"/>
                    </a:cubicBezTo>
                    <a:cubicBezTo>
                      <a:pt x="226247" y="146706"/>
                      <a:pt x="226247" y="140705"/>
                      <a:pt x="226247" y="135245"/>
                    </a:cubicBezTo>
                    <a:cubicBezTo>
                      <a:pt x="226247" y="45810"/>
                      <a:pt x="183076" y="0"/>
                      <a:pt x="123507" y="0"/>
                    </a:cubicBezTo>
                    <a:cubicBezTo>
                      <a:pt x="48643" y="0"/>
                      <a:pt x="0" y="72536"/>
                      <a:pt x="0" y="153794"/>
                    </a:cubicBezTo>
                    <a:cubicBezTo>
                      <a:pt x="0" y="205605"/>
                      <a:pt x="15307" y="236146"/>
                      <a:pt x="27334" y="251421"/>
                    </a:cubicBezTo>
                    <a:cubicBezTo>
                      <a:pt x="49738" y="279229"/>
                      <a:pt x="87439" y="297221"/>
                      <a:pt x="122965" y="297221"/>
                    </a:cubicBezTo>
                    <a:cubicBezTo>
                      <a:pt x="167774" y="297221"/>
                      <a:pt x="202748" y="286323"/>
                      <a:pt x="221877" y="248137"/>
                    </a:cubicBezTo>
                    <a:cubicBezTo>
                      <a:pt x="222972" y="245961"/>
                      <a:pt x="224057" y="243229"/>
                      <a:pt x="224057" y="239960"/>
                    </a:cubicBezTo>
                    <a:cubicBezTo>
                      <a:pt x="224057" y="231784"/>
                      <a:pt x="216417" y="221428"/>
                      <a:pt x="205486" y="221428"/>
                    </a:cubicBezTo>
                    <a:cubicBezTo>
                      <a:pt x="198377" y="221428"/>
                      <a:pt x="191274" y="225783"/>
                      <a:pt x="188541" y="232336"/>
                    </a:cubicBezTo>
                    <a:cubicBezTo>
                      <a:pt x="182528" y="245420"/>
                      <a:pt x="169417" y="260144"/>
                      <a:pt x="122965" y="260144"/>
                    </a:cubicBezTo>
                    <a:cubicBezTo>
                      <a:pt x="78156" y="260144"/>
                      <a:pt x="40444" y="224701"/>
                      <a:pt x="39349" y="171791"/>
                    </a:cubicBezTo>
                    <a:lnTo>
                      <a:pt x="106563" y="171791"/>
                    </a:lnTo>
                    <a:cubicBezTo>
                      <a:pt x="133896" y="171780"/>
                      <a:pt x="179801" y="171239"/>
                      <a:pt x="208208" y="170698"/>
                    </a:cubicBezTo>
                    <a:close/>
                    <a:moveTo>
                      <a:pt x="38248" y="134157"/>
                    </a:moveTo>
                    <a:cubicBezTo>
                      <a:pt x="43177" y="80165"/>
                      <a:pt x="75960" y="37629"/>
                      <a:pt x="124597" y="37629"/>
                    </a:cubicBezTo>
                    <a:cubicBezTo>
                      <a:pt x="168864" y="37629"/>
                      <a:pt x="188530" y="77438"/>
                      <a:pt x="187988" y="134157"/>
                    </a:cubicBezTo>
                    <a:lnTo>
                      <a:pt x="38248" y="134157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4180" name="Google Shape;4180;p34"/>
          <p:cNvGrpSpPr/>
          <p:nvPr/>
        </p:nvGrpSpPr>
        <p:grpSpPr>
          <a:xfrm>
            <a:off x="7502977" y="3889543"/>
            <a:ext cx="802489" cy="426627"/>
            <a:chOff x="15005955" y="7779086"/>
            <a:chExt cx="1604978" cy="853254"/>
          </a:xfrm>
        </p:grpSpPr>
        <p:sp>
          <p:nvSpPr>
            <p:cNvPr id="4181" name="Google Shape;4181;p34"/>
            <p:cNvSpPr/>
            <p:nvPr/>
          </p:nvSpPr>
          <p:spPr>
            <a:xfrm>
              <a:off x="15005955" y="7779086"/>
              <a:ext cx="1604978" cy="853254"/>
            </a:xfrm>
            <a:custGeom>
              <a:rect b="b" l="l" r="r" t="t"/>
              <a:pathLst>
                <a:path extrusionOk="0" h="853254" w="1604978">
                  <a:moveTo>
                    <a:pt x="54126" y="791900"/>
                  </a:moveTo>
                  <a:cubicBezTo>
                    <a:pt x="88142" y="825974"/>
                    <a:pt x="135326" y="846482"/>
                    <a:pt x="183770" y="846482"/>
                  </a:cubicBezTo>
                  <a:cubicBezTo>
                    <a:pt x="184111" y="846482"/>
                    <a:pt x="354630" y="846482"/>
                    <a:pt x="355834" y="846479"/>
                  </a:cubicBezTo>
                  <a:cubicBezTo>
                    <a:pt x="355834" y="846479"/>
                    <a:pt x="444811" y="845814"/>
                    <a:pt x="444811" y="845810"/>
                  </a:cubicBezTo>
                  <a:cubicBezTo>
                    <a:pt x="462777" y="845810"/>
                    <a:pt x="480441" y="843305"/>
                    <a:pt x="497332" y="838424"/>
                  </a:cubicBezTo>
                  <a:cubicBezTo>
                    <a:pt x="514997" y="844077"/>
                    <a:pt x="533842" y="847161"/>
                    <a:pt x="553308" y="847161"/>
                  </a:cubicBezTo>
                  <a:lnTo>
                    <a:pt x="695008" y="847161"/>
                  </a:lnTo>
                  <a:cubicBezTo>
                    <a:pt x="709321" y="847161"/>
                    <a:pt x="723163" y="845514"/>
                    <a:pt x="736375" y="842466"/>
                  </a:cubicBezTo>
                  <a:cubicBezTo>
                    <a:pt x="749590" y="845514"/>
                    <a:pt x="763428" y="847161"/>
                    <a:pt x="777742" y="847161"/>
                  </a:cubicBezTo>
                  <a:lnTo>
                    <a:pt x="871986" y="847161"/>
                  </a:lnTo>
                  <a:cubicBezTo>
                    <a:pt x="898472" y="847161"/>
                    <a:pt x="923853" y="841553"/>
                    <a:pt x="946855" y="831376"/>
                  </a:cubicBezTo>
                  <a:cubicBezTo>
                    <a:pt x="965383" y="839585"/>
                    <a:pt x="985625" y="844862"/>
                    <a:pt x="1006817" y="846016"/>
                  </a:cubicBezTo>
                  <a:cubicBezTo>
                    <a:pt x="1024524" y="847370"/>
                    <a:pt x="1044470" y="847106"/>
                    <a:pt x="1119452" y="846486"/>
                  </a:cubicBezTo>
                  <a:cubicBezTo>
                    <a:pt x="1143533" y="846486"/>
                    <a:pt x="1167797" y="841858"/>
                    <a:pt x="1190784" y="832315"/>
                  </a:cubicBezTo>
                  <a:cubicBezTo>
                    <a:pt x="1192982" y="831402"/>
                    <a:pt x="1195162" y="830447"/>
                    <a:pt x="1197322" y="829450"/>
                  </a:cubicBezTo>
                  <a:cubicBezTo>
                    <a:pt x="1233319" y="844254"/>
                    <a:pt x="1273559" y="853254"/>
                    <a:pt x="1315433" y="853254"/>
                  </a:cubicBezTo>
                  <a:cubicBezTo>
                    <a:pt x="1361204" y="853254"/>
                    <a:pt x="1425506" y="847228"/>
                    <a:pt x="1485664" y="809984"/>
                  </a:cubicBezTo>
                  <a:cubicBezTo>
                    <a:pt x="1527797" y="783900"/>
                    <a:pt x="1560372" y="747115"/>
                    <a:pt x="1582508" y="702767"/>
                  </a:cubicBezTo>
                  <a:cubicBezTo>
                    <a:pt x="1588601" y="690561"/>
                    <a:pt x="1602256" y="660750"/>
                    <a:pt x="1602256" y="620264"/>
                  </a:cubicBezTo>
                  <a:cubicBezTo>
                    <a:pt x="1602256" y="602261"/>
                    <a:pt x="1599592" y="585264"/>
                    <a:pt x="1594988" y="569515"/>
                  </a:cubicBezTo>
                  <a:cubicBezTo>
                    <a:pt x="1599662" y="555872"/>
                    <a:pt x="1602779" y="541257"/>
                    <a:pt x="1603716" y="525900"/>
                  </a:cubicBezTo>
                  <a:cubicBezTo>
                    <a:pt x="1605055" y="510048"/>
                    <a:pt x="1604978" y="496151"/>
                    <a:pt x="1604978" y="489868"/>
                  </a:cubicBezTo>
                  <a:cubicBezTo>
                    <a:pt x="1604978" y="410159"/>
                    <a:pt x="1585940" y="328088"/>
                    <a:pt x="1533325" y="262563"/>
                  </a:cubicBezTo>
                  <a:cubicBezTo>
                    <a:pt x="1507726" y="230682"/>
                    <a:pt x="1475697" y="204877"/>
                    <a:pt x="1438551" y="187054"/>
                  </a:cubicBezTo>
                  <a:cubicBezTo>
                    <a:pt x="1398853" y="168006"/>
                    <a:pt x="1356918" y="159774"/>
                    <a:pt x="1316107" y="159774"/>
                  </a:cubicBezTo>
                  <a:cubicBezTo>
                    <a:pt x="1264314" y="159774"/>
                    <a:pt x="1217060" y="172864"/>
                    <a:pt x="1176121" y="194993"/>
                  </a:cubicBezTo>
                  <a:cubicBezTo>
                    <a:pt x="1166128" y="188762"/>
                    <a:pt x="1155391" y="183395"/>
                    <a:pt x="1143992" y="179077"/>
                  </a:cubicBezTo>
                  <a:cubicBezTo>
                    <a:pt x="1123191" y="171195"/>
                    <a:pt x="1100494" y="166938"/>
                    <a:pt x="1076965" y="167231"/>
                  </a:cubicBezTo>
                  <a:cubicBezTo>
                    <a:pt x="1063621" y="167115"/>
                    <a:pt x="1002051" y="166578"/>
                    <a:pt x="1000799" y="166572"/>
                  </a:cubicBezTo>
                  <a:cubicBezTo>
                    <a:pt x="999139" y="166572"/>
                    <a:pt x="997480" y="166594"/>
                    <a:pt x="995823" y="166639"/>
                  </a:cubicBezTo>
                  <a:cubicBezTo>
                    <a:pt x="984566" y="138086"/>
                    <a:pt x="966789" y="113266"/>
                    <a:pt x="944355" y="93828"/>
                  </a:cubicBezTo>
                  <a:cubicBezTo>
                    <a:pt x="912159" y="65931"/>
                    <a:pt x="874721" y="52635"/>
                    <a:pt x="839668" y="49111"/>
                  </a:cubicBezTo>
                  <a:lnTo>
                    <a:pt x="839245" y="49072"/>
                  </a:lnTo>
                  <a:cubicBezTo>
                    <a:pt x="836661" y="48834"/>
                    <a:pt x="834067" y="48660"/>
                    <a:pt x="831473" y="48548"/>
                  </a:cubicBezTo>
                  <a:cubicBezTo>
                    <a:pt x="811324" y="47680"/>
                    <a:pt x="800706" y="47696"/>
                    <a:pt x="775033" y="47696"/>
                  </a:cubicBezTo>
                  <a:cubicBezTo>
                    <a:pt x="764215" y="47696"/>
                    <a:pt x="753616" y="48648"/>
                    <a:pt x="743331" y="50448"/>
                  </a:cubicBezTo>
                  <a:cubicBezTo>
                    <a:pt x="710551" y="23544"/>
                    <a:pt x="669759" y="5689"/>
                    <a:pt x="624428" y="1133"/>
                  </a:cubicBezTo>
                  <a:cubicBezTo>
                    <a:pt x="536253" y="-7729"/>
                    <a:pt x="454932" y="36143"/>
                    <a:pt x="411681" y="107179"/>
                  </a:cubicBezTo>
                  <a:cubicBezTo>
                    <a:pt x="410082" y="105449"/>
                    <a:pt x="408455" y="103754"/>
                    <a:pt x="406799" y="102098"/>
                  </a:cubicBezTo>
                  <a:cubicBezTo>
                    <a:pt x="374574" y="69818"/>
                    <a:pt x="328456" y="47696"/>
                    <a:pt x="275976" y="47696"/>
                  </a:cubicBezTo>
                  <a:cubicBezTo>
                    <a:pt x="242863" y="47696"/>
                    <a:pt x="222714" y="48001"/>
                    <a:pt x="208699" y="48213"/>
                  </a:cubicBezTo>
                  <a:cubicBezTo>
                    <a:pt x="200844" y="48332"/>
                    <a:pt x="196385" y="48397"/>
                    <a:pt x="192582" y="48397"/>
                  </a:cubicBezTo>
                  <a:cubicBezTo>
                    <a:pt x="167274" y="48397"/>
                    <a:pt x="142834" y="53609"/>
                    <a:pt x="120557" y="63111"/>
                  </a:cubicBezTo>
                  <a:cubicBezTo>
                    <a:pt x="97056" y="73133"/>
                    <a:pt x="76574" y="87658"/>
                    <a:pt x="59866" y="105069"/>
                  </a:cubicBezTo>
                  <a:cubicBezTo>
                    <a:pt x="27561" y="138745"/>
                    <a:pt x="8134" y="184553"/>
                    <a:pt x="8134" y="233849"/>
                  </a:cubicBezTo>
                  <a:cubicBezTo>
                    <a:pt x="8134" y="277631"/>
                    <a:pt x="23250" y="318113"/>
                    <a:pt x="48901" y="349921"/>
                  </a:cubicBezTo>
                  <a:cubicBezTo>
                    <a:pt x="49228" y="367307"/>
                    <a:pt x="49697" y="388658"/>
                    <a:pt x="50368" y="415082"/>
                  </a:cubicBezTo>
                  <a:cubicBezTo>
                    <a:pt x="50798" y="423928"/>
                    <a:pt x="52743" y="482086"/>
                    <a:pt x="53943" y="529855"/>
                  </a:cubicBezTo>
                  <a:cubicBezTo>
                    <a:pt x="53931" y="529868"/>
                    <a:pt x="53918" y="529881"/>
                    <a:pt x="53905" y="529894"/>
                  </a:cubicBezTo>
                  <a:cubicBezTo>
                    <a:pt x="7592" y="576287"/>
                    <a:pt x="0" y="632088"/>
                    <a:pt x="0" y="660358"/>
                  </a:cubicBezTo>
                  <a:cubicBezTo>
                    <a:pt x="0" y="714040"/>
                    <a:pt x="22235" y="759951"/>
                    <a:pt x="54126" y="79190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182" name="Google Shape;4182;p34"/>
            <p:cNvGrpSpPr/>
            <p:nvPr/>
          </p:nvGrpSpPr>
          <p:grpSpPr>
            <a:xfrm>
              <a:off x="15167355" y="7942182"/>
              <a:ext cx="1282176" cy="528477"/>
              <a:chOff x="15167355" y="7942182"/>
              <a:chExt cx="1282176" cy="528477"/>
            </a:xfrm>
          </p:grpSpPr>
          <p:sp>
            <p:nvSpPr>
              <p:cNvPr id="4183" name="Google Shape;4183;p34"/>
              <p:cNvSpPr/>
              <p:nvPr/>
            </p:nvSpPr>
            <p:spPr>
              <a:xfrm>
                <a:off x="15167355" y="7988465"/>
                <a:ext cx="308651" cy="475426"/>
              </a:xfrm>
              <a:custGeom>
                <a:rect b="b" l="l" r="r" t="t"/>
                <a:pathLst>
                  <a:path extrusionOk="0" h="475426" w="308651">
                    <a:moveTo>
                      <a:pt x="308481" y="406811"/>
                    </a:moveTo>
                    <a:cubicBezTo>
                      <a:pt x="308481" y="419734"/>
                      <a:pt x="307126" y="433982"/>
                      <a:pt x="307126" y="452330"/>
                    </a:cubicBezTo>
                    <a:cubicBezTo>
                      <a:pt x="307126" y="459802"/>
                      <a:pt x="301704" y="474751"/>
                      <a:pt x="283398" y="474751"/>
                    </a:cubicBezTo>
                    <a:lnTo>
                      <a:pt x="193227" y="475426"/>
                    </a:lnTo>
                    <a:lnTo>
                      <a:pt x="22370" y="475426"/>
                    </a:lnTo>
                    <a:cubicBezTo>
                      <a:pt x="15591" y="475426"/>
                      <a:pt x="0" y="468626"/>
                      <a:pt x="0" y="450982"/>
                    </a:cubicBezTo>
                    <a:cubicBezTo>
                      <a:pt x="0" y="445532"/>
                      <a:pt x="3387" y="428561"/>
                      <a:pt x="23728" y="428561"/>
                    </a:cubicBezTo>
                    <a:lnTo>
                      <a:pt x="54910" y="428561"/>
                    </a:lnTo>
                    <a:lnTo>
                      <a:pt x="54910" y="374895"/>
                    </a:lnTo>
                    <a:cubicBezTo>
                      <a:pt x="54910" y="334830"/>
                      <a:pt x="50843" y="211231"/>
                      <a:pt x="50162" y="197632"/>
                    </a:cubicBezTo>
                    <a:cubicBezTo>
                      <a:pt x="48127" y="115477"/>
                      <a:pt x="48127" y="84908"/>
                      <a:pt x="48127" y="69959"/>
                    </a:cubicBezTo>
                    <a:cubicBezTo>
                      <a:pt x="48127" y="62486"/>
                      <a:pt x="48807" y="55010"/>
                      <a:pt x="48807" y="47537"/>
                    </a:cubicBezTo>
                    <a:lnTo>
                      <a:pt x="31178" y="47537"/>
                    </a:lnTo>
                    <a:cubicBezTo>
                      <a:pt x="20332" y="47537"/>
                      <a:pt x="8131" y="39389"/>
                      <a:pt x="8131" y="24470"/>
                    </a:cubicBezTo>
                    <a:cubicBezTo>
                      <a:pt x="8131" y="11547"/>
                      <a:pt x="18300" y="701"/>
                      <a:pt x="31178" y="701"/>
                    </a:cubicBezTo>
                    <a:cubicBezTo>
                      <a:pt x="46092" y="701"/>
                      <a:pt x="65082" y="0"/>
                      <a:pt x="114573" y="0"/>
                    </a:cubicBezTo>
                    <a:cubicBezTo>
                      <a:pt x="127455" y="0"/>
                      <a:pt x="138301" y="10875"/>
                      <a:pt x="138301" y="23769"/>
                    </a:cubicBezTo>
                    <a:cubicBezTo>
                      <a:pt x="138301" y="35315"/>
                      <a:pt x="128132" y="46865"/>
                      <a:pt x="114573" y="46865"/>
                    </a:cubicBezTo>
                    <a:lnTo>
                      <a:pt x="95593" y="46865"/>
                    </a:lnTo>
                    <a:cubicBezTo>
                      <a:pt x="95593" y="56390"/>
                      <a:pt x="96267" y="59788"/>
                      <a:pt x="95593" y="69287"/>
                    </a:cubicBezTo>
                    <a:cubicBezTo>
                      <a:pt x="94912" y="97130"/>
                      <a:pt x="94912" y="110702"/>
                      <a:pt x="97628" y="196960"/>
                    </a:cubicBezTo>
                    <a:cubicBezTo>
                      <a:pt x="98302" y="208507"/>
                      <a:pt x="101695" y="370149"/>
                      <a:pt x="101695" y="375573"/>
                    </a:cubicBezTo>
                    <a:lnTo>
                      <a:pt x="101695" y="428564"/>
                    </a:lnTo>
                    <a:lnTo>
                      <a:pt x="194578" y="428564"/>
                    </a:lnTo>
                    <a:lnTo>
                      <a:pt x="254239" y="428564"/>
                    </a:lnTo>
                    <a:lnTo>
                      <a:pt x="260347" y="428564"/>
                    </a:lnTo>
                    <a:lnTo>
                      <a:pt x="261021" y="407519"/>
                    </a:lnTo>
                    <a:cubicBezTo>
                      <a:pt x="261702" y="385097"/>
                      <a:pt x="261021" y="368801"/>
                      <a:pt x="261021" y="343653"/>
                    </a:cubicBezTo>
                    <a:cubicBezTo>
                      <a:pt x="261021" y="328032"/>
                      <a:pt x="274583" y="319884"/>
                      <a:pt x="284749" y="319884"/>
                    </a:cubicBezTo>
                    <a:cubicBezTo>
                      <a:pt x="295596" y="319884"/>
                      <a:pt x="307126" y="330084"/>
                      <a:pt x="307806" y="342981"/>
                    </a:cubicBezTo>
                    <a:cubicBezTo>
                      <a:pt x="309161" y="374219"/>
                      <a:pt x="308481" y="392567"/>
                      <a:pt x="308481" y="40681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84" name="Google Shape;4184;p34"/>
              <p:cNvSpPr/>
              <p:nvPr/>
            </p:nvSpPr>
            <p:spPr>
              <a:xfrm>
                <a:off x="15536214" y="7942182"/>
                <a:ext cx="188476" cy="522381"/>
              </a:xfrm>
              <a:custGeom>
                <a:rect b="b" l="l" r="r" t="t"/>
                <a:pathLst>
                  <a:path extrusionOk="0" h="522381" w="188476">
                    <a:moveTo>
                      <a:pt x="188476" y="498612"/>
                    </a:moveTo>
                    <a:cubicBezTo>
                      <a:pt x="188476" y="511510"/>
                      <a:pt x="177630" y="522381"/>
                      <a:pt x="164748" y="522381"/>
                    </a:cubicBezTo>
                    <a:lnTo>
                      <a:pt x="23048" y="522381"/>
                    </a:lnTo>
                    <a:cubicBezTo>
                      <a:pt x="10166" y="522381"/>
                      <a:pt x="0" y="511506"/>
                      <a:pt x="0" y="499284"/>
                    </a:cubicBezTo>
                    <a:cubicBezTo>
                      <a:pt x="0" y="485715"/>
                      <a:pt x="10846" y="474840"/>
                      <a:pt x="23728" y="474840"/>
                    </a:cubicBezTo>
                    <a:lnTo>
                      <a:pt x="67801" y="474840"/>
                    </a:lnTo>
                    <a:lnTo>
                      <a:pt x="69155" y="292154"/>
                    </a:lnTo>
                    <a:cubicBezTo>
                      <a:pt x="69155" y="235764"/>
                      <a:pt x="67801" y="220844"/>
                      <a:pt x="67124" y="213371"/>
                    </a:cubicBezTo>
                    <a:cubicBezTo>
                      <a:pt x="56954" y="213371"/>
                      <a:pt x="39328" y="213371"/>
                      <a:pt x="26447" y="212696"/>
                    </a:cubicBezTo>
                    <a:cubicBezTo>
                      <a:pt x="13565" y="211995"/>
                      <a:pt x="3390" y="201821"/>
                      <a:pt x="3390" y="188927"/>
                    </a:cubicBezTo>
                    <a:cubicBezTo>
                      <a:pt x="3390" y="175329"/>
                      <a:pt x="14236" y="165159"/>
                      <a:pt x="27118" y="165159"/>
                    </a:cubicBezTo>
                    <a:lnTo>
                      <a:pt x="89497" y="165159"/>
                    </a:lnTo>
                    <a:cubicBezTo>
                      <a:pt x="102379" y="165159"/>
                      <a:pt x="112544" y="175329"/>
                      <a:pt x="113225" y="187551"/>
                    </a:cubicBezTo>
                    <a:lnTo>
                      <a:pt x="114580" y="203172"/>
                    </a:lnTo>
                    <a:cubicBezTo>
                      <a:pt x="115260" y="212696"/>
                      <a:pt x="116612" y="220143"/>
                      <a:pt x="116612" y="291453"/>
                    </a:cubicBezTo>
                    <a:lnTo>
                      <a:pt x="115257" y="474840"/>
                    </a:lnTo>
                    <a:lnTo>
                      <a:pt x="164748" y="474840"/>
                    </a:lnTo>
                    <a:cubicBezTo>
                      <a:pt x="177630" y="474844"/>
                      <a:pt x="188476" y="485014"/>
                      <a:pt x="188476" y="498612"/>
                    </a:cubicBezTo>
                    <a:close/>
                    <a:moveTo>
                      <a:pt x="11524" y="69376"/>
                    </a:moveTo>
                    <a:cubicBezTo>
                      <a:pt x="6776" y="36784"/>
                      <a:pt x="29827" y="6215"/>
                      <a:pt x="63050" y="790"/>
                    </a:cubicBezTo>
                    <a:cubicBezTo>
                      <a:pt x="96273" y="-4631"/>
                      <a:pt x="127458" y="18434"/>
                      <a:pt x="132883" y="51730"/>
                    </a:cubicBezTo>
                    <a:cubicBezTo>
                      <a:pt x="137624" y="84322"/>
                      <a:pt x="115254" y="115566"/>
                      <a:pt x="82711" y="120988"/>
                    </a:cubicBezTo>
                    <a:cubicBezTo>
                      <a:pt x="66437" y="123714"/>
                      <a:pt x="50839" y="120988"/>
                      <a:pt x="38638" y="112164"/>
                    </a:cubicBezTo>
                    <a:cubicBezTo>
                      <a:pt x="24405" y="102672"/>
                      <a:pt x="14910" y="87048"/>
                      <a:pt x="11524" y="69376"/>
                    </a:cubicBezTo>
                    <a:close/>
                    <a:moveTo>
                      <a:pt x="50168" y="63280"/>
                    </a:moveTo>
                    <a:cubicBezTo>
                      <a:pt x="52200" y="75502"/>
                      <a:pt x="62370" y="82974"/>
                      <a:pt x="74577" y="80923"/>
                    </a:cubicBezTo>
                    <a:cubicBezTo>
                      <a:pt x="87459" y="78900"/>
                      <a:pt x="94912" y="69376"/>
                      <a:pt x="93558" y="57154"/>
                    </a:cubicBezTo>
                    <a:cubicBezTo>
                      <a:pt x="91526" y="45607"/>
                      <a:pt x="81350" y="39511"/>
                      <a:pt x="68468" y="41534"/>
                    </a:cubicBezTo>
                    <a:cubicBezTo>
                      <a:pt x="56267" y="42910"/>
                      <a:pt x="48807" y="52405"/>
                      <a:pt x="50168" y="6328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85" name="Google Shape;4185;p34"/>
              <p:cNvSpPr/>
              <p:nvPr/>
            </p:nvSpPr>
            <p:spPr>
              <a:xfrm>
                <a:off x="15757264" y="7988465"/>
                <a:ext cx="391872" cy="476098"/>
              </a:xfrm>
              <a:custGeom>
                <a:rect b="b" l="l" r="r" t="t"/>
                <a:pathLst>
                  <a:path extrusionOk="0" h="476098" w="391872">
                    <a:moveTo>
                      <a:pt x="391872" y="451654"/>
                    </a:moveTo>
                    <a:cubicBezTo>
                      <a:pt x="391872" y="465224"/>
                      <a:pt x="381703" y="475423"/>
                      <a:pt x="368144" y="475423"/>
                    </a:cubicBezTo>
                    <a:cubicBezTo>
                      <a:pt x="286107" y="476098"/>
                      <a:pt x="276615" y="476098"/>
                      <a:pt x="267801" y="475423"/>
                    </a:cubicBezTo>
                    <a:cubicBezTo>
                      <a:pt x="255600" y="474748"/>
                      <a:pt x="245424" y="463876"/>
                      <a:pt x="245424" y="451654"/>
                    </a:cubicBezTo>
                    <a:cubicBezTo>
                      <a:pt x="245424" y="438731"/>
                      <a:pt x="256271" y="427886"/>
                      <a:pt x="269152" y="427886"/>
                    </a:cubicBezTo>
                    <a:lnTo>
                      <a:pt x="282040" y="427886"/>
                    </a:lnTo>
                    <a:cubicBezTo>
                      <a:pt x="280679" y="426509"/>
                      <a:pt x="279328" y="424487"/>
                      <a:pt x="277967" y="422435"/>
                    </a:cubicBezTo>
                    <a:cubicBezTo>
                      <a:pt x="264411" y="402065"/>
                      <a:pt x="250852" y="381020"/>
                      <a:pt x="237971" y="364724"/>
                    </a:cubicBezTo>
                    <a:cubicBezTo>
                      <a:pt x="228475" y="351801"/>
                      <a:pt x="216274" y="332807"/>
                      <a:pt x="198645" y="313785"/>
                    </a:cubicBezTo>
                    <a:cubicBezTo>
                      <a:pt x="185764" y="319206"/>
                      <a:pt x="172202" y="323280"/>
                      <a:pt x="157288" y="326682"/>
                    </a:cubicBezTo>
                    <a:cubicBezTo>
                      <a:pt x="139659" y="330081"/>
                      <a:pt x="120679" y="332807"/>
                      <a:pt x="101014" y="334155"/>
                    </a:cubicBezTo>
                    <a:lnTo>
                      <a:pt x="99660" y="428561"/>
                    </a:lnTo>
                    <a:lnTo>
                      <a:pt x="120675" y="428561"/>
                    </a:lnTo>
                    <a:cubicBezTo>
                      <a:pt x="134237" y="428561"/>
                      <a:pt x="144403" y="439436"/>
                      <a:pt x="144403" y="452330"/>
                    </a:cubicBezTo>
                    <a:cubicBezTo>
                      <a:pt x="144403" y="465227"/>
                      <a:pt x="134234" y="476098"/>
                      <a:pt x="120675" y="476098"/>
                    </a:cubicBezTo>
                    <a:lnTo>
                      <a:pt x="26431" y="476098"/>
                    </a:lnTo>
                    <a:cubicBezTo>
                      <a:pt x="13549" y="476098"/>
                      <a:pt x="2703" y="465224"/>
                      <a:pt x="2703" y="452330"/>
                    </a:cubicBezTo>
                    <a:cubicBezTo>
                      <a:pt x="2703" y="439432"/>
                      <a:pt x="13549" y="428561"/>
                      <a:pt x="26431" y="428561"/>
                    </a:cubicBezTo>
                    <a:lnTo>
                      <a:pt x="52194" y="428561"/>
                    </a:lnTo>
                    <a:cubicBezTo>
                      <a:pt x="52874" y="286617"/>
                      <a:pt x="53555" y="265572"/>
                      <a:pt x="54229" y="241800"/>
                    </a:cubicBezTo>
                    <a:cubicBezTo>
                      <a:pt x="54910" y="214629"/>
                      <a:pt x="54910" y="187462"/>
                      <a:pt x="54910" y="160291"/>
                    </a:cubicBezTo>
                    <a:cubicBezTo>
                      <a:pt x="54229" y="108676"/>
                      <a:pt x="52874" y="75409"/>
                      <a:pt x="50843" y="47537"/>
                    </a:cubicBezTo>
                    <a:lnTo>
                      <a:pt x="23728" y="47537"/>
                    </a:lnTo>
                    <a:cubicBezTo>
                      <a:pt x="10840" y="47537"/>
                      <a:pt x="0" y="37367"/>
                      <a:pt x="0" y="23769"/>
                    </a:cubicBezTo>
                    <a:cubicBezTo>
                      <a:pt x="0" y="10872"/>
                      <a:pt x="10840" y="0"/>
                      <a:pt x="23728" y="0"/>
                    </a:cubicBezTo>
                    <a:cubicBezTo>
                      <a:pt x="49491" y="0"/>
                      <a:pt x="56945" y="0"/>
                      <a:pt x="73219" y="701"/>
                    </a:cubicBezTo>
                    <a:cubicBezTo>
                      <a:pt x="81353" y="1376"/>
                      <a:pt x="92200" y="6798"/>
                      <a:pt x="95589" y="20396"/>
                    </a:cubicBezTo>
                    <a:lnTo>
                      <a:pt x="97621" y="39389"/>
                    </a:lnTo>
                    <a:cubicBezTo>
                      <a:pt x="98302" y="48238"/>
                      <a:pt x="98982" y="59084"/>
                      <a:pt x="99663" y="74708"/>
                    </a:cubicBezTo>
                    <a:lnTo>
                      <a:pt x="102369" y="160291"/>
                    </a:lnTo>
                    <a:cubicBezTo>
                      <a:pt x="102369" y="188134"/>
                      <a:pt x="102369" y="215305"/>
                      <a:pt x="101695" y="242475"/>
                    </a:cubicBezTo>
                    <a:lnTo>
                      <a:pt x="101014" y="286614"/>
                    </a:lnTo>
                    <a:cubicBezTo>
                      <a:pt x="134911" y="283887"/>
                      <a:pt x="175595" y="276415"/>
                      <a:pt x="206779" y="256044"/>
                    </a:cubicBezTo>
                    <a:cubicBezTo>
                      <a:pt x="225760" y="243823"/>
                      <a:pt x="239322" y="223453"/>
                      <a:pt x="248817" y="194259"/>
                    </a:cubicBezTo>
                    <a:cubicBezTo>
                      <a:pt x="252204" y="185410"/>
                      <a:pt x="254239" y="175912"/>
                      <a:pt x="256951" y="166417"/>
                    </a:cubicBezTo>
                    <a:lnTo>
                      <a:pt x="250172" y="166417"/>
                    </a:lnTo>
                    <a:cubicBezTo>
                      <a:pt x="237290" y="166417"/>
                      <a:pt x="226444" y="156217"/>
                      <a:pt x="225763" y="143320"/>
                    </a:cubicBezTo>
                    <a:cubicBezTo>
                      <a:pt x="225763" y="129722"/>
                      <a:pt x="235939" y="118876"/>
                      <a:pt x="249491" y="118876"/>
                    </a:cubicBezTo>
                    <a:lnTo>
                      <a:pt x="326787" y="119551"/>
                    </a:lnTo>
                    <a:cubicBezTo>
                      <a:pt x="339669" y="118876"/>
                      <a:pt x="350515" y="129722"/>
                      <a:pt x="350515" y="142648"/>
                    </a:cubicBezTo>
                    <a:cubicBezTo>
                      <a:pt x="351196" y="155545"/>
                      <a:pt x="340346" y="166417"/>
                      <a:pt x="327467" y="167092"/>
                    </a:cubicBezTo>
                    <a:cubicBezTo>
                      <a:pt x="323394" y="167092"/>
                      <a:pt x="315260" y="167092"/>
                      <a:pt x="305771" y="166417"/>
                    </a:cubicBezTo>
                    <a:cubicBezTo>
                      <a:pt x="302378" y="180661"/>
                      <a:pt x="298311" y="194935"/>
                      <a:pt x="294244" y="209179"/>
                    </a:cubicBezTo>
                    <a:cubicBezTo>
                      <a:pt x="282043" y="245874"/>
                      <a:pt x="263734" y="272341"/>
                      <a:pt x="240006" y="290688"/>
                    </a:cubicBezTo>
                    <a:cubicBezTo>
                      <a:pt x="252207" y="305637"/>
                      <a:pt x="267120" y="323280"/>
                      <a:pt x="276615" y="336206"/>
                    </a:cubicBezTo>
                    <a:cubicBezTo>
                      <a:pt x="289497" y="353849"/>
                      <a:pt x="303739" y="374895"/>
                      <a:pt x="317292" y="395969"/>
                    </a:cubicBezTo>
                    <a:lnTo>
                      <a:pt x="339669" y="428561"/>
                    </a:lnTo>
                    <a:cubicBezTo>
                      <a:pt x="347803" y="428561"/>
                      <a:pt x="357972" y="428561"/>
                      <a:pt x="368144" y="427886"/>
                    </a:cubicBezTo>
                    <a:cubicBezTo>
                      <a:pt x="381706" y="427886"/>
                      <a:pt x="391872" y="438731"/>
                      <a:pt x="391872" y="451654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86" name="Google Shape;4186;p34"/>
              <p:cNvSpPr/>
              <p:nvPr/>
            </p:nvSpPr>
            <p:spPr>
              <a:xfrm>
                <a:off x="16168842" y="8100543"/>
                <a:ext cx="280688" cy="370116"/>
              </a:xfrm>
              <a:custGeom>
                <a:rect b="b" l="l" r="r" t="t"/>
                <a:pathLst>
                  <a:path extrusionOk="0" h="370116" w="280688">
                    <a:moveTo>
                      <a:pt x="280689" y="168410"/>
                    </a:moveTo>
                    <a:cubicBezTo>
                      <a:pt x="280689" y="175211"/>
                      <a:pt x="280689" y="182684"/>
                      <a:pt x="280002" y="190832"/>
                    </a:cubicBezTo>
                    <a:cubicBezTo>
                      <a:pt x="279328" y="201706"/>
                      <a:pt x="269162" y="211877"/>
                      <a:pt x="258306" y="212578"/>
                    </a:cubicBezTo>
                    <a:cubicBezTo>
                      <a:pt x="223063" y="213253"/>
                      <a:pt x="166109" y="213925"/>
                      <a:pt x="132199" y="213925"/>
                    </a:cubicBezTo>
                    <a:lnTo>
                      <a:pt x="48811" y="213925"/>
                    </a:lnTo>
                    <a:cubicBezTo>
                      <a:pt x="50172" y="279813"/>
                      <a:pt x="96957" y="323952"/>
                      <a:pt x="152550" y="323952"/>
                    </a:cubicBezTo>
                    <a:cubicBezTo>
                      <a:pt x="210176" y="323952"/>
                      <a:pt x="226444" y="305605"/>
                      <a:pt x="233907" y="289309"/>
                    </a:cubicBezTo>
                    <a:cubicBezTo>
                      <a:pt x="237300" y="281161"/>
                      <a:pt x="246108" y="275739"/>
                      <a:pt x="254929" y="275739"/>
                    </a:cubicBezTo>
                    <a:cubicBezTo>
                      <a:pt x="268491" y="275739"/>
                      <a:pt x="277970" y="288636"/>
                      <a:pt x="277970" y="298807"/>
                    </a:cubicBezTo>
                    <a:cubicBezTo>
                      <a:pt x="277970" y="302881"/>
                      <a:pt x="276625" y="306280"/>
                      <a:pt x="275264" y="309007"/>
                    </a:cubicBezTo>
                    <a:cubicBezTo>
                      <a:pt x="251536" y="356547"/>
                      <a:pt x="208144" y="370116"/>
                      <a:pt x="152550" y="370116"/>
                    </a:cubicBezTo>
                    <a:cubicBezTo>
                      <a:pt x="108471" y="370116"/>
                      <a:pt x="61702" y="347724"/>
                      <a:pt x="33904" y="313080"/>
                    </a:cubicBezTo>
                    <a:cubicBezTo>
                      <a:pt x="18980" y="294058"/>
                      <a:pt x="0" y="256044"/>
                      <a:pt x="0" y="191507"/>
                    </a:cubicBezTo>
                    <a:cubicBezTo>
                      <a:pt x="0" y="90329"/>
                      <a:pt x="60341" y="0"/>
                      <a:pt x="153224" y="0"/>
                    </a:cubicBezTo>
                    <a:cubicBezTo>
                      <a:pt x="227130" y="-3"/>
                      <a:pt x="280689" y="57036"/>
                      <a:pt x="280689" y="168410"/>
                    </a:cubicBezTo>
                    <a:close/>
                    <a:moveTo>
                      <a:pt x="47450" y="167063"/>
                    </a:moveTo>
                    <a:lnTo>
                      <a:pt x="233229" y="167063"/>
                    </a:lnTo>
                    <a:cubicBezTo>
                      <a:pt x="233904" y="96429"/>
                      <a:pt x="209501" y="46865"/>
                      <a:pt x="154582" y="46865"/>
                    </a:cubicBezTo>
                    <a:cubicBezTo>
                      <a:pt x="94235" y="46865"/>
                      <a:pt x="53565" y="99827"/>
                      <a:pt x="47450" y="167063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4187" name="Google Shape;4187;p34"/>
          <p:cNvGrpSpPr/>
          <p:nvPr/>
        </p:nvGrpSpPr>
        <p:grpSpPr>
          <a:xfrm>
            <a:off x="6320379" y="3917025"/>
            <a:ext cx="995617" cy="371576"/>
            <a:chOff x="12640757" y="7834050"/>
            <a:chExt cx="1991233" cy="743152"/>
          </a:xfrm>
        </p:grpSpPr>
        <p:sp>
          <p:nvSpPr>
            <p:cNvPr id="4188" name="Google Shape;4188;p34"/>
            <p:cNvSpPr/>
            <p:nvPr/>
          </p:nvSpPr>
          <p:spPr>
            <a:xfrm>
              <a:off x="12640757" y="7834050"/>
              <a:ext cx="1991233" cy="743152"/>
            </a:xfrm>
            <a:custGeom>
              <a:rect b="b" l="l" r="r" t="t"/>
              <a:pathLst>
                <a:path extrusionOk="0" h="743152" w="1991233">
                  <a:moveTo>
                    <a:pt x="64986" y="684707"/>
                  </a:moveTo>
                  <a:cubicBezTo>
                    <a:pt x="103198" y="721027"/>
                    <a:pt x="150517" y="735005"/>
                    <a:pt x="192182" y="735005"/>
                  </a:cubicBezTo>
                  <a:cubicBezTo>
                    <a:pt x="193269" y="735009"/>
                    <a:pt x="196073" y="735052"/>
                    <a:pt x="201935" y="735156"/>
                  </a:cubicBezTo>
                  <a:cubicBezTo>
                    <a:pt x="211684" y="735328"/>
                    <a:pt x="226857" y="735595"/>
                    <a:pt x="241095" y="735595"/>
                  </a:cubicBezTo>
                  <a:lnTo>
                    <a:pt x="284057" y="735595"/>
                  </a:lnTo>
                  <a:cubicBezTo>
                    <a:pt x="310557" y="735595"/>
                    <a:pt x="335881" y="729825"/>
                    <a:pt x="358601" y="719618"/>
                  </a:cubicBezTo>
                  <a:cubicBezTo>
                    <a:pt x="380712" y="709682"/>
                    <a:pt x="399676" y="695872"/>
                    <a:pt x="415128" y="679907"/>
                  </a:cubicBezTo>
                  <a:cubicBezTo>
                    <a:pt x="430513" y="691854"/>
                    <a:pt x="447346" y="702328"/>
                    <a:pt x="465542" y="711059"/>
                  </a:cubicBezTo>
                  <a:cubicBezTo>
                    <a:pt x="507972" y="731417"/>
                    <a:pt x="553443" y="740240"/>
                    <a:pt x="598764" y="740240"/>
                  </a:cubicBezTo>
                  <a:cubicBezTo>
                    <a:pt x="636040" y="740240"/>
                    <a:pt x="673252" y="734227"/>
                    <a:pt x="708652" y="720672"/>
                  </a:cubicBezTo>
                  <a:cubicBezTo>
                    <a:pt x="729910" y="729418"/>
                    <a:pt x="753467" y="734426"/>
                    <a:pt x="777425" y="734426"/>
                  </a:cubicBezTo>
                  <a:cubicBezTo>
                    <a:pt x="777425" y="734426"/>
                    <a:pt x="900503" y="735005"/>
                    <a:pt x="901268" y="735005"/>
                  </a:cubicBezTo>
                  <a:cubicBezTo>
                    <a:pt x="913319" y="735005"/>
                    <a:pt x="925031" y="733827"/>
                    <a:pt x="936314" y="731625"/>
                  </a:cubicBezTo>
                  <a:cubicBezTo>
                    <a:pt x="946533" y="733456"/>
                    <a:pt x="957074" y="734426"/>
                    <a:pt x="967867" y="734426"/>
                  </a:cubicBezTo>
                  <a:cubicBezTo>
                    <a:pt x="967867" y="734426"/>
                    <a:pt x="1090945" y="735005"/>
                    <a:pt x="1091709" y="735005"/>
                  </a:cubicBezTo>
                  <a:cubicBezTo>
                    <a:pt x="1117910" y="735005"/>
                    <a:pt x="1142522" y="729446"/>
                    <a:pt x="1164589" y="719838"/>
                  </a:cubicBezTo>
                  <a:cubicBezTo>
                    <a:pt x="1200148" y="733584"/>
                    <a:pt x="1238392" y="740240"/>
                    <a:pt x="1277519" y="740240"/>
                  </a:cubicBezTo>
                  <a:cubicBezTo>
                    <a:pt x="1328523" y="740240"/>
                    <a:pt x="1377408" y="728860"/>
                    <a:pt x="1420558" y="705437"/>
                  </a:cubicBezTo>
                  <a:cubicBezTo>
                    <a:pt x="1449164" y="726234"/>
                    <a:pt x="1486487" y="740830"/>
                    <a:pt x="1528363" y="740830"/>
                  </a:cubicBezTo>
                  <a:cubicBezTo>
                    <a:pt x="1557614" y="740830"/>
                    <a:pt x="1584472" y="733676"/>
                    <a:pt x="1607503" y="722591"/>
                  </a:cubicBezTo>
                  <a:cubicBezTo>
                    <a:pt x="1632198" y="735463"/>
                    <a:pt x="1660768" y="743153"/>
                    <a:pt x="1691513" y="743153"/>
                  </a:cubicBezTo>
                  <a:cubicBezTo>
                    <a:pt x="1729262" y="743153"/>
                    <a:pt x="1768283" y="731497"/>
                    <a:pt x="1801552" y="706562"/>
                  </a:cubicBezTo>
                  <a:cubicBezTo>
                    <a:pt x="1834240" y="682062"/>
                    <a:pt x="1856885" y="648077"/>
                    <a:pt x="1867601" y="611594"/>
                  </a:cubicBezTo>
                  <a:cubicBezTo>
                    <a:pt x="1867601" y="611594"/>
                    <a:pt x="1883862" y="557494"/>
                    <a:pt x="1884260" y="556146"/>
                  </a:cubicBezTo>
                  <a:cubicBezTo>
                    <a:pt x="1884260" y="556146"/>
                    <a:pt x="1891464" y="531410"/>
                    <a:pt x="1891448" y="531346"/>
                  </a:cubicBezTo>
                  <a:cubicBezTo>
                    <a:pt x="1895248" y="519244"/>
                    <a:pt x="1898043" y="507883"/>
                    <a:pt x="1899521" y="501982"/>
                  </a:cubicBezTo>
                  <a:cubicBezTo>
                    <a:pt x="1900660" y="497441"/>
                    <a:pt x="1901197" y="495330"/>
                    <a:pt x="1901671" y="493610"/>
                  </a:cubicBezTo>
                  <a:cubicBezTo>
                    <a:pt x="1902747" y="489732"/>
                    <a:pt x="1903679" y="485813"/>
                    <a:pt x="1904467" y="481867"/>
                  </a:cubicBezTo>
                  <a:cubicBezTo>
                    <a:pt x="1905303" y="477673"/>
                    <a:pt x="1906407" y="473328"/>
                    <a:pt x="1909039" y="463396"/>
                  </a:cubicBezTo>
                  <a:cubicBezTo>
                    <a:pt x="1909326" y="462315"/>
                    <a:pt x="1909636" y="461150"/>
                    <a:pt x="1909509" y="461541"/>
                  </a:cubicBezTo>
                  <a:lnTo>
                    <a:pt x="1917888" y="433146"/>
                  </a:lnTo>
                  <a:cubicBezTo>
                    <a:pt x="1923491" y="428920"/>
                    <a:pt x="1928828" y="424391"/>
                    <a:pt x="1933878" y="419591"/>
                  </a:cubicBezTo>
                  <a:cubicBezTo>
                    <a:pt x="1966299" y="388762"/>
                    <a:pt x="1988425" y="345073"/>
                    <a:pt x="1991010" y="295466"/>
                  </a:cubicBezTo>
                  <a:cubicBezTo>
                    <a:pt x="1991157" y="292625"/>
                    <a:pt x="1991233" y="289780"/>
                    <a:pt x="1991233" y="286931"/>
                  </a:cubicBezTo>
                  <a:cubicBezTo>
                    <a:pt x="1991233" y="236195"/>
                    <a:pt x="1970520" y="189517"/>
                    <a:pt x="1937099" y="156031"/>
                  </a:cubicBezTo>
                  <a:cubicBezTo>
                    <a:pt x="1906343" y="125214"/>
                    <a:pt x="1861281" y="102382"/>
                    <a:pt x="1815248" y="102534"/>
                  </a:cubicBezTo>
                  <a:cubicBezTo>
                    <a:pt x="1800807" y="101907"/>
                    <a:pt x="1787156" y="102154"/>
                    <a:pt x="1779143" y="102274"/>
                  </a:cubicBezTo>
                  <a:cubicBezTo>
                    <a:pt x="1774603" y="102342"/>
                    <a:pt x="1771532" y="102382"/>
                    <a:pt x="1768717" y="102382"/>
                  </a:cubicBezTo>
                  <a:cubicBezTo>
                    <a:pt x="1766144" y="102382"/>
                    <a:pt x="1763571" y="102442"/>
                    <a:pt x="1761003" y="102565"/>
                  </a:cubicBezTo>
                  <a:cubicBezTo>
                    <a:pt x="1753954" y="102901"/>
                    <a:pt x="1747486" y="102901"/>
                    <a:pt x="1740437" y="102565"/>
                  </a:cubicBezTo>
                  <a:cubicBezTo>
                    <a:pt x="1737869" y="102442"/>
                    <a:pt x="1735296" y="102382"/>
                    <a:pt x="1732723" y="102382"/>
                  </a:cubicBezTo>
                  <a:cubicBezTo>
                    <a:pt x="1716921" y="102382"/>
                    <a:pt x="1701580" y="104401"/>
                    <a:pt x="1686949" y="108164"/>
                  </a:cubicBezTo>
                  <a:cubicBezTo>
                    <a:pt x="1675392" y="105885"/>
                    <a:pt x="1663508" y="104704"/>
                    <a:pt x="1651441" y="104704"/>
                  </a:cubicBezTo>
                  <a:cubicBezTo>
                    <a:pt x="1644376" y="104704"/>
                    <a:pt x="1636136" y="104345"/>
                    <a:pt x="1623162" y="103731"/>
                  </a:cubicBezTo>
                  <a:cubicBezTo>
                    <a:pt x="1620593" y="103607"/>
                    <a:pt x="1618020" y="103547"/>
                    <a:pt x="1615448" y="103547"/>
                  </a:cubicBezTo>
                  <a:cubicBezTo>
                    <a:pt x="1611608" y="103547"/>
                    <a:pt x="1607200" y="103455"/>
                    <a:pt x="1600438" y="103300"/>
                  </a:cubicBezTo>
                  <a:cubicBezTo>
                    <a:pt x="1594245" y="103160"/>
                    <a:pt x="1585762" y="102957"/>
                    <a:pt x="1577128" y="102957"/>
                  </a:cubicBezTo>
                  <a:cubicBezTo>
                    <a:pt x="1565046" y="102957"/>
                    <a:pt x="1553238" y="104154"/>
                    <a:pt x="1541840" y="106400"/>
                  </a:cubicBezTo>
                  <a:cubicBezTo>
                    <a:pt x="1531529" y="104549"/>
                    <a:pt x="1520812" y="103547"/>
                    <a:pt x="1509781" y="103547"/>
                  </a:cubicBezTo>
                  <a:lnTo>
                    <a:pt x="1439526" y="103547"/>
                  </a:lnTo>
                  <a:cubicBezTo>
                    <a:pt x="1417551" y="103547"/>
                    <a:pt x="1396699" y="107458"/>
                    <a:pt x="1377535" y="114381"/>
                  </a:cubicBezTo>
                  <a:cubicBezTo>
                    <a:pt x="1343616" y="101827"/>
                    <a:pt x="1308037" y="95978"/>
                    <a:pt x="1272294" y="95978"/>
                  </a:cubicBezTo>
                  <a:cubicBezTo>
                    <a:pt x="1245301" y="95978"/>
                    <a:pt x="1218360" y="99309"/>
                    <a:pt x="1192147" y="106428"/>
                  </a:cubicBezTo>
                  <a:cubicBezTo>
                    <a:pt x="1181773" y="84115"/>
                    <a:pt x="1167340" y="64897"/>
                    <a:pt x="1150483" y="49332"/>
                  </a:cubicBezTo>
                  <a:cubicBezTo>
                    <a:pt x="1115935" y="17433"/>
                    <a:pt x="1071092" y="583"/>
                    <a:pt x="1025529" y="583"/>
                  </a:cubicBezTo>
                  <a:lnTo>
                    <a:pt x="1011017" y="583"/>
                  </a:lnTo>
                  <a:cubicBezTo>
                    <a:pt x="1006576" y="583"/>
                    <a:pt x="1001929" y="662"/>
                    <a:pt x="998834" y="714"/>
                  </a:cubicBezTo>
                  <a:cubicBezTo>
                    <a:pt x="990455" y="854"/>
                    <a:pt x="985242" y="906"/>
                    <a:pt x="973860" y="583"/>
                  </a:cubicBezTo>
                  <a:cubicBezTo>
                    <a:pt x="949113" y="583"/>
                    <a:pt x="925788" y="5538"/>
                    <a:pt x="904693" y="14181"/>
                  </a:cubicBezTo>
                  <a:cubicBezTo>
                    <a:pt x="882606" y="5199"/>
                    <a:pt x="858946" y="583"/>
                    <a:pt x="835091" y="583"/>
                  </a:cubicBezTo>
                  <a:lnTo>
                    <a:pt x="820579" y="583"/>
                  </a:lnTo>
                  <a:cubicBezTo>
                    <a:pt x="816139" y="583"/>
                    <a:pt x="811491" y="662"/>
                    <a:pt x="808397" y="714"/>
                  </a:cubicBezTo>
                  <a:cubicBezTo>
                    <a:pt x="800018" y="854"/>
                    <a:pt x="794805" y="906"/>
                    <a:pt x="783423" y="583"/>
                  </a:cubicBezTo>
                  <a:cubicBezTo>
                    <a:pt x="731384" y="583"/>
                    <a:pt x="685641" y="22501"/>
                    <a:pt x="653670" y="54527"/>
                  </a:cubicBezTo>
                  <a:cubicBezTo>
                    <a:pt x="641360" y="66857"/>
                    <a:pt x="630548" y="81234"/>
                    <a:pt x="621902" y="97230"/>
                  </a:cubicBezTo>
                  <a:cubicBezTo>
                    <a:pt x="612479" y="96393"/>
                    <a:pt x="603021" y="95982"/>
                    <a:pt x="593547" y="95982"/>
                  </a:cubicBezTo>
                  <a:cubicBezTo>
                    <a:pt x="585482" y="95982"/>
                    <a:pt x="577422" y="96281"/>
                    <a:pt x="569385" y="96887"/>
                  </a:cubicBezTo>
                  <a:cubicBezTo>
                    <a:pt x="560146" y="80040"/>
                    <a:pt x="548390" y="64874"/>
                    <a:pt x="534722" y="51921"/>
                  </a:cubicBezTo>
                  <a:cubicBezTo>
                    <a:pt x="501930" y="20845"/>
                    <a:pt x="457354" y="1744"/>
                    <a:pt x="408888" y="1744"/>
                  </a:cubicBezTo>
                  <a:cubicBezTo>
                    <a:pt x="392480" y="1744"/>
                    <a:pt x="376925" y="1500"/>
                    <a:pt x="359318" y="1217"/>
                  </a:cubicBezTo>
                  <a:cubicBezTo>
                    <a:pt x="340640" y="918"/>
                    <a:pt x="319979" y="587"/>
                    <a:pt x="297112" y="591"/>
                  </a:cubicBezTo>
                  <a:cubicBezTo>
                    <a:pt x="297112" y="591"/>
                    <a:pt x="185057" y="0"/>
                    <a:pt x="184201" y="0"/>
                  </a:cubicBezTo>
                  <a:cubicBezTo>
                    <a:pt x="159653" y="-8"/>
                    <a:pt x="135707" y="4880"/>
                    <a:pt x="113620" y="14050"/>
                  </a:cubicBezTo>
                  <a:cubicBezTo>
                    <a:pt x="91023" y="23431"/>
                    <a:pt x="70788" y="37117"/>
                    <a:pt x="53891" y="54060"/>
                  </a:cubicBezTo>
                  <a:cubicBezTo>
                    <a:pt x="20382" y="87650"/>
                    <a:pt x="0" y="134144"/>
                    <a:pt x="0" y="184557"/>
                  </a:cubicBezTo>
                  <a:cubicBezTo>
                    <a:pt x="0" y="232759"/>
                    <a:pt x="18761" y="277889"/>
                    <a:pt x="50721" y="311367"/>
                  </a:cubicBezTo>
                  <a:cubicBezTo>
                    <a:pt x="50804" y="352515"/>
                    <a:pt x="50896" y="398052"/>
                    <a:pt x="50968" y="433290"/>
                  </a:cubicBezTo>
                  <a:cubicBezTo>
                    <a:pt x="20119" y="469992"/>
                    <a:pt x="5751" y="516251"/>
                    <a:pt x="8351" y="560818"/>
                  </a:cubicBezTo>
                  <a:cubicBezTo>
                    <a:pt x="10518" y="601990"/>
                    <a:pt x="26806" y="648420"/>
                    <a:pt x="64986" y="68470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189" name="Google Shape;4189;p34"/>
            <p:cNvGrpSpPr/>
            <p:nvPr/>
          </p:nvGrpSpPr>
          <p:grpSpPr>
            <a:xfrm>
              <a:off x="12804050" y="7997659"/>
              <a:ext cx="1664651" cy="415932"/>
              <a:chOff x="12804050" y="7997659"/>
              <a:chExt cx="1664651" cy="415932"/>
            </a:xfrm>
          </p:grpSpPr>
          <p:sp>
            <p:nvSpPr>
              <p:cNvPr id="4190" name="Google Shape;4190;p34"/>
              <p:cNvSpPr/>
              <p:nvPr/>
            </p:nvSpPr>
            <p:spPr>
              <a:xfrm>
                <a:off x="12804050" y="7997659"/>
                <a:ext cx="266474" cy="408374"/>
              </a:xfrm>
              <a:custGeom>
                <a:rect b="b" l="l" r="r" t="t"/>
                <a:pathLst>
                  <a:path extrusionOk="0" h="408374" w="266474">
                    <a:moveTo>
                      <a:pt x="245583" y="1744"/>
                    </a:moveTo>
                    <a:cubicBezTo>
                      <a:pt x="208426" y="1744"/>
                      <a:pt x="175917" y="591"/>
                      <a:pt x="132951" y="591"/>
                    </a:cubicBezTo>
                    <a:lnTo>
                      <a:pt x="20896" y="0"/>
                    </a:lnTo>
                    <a:cubicBezTo>
                      <a:pt x="9287" y="0"/>
                      <a:pt x="0" y="9313"/>
                      <a:pt x="0" y="20949"/>
                    </a:cubicBezTo>
                    <a:cubicBezTo>
                      <a:pt x="0" y="31994"/>
                      <a:pt x="8706" y="40721"/>
                      <a:pt x="19737" y="40721"/>
                    </a:cubicBezTo>
                    <a:lnTo>
                      <a:pt x="50506" y="40721"/>
                    </a:lnTo>
                    <a:lnTo>
                      <a:pt x="51087" y="329834"/>
                    </a:lnTo>
                    <a:cubicBezTo>
                      <a:pt x="51087" y="341470"/>
                      <a:pt x="51087" y="353684"/>
                      <a:pt x="50506" y="367063"/>
                    </a:cubicBezTo>
                    <a:cubicBezTo>
                      <a:pt x="40056" y="367063"/>
                      <a:pt x="31927" y="367063"/>
                      <a:pt x="27869" y="367654"/>
                    </a:cubicBezTo>
                    <a:cubicBezTo>
                      <a:pt x="14516" y="368807"/>
                      <a:pt x="7551" y="378699"/>
                      <a:pt x="8124" y="388591"/>
                    </a:cubicBezTo>
                    <a:cubicBezTo>
                      <a:pt x="8706" y="399648"/>
                      <a:pt x="16256" y="407784"/>
                      <a:pt x="29028" y="407784"/>
                    </a:cubicBezTo>
                    <a:cubicBezTo>
                      <a:pt x="35416" y="407784"/>
                      <a:pt x="58056" y="408374"/>
                      <a:pt x="77797" y="408374"/>
                    </a:cubicBezTo>
                    <a:lnTo>
                      <a:pt x="120760" y="408374"/>
                    </a:lnTo>
                    <a:cubicBezTo>
                      <a:pt x="132369" y="408374"/>
                      <a:pt x="141079" y="397892"/>
                      <a:pt x="140497" y="386847"/>
                    </a:cubicBezTo>
                    <a:cubicBezTo>
                      <a:pt x="140497" y="375790"/>
                      <a:pt x="130625" y="367063"/>
                      <a:pt x="119593" y="367063"/>
                    </a:cubicBezTo>
                    <a:lnTo>
                      <a:pt x="91724" y="367063"/>
                    </a:lnTo>
                    <a:lnTo>
                      <a:pt x="91724" y="253050"/>
                    </a:lnTo>
                    <a:cubicBezTo>
                      <a:pt x="145718" y="253050"/>
                      <a:pt x="168944" y="253628"/>
                      <a:pt x="184619" y="253628"/>
                    </a:cubicBezTo>
                    <a:lnTo>
                      <a:pt x="184619" y="267008"/>
                    </a:lnTo>
                    <a:cubicBezTo>
                      <a:pt x="184619" y="278643"/>
                      <a:pt x="193910" y="287366"/>
                      <a:pt x="204938" y="287366"/>
                    </a:cubicBezTo>
                    <a:cubicBezTo>
                      <a:pt x="215969" y="287366"/>
                      <a:pt x="225256" y="278643"/>
                      <a:pt x="225256" y="267008"/>
                    </a:cubicBezTo>
                    <a:lnTo>
                      <a:pt x="225256" y="199529"/>
                    </a:lnTo>
                    <a:cubicBezTo>
                      <a:pt x="225256" y="188484"/>
                      <a:pt x="215965" y="179170"/>
                      <a:pt x="204938" y="179170"/>
                    </a:cubicBezTo>
                    <a:cubicBezTo>
                      <a:pt x="193906" y="179170"/>
                      <a:pt x="184619" y="188484"/>
                      <a:pt x="184619" y="199529"/>
                    </a:cubicBezTo>
                    <a:lnTo>
                      <a:pt x="184619" y="212908"/>
                    </a:lnTo>
                    <a:lnTo>
                      <a:pt x="91724" y="212329"/>
                    </a:lnTo>
                    <a:lnTo>
                      <a:pt x="91147" y="40717"/>
                    </a:lnTo>
                    <a:cubicBezTo>
                      <a:pt x="148626" y="40717"/>
                      <a:pt x="219454" y="40717"/>
                      <a:pt x="225256" y="41307"/>
                    </a:cubicBezTo>
                    <a:cubicBezTo>
                      <a:pt x="225838" y="52943"/>
                      <a:pt x="225838" y="63988"/>
                      <a:pt x="225838" y="105299"/>
                    </a:cubicBezTo>
                    <a:cubicBezTo>
                      <a:pt x="225838" y="116922"/>
                      <a:pt x="235129" y="125657"/>
                      <a:pt x="246156" y="125657"/>
                    </a:cubicBezTo>
                    <a:cubicBezTo>
                      <a:pt x="257769" y="125657"/>
                      <a:pt x="266475" y="116344"/>
                      <a:pt x="266475" y="104708"/>
                    </a:cubicBezTo>
                    <a:cubicBezTo>
                      <a:pt x="266475" y="28502"/>
                      <a:pt x="265893" y="31415"/>
                      <a:pt x="265316" y="20358"/>
                    </a:cubicBezTo>
                    <a:cubicBezTo>
                      <a:pt x="264746" y="9892"/>
                      <a:pt x="256037" y="1744"/>
                      <a:pt x="245583" y="1744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91" name="Google Shape;4191;p34"/>
              <p:cNvSpPr/>
              <p:nvPr/>
            </p:nvSpPr>
            <p:spPr>
              <a:xfrm>
                <a:off x="13102500" y="8093644"/>
                <a:ext cx="268231" cy="317033"/>
              </a:xfrm>
              <a:custGeom>
                <a:rect b="b" l="l" r="r" t="t"/>
                <a:pathLst>
                  <a:path extrusionOk="0" h="317033" w="268231">
                    <a:moveTo>
                      <a:pt x="131796" y="0"/>
                    </a:moveTo>
                    <a:cubicBezTo>
                      <a:pt x="44126" y="0"/>
                      <a:pt x="0" y="69227"/>
                      <a:pt x="0" y="158812"/>
                    </a:cubicBezTo>
                    <a:cubicBezTo>
                      <a:pt x="0" y="248976"/>
                      <a:pt x="44703" y="317034"/>
                      <a:pt x="137021" y="317034"/>
                    </a:cubicBezTo>
                    <a:cubicBezTo>
                      <a:pt x="232238" y="317034"/>
                      <a:pt x="268231" y="243741"/>
                      <a:pt x="268231" y="162878"/>
                    </a:cubicBezTo>
                    <a:cubicBezTo>
                      <a:pt x="268231" y="68648"/>
                      <a:pt x="218884" y="0"/>
                      <a:pt x="131796" y="0"/>
                    </a:cubicBezTo>
                    <a:close/>
                    <a:moveTo>
                      <a:pt x="137021" y="276313"/>
                    </a:moveTo>
                    <a:cubicBezTo>
                      <a:pt x="67347" y="276313"/>
                      <a:pt x="39478" y="224547"/>
                      <a:pt x="39478" y="158233"/>
                    </a:cubicBezTo>
                    <a:cubicBezTo>
                      <a:pt x="39478" y="96564"/>
                      <a:pt x="63863" y="40721"/>
                      <a:pt x="132373" y="40721"/>
                    </a:cubicBezTo>
                    <a:cubicBezTo>
                      <a:pt x="196240" y="40721"/>
                      <a:pt x="228171" y="89011"/>
                      <a:pt x="228171" y="163469"/>
                    </a:cubicBezTo>
                    <a:cubicBezTo>
                      <a:pt x="228171" y="232692"/>
                      <a:pt x="200884" y="276313"/>
                      <a:pt x="137021" y="276313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92" name="Google Shape;4192;p34"/>
              <p:cNvSpPr/>
              <p:nvPr/>
            </p:nvSpPr>
            <p:spPr>
              <a:xfrm>
                <a:off x="13398636" y="7998245"/>
                <a:ext cx="163715" cy="407189"/>
              </a:xfrm>
              <a:custGeom>
                <a:rect b="b" l="l" r="r" t="t"/>
                <a:pathLst>
                  <a:path extrusionOk="0" h="407189" w="163715">
                    <a:moveTo>
                      <a:pt x="143393" y="366477"/>
                    </a:moveTo>
                    <a:lnTo>
                      <a:pt x="101011" y="366477"/>
                    </a:lnTo>
                    <a:cubicBezTo>
                      <a:pt x="101593" y="343218"/>
                      <a:pt x="101593" y="320525"/>
                      <a:pt x="102170" y="298419"/>
                    </a:cubicBezTo>
                    <a:cubicBezTo>
                      <a:pt x="102752" y="269913"/>
                      <a:pt x="103337" y="240253"/>
                      <a:pt x="103337" y="210578"/>
                    </a:cubicBezTo>
                    <a:cubicBezTo>
                      <a:pt x="103337" y="150664"/>
                      <a:pt x="101011" y="109947"/>
                      <a:pt x="99271" y="69805"/>
                    </a:cubicBezTo>
                    <a:lnTo>
                      <a:pt x="97531" y="19193"/>
                    </a:lnTo>
                    <a:cubicBezTo>
                      <a:pt x="97531" y="8148"/>
                      <a:pt x="88239" y="0"/>
                      <a:pt x="77212" y="0"/>
                    </a:cubicBezTo>
                    <a:lnTo>
                      <a:pt x="62700" y="0"/>
                    </a:lnTo>
                    <a:cubicBezTo>
                      <a:pt x="53409" y="0"/>
                      <a:pt x="40056" y="579"/>
                      <a:pt x="25544" y="0"/>
                    </a:cubicBezTo>
                    <a:cubicBezTo>
                      <a:pt x="14512" y="0"/>
                      <a:pt x="5225" y="9301"/>
                      <a:pt x="5225" y="20358"/>
                    </a:cubicBezTo>
                    <a:cubicBezTo>
                      <a:pt x="5225" y="31994"/>
                      <a:pt x="14516" y="40717"/>
                      <a:pt x="25544" y="40717"/>
                    </a:cubicBezTo>
                    <a:lnTo>
                      <a:pt x="57475" y="40717"/>
                    </a:lnTo>
                    <a:lnTo>
                      <a:pt x="58634" y="70967"/>
                    </a:lnTo>
                    <a:cubicBezTo>
                      <a:pt x="60374" y="111687"/>
                      <a:pt x="62700" y="151239"/>
                      <a:pt x="62700" y="210574"/>
                    </a:cubicBezTo>
                    <a:cubicBezTo>
                      <a:pt x="62700" y="240245"/>
                      <a:pt x="62118" y="269330"/>
                      <a:pt x="61533" y="297836"/>
                    </a:cubicBezTo>
                    <a:cubicBezTo>
                      <a:pt x="60956" y="319942"/>
                      <a:pt x="60956" y="343214"/>
                      <a:pt x="60374" y="365894"/>
                    </a:cubicBezTo>
                    <a:lnTo>
                      <a:pt x="20319" y="365894"/>
                    </a:lnTo>
                    <a:cubicBezTo>
                      <a:pt x="9283" y="365894"/>
                      <a:pt x="0" y="375195"/>
                      <a:pt x="0" y="386252"/>
                    </a:cubicBezTo>
                    <a:cubicBezTo>
                      <a:pt x="0" y="397298"/>
                      <a:pt x="9283" y="406611"/>
                      <a:pt x="20319" y="406611"/>
                    </a:cubicBezTo>
                    <a:lnTo>
                      <a:pt x="143397" y="407189"/>
                    </a:lnTo>
                    <a:cubicBezTo>
                      <a:pt x="154428" y="407189"/>
                      <a:pt x="163715" y="397888"/>
                      <a:pt x="163715" y="386831"/>
                    </a:cubicBezTo>
                    <a:cubicBezTo>
                      <a:pt x="163711" y="375790"/>
                      <a:pt x="154420" y="366477"/>
                      <a:pt x="143393" y="36647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93" name="Google Shape;4193;p34"/>
              <p:cNvSpPr/>
              <p:nvPr/>
            </p:nvSpPr>
            <p:spPr>
              <a:xfrm>
                <a:off x="13589066" y="7998245"/>
                <a:ext cx="163723" cy="407189"/>
              </a:xfrm>
              <a:custGeom>
                <a:rect b="b" l="l" r="r" t="t"/>
                <a:pathLst>
                  <a:path extrusionOk="0" h="407189" w="163723">
                    <a:moveTo>
                      <a:pt x="143401" y="366477"/>
                    </a:moveTo>
                    <a:lnTo>
                      <a:pt x="101019" y="366477"/>
                    </a:lnTo>
                    <a:cubicBezTo>
                      <a:pt x="101597" y="343218"/>
                      <a:pt x="101597" y="320525"/>
                      <a:pt x="102186" y="298419"/>
                    </a:cubicBezTo>
                    <a:cubicBezTo>
                      <a:pt x="102763" y="269913"/>
                      <a:pt x="103337" y="240253"/>
                      <a:pt x="103337" y="210578"/>
                    </a:cubicBezTo>
                    <a:cubicBezTo>
                      <a:pt x="103337" y="150664"/>
                      <a:pt x="101019" y="109947"/>
                      <a:pt x="99279" y="69805"/>
                    </a:cubicBezTo>
                    <a:lnTo>
                      <a:pt x="97539" y="19193"/>
                    </a:lnTo>
                    <a:cubicBezTo>
                      <a:pt x="97539" y="8148"/>
                      <a:pt x="88247" y="0"/>
                      <a:pt x="77220" y="0"/>
                    </a:cubicBezTo>
                    <a:lnTo>
                      <a:pt x="62708" y="0"/>
                    </a:lnTo>
                    <a:cubicBezTo>
                      <a:pt x="53417" y="0"/>
                      <a:pt x="40064" y="579"/>
                      <a:pt x="25552" y="0"/>
                    </a:cubicBezTo>
                    <a:cubicBezTo>
                      <a:pt x="14520" y="0"/>
                      <a:pt x="5233" y="9301"/>
                      <a:pt x="5233" y="20358"/>
                    </a:cubicBezTo>
                    <a:cubicBezTo>
                      <a:pt x="5233" y="31994"/>
                      <a:pt x="14524" y="40717"/>
                      <a:pt x="25552" y="40717"/>
                    </a:cubicBezTo>
                    <a:lnTo>
                      <a:pt x="57483" y="40717"/>
                    </a:lnTo>
                    <a:lnTo>
                      <a:pt x="58642" y="70967"/>
                    </a:lnTo>
                    <a:cubicBezTo>
                      <a:pt x="60382" y="111687"/>
                      <a:pt x="62708" y="151239"/>
                      <a:pt x="62708" y="210574"/>
                    </a:cubicBezTo>
                    <a:cubicBezTo>
                      <a:pt x="62708" y="240245"/>
                      <a:pt x="62126" y="269330"/>
                      <a:pt x="61541" y="297836"/>
                    </a:cubicBezTo>
                    <a:cubicBezTo>
                      <a:pt x="60964" y="319942"/>
                      <a:pt x="60964" y="343214"/>
                      <a:pt x="60382" y="365894"/>
                    </a:cubicBezTo>
                    <a:lnTo>
                      <a:pt x="20327" y="365894"/>
                    </a:lnTo>
                    <a:cubicBezTo>
                      <a:pt x="9295" y="365894"/>
                      <a:pt x="0" y="375195"/>
                      <a:pt x="0" y="386252"/>
                    </a:cubicBezTo>
                    <a:cubicBezTo>
                      <a:pt x="0" y="397298"/>
                      <a:pt x="9295" y="406611"/>
                      <a:pt x="20327" y="406611"/>
                    </a:cubicBezTo>
                    <a:lnTo>
                      <a:pt x="143405" y="407189"/>
                    </a:lnTo>
                    <a:cubicBezTo>
                      <a:pt x="154440" y="407189"/>
                      <a:pt x="163723" y="397888"/>
                      <a:pt x="163723" y="386831"/>
                    </a:cubicBezTo>
                    <a:cubicBezTo>
                      <a:pt x="163723" y="375790"/>
                      <a:pt x="154436" y="366477"/>
                      <a:pt x="143401" y="36647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94" name="Google Shape;4194;p34"/>
              <p:cNvSpPr/>
              <p:nvPr/>
            </p:nvSpPr>
            <p:spPr>
              <a:xfrm>
                <a:off x="13781259" y="8093644"/>
                <a:ext cx="268231" cy="317033"/>
              </a:xfrm>
              <a:custGeom>
                <a:rect b="b" l="l" r="r" t="t"/>
                <a:pathLst>
                  <a:path extrusionOk="0" h="317033" w="268231">
                    <a:moveTo>
                      <a:pt x="131792" y="0"/>
                    </a:moveTo>
                    <a:cubicBezTo>
                      <a:pt x="44122" y="0"/>
                      <a:pt x="0" y="69227"/>
                      <a:pt x="0" y="158812"/>
                    </a:cubicBezTo>
                    <a:cubicBezTo>
                      <a:pt x="0" y="248976"/>
                      <a:pt x="44699" y="317034"/>
                      <a:pt x="137017" y="317034"/>
                    </a:cubicBezTo>
                    <a:cubicBezTo>
                      <a:pt x="232230" y="317034"/>
                      <a:pt x="268231" y="243741"/>
                      <a:pt x="268231" y="162878"/>
                    </a:cubicBezTo>
                    <a:cubicBezTo>
                      <a:pt x="268231" y="68648"/>
                      <a:pt x="218872" y="0"/>
                      <a:pt x="131792" y="0"/>
                    </a:cubicBezTo>
                    <a:close/>
                    <a:moveTo>
                      <a:pt x="137017" y="276313"/>
                    </a:moveTo>
                    <a:cubicBezTo>
                      <a:pt x="67351" y="276313"/>
                      <a:pt x="39474" y="224547"/>
                      <a:pt x="39474" y="158233"/>
                    </a:cubicBezTo>
                    <a:cubicBezTo>
                      <a:pt x="39474" y="96564"/>
                      <a:pt x="63867" y="40721"/>
                      <a:pt x="132369" y="40721"/>
                    </a:cubicBezTo>
                    <a:cubicBezTo>
                      <a:pt x="196236" y="40721"/>
                      <a:pt x="228167" y="89011"/>
                      <a:pt x="228167" y="163469"/>
                    </a:cubicBezTo>
                    <a:cubicBezTo>
                      <a:pt x="228167" y="232692"/>
                      <a:pt x="200884" y="276313"/>
                      <a:pt x="137017" y="276313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95" name="Google Shape;4195;p34"/>
              <p:cNvSpPr/>
              <p:nvPr/>
            </p:nvSpPr>
            <p:spPr>
              <a:xfrm>
                <a:off x="14059969" y="8099788"/>
                <a:ext cx="408732" cy="313803"/>
              </a:xfrm>
              <a:custGeom>
                <a:rect b="b" l="l" r="r" t="t"/>
                <a:pathLst>
                  <a:path extrusionOk="0" h="313803" w="408732">
                    <a:moveTo>
                      <a:pt x="388995" y="257"/>
                    </a:moveTo>
                    <a:cubicBezTo>
                      <a:pt x="375642" y="-321"/>
                      <a:pt x="362285" y="257"/>
                      <a:pt x="349509" y="257"/>
                    </a:cubicBezTo>
                    <a:cubicBezTo>
                      <a:pt x="337319" y="836"/>
                      <a:pt x="325706" y="836"/>
                      <a:pt x="313516" y="257"/>
                    </a:cubicBezTo>
                    <a:cubicBezTo>
                      <a:pt x="302480" y="257"/>
                      <a:pt x="293197" y="8980"/>
                      <a:pt x="292620" y="20041"/>
                    </a:cubicBezTo>
                    <a:cubicBezTo>
                      <a:pt x="292620" y="31664"/>
                      <a:pt x="301325" y="40978"/>
                      <a:pt x="312353" y="40978"/>
                    </a:cubicBezTo>
                    <a:cubicBezTo>
                      <a:pt x="316423" y="41556"/>
                      <a:pt x="320485" y="41556"/>
                      <a:pt x="323966" y="41556"/>
                    </a:cubicBezTo>
                    <a:cubicBezTo>
                      <a:pt x="310612" y="91011"/>
                      <a:pt x="275782" y="214326"/>
                      <a:pt x="269971" y="230040"/>
                    </a:cubicBezTo>
                    <a:cubicBezTo>
                      <a:pt x="263584" y="212579"/>
                      <a:pt x="224109" y="96825"/>
                      <a:pt x="211330" y="42721"/>
                    </a:cubicBezTo>
                    <a:cubicBezTo>
                      <a:pt x="218307" y="43300"/>
                      <a:pt x="225272" y="43300"/>
                      <a:pt x="232238" y="43300"/>
                    </a:cubicBezTo>
                    <a:cubicBezTo>
                      <a:pt x="243261" y="43300"/>
                      <a:pt x="252556" y="33999"/>
                      <a:pt x="252556" y="22942"/>
                    </a:cubicBezTo>
                    <a:cubicBezTo>
                      <a:pt x="252556" y="11306"/>
                      <a:pt x="243261" y="2583"/>
                      <a:pt x="232238" y="2583"/>
                    </a:cubicBezTo>
                    <a:cubicBezTo>
                      <a:pt x="220625" y="2583"/>
                      <a:pt x="208434" y="2005"/>
                      <a:pt x="196244" y="1430"/>
                    </a:cubicBezTo>
                    <a:cubicBezTo>
                      <a:pt x="184042" y="1430"/>
                      <a:pt x="170689" y="840"/>
                      <a:pt x="157921" y="840"/>
                    </a:cubicBezTo>
                    <a:cubicBezTo>
                      <a:pt x="146885" y="840"/>
                      <a:pt x="137602" y="10153"/>
                      <a:pt x="137602" y="21198"/>
                    </a:cubicBezTo>
                    <a:cubicBezTo>
                      <a:pt x="137602" y="32255"/>
                      <a:pt x="146885" y="41556"/>
                      <a:pt x="157921" y="41556"/>
                    </a:cubicBezTo>
                    <a:lnTo>
                      <a:pt x="165464" y="41556"/>
                    </a:lnTo>
                    <a:cubicBezTo>
                      <a:pt x="155591" y="79954"/>
                      <a:pt x="125412" y="182919"/>
                      <a:pt x="112632" y="220148"/>
                    </a:cubicBezTo>
                    <a:cubicBezTo>
                      <a:pt x="97535" y="153834"/>
                      <a:pt x="82441" y="78785"/>
                      <a:pt x="75476" y="42147"/>
                    </a:cubicBezTo>
                    <a:lnTo>
                      <a:pt x="90573" y="42147"/>
                    </a:lnTo>
                    <a:cubicBezTo>
                      <a:pt x="101023" y="42147"/>
                      <a:pt x="110892" y="33412"/>
                      <a:pt x="110892" y="21789"/>
                    </a:cubicBezTo>
                    <a:cubicBezTo>
                      <a:pt x="110892" y="11306"/>
                      <a:pt x="101597" y="1430"/>
                      <a:pt x="90573" y="1430"/>
                    </a:cubicBezTo>
                    <a:lnTo>
                      <a:pt x="20319" y="1430"/>
                    </a:lnTo>
                    <a:cubicBezTo>
                      <a:pt x="9295" y="1430"/>
                      <a:pt x="0" y="10732"/>
                      <a:pt x="0" y="21789"/>
                    </a:cubicBezTo>
                    <a:cubicBezTo>
                      <a:pt x="0" y="33412"/>
                      <a:pt x="9295" y="42147"/>
                      <a:pt x="20319" y="42147"/>
                    </a:cubicBezTo>
                    <a:lnTo>
                      <a:pt x="34261" y="42147"/>
                    </a:lnTo>
                    <a:cubicBezTo>
                      <a:pt x="37746" y="58427"/>
                      <a:pt x="40637" y="74141"/>
                      <a:pt x="43544" y="89846"/>
                    </a:cubicBezTo>
                    <a:cubicBezTo>
                      <a:pt x="48769" y="113117"/>
                      <a:pt x="53417" y="137546"/>
                      <a:pt x="59215" y="161396"/>
                    </a:cubicBezTo>
                    <a:lnTo>
                      <a:pt x="65603" y="190480"/>
                    </a:lnTo>
                    <a:cubicBezTo>
                      <a:pt x="68510" y="204450"/>
                      <a:pt x="84771" y="277165"/>
                      <a:pt x="89406" y="295767"/>
                    </a:cubicBezTo>
                    <a:cubicBezTo>
                      <a:pt x="91736" y="305659"/>
                      <a:pt x="101597" y="311481"/>
                      <a:pt x="109152" y="311481"/>
                    </a:cubicBezTo>
                    <a:cubicBezTo>
                      <a:pt x="116117" y="311481"/>
                      <a:pt x="125989" y="306246"/>
                      <a:pt x="128896" y="296932"/>
                    </a:cubicBezTo>
                    <a:cubicBezTo>
                      <a:pt x="135862" y="274252"/>
                      <a:pt x="132955" y="280652"/>
                      <a:pt x="144567" y="247489"/>
                    </a:cubicBezTo>
                    <a:lnTo>
                      <a:pt x="156758" y="210839"/>
                    </a:lnTo>
                    <a:cubicBezTo>
                      <a:pt x="161983" y="195137"/>
                      <a:pt x="167793" y="178266"/>
                      <a:pt x="187526" y="109618"/>
                    </a:cubicBezTo>
                    <a:cubicBezTo>
                      <a:pt x="193341" y="128245"/>
                      <a:pt x="207845" y="171866"/>
                      <a:pt x="211919" y="185245"/>
                    </a:cubicBezTo>
                    <a:cubicBezTo>
                      <a:pt x="219462" y="213173"/>
                      <a:pt x="230497" y="241679"/>
                      <a:pt x="241521" y="269017"/>
                    </a:cubicBezTo>
                    <a:lnTo>
                      <a:pt x="253723" y="300424"/>
                    </a:lnTo>
                    <a:cubicBezTo>
                      <a:pt x="256618" y="307403"/>
                      <a:pt x="263006" y="313803"/>
                      <a:pt x="272301" y="313803"/>
                    </a:cubicBezTo>
                    <a:cubicBezTo>
                      <a:pt x="281007" y="313803"/>
                      <a:pt x="289127" y="308568"/>
                      <a:pt x="292034" y="298676"/>
                    </a:cubicBezTo>
                    <a:lnTo>
                      <a:pt x="308295" y="244576"/>
                    </a:lnTo>
                    <a:lnTo>
                      <a:pt x="316427" y="216661"/>
                    </a:lnTo>
                    <a:cubicBezTo>
                      <a:pt x="319912" y="205604"/>
                      <a:pt x="322229" y="194555"/>
                      <a:pt x="325133" y="184076"/>
                    </a:cubicBezTo>
                    <a:cubicBezTo>
                      <a:pt x="327450" y="172453"/>
                      <a:pt x="330358" y="161970"/>
                      <a:pt x="333265" y="150925"/>
                    </a:cubicBezTo>
                    <a:lnTo>
                      <a:pt x="357645" y="68319"/>
                    </a:lnTo>
                    <a:lnTo>
                      <a:pt x="360553" y="60761"/>
                    </a:lnTo>
                    <a:lnTo>
                      <a:pt x="366940" y="40978"/>
                    </a:lnTo>
                    <a:cubicBezTo>
                      <a:pt x="373906" y="40399"/>
                      <a:pt x="380871" y="40399"/>
                      <a:pt x="387837" y="40978"/>
                    </a:cubicBezTo>
                    <a:cubicBezTo>
                      <a:pt x="398860" y="40978"/>
                      <a:pt x="408155" y="32255"/>
                      <a:pt x="408732" y="21194"/>
                    </a:cubicBezTo>
                    <a:cubicBezTo>
                      <a:pt x="408725" y="10149"/>
                      <a:pt x="400019" y="257"/>
                      <a:pt x="388995" y="25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4196" name="Google Shape;4196;p34"/>
          <p:cNvGrpSpPr/>
          <p:nvPr/>
        </p:nvGrpSpPr>
        <p:grpSpPr>
          <a:xfrm>
            <a:off x="7631783" y="3056981"/>
            <a:ext cx="557938" cy="560038"/>
            <a:chOff x="15263566" y="6113963"/>
            <a:chExt cx="1115876" cy="1120076"/>
          </a:xfrm>
        </p:grpSpPr>
        <p:sp>
          <p:nvSpPr>
            <p:cNvPr id="4197" name="Google Shape;4197;p34"/>
            <p:cNvSpPr/>
            <p:nvPr/>
          </p:nvSpPr>
          <p:spPr>
            <a:xfrm>
              <a:off x="15263569" y="6113963"/>
              <a:ext cx="1115873" cy="1120076"/>
            </a:xfrm>
            <a:custGeom>
              <a:rect b="b" l="l" r="r" t="t"/>
              <a:pathLst>
                <a:path extrusionOk="0" h="1120076" w="1115873">
                  <a:moveTo>
                    <a:pt x="1114721" y="522272"/>
                  </a:moveTo>
                  <a:cubicBezTo>
                    <a:pt x="1114432" y="517761"/>
                    <a:pt x="1114064" y="513251"/>
                    <a:pt x="1113645" y="508766"/>
                  </a:cubicBezTo>
                  <a:cubicBezTo>
                    <a:pt x="1113435" y="506538"/>
                    <a:pt x="1113200" y="504282"/>
                    <a:pt x="1112964" y="502026"/>
                  </a:cubicBezTo>
                  <a:cubicBezTo>
                    <a:pt x="1108899" y="463632"/>
                    <a:pt x="1100534" y="426052"/>
                    <a:pt x="1088444" y="389835"/>
                  </a:cubicBezTo>
                  <a:cubicBezTo>
                    <a:pt x="1088366" y="389652"/>
                    <a:pt x="1088312" y="389495"/>
                    <a:pt x="1088260" y="389311"/>
                  </a:cubicBezTo>
                  <a:cubicBezTo>
                    <a:pt x="1086188" y="383070"/>
                    <a:pt x="1083986" y="376881"/>
                    <a:pt x="1081652" y="370718"/>
                  </a:cubicBezTo>
                  <a:cubicBezTo>
                    <a:pt x="1079107" y="363978"/>
                    <a:pt x="1076459" y="357318"/>
                    <a:pt x="1073679" y="350682"/>
                  </a:cubicBezTo>
                  <a:cubicBezTo>
                    <a:pt x="1072107" y="346959"/>
                    <a:pt x="1070505" y="343261"/>
                    <a:pt x="1068854" y="339589"/>
                  </a:cubicBezTo>
                  <a:cubicBezTo>
                    <a:pt x="1068854" y="339562"/>
                    <a:pt x="1068827" y="339538"/>
                    <a:pt x="1068827" y="339511"/>
                  </a:cubicBezTo>
                  <a:cubicBezTo>
                    <a:pt x="980131" y="140826"/>
                    <a:pt x="776702" y="-5432"/>
                    <a:pt x="550957" y="155"/>
                  </a:cubicBezTo>
                  <a:cubicBezTo>
                    <a:pt x="515632" y="-134"/>
                    <a:pt x="480543" y="3302"/>
                    <a:pt x="446239" y="10146"/>
                  </a:cubicBezTo>
                  <a:cubicBezTo>
                    <a:pt x="442568" y="10881"/>
                    <a:pt x="438896" y="11640"/>
                    <a:pt x="435252" y="12453"/>
                  </a:cubicBezTo>
                  <a:cubicBezTo>
                    <a:pt x="425993" y="14498"/>
                    <a:pt x="416788" y="16781"/>
                    <a:pt x="407662" y="19324"/>
                  </a:cubicBezTo>
                  <a:cubicBezTo>
                    <a:pt x="405984" y="19796"/>
                    <a:pt x="404331" y="20294"/>
                    <a:pt x="402653" y="20766"/>
                  </a:cubicBezTo>
                  <a:cubicBezTo>
                    <a:pt x="293870" y="52081"/>
                    <a:pt x="195369" y="117513"/>
                    <a:pt x="124325" y="205683"/>
                  </a:cubicBezTo>
                  <a:cubicBezTo>
                    <a:pt x="122253" y="208252"/>
                    <a:pt x="120208" y="210824"/>
                    <a:pt x="118214" y="213420"/>
                  </a:cubicBezTo>
                  <a:cubicBezTo>
                    <a:pt x="116353" y="215781"/>
                    <a:pt x="114542" y="218167"/>
                    <a:pt x="112759" y="220553"/>
                  </a:cubicBezTo>
                  <a:cubicBezTo>
                    <a:pt x="112130" y="221366"/>
                    <a:pt x="111527" y="222179"/>
                    <a:pt x="110949" y="222992"/>
                  </a:cubicBezTo>
                  <a:cubicBezTo>
                    <a:pt x="109639" y="224724"/>
                    <a:pt x="108380" y="226480"/>
                    <a:pt x="107121" y="228212"/>
                  </a:cubicBezTo>
                  <a:cubicBezTo>
                    <a:pt x="106465" y="229103"/>
                    <a:pt x="105810" y="229995"/>
                    <a:pt x="105206" y="230887"/>
                  </a:cubicBezTo>
                  <a:cubicBezTo>
                    <a:pt x="103868" y="232748"/>
                    <a:pt x="102531" y="234637"/>
                    <a:pt x="101220" y="236525"/>
                  </a:cubicBezTo>
                  <a:cubicBezTo>
                    <a:pt x="101064" y="236760"/>
                    <a:pt x="100880" y="236998"/>
                    <a:pt x="100723" y="237260"/>
                  </a:cubicBezTo>
                  <a:cubicBezTo>
                    <a:pt x="80817" y="266030"/>
                    <a:pt x="63718" y="296870"/>
                    <a:pt x="49926" y="329390"/>
                  </a:cubicBezTo>
                  <a:cubicBezTo>
                    <a:pt x="-63602" y="573836"/>
                    <a:pt x="24827" y="865224"/>
                    <a:pt x="230801" y="1015783"/>
                  </a:cubicBezTo>
                  <a:cubicBezTo>
                    <a:pt x="231012" y="1015940"/>
                    <a:pt x="231220" y="1016099"/>
                    <a:pt x="231431" y="1016256"/>
                  </a:cubicBezTo>
                  <a:cubicBezTo>
                    <a:pt x="234605" y="1018590"/>
                    <a:pt x="237828" y="1020871"/>
                    <a:pt x="241054" y="1023102"/>
                  </a:cubicBezTo>
                  <a:cubicBezTo>
                    <a:pt x="242681" y="1024229"/>
                    <a:pt x="244307" y="1025331"/>
                    <a:pt x="245931" y="1026457"/>
                  </a:cubicBezTo>
                  <a:cubicBezTo>
                    <a:pt x="247557" y="1027560"/>
                    <a:pt x="249184" y="1028660"/>
                    <a:pt x="250835" y="1029735"/>
                  </a:cubicBezTo>
                  <a:cubicBezTo>
                    <a:pt x="253588" y="1031545"/>
                    <a:pt x="256341" y="1033355"/>
                    <a:pt x="259121" y="1035138"/>
                  </a:cubicBezTo>
                  <a:cubicBezTo>
                    <a:pt x="260774" y="1036162"/>
                    <a:pt x="262425" y="1037210"/>
                    <a:pt x="264078" y="1038232"/>
                  </a:cubicBezTo>
                  <a:cubicBezTo>
                    <a:pt x="265967" y="1039412"/>
                    <a:pt x="267882" y="1040566"/>
                    <a:pt x="269795" y="1041719"/>
                  </a:cubicBezTo>
                  <a:cubicBezTo>
                    <a:pt x="271735" y="1042873"/>
                    <a:pt x="273650" y="1044027"/>
                    <a:pt x="275590" y="1045156"/>
                  </a:cubicBezTo>
                  <a:cubicBezTo>
                    <a:pt x="323608" y="1073296"/>
                    <a:pt x="376871" y="1094224"/>
                    <a:pt x="434490" y="1106052"/>
                  </a:cubicBezTo>
                  <a:cubicBezTo>
                    <a:pt x="452586" y="1110248"/>
                    <a:pt x="470682" y="1113473"/>
                    <a:pt x="488697" y="1115756"/>
                  </a:cubicBezTo>
                  <a:cubicBezTo>
                    <a:pt x="491058" y="1116072"/>
                    <a:pt x="493444" y="1116359"/>
                    <a:pt x="495805" y="1116621"/>
                  </a:cubicBezTo>
                  <a:cubicBezTo>
                    <a:pt x="498323" y="1116937"/>
                    <a:pt x="500814" y="1117199"/>
                    <a:pt x="503305" y="1117434"/>
                  </a:cubicBezTo>
                  <a:cubicBezTo>
                    <a:pt x="503488" y="1117434"/>
                    <a:pt x="503672" y="1117461"/>
                    <a:pt x="503829" y="1117461"/>
                  </a:cubicBezTo>
                  <a:cubicBezTo>
                    <a:pt x="505901" y="1117696"/>
                    <a:pt x="507973" y="1117880"/>
                    <a:pt x="510018" y="1118039"/>
                  </a:cubicBezTo>
                  <a:cubicBezTo>
                    <a:pt x="512169" y="1118249"/>
                    <a:pt x="514293" y="1118406"/>
                    <a:pt x="516418" y="1118563"/>
                  </a:cubicBezTo>
                  <a:cubicBezTo>
                    <a:pt x="517677" y="1118668"/>
                    <a:pt x="518963" y="1118773"/>
                    <a:pt x="520222" y="1118852"/>
                  </a:cubicBezTo>
                  <a:cubicBezTo>
                    <a:pt x="522267" y="1118984"/>
                    <a:pt x="524288" y="1119114"/>
                    <a:pt x="526306" y="1119219"/>
                  </a:cubicBezTo>
                  <a:cubicBezTo>
                    <a:pt x="527671" y="1119298"/>
                    <a:pt x="529035" y="1119376"/>
                    <a:pt x="530372" y="1119430"/>
                  </a:cubicBezTo>
                  <a:cubicBezTo>
                    <a:pt x="533912" y="1119614"/>
                    <a:pt x="537480" y="1119746"/>
                    <a:pt x="541020" y="1119849"/>
                  </a:cubicBezTo>
                  <a:cubicBezTo>
                    <a:pt x="723940" y="1125174"/>
                    <a:pt x="896213" y="1036793"/>
                    <a:pt x="1003422" y="895571"/>
                  </a:cubicBezTo>
                  <a:cubicBezTo>
                    <a:pt x="1004629" y="893998"/>
                    <a:pt x="1005808" y="892397"/>
                    <a:pt x="1007015" y="890797"/>
                  </a:cubicBezTo>
                  <a:cubicBezTo>
                    <a:pt x="1008222" y="889224"/>
                    <a:pt x="1009376" y="887623"/>
                    <a:pt x="1010530" y="885999"/>
                  </a:cubicBezTo>
                  <a:cubicBezTo>
                    <a:pt x="1011710" y="884399"/>
                    <a:pt x="1012864" y="882773"/>
                    <a:pt x="1014018" y="881147"/>
                  </a:cubicBezTo>
                  <a:cubicBezTo>
                    <a:pt x="1015171" y="879520"/>
                    <a:pt x="1016325" y="877894"/>
                    <a:pt x="1017454" y="876270"/>
                  </a:cubicBezTo>
                  <a:cubicBezTo>
                    <a:pt x="1022017" y="869740"/>
                    <a:pt x="1026397" y="863104"/>
                    <a:pt x="1030646" y="856364"/>
                  </a:cubicBezTo>
                  <a:cubicBezTo>
                    <a:pt x="1078482" y="780782"/>
                    <a:pt x="1108614" y="692798"/>
                    <a:pt x="1114199" y="597599"/>
                  </a:cubicBezTo>
                  <a:cubicBezTo>
                    <a:pt x="1114645" y="592039"/>
                    <a:pt x="1115012" y="586479"/>
                    <a:pt x="1115274" y="580919"/>
                  </a:cubicBezTo>
                  <a:cubicBezTo>
                    <a:pt x="1115379" y="578874"/>
                    <a:pt x="1115458" y="576829"/>
                    <a:pt x="1115536" y="574756"/>
                  </a:cubicBezTo>
                  <a:cubicBezTo>
                    <a:pt x="1115615" y="572711"/>
                    <a:pt x="1115668" y="570666"/>
                    <a:pt x="1115720" y="568621"/>
                  </a:cubicBezTo>
                  <a:cubicBezTo>
                    <a:pt x="1115747" y="567362"/>
                    <a:pt x="1115771" y="566103"/>
                    <a:pt x="1115798" y="564844"/>
                  </a:cubicBezTo>
                  <a:cubicBezTo>
                    <a:pt x="1115825" y="563742"/>
                    <a:pt x="1115850" y="562642"/>
                    <a:pt x="1115850" y="561567"/>
                  </a:cubicBezTo>
                  <a:cubicBezTo>
                    <a:pt x="1115977" y="548392"/>
                    <a:pt x="1115585" y="535308"/>
                    <a:pt x="1114721" y="52227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98" name="Google Shape;4198;p34"/>
            <p:cNvSpPr/>
            <p:nvPr/>
          </p:nvSpPr>
          <p:spPr>
            <a:xfrm>
              <a:off x="15263566" y="6319642"/>
              <a:ext cx="329066" cy="839470"/>
            </a:xfrm>
            <a:custGeom>
              <a:rect b="b" l="l" r="r" t="t"/>
              <a:pathLst>
                <a:path extrusionOk="0" h="839470" w="329066">
                  <a:moveTo>
                    <a:pt x="329066" y="462958"/>
                  </a:moveTo>
                  <a:cubicBezTo>
                    <a:pt x="328778" y="479584"/>
                    <a:pt x="327494" y="496840"/>
                    <a:pt x="327151" y="514044"/>
                  </a:cubicBezTo>
                  <a:cubicBezTo>
                    <a:pt x="304073" y="523276"/>
                    <a:pt x="272156" y="524481"/>
                    <a:pt x="252750" y="533372"/>
                  </a:cubicBezTo>
                  <a:cubicBezTo>
                    <a:pt x="239271" y="554588"/>
                    <a:pt x="238928" y="582964"/>
                    <a:pt x="236804" y="606277"/>
                  </a:cubicBezTo>
                  <a:cubicBezTo>
                    <a:pt x="251334" y="623717"/>
                    <a:pt x="276116" y="628936"/>
                    <a:pt x="289517" y="647240"/>
                  </a:cubicBezTo>
                  <a:cubicBezTo>
                    <a:pt x="304360" y="675222"/>
                    <a:pt x="292691" y="709395"/>
                    <a:pt x="290119" y="739265"/>
                  </a:cubicBezTo>
                  <a:cubicBezTo>
                    <a:pt x="285032" y="772623"/>
                    <a:pt x="279262" y="805902"/>
                    <a:pt x="275590" y="839471"/>
                  </a:cubicBezTo>
                  <a:cubicBezTo>
                    <a:pt x="273650" y="838344"/>
                    <a:pt x="271735" y="837190"/>
                    <a:pt x="269795" y="836034"/>
                  </a:cubicBezTo>
                  <a:cubicBezTo>
                    <a:pt x="267879" y="834881"/>
                    <a:pt x="265966" y="833727"/>
                    <a:pt x="264078" y="832547"/>
                  </a:cubicBezTo>
                  <a:cubicBezTo>
                    <a:pt x="262425" y="831523"/>
                    <a:pt x="260774" y="830474"/>
                    <a:pt x="259120" y="829453"/>
                  </a:cubicBezTo>
                  <a:cubicBezTo>
                    <a:pt x="256340" y="827670"/>
                    <a:pt x="253587" y="825860"/>
                    <a:pt x="250834" y="824050"/>
                  </a:cubicBezTo>
                  <a:cubicBezTo>
                    <a:pt x="249181" y="822974"/>
                    <a:pt x="247557" y="821872"/>
                    <a:pt x="245931" y="820772"/>
                  </a:cubicBezTo>
                  <a:cubicBezTo>
                    <a:pt x="244304" y="819646"/>
                    <a:pt x="242678" y="818543"/>
                    <a:pt x="241054" y="817417"/>
                  </a:cubicBezTo>
                  <a:cubicBezTo>
                    <a:pt x="237828" y="815188"/>
                    <a:pt x="234602" y="812905"/>
                    <a:pt x="231430" y="810571"/>
                  </a:cubicBezTo>
                  <a:cubicBezTo>
                    <a:pt x="231220" y="810414"/>
                    <a:pt x="231011" y="810257"/>
                    <a:pt x="230801" y="810098"/>
                  </a:cubicBezTo>
                  <a:cubicBezTo>
                    <a:pt x="24829" y="659541"/>
                    <a:pt x="-63603" y="368153"/>
                    <a:pt x="49925" y="123707"/>
                  </a:cubicBezTo>
                  <a:cubicBezTo>
                    <a:pt x="63720" y="91187"/>
                    <a:pt x="80819" y="60347"/>
                    <a:pt x="100723" y="31577"/>
                  </a:cubicBezTo>
                  <a:cubicBezTo>
                    <a:pt x="100879" y="31315"/>
                    <a:pt x="101063" y="31080"/>
                    <a:pt x="101220" y="30842"/>
                  </a:cubicBezTo>
                  <a:cubicBezTo>
                    <a:pt x="102530" y="28954"/>
                    <a:pt x="103868" y="27065"/>
                    <a:pt x="105205" y="25204"/>
                  </a:cubicBezTo>
                  <a:cubicBezTo>
                    <a:pt x="105808" y="24312"/>
                    <a:pt x="106464" y="23421"/>
                    <a:pt x="107121" y="22529"/>
                  </a:cubicBezTo>
                  <a:cubicBezTo>
                    <a:pt x="108379" y="20797"/>
                    <a:pt x="109638" y="19041"/>
                    <a:pt x="110949" y="17310"/>
                  </a:cubicBezTo>
                  <a:cubicBezTo>
                    <a:pt x="111527" y="16496"/>
                    <a:pt x="112129" y="15683"/>
                    <a:pt x="112759" y="14870"/>
                  </a:cubicBezTo>
                  <a:cubicBezTo>
                    <a:pt x="114542" y="12484"/>
                    <a:pt x="116352" y="10096"/>
                    <a:pt x="118214" y="7737"/>
                  </a:cubicBezTo>
                  <a:cubicBezTo>
                    <a:pt x="120207" y="5141"/>
                    <a:pt x="122253" y="2572"/>
                    <a:pt x="124325" y="0"/>
                  </a:cubicBezTo>
                  <a:cubicBezTo>
                    <a:pt x="128888" y="3069"/>
                    <a:pt x="133005" y="7108"/>
                    <a:pt x="137096" y="10437"/>
                  </a:cubicBezTo>
                  <a:cubicBezTo>
                    <a:pt x="151047" y="22816"/>
                    <a:pt x="165628" y="34379"/>
                    <a:pt x="179869" y="46418"/>
                  </a:cubicBezTo>
                  <a:cubicBezTo>
                    <a:pt x="187396" y="60580"/>
                    <a:pt x="194739" y="75004"/>
                    <a:pt x="199302" y="90398"/>
                  </a:cubicBezTo>
                  <a:cubicBezTo>
                    <a:pt x="208402" y="127139"/>
                    <a:pt x="193953" y="164092"/>
                    <a:pt x="190411" y="200571"/>
                  </a:cubicBezTo>
                  <a:cubicBezTo>
                    <a:pt x="191408" y="208700"/>
                    <a:pt x="194661" y="216621"/>
                    <a:pt x="193218" y="224934"/>
                  </a:cubicBezTo>
                  <a:cubicBezTo>
                    <a:pt x="188209" y="253545"/>
                    <a:pt x="170953" y="285725"/>
                    <a:pt x="192143" y="311923"/>
                  </a:cubicBezTo>
                  <a:cubicBezTo>
                    <a:pt x="205597" y="329206"/>
                    <a:pt x="224687" y="340902"/>
                    <a:pt x="242494" y="353227"/>
                  </a:cubicBezTo>
                  <a:cubicBezTo>
                    <a:pt x="253509" y="361751"/>
                    <a:pt x="271473" y="365552"/>
                    <a:pt x="274752" y="380816"/>
                  </a:cubicBezTo>
                  <a:cubicBezTo>
                    <a:pt x="276851" y="398885"/>
                    <a:pt x="282017" y="417192"/>
                    <a:pt x="296965" y="429017"/>
                  </a:cubicBezTo>
                  <a:cubicBezTo>
                    <a:pt x="307510" y="440220"/>
                    <a:pt x="326759" y="446094"/>
                    <a:pt x="329066" y="46295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99" name="Google Shape;4199;p34"/>
            <p:cNvSpPr/>
            <p:nvPr/>
          </p:nvSpPr>
          <p:spPr>
            <a:xfrm>
              <a:off x="15720155" y="6615994"/>
              <a:ext cx="659285" cy="618039"/>
            </a:xfrm>
            <a:custGeom>
              <a:rect b="b" l="l" r="r" t="t"/>
              <a:pathLst>
                <a:path extrusionOk="0" h="618039" w="659285">
                  <a:moveTo>
                    <a:pt x="658133" y="20242"/>
                  </a:moveTo>
                  <a:cubicBezTo>
                    <a:pt x="658998" y="33275"/>
                    <a:pt x="659392" y="46362"/>
                    <a:pt x="659260" y="59527"/>
                  </a:cubicBezTo>
                  <a:cubicBezTo>
                    <a:pt x="659260" y="60602"/>
                    <a:pt x="659233" y="61705"/>
                    <a:pt x="659209" y="62804"/>
                  </a:cubicBezTo>
                  <a:cubicBezTo>
                    <a:pt x="659182" y="64063"/>
                    <a:pt x="659157" y="65322"/>
                    <a:pt x="659130" y="66581"/>
                  </a:cubicBezTo>
                  <a:cubicBezTo>
                    <a:pt x="659079" y="68627"/>
                    <a:pt x="659025" y="70672"/>
                    <a:pt x="658947" y="72717"/>
                  </a:cubicBezTo>
                  <a:cubicBezTo>
                    <a:pt x="658868" y="74789"/>
                    <a:pt x="658790" y="76834"/>
                    <a:pt x="658684" y="78880"/>
                  </a:cubicBezTo>
                  <a:cubicBezTo>
                    <a:pt x="658422" y="84440"/>
                    <a:pt x="658055" y="90000"/>
                    <a:pt x="657609" y="95560"/>
                  </a:cubicBezTo>
                  <a:cubicBezTo>
                    <a:pt x="652022" y="190757"/>
                    <a:pt x="621890" y="278742"/>
                    <a:pt x="574057" y="354325"/>
                  </a:cubicBezTo>
                  <a:cubicBezTo>
                    <a:pt x="569807" y="361065"/>
                    <a:pt x="565428" y="367700"/>
                    <a:pt x="560864" y="374230"/>
                  </a:cubicBezTo>
                  <a:cubicBezTo>
                    <a:pt x="559738" y="375857"/>
                    <a:pt x="558584" y="377483"/>
                    <a:pt x="557428" y="379109"/>
                  </a:cubicBezTo>
                  <a:cubicBezTo>
                    <a:pt x="556272" y="380736"/>
                    <a:pt x="555121" y="382362"/>
                    <a:pt x="553940" y="383962"/>
                  </a:cubicBezTo>
                  <a:cubicBezTo>
                    <a:pt x="552787" y="385588"/>
                    <a:pt x="551633" y="387187"/>
                    <a:pt x="550425" y="388760"/>
                  </a:cubicBezTo>
                  <a:cubicBezTo>
                    <a:pt x="549218" y="390359"/>
                    <a:pt x="548040" y="391959"/>
                    <a:pt x="546832" y="393534"/>
                  </a:cubicBezTo>
                  <a:cubicBezTo>
                    <a:pt x="439624" y="534756"/>
                    <a:pt x="267351" y="623136"/>
                    <a:pt x="84430" y="617812"/>
                  </a:cubicBezTo>
                  <a:cubicBezTo>
                    <a:pt x="80891" y="617706"/>
                    <a:pt x="77322" y="617576"/>
                    <a:pt x="73783" y="617393"/>
                  </a:cubicBezTo>
                  <a:cubicBezTo>
                    <a:pt x="72445" y="617341"/>
                    <a:pt x="71081" y="617261"/>
                    <a:pt x="69717" y="617182"/>
                  </a:cubicBezTo>
                  <a:cubicBezTo>
                    <a:pt x="67698" y="617077"/>
                    <a:pt x="65678" y="616947"/>
                    <a:pt x="63633" y="616815"/>
                  </a:cubicBezTo>
                  <a:cubicBezTo>
                    <a:pt x="62374" y="616736"/>
                    <a:pt x="61088" y="616631"/>
                    <a:pt x="59829" y="616526"/>
                  </a:cubicBezTo>
                  <a:cubicBezTo>
                    <a:pt x="57705" y="616369"/>
                    <a:pt x="55579" y="616210"/>
                    <a:pt x="53429" y="616002"/>
                  </a:cubicBezTo>
                  <a:cubicBezTo>
                    <a:pt x="51384" y="615845"/>
                    <a:pt x="49311" y="615661"/>
                    <a:pt x="47239" y="615424"/>
                  </a:cubicBezTo>
                  <a:cubicBezTo>
                    <a:pt x="47083" y="615424"/>
                    <a:pt x="46899" y="615397"/>
                    <a:pt x="46715" y="615397"/>
                  </a:cubicBezTo>
                  <a:cubicBezTo>
                    <a:pt x="44224" y="615162"/>
                    <a:pt x="41733" y="614899"/>
                    <a:pt x="39215" y="614584"/>
                  </a:cubicBezTo>
                  <a:cubicBezTo>
                    <a:pt x="36854" y="614322"/>
                    <a:pt x="34468" y="614033"/>
                    <a:pt x="32107" y="613719"/>
                  </a:cubicBezTo>
                  <a:cubicBezTo>
                    <a:pt x="26337" y="597117"/>
                    <a:pt x="20333" y="580650"/>
                    <a:pt x="13644" y="564389"/>
                  </a:cubicBezTo>
                  <a:cubicBezTo>
                    <a:pt x="8530" y="550464"/>
                    <a:pt x="-1278" y="536826"/>
                    <a:pt x="138" y="521432"/>
                  </a:cubicBezTo>
                  <a:cubicBezTo>
                    <a:pt x="7349" y="486369"/>
                    <a:pt x="67564" y="445064"/>
                    <a:pt x="59854" y="409266"/>
                  </a:cubicBezTo>
                  <a:cubicBezTo>
                    <a:pt x="47029" y="376379"/>
                    <a:pt x="22246" y="349342"/>
                    <a:pt x="11126" y="315564"/>
                  </a:cubicBezTo>
                  <a:cubicBezTo>
                    <a:pt x="-178" y="285116"/>
                    <a:pt x="4780" y="249529"/>
                    <a:pt x="29798" y="227394"/>
                  </a:cubicBezTo>
                  <a:cubicBezTo>
                    <a:pt x="53086" y="203581"/>
                    <a:pt x="75640" y="178431"/>
                    <a:pt x="103229" y="159471"/>
                  </a:cubicBezTo>
                  <a:cubicBezTo>
                    <a:pt x="163363" y="117249"/>
                    <a:pt x="155391" y="180766"/>
                    <a:pt x="193366" y="179088"/>
                  </a:cubicBezTo>
                  <a:cubicBezTo>
                    <a:pt x="239967" y="177042"/>
                    <a:pt x="286674" y="172793"/>
                    <a:pt x="332937" y="168964"/>
                  </a:cubicBezTo>
                  <a:cubicBezTo>
                    <a:pt x="359660" y="175495"/>
                    <a:pt x="365666" y="208382"/>
                    <a:pt x="379225" y="228731"/>
                  </a:cubicBezTo>
                  <a:cubicBezTo>
                    <a:pt x="403273" y="230385"/>
                    <a:pt x="426588" y="236939"/>
                    <a:pt x="450034" y="242107"/>
                  </a:cubicBezTo>
                  <a:cubicBezTo>
                    <a:pt x="460997" y="244179"/>
                    <a:pt x="472720" y="245385"/>
                    <a:pt x="481530" y="252965"/>
                  </a:cubicBezTo>
                  <a:cubicBezTo>
                    <a:pt x="490762" y="261435"/>
                    <a:pt x="492256" y="274627"/>
                    <a:pt x="495141" y="286455"/>
                  </a:cubicBezTo>
                  <a:cubicBezTo>
                    <a:pt x="524541" y="259733"/>
                    <a:pt x="558712" y="237938"/>
                    <a:pt x="584386" y="207544"/>
                  </a:cubicBezTo>
                  <a:cubicBezTo>
                    <a:pt x="577383" y="174657"/>
                    <a:pt x="568940" y="138624"/>
                    <a:pt x="576519" y="105345"/>
                  </a:cubicBezTo>
                  <a:cubicBezTo>
                    <a:pt x="600907" y="73270"/>
                    <a:pt x="627605" y="44319"/>
                    <a:pt x="647694" y="9624"/>
                  </a:cubicBezTo>
                  <a:cubicBezTo>
                    <a:pt x="649688" y="5087"/>
                    <a:pt x="652782" y="1913"/>
                    <a:pt x="656375" y="0"/>
                  </a:cubicBezTo>
                  <a:cubicBezTo>
                    <a:pt x="656610" y="2256"/>
                    <a:pt x="656848" y="4512"/>
                    <a:pt x="657056" y="6741"/>
                  </a:cubicBezTo>
                  <a:cubicBezTo>
                    <a:pt x="657477" y="11221"/>
                    <a:pt x="657844" y="15732"/>
                    <a:pt x="658133" y="2024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00" name="Google Shape;4200;p34"/>
            <p:cNvSpPr/>
            <p:nvPr/>
          </p:nvSpPr>
          <p:spPr>
            <a:xfrm>
              <a:off x="15572186" y="6113966"/>
              <a:ext cx="779823" cy="543826"/>
            </a:xfrm>
            <a:custGeom>
              <a:rect b="b" l="l" r="r" t="t"/>
              <a:pathLst>
                <a:path extrusionOk="0" h="543826" w="779823">
                  <a:moveTo>
                    <a:pt x="779639" y="389309"/>
                  </a:moveTo>
                  <a:cubicBezTo>
                    <a:pt x="779691" y="389493"/>
                    <a:pt x="779745" y="389649"/>
                    <a:pt x="779823" y="389833"/>
                  </a:cubicBezTo>
                  <a:cubicBezTo>
                    <a:pt x="741927" y="390776"/>
                    <a:pt x="704400" y="367725"/>
                    <a:pt x="665639" y="372340"/>
                  </a:cubicBezTo>
                  <a:cubicBezTo>
                    <a:pt x="673558" y="392665"/>
                    <a:pt x="669546" y="420149"/>
                    <a:pt x="646862" y="428435"/>
                  </a:cubicBezTo>
                  <a:cubicBezTo>
                    <a:pt x="633121" y="436408"/>
                    <a:pt x="620531" y="446294"/>
                    <a:pt x="606213" y="453402"/>
                  </a:cubicBezTo>
                  <a:cubicBezTo>
                    <a:pt x="599315" y="500057"/>
                    <a:pt x="602489" y="559851"/>
                    <a:pt x="535928" y="539866"/>
                  </a:cubicBezTo>
                  <a:cubicBezTo>
                    <a:pt x="518489" y="536011"/>
                    <a:pt x="508760" y="520328"/>
                    <a:pt x="499134" y="506744"/>
                  </a:cubicBezTo>
                  <a:cubicBezTo>
                    <a:pt x="483267" y="487626"/>
                    <a:pt x="475716" y="459459"/>
                    <a:pt x="455180" y="445167"/>
                  </a:cubicBezTo>
                  <a:cubicBezTo>
                    <a:pt x="454656" y="445140"/>
                    <a:pt x="454157" y="445115"/>
                    <a:pt x="453632" y="445088"/>
                  </a:cubicBezTo>
                  <a:cubicBezTo>
                    <a:pt x="453370" y="427517"/>
                    <a:pt x="464593" y="411231"/>
                    <a:pt x="462653" y="393556"/>
                  </a:cubicBezTo>
                  <a:cubicBezTo>
                    <a:pt x="458563" y="372183"/>
                    <a:pt x="451587" y="351359"/>
                    <a:pt x="449199" y="329672"/>
                  </a:cubicBezTo>
                  <a:cubicBezTo>
                    <a:pt x="466822" y="301715"/>
                    <a:pt x="509779" y="267938"/>
                    <a:pt x="496641" y="231012"/>
                  </a:cubicBezTo>
                  <a:cubicBezTo>
                    <a:pt x="492261" y="219473"/>
                    <a:pt x="485783" y="201456"/>
                    <a:pt x="470389" y="204052"/>
                  </a:cubicBezTo>
                  <a:cubicBezTo>
                    <a:pt x="442013" y="210793"/>
                    <a:pt x="417571" y="227838"/>
                    <a:pt x="389957" y="236388"/>
                  </a:cubicBezTo>
                  <a:cubicBezTo>
                    <a:pt x="375008" y="241424"/>
                    <a:pt x="360033" y="237253"/>
                    <a:pt x="345243" y="234500"/>
                  </a:cubicBezTo>
                  <a:cubicBezTo>
                    <a:pt x="340759" y="234106"/>
                    <a:pt x="336563" y="235837"/>
                    <a:pt x="332840" y="238120"/>
                  </a:cubicBezTo>
                  <a:cubicBezTo>
                    <a:pt x="307952" y="251653"/>
                    <a:pt x="288021" y="272161"/>
                    <a:pt x="272049" y="295344"/>
                  </a:cubicBezTo>
                  <a:cubicBezTo>
                    <a:pt x="265992" y="303447"/>
                    <a:pt x="261297" y="312495"/>
                    <a:pt x="256236" y="321281"/>
                  </a:cubicBezTo>
                  <a:cubicBezTo>
                    <a:pt x="245746" y="326133"/>
                    <a:pt x="235071" y="329672"/>
                    <a:pt x="224162" y="325293"/>
                  </a:cubicBezTo>
                  <a:cubicBezTo>
                    <a:pt x="212885" y="319916"/>
                    <a:pt x="204623" y="310293"/>
                    <a:pt x="194292" y="303525"/>
                  </a:cubicBezTo>
                  <a:cubicBezTo>
                    <a:pt x="176091" y="297573"/>
                    <a:pt x="154928" y="303839"/>
                    <a:pt x="137173" y="295002"/>
                  </a:cubicBezTo>
                  <a:cubicBezTo>
                    <a:pt x="122460" y="293899"/>
                    <a:pt x="110896" y="285770"/>
                    <a:pt x="99436" y="277273"/>
                  </a:cubicBezTo>
                  <a:cubicBezTo>
                    <a:pt x="74075" y="263033"/>
                    <a:pt x="44048" y="261774"/>
                    <a:pt x="15778" y="264108"/>
                  </a:cubicBezTo>
                  <a:cubicBezTo>
                    <a:pt x="-141" y="262376"/>
                    <a:pt x="751" y="243310"/>
                    <a:pt x="934" y="231220"/>
                  </a:cubicBezTo>
                  <a:cubicBezTo>
                    <a:pt x="1275" y="222934"/>
                    <a:pt x="-638" y="216037"/>
                    <a:pt x="227" y="208299"/>
                  </a:cubicBezTo>
                  <a:cubicBezTo>
                    <a:pt x="6206" y="186453"/>
                    <a:pt x="49662" y="186872"/>
                    <a:pt x="68307" y="179950"/>
                  </a:cubicBezTo>
                  <a:cubicBezTo>
                    <a:pt x="100249" y="173682"/>
                    <a:pt x="96839" y="152728"/>
                    <a:pt x="103369" y="127527"/>
                  </a:cubicBezTo>
                  <a:cubicBezTo>
                    <a:pt x="107487" y="116382"/>
                    <a:pt x="117531" y="109825"/>
                    <a:pt x="126893" y="103138"/>
                  </a:cubicBezTo>
                  <a:cubicBezTo>
                    <a:pt x="103132" y="84886"/>
                    <a:pt x="90833" y="56983"/>
                    <a:pt x="93770" y="25486"/>
                  </a:cubicBezTo>
                  <a:cubicBezTo>
                    <a:pt x="93927" y="23938"/>
                    <a:pt x="94005" y="22366"/>
                    <a:pt x="94032" y="20766"/>
                  </a:cubicBezTo>
                  <a:cubicBezTo>
                    <a:pt x="95710" y="20294"/>
                    <a:pt x="97363" y="19796"/>
                    <a:pt x="99041" y="19324"/>
                  </a:cubicBezTo>
                  <a:cubicBezTo>
                    <a:pt x="108168" y="16779"/>
                    <a:pt x="117372" y="14498"/>
                    <a:pt x="126631" y="12453"/>
                  </a:cubicBezTo>
                  <a:cubicBezTo>
                    <a:pt x="130275" y="11640"/>
                    <a:pt x="133947" y="10881"/>
                    <a:pt x="137619" y="10146"/>
                  </a:cubicBezTo>
                  <a:cubicBezTo>
                    <a:pt x="171922" y="3300"/>
                    <a:pt x="207011" y="-134"/>
                    <a:pt x="242336" y="155"/>
                  </a:cubicBezTo>
                  <a:cubicBezTo>
                    <a:pt x="468083" y="-5432"/>
                    <a:pt x="671512" y="140826"/>
                    <a:pt x="760206" y="339509"/>
                  </a:cubicBezTo>
                  <a:cubicBezTo>
                    <a:pt x="760206" y="339535"/>
                    <a:pt x="760233" y="339560"/>
                    <a:pt x="760233" y="339587"/>
                  </a:cubicBezTo>
                  <a:cubicBezTo>
                    <a:pt x="761886" y="343259"/>
                    <a:pt x="763486" y="346957"/>
                    <a:pt x="765058" y="350680"/>
                  </a:cubicBezTo>
                  <a:cubicBezTo>
                    <a:pt x="767838" y="357315"/>
                    <a:pt x="770486" y="363975"/>
                    <a:pt x="773031" y="370716"/>
                  </a:cubicBezTo>
                  <a:cubicBezTo>
                    <a:pt x="775365" y="376878"/>
                    <a:pt x="777567" y="383068"/>
                    <a:pt x="779639" y="38930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201" name="Google Shape;4201;p34"/>
          <p:cNvGrpSpPr/>
          <p:nvPr/>
        </p:nvGrpSpPr>
        <p:grpSpPr>
          <a:xfrm>
            <a:off x="5776204" y="3007769"/>
            <a:ext cx="666710" cy="560562"/>
            <a:chOff x="11552407" y="6015537"/>
            <a:chExt cx="1333421" cy="1121124"/>
          </a:xfrm>
        </p:grpSpPr>
        <p:sp>
          <p:nvSpPr>
            <p:cNvPr id="4202" name="Google Shape;4202;p34"/>
            <p:cNvSpPr/>
            <p:nvPr/>
          </p:nvSpPr>
          <p:spPr>
            <a:xfrm>
              <a:off x="12312759" y="6890459"/>
              <a:ext cx="121103" cy="236967"/>
            </a:xfrm>
            <a:custGeom>
              <a:rect b="b" l="l" r="r" t="t"/>
              <a:pathLst>
                <a:path extrusionOk="0" h="236967" w="121103">
                  <a:moveTo>
                    <a:pt x="116884" y="161861"/>
                  </a:moveTo>
                  <a:cubicBezTo>
                    <a:pt x="104782" y="167389"/>
                    <a:pt x="92232" y="170810"/>
                    <a:pt x="79364" y="172432"/>
                  </a:cubicBezTo>
                  <a:cubicBezTo>
                    <a:pt x="88952" y="177403"/>
                    <a:pt x="98550" y="182230"/>
                    <a:pt x="108129" y="187347"/>
                  </a:cubicBezTo>
                  <a:cubicBezTo>
                    <a:pt x="113422" y="190092"/>
                    <a:pt x="111414" y="199737"/>
                    <a:pt x="105449" y="200210"/>
                  </a:cubicBezTo>
                  <a:cubicBezTo>
                    <a:pt x="86205" y="201828"/>
                    <a:pt x="67388" y="199471"/>
                    <a:pt x="49283" y="193310"/>
                  </a:cubicBezTo>
                  <a:cubicBezTo>
                    <a:pt x="52608" y="205111"/>
                    <a:pt x="55934" y="216912"/>
                    <a:pt x="59262" y="228710"/>
                  </a:cubicBezTo>
                  <a:cubicBezTo>
                    <a:pt x="61283" y="235822"/>
                    <a:pt x="51520" y="239735"/>
                    <a:pt x="47128" y="234681"/>
                  </a:cubicBezTo>
                  <a:cubicBezTo>
                    <a:pt x="34335" y="220437"/>
                    <a:pt x="21275" y="205732"/>
                    <a:pt x="12704" y="188374"/>
                  </a:cubicBezTo>
                  <a:cubicBezTo>
                    <a:pt x="3858" y="170701"/>
                    <a:pt x="2061" y="151889"/>
                    <a:pt x="1802" y="132296"/>
                  </a:cubicBezTo>
                  <a:cubicBezTo>
                    <a:pt x="997" y="90864"/>
                    <a:pt x="-979" y="49203"/>
                    <a:pt x="586" y="7790"/>
                  </a:cubicBezTo>
                  <a:cubicBezTo>
                    <a:pt x="4328" y="7310"/>
                    <a:pt x="7931" y="6672"/>
                    <a:pt x="11694" y="5899"/>
                  </a:cubicBezTo>
                  <a:cubicBezTo>
                    <a:pt x="16657" y="4912"/>
                    <a:pt x="21766" y="3936"/>
                    <a:pt x="26729" y="2950"/>
                  </a:cubicBezTo>
                  <a:cubicBezTo>
                    <a:pt x="31092" y="2069"/>
                    <a:pt x="35316" y="1029"/>
                    <a:pt x="39690" y="0"/>
                  </a:cubicBezTo>
                  <a:cubicBezTo>
                    <a:pt x="39434" y="5766"/>
                    <a:pt x="39031" y="11521"/>
                    <a:pt x="38925" y="17297"/>
                  </a:cubicBezTo>
                  <a:cubicBezTo>
                    <a:pt x="38314" y="32381"/>
                    <a:pt x="37847" y="47475"/>
                    <a:pt x="37533" y="62580"/>
                  </a:cubicBezTo>
                  <a:cubicBezTo>
                    <a:pt x="37175" y="78274"/>
                    <a:pt x="36964" y="93979"/>
                    <a:pt x="36911" y="109545"/>
                  </a:cubicBezTo>
                  <a:cubicBezTo>
                    <a:pt x="37015" y="116524"/>
                    <a:pt x="36972" y="123490"/>
                    <a:pt x="37077" y="130467"/>
                  </a:cubicBezTo>
                  <a:cubicBezTo>
                    <a:pt x="37114" y="134176"/>
                    <a:pt x="37445" y="137907"/>
                    <a:pt x="37335" y="141606"/>
                  </a:cubicBezTo>
                  <a:cubicBezTo>
                    <a:pt x="49803" y="141441"/>
                    <a:pt x="62529" y="143963"/>
                    <a:pt x="74935" y="144683"/>
                  </a:cubicBezTo>
                  <a:cubicBezTo>
                    <a:pt x="87922" y="145593"/>
                    <a:pt x="101056" y="146513"/>
                    <a:pt x="114052" y="147276"/>
                  </a:cubicBezTo>
                  <a:cubicBezTo>
                    <a:pt x="121578" y="147804"/>
                    <a:pt x="123932" y="158647"/>
                    <a:pt x="116884" y="1618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03" name="Google Shape;4203;p34"/>
            <p:cNvSpPr/>
            <p:nvPr/>
          </p:nvSpPr>
          <p:spPr>
            <a:xfrm>
              <a:off x="12157676" y="6907558"/>
              <a:ext cx="94336" cy="229103"/>
            </a:xfrm>
            <a:custGeom>
              <a:rect b="b" l="l" r="r" t="t"/>
              <a:pathLst>
                <a:path extrusionOk="0" h="229103" w="94336">
                  <a:moveTo>
                    <a:pt x="91014" y="187550"/>
                  </a:moveTo>
                  <a:cubicBezTo>
                    <a:pt x="86651" y="188430"/>
                    <a:pt x="81528" y="187478"/>
                    <a:pt x="77112" y="187022"/>
                  </a:cubicBezTo>
                  <a:cubicBezTo>
                    <a:pt x="72400" y="186545"/>
                    <a:pt x="67837" y="186075"/>
                    <a:pt x="63114" y="185745"/>
                  </a:cubicBezTo>
                  <a:cubicBezTo>
                    <a:pt x="60911" y="185441"/>
                    <a:pt x="58698" y="185286"/>
                    <a:pt x="56484" y="185131"/>
                  </a:cubicBezTo>
                  <a:cubicBezTo>
                    <a:pt x="58564" y="187206"/>
                    <a:pt x="60791" y="189289"/>
                    <a:pt x="62861" y="191510"/>
                  </a:cubicBezTo>
                  <a:cubicBezTo>
                    <a:pt x="66176" y="195004"/>
                    <a:pt x="69637" y="198511"/>
                    <a:pt x="72952" y="202004"/>
                  </a:cubicBezTo>
                  <a:cubicBezTo>
                    <a:pt x="76531" y="205962"/>
                    <a:pt x="81288" y="210002"/>
                    <a:pt x="82088" y="215546"/>
                  </a:cubicBezTo>
                  <a:cubicBezTo>
                    <a:pt x="82878" y="221237"/>
                    <a:pt x="78171" y="224912"/>
                    <a:pt x="72784" y="223496"/>
                  </a:cubicBezTo>
                  <a:cubicBezTo>
                    <a:pt x="72045" y="223446"/>
                    <a:pt x="71339" y="222949"/>
                    <a:pt x="70621" y="222603"/>
                  </a:cubicBezTo>
                  <a:cubicBezTo>
                    <a:pt x="68872" y="222184"/>
                    <a:pt x="67152" y="221323"/>
                    <a:pt x="65570" y="220616"/>
                  </a:cubicBezTo>
                  <a:cubicBezTo>
                    <a:pt x="63133" y="219408"/>
                    <a:pt x="60698" y="218200"/>
                    <a:pt x="58260" y="216989"/>
                  </a:cubicBezTo>
                  <a:cubicBezTo>
                    <a:pt x="54113" y="214770"/>
                    <a:pt x="49822" y="212544"/>
                    <a:pt x="45846" y="210039"/>
                  </a:cubicBezTo>
                  <a:cubicBezTo>
                    <a:pt x="41731" y="207378"/>
                    <a:pt x="37480" y="204559"/>
                    <a:pt x="33691" y="201476"/>
                  </a:cubicBezTo>
                  <a:cubicBezTo>
                    <a:pt x="32013" y="200023"/>
                    <a:pt x="30187" y="198561"/>
                    <a:pt x="28373" y="196951"/>
                  </a:cubicBezTo>
                  <a:cubicBezTo>
                    <a:pt x="28363" y="197097"/>
                    <a:pt x="28352" y="197247"/>
                    <a:pt x="28195" y="197383"/>
                  </a:cubicBezTo>
                  <a:cubicBezTo>
                    <a:pt x="26933" y="200556"/>
                    <a:pt x="25525" y="203722"/>
                    <a:pt x="24266" y="206895"/>
                  </a:cubicBezTo>
                  <a:cubicBezTo>
                    <a:pt x="22869" y="209911"/>
                    <a:pt x="21610" y="213085"/>
                    <a:pt x="20338" y="216408"/>
                  </a:cubicBezTo>
                  <a:cubicBezTo>
                    <a:pt x="19791" y="217853"/>
                    <a:pt x="19245" y="219296"/>
                    <a:pt x="18541" y="220880"/>
                  </a:cubicBezTo>
                  <a:cubicBezTo>
                    <a:pt x="17279" y="224054"/>
                    <a:pt x="15924" y="226480"/>
                    <a:pt x="12828" y="228339"/>
                  </a:cubicBezTo>
                  <a:cubicBezTo>
                    <a:pt x="9436" y="230179"/>
                    <a:pt x="3617" y="228585"/>
                    <a:pt x="2105" y="224771"/>
                  </a:cubicBezTo>
                  <a:cubicBezTo>
                    <a:pt x="1500" y="222800"/>
                    <a:pt x="1014" y="221283"/>
                    <a:pt x="1297" y="219376"/>
                  </a:cubicBezTo>
                  <a:cubicBezTo>
                    <a:pt x="1318" y="219080"/>
                    <a:pt x="1486" y="218797"/>
                    <a:pt x="1508" y="218501"/>
                  </a:cubicBezTo>
                  <a:cubicBezTo>
                    <a:pt x="-679" y="207375"/>
                    <a:pt x="19" y="195263"/>
                    <a:pt x="499" y="184174"/>
                  </a:cubicBezTo>
                  <a:cubicBezTo>
                    <a:pt x="833" y="173074"/>
                    <a:pt x="1449" y="162143"/>
                    <a:pt x="2068" y="151215"/>
                  </a:cubicBezTo>
                  <a:cubicBezTo>
                    <a:pt x="2548" y="140126"/>
                    <a:pt x="3313" y="129205"/>
                    <a:pt x="4078" y="118284"/>
                  </a:cubicBezTo>
                  <a:cubicBezTo>
                    <a:pt x="4510" y="110009"/>
                    <a:pt x="4062" y="99451"/>
                    <a:pt x="6876" y="91045"/>
                  </a:cubicBezTo>
                  <a:cubicBezTo>
                    <a:pt x="7036" y="84530"/>
                    <a:pt x="6889" y="78143"/>
                    <a:pt x="7049" y="71631"/>
                  </a:cubicBezTo>
                  <a:cubicBezTo>
                    <a:pt x="7356" y="56675"/>
                    <a:pt x="8113" y="41600"/>
                    <a:pt x="9020" y="26538"/>
                  </a:cubicBezTo>
                  <a:cubicBezTo>
                    <a:pt x="9599" y="18273"/>
                    <a:pt x="9660" y="8934"/>
                    <a:pt x="11313" y="152"/>
                  </a:cubicBezTo>
                  <a:cubicBezTo>
                    <a:pt x="16194" y="344"/>
                    <a:pt x="20935" y="381"/>
                    <a:pt x="25826" y="427"/>
                  </a:cubicBezTo>
                  <a:cubicBezTo>
                    <a:pt x="26712" y="488"/>
                    <a:pt x="27608" y="403"/>
                    <a:pt x="28493" y="464"/>
                  </a:cubicBezTo>
                  <a:cubicBezTo>
                    <a:pt x="33531" y="520"/>
                    <a:pt x="38579" y="429"/>
                    <a:pt x="43777" y="347"/>
                  </a:cubicBezTo>
                  <a:cubicBezTo>
                    <a:pt x="48372" y="373"/>
                    <a:pt x="53127" y="261"/>
                    <a:pt x="57890" y="0"/>
                  </a:cubicBezTo>
                  <a:cubicBezTo>
                    <a:pt x="57500" y="7686"/>
                    <a:pt x="56658" y="15484"/>
                    <a:pt x="56298" y="22727"/>
                  </a:cubicBezTo>
                  <a:cubicBezTo>
                    <a:pt x="55530" y="37949"/>
                    <a:pt x="54327" y="52990"/>
                    <a:pt x="53113" y="68180"/>
                  </a:cubicBezTo>
                  <a:cubicBezTo>
                    <a:pt x="50625" y="97369"/>
                    <a:pt x="47545" y="126517"/>
                    <a:pt x="44033" y="155484"/>
                  </a:cubicBezTo>
                  <a:cubicBezTo>
                    <a:pt x="44033" y="155484"/>
                    <a:pt x="44179" y="155495"/>
                    <a:pt x="44171" y="155641"/>
                  </a:cubicBezTo>
                  <a:cubicBezTo>
                    <a:pt x="49654" y="157804"/>
                    <a:pt x="55127" y="160116"/>
                    <a:pt x="60602" y="162428"/>
                  </a:cubicBezTo>
                  <a:cubicBezTo>
                    <a:pt x="71400" y="167039"/>
                    <a:pt x="82328" y="171957"/>
                    <a:pt x="92422" y="178152"/>
                  </a:cubicBezTo>
                  <a:cubicBezTo>
                    <a:pt x="93708" y="178835"/>
                    <a:pt x="93911" y="180184"/>
                    <a:pt x="93967" y="181523"/>
                  </a:cubicBezTo>
                  <a:cubicBezTo>
                    <a:pt x="94983" y="183824"/>
                    <a:pt x="93879" y="186859"/>
                    <a:pt x="91014" y="18755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04" name="Google Shape;4204;p34"/>
            <p:cNvSpPr/>
            <p:nvPr/>
          </p:nvSpPr>
          <p:spPr>
            <a:xfrm>
              <a:off x="11552407" y="6015537"/>
              <a:ext cx="1152566" cy="932022"/>
            </a:xfrm>
            <a:custGeom>
              <a:rect b="b" l="l" r="r" t="t"/>
              <a:pathLst>
                <a:path extrusionOk="0" h="932022" w="1152566">
                  <a:moveTo>
                    <a:pt x="1144556" y="521007"/>
                  </a:moveTo>
                  <a:cubicBezTo>
                    <a:pt x="1131537" y="603143"/>
                    <a:pt x="1099290" y="676070"/>
                    <a:pt x="1048412" y="741911"/>
                  </a:cubicBezTo>
                  <a:cubicBezTo>
                    <a:pt x="1000153" y="804227"/>
                    <a:pt x="944843" y="861303"/>
                    <a:pt x="870366" y="891382"/>
                  </a:cubicBezTo>
                  <a:cubicBezTo>
                    <a:pt x="846706" y="900996"/>
                    <a:pt x="822158" y="908471"/>
                    <a:pt x="797271" y="914439"/>
                  </a:cubicBezTo>
                  <a:cubicBezTo>
                    <a:pt x="792898" y="915466"/>
                    <a:pt x="788673" y="916506"/>
                    <a:pt x="784310" y="917386"/>
                  </a:cubicBezTo>
                  <a:cubicBezTo>
                    <a:pt x="779347" y="918373"/>
                    <a:pt x="774238" y="919349"/>
                    <a:pt x="769275" y="920336"/>
                  </a:cubicBezTo>
                  <a:cubicBezTo>
                    <a:pt x="765512" y="921112"/>
                    <a:pt x="761909" y="921749"/>
                    <a:pt x="758167" y="922226"/>
                  </a:cubicBezTo>
                  <a:cubicBezTo>
                    <a:pt x="725755" y="927667"/>
                    <a:pt x="692926" y="930558"/>
                    <a:pt x="660380" y="931542"/>
                  </a:cubicBezTo>
                  <a:cubicBezTo>
                    <a:pt x="655617" y="931800"/>
                    <a:pt x="650865" y="931912"/>
                    <a:pt x="646267" y="931888"/>
                  </a:cubicBezTo>
                  <a:cubicBezTo>
                    <a:pt x="641070" y="931968"/>
                    <a:pt x="636021" y="932062"/>
                    <a:pt x="630984" y="932006"/>
                  </a:cubicBezTo>
                  <a:cubicBezTo>
                    <a:pt x="630098" y="931944"/>
                    <a:pt x="629202" y="932030"/>
                    <a:pt x="628317" y="931968"/>
                  </a:cubicBezTo>
                  <a:cubicBezTo>
                    <a:pt x="623426" y="931923"/>
                    <a:pt x="618682" y="931886"/>
                    <a:pt x="613804" y="931694"/>
                  </a:cubicBezTo>
                  <a:cubicBezTo>
                    <a:pt x="532655" y="930013"/>
                    <a:pt x="452055" y="916213"/>
                    <a:pt x="373339" y="896761"/>
                  </a:cubicBezTo>
                  <a:cubicBezTo>
                    <a:pt x="356711" y="892779"/>
                    <a:pt x="340251" y="888512"/>
                    <a:pt x="323815" y="883949"/>
                  </a:cubicBezTo>
                  <a:cubicBezTo>
                    <a:pt x="284677" y="873199"/>
                    <a:pt x="245925" y="861143"/>
                    <a:pt x="207582" y="847483"/>
                  </a:cubicBezTo>
                  <a:cubicBezTo>
                    <a:pt x="172721" y="834957"/>
                    <a:pt x="136689" y="824276"/>
                    <a:pt x="104349" y="805403"/>
                  </a:cubicBezTo>
                  <a:cubicBezTo>
                    <a:pt x="91660" y="798139"/>
                    <a:pt x="79633" y="789880"/>
                    <a:pt x="68248" y="780927"/>
                  </a:cubicBezTo>
                  <a:cubicBezTo>
                    <a:pt x="57991" y="772793"/>
                    <a:pt x="47716" y="764955"/>
                    <a:pt x="45270" y="751141"/>
                  </a:cubicBezTo>
                  <a:cubicBezTo>
                    <a:pt x="42574" y="736716"/>
                    <a:pt x="50164" y="723604"/>
                    <a:pt x="60479" y="713944"/>
                  </a:cubicBezTo>
                  <a:cubicBezTo>
                    <a:pt x="82699" y="693108"/>
                    <a:pt x="114717" y="691199"/>
                    <a:pt x="143546" y="692476"/>
                  </a:cubicBezTo>
                  <a:cubicBezTo>
                    <a:pt x="150493" y="692815"/>
                    <a:pt x="157448" y="693004"/>
                    <a:pt x="164395" y="693343"/>
                  </a:cubicBezTo>
                  <a:cubicBezTo>
                    <a:pt x="156717" y="690730"/>
                    <a:pt x="149167" y="688423"/>
                    <a:pt x="141607" y="686260"/>
                  </a:cubicBezTo>
                  <a:cubicBezTo>
                    <a:pt x="115859" y="679118"/>
                    <a:pt x="89196" y="674433"/>
                    <a:pt x="63826" y="666131"/>
                  </a:cubicBezTo>
                  <a:cubicBezTo>
                    <a:pt x="41356" y="658773"/>
                    <a:pt x="17466" y="646274"/>
                    <a:pt x="5945" y="624411"/>
                  </a:cubicBezTo>
                  <a:cubicBezTo>
                    <a:pt x="-3746" y="606084"/>
                    <a:pt x="-1772" y="584275"/>
                    <a:pt x="13215" y="569309"/>
                  </a:cubicBezTo>
                  <a:cubicBezTo>
                    <a:pt x="43193" y="539376"/>
                    <a:pt x="91129" y="547329"/>
                    <a:pt x="130404" y="558239"/>
                  </a:cubicBezTo>
                  <a:cubicBezTo>
                    <a:pt x="127222" y="550748"/>
                    <a:pt x="125713" y="542635"/>
                    <a:pt x="128780" y="534843"/>
                  </a:cubicBezTo>
                  <a:cubicBezTo>
                    <a:pt x="140114" y="506422"/>
                    <a:pt x="178076" y="527618"/>
                    <a:pt x="196026" y="535995"/>
                  </a:cubicBezTo>
                  <a:cubicBezTo>
                    <a:pt x="220294" y="547334"/>
                    <a:pt x="243512" y="560972"/>
                    <a:pt x="264929" y="577005"/>
                  </a:cubicBezTo>
                  <a:cubicBezTo>
                    <a:pt x="275650" y="584875"/>
                    <a:pt x="286021" y="593460"/>
                    <a:pt x="295931" y="602311"/>
                  </a:cubicBezTo>
                  <a:cubicBezTo>
                    <a:pt x="297323" y="603594"/>
                    <a:pt x="298707" y="605026"/>
                    <a:pt x="300249" y="606322"/>
                  </a:cubicBezTo>
                  <a:cubicBezTo>
                    <a:pt x="306652" y="586897"/>
                    <a:pt x="314783" y="568189"/>
                    <a:pt x="323234" y="551281"/>
                  </a:cubicBezTo>
                  <a:cubicBezTo>
                    <a:pt x="344811" y="507857"/>
                    <a:pt x="373965" y="468524"/>
                    <a:pt x="409925" y="435749"/>
                  </a:cubicBezTo>
                  <a:cubicBezTo>
                    <a:pt x="469664" y="381057"/>
                    <a:pt x="556536" y="337017"/>
                    <a:pt x="640432" y="335479"/>
                  </a:cubicBezTo>
                  <a:cubicBezTo>
                    <a:pt x="647251" y="265661"/>
                    <a:pt x="662490" y="196289"/>
                    <a:pt x="697924" y="135003"/>
                  </a:cubicBezTo>
                  <a:cubicBezTo>
                    <a:pt x="735713" y="69729"/>
                    <a:pt x="800599" y="17771"/>
                    <a:pt x="875751" y="3461"/>
                  </a:cubicBezTo>
                  <a:cubicBezTo>
                    <a:pt x="944739" y="-9652"/>
                    <a:pt x="1011660" y="15203"/>
                    <a:pt x="1059266" y="65993"/>
                  </a:cubicBezTo>
                  <a:cubicBezTo>
                    <a:pt x="1112677" y="122826"/>
                    <a:pt x="1134233" y="200412"/>
                    <a:pt x="1143466" y="276096"/>
                  </a:cubicBezTo>
                  <a:cubicBezTo>
                    <a:pt x="1153245" y="356709"/>
                    <a:pt x="1157304" y="440634"/>
                    <a:pt x="1144556" y="52100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05" name="Google Shape;4205;p34"/>
            <p:cNvSpPr/>
            <p:nvPr/>
          </p:nvSpPr>
          <p:spPr>
            <a:xfrm>
              <a:off x="11848866" y="6452258"/>
              <a:ext cx="466866" cy="359011"/>
            </a:xfrm>
            <a:custGeom>
              <a:rect b="b" l="l" r="r" t="t"/>
              <a:pathLst>
                <a:path extrusionOk="0" h="359011" w="466866">
                  <a:moveTo>
                    <a:pt x="466293" y="39598"/>
                  </a:moveTo>
                  <a:cubicBezTo>
                    <a:pt x="465944" y="32632"/>
                    <a:pt x="455722" y="31456"/>
                    <a:pt x="455167" y="38819"/>
                  </a:cubicBezTo>
                  <a:cubicBezTo>
                    <a:pt x="450532" y="100471"/>
                    <a:pt x="444068" y="163645"/>
                    <a:pt x="416669" y="219990"/>
                  </a:cubicBezTo>
                  <a:cubicBezTo>
                    <a:pt x="389083" y="276714"/>
                    <a:pt x="336976" y="325223"/>
                    <a:pt x="274236" y="339032"/>
                  </a:cubicBezTo>
                  <a:cubicBezTo>
                    <a:pt x="244317" y="345616"/>
                    <a:pt x="216467" y="341352"/>
                    <a:pt x="190052" y="329480"/>
                  </a:cubicBezTo>
                  <a:cubicBezTo>
                    <a:pt x="238079" y="318754"/>
                    <a:pt x="280754" y="289056"/>
                    <a:pt x="313897" y="253280"/>
                  </a:cubicBezTo>
                  <a:cubicBezTo>
                    <a:pt x="336992" y="228351"/>
                    <a:pt x="357324" y="199986"/>
                    <a:pt x="373405" y="170025"/>
                  </a:cubicBezTo>
                  <a:cubicBezTo>
                    <a:pt x="376589" y="164096"/>
                    <a:pt x="368759" y="158400"/>
                    <a:pt x="364620" y="164029"/>
                  </a:cubicBezTo>
                  <a:cubicBezTo>
                    <a:pt x="332194" y="208144"/>
                    <a:pt x="300771" y="252806"/>
                    <a:pt x="254336" y="283498"/>
                  </a:cubicBezTo>
                  <a:cubicBezTo>
                    <a:pt x="212432" y="311196"/>
                    <a:pt x="160032" y="326154"/>
                    <a:pt x="110626" y="311668"/>
                  </a:cubicBezTo>
                  <a:cubicBezTo>
                    <a:pt x="92054" y="306222"/>
                    <a:pt x="75776" y="296635"/>
                    <a:pt x="60604" y="285240"/>
                  </a:cubicBezTo>
                  <a:cubicBezTo>
                    <a:pt x="69722" y="284882"/>
                    <a:pt x="78699" y="283829"/>
                    <a:pt x="86659" y="282719"/>
                  </a:cubicBezTo>
                  <a:cubicBezTo>
                    <a:pt x="142634" y="274922"/>
                    <a:pt x="194365" y="246250"/>
                    <a:pt x="234866" y="207469"/>
                  </a:cubicBezTo>
                  <a:cubicBezTo>
                    <a:pt x="257849" y="185463"/>
                    <a:pt x="277396" y="160403"/>
                    <a:pt x="294424" y="133577"/>
                  </a:cubicBezTo>
                  <a:cubicBezTo>
                    <a:pt x="298502" y="127150"/>
                    <a:pt x="289208" y="120838"/>
                    <a:pt x="284685" y="126931"/>
                  </a:cubicBezTo>
                  <a:cubicBezTo>
                    <a:pt x="248352" y="175892"/>
                    <a:pt x="203872" y="220950"/>
                    <a:pt x="147804" y="246696"/>
                  </a:cubicBezTo>
                  <a:cubicBezTo>
                    <a:pt x="120144" y="259395"/>
                    <a:pt x="89889" y="267345"/>
                    <a:pt x="59348" y="267758"/>
                  </a:cubicBezTo>
                  <a:cubicBezTo>
                    <a:pt x="45644" y="267942"/>
                    <a:pt x="25616" y="268439"/>
                    <a:pt x="17580" y="254715"/>
                  </a:cubicBezTo>
                  <a:cubicBezTo>
                    <a:pt x="13327" y="247451"/>
                    <a:pt x="16572" y="239799"/>
                    <a:pt x="19567" y="232756"/>
                  </a:cubicBezTo>
                  <a:cubicBezTo>
                    <a:pt x="22509" y="225833"/>
                    <a:pt x="26000" y="218923"/>
                    <a:pt x="29837" y="212371"/>
                  </a:cubicBezTo>
                  <a:cubicBezTo>
                    <a:pt x="54676" y="200573"/>
                    <a:pt x="79254" y="183897"/>
                    <a:pt x="98097" y="164974"/>
                  </a:cubicBezTo>
                  <a:cubicBezTo>
                    <a:pt x="102492" y="160560"/>
                    <a:pt x="97575" y="151266"/>
                    <a:pt x="91588" y="155192"/>
                  </a:cubicBezTo>
                  <a:cubicBezTo>
                    <a:pt x="78056" y="164064"/>
                    <a:pt x="64834" y="173417"/>
                    <a:pt x="51076" y="181940"/>
                  </a:cubicBezTo>
                  <a:cubicBezTo>
                    <a:pt x="44611" y="185943"/>
                    <a:pt x="38070" y="189804"/>
                    <a:pt x="31392" y="193442"/>
                  </a:cubicBezTo>
                  <a:cubicBezTo>
                    <a:pt x="28224" y="195167"/>
                    <a:pt x="22314" y="199322"/>
                    <a:pt x="17199" y="201722"/>
                  </a:cubicBezTo>
                  <a:cubicBezTo>
                    <a:pt x="17724" y="199296"/>
                    <a:pt x="18269" y="196623"/>
                    <a:pt x="18423" y="195789"/>
                  </a:cubicBezTo>
                  <a:cubicBezTo>
                    <a:pt x="19335" y="190911"/>
                    <a:pt x="20365" y="186060"/>
                    <a:pt x="21501" y="181231"/>
                  </a:cubicBezTo>
                  <a:cubicBezTo>
                    <a:pt x="23621" y="172203"/>
                    <a:pt x="26088" y="163256"/>
                    <a:pt x="28880" y="154416"/>
                  </a:cubicBezTo>
                  <a:cubicBezTo>
                    <a:pt x="34616" y="136249"/>
                    <a:pt x="41707" y="118475"/>
                    <a:pt x="50068" y="101356"/>
                  </a:cubicBezTo>
                  <a:cubicBezTo>
                    <a:pt x="66751" y="67197"/>
                    <a:pt x="88926" y="36307"/>
                    <a:pt x="112517" y="6631"/>
                  </a:cubicBezTo>
                  <a:cubicBezTo>
                    <a:pt x="115587" y="2769"/>
                    <a:pt x="109778" y="-2130"/>
                    <a:pt x="106181" y="993"/>
                  </a:cubicBezTo>
                  <a:cubicBezTo>
                    <a:pt x="60396" y="40705"/>
                    <a:pt x="29275" y="97433"/>
                    <a:pt x="12146" y="155064"/>
                  </a:cubicBezTo>
                  <a:cubicBezTo>
                    <a:pt x="7836" y="169566"/>
                    <a:pt x="4420" y="184340"/>
                    <a:pt x="1838" y="199248"/>
                  </a:cubicBezTo>
                  <a:cubicBezTo>
                    <a:pt x="905" y="204640"/>
                    <a:pt x="-503" y="210368"/>
                    <a:pt x="2937" y="215147"/>
                  </a:cubicBezTo>
                  <a:cubicBezTo>
                    <a:pt x="5281" y="218406"/>
                    <a:pt x="8559" y="219364"/>
                    <a:pt x="11983" y="219195"/>
                  </a:cubicBezTo>
                  <a:cubicBezTo>
                    <a:pt x="603" y="235434"/>
                    <a:pt x="-6957" y="254544"/>
                    <a:pt x="9617" y="270860"/>
                  </a:cubicBezTo>
                  <a:cubicBezTo>
                    <a:pt x="17949" y="279061"/>
                    <a:pt x="29077" y="282863"/>
                    <a:pt x="40939" y="284429"/>
                  </a:cubicBezTo>
                  <a:cubicBezTo>
                    <a:pt x="66965" y="323759"/>
                    <a:pt x="123496" y="337251"/>
                    <a:pt x="167998" y="333034"/>
                  </a:cubicBezTo>
                  <a:cubicBezTo>
                    <a:pt x="168792" y="332960"/>
                    <a:pt x="169555" y="332754"/>
                    <a:pt x="170350" y="332669"/>
                  </a:cubicBezTo>
                  <a:cubicBezTo>
                    <a:pt x="191791" y="353289"/>
                    <a:pt x="224703" y="360537"/>
                    <a:pt x="253590" y="358751"/>
                  </a:cubicBezTo>
                  <a:cubicBezTo>
                    <a:pt x="288376" y="356598"/>
                    <a:pt x="321298" y="342667"/>
                    <a:pt x="349924" y="323298"/>
                  </a:cubicBezTo>
                  <a:cubicBezTo>
                    <a:pt x="407263" y="284501"/>
                    <a:pt x="441345" y="222225"/>
                    <a:pt x="456498" y="155853"/>
                  </a:cubicBezTo>
                  <a:cubicBezTo>
                    <a:pt x="465203" y="117709"/>
                    <a:pt x="468261" y="78664"/>
                    <a:pt x="466293" y="395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06" name="Google Shape;4206;p34"/>
            <p:cNvSpPr/>
            <p:nvPr/>
          </p:nvSpPr>
          <p:spPr>
            <a:xfrm>
              <a:off x="11604078" y="6560473"/>
              <a:ext cx="190074" cy="66028"/>
            </a:xfrm>
            <a:custGeom>
              <a:rect b="b" l="l" r="r" t="t"/>
              <a:pathLst>
                <a:path extrusionOk="0" h="66028" w="190074">
                  <a:moveTo>
                    <a:pt x="188033" y="56462"/>
                  </a:moveTo>
                  <a:cubicBezTo>
                    <a:pt x="174816" y="46827"/>
                    <a:pt x="159423" y="39512"/>
                    <a:pt x="144761" y="32320"/>
                  </a:cubicBezTo>
                  <a:cubicBezTo>
                    <a:pt x="129856" y="25007"/>
                    <a:pt x="114572" y="18487"/>
                    <a:pt x="98790" y="13302"/>
                  </a:cubicBezTo>
                  <a:cubicBezTo>
                    <a:pt x="68868" y="3473"/>
                    <a:pt x="34567" y="-3765"/>
                    <a:pt x="3139" y="2115"/>
                  </a:cubicBezTo>
                  <a:cubicBezTo>
                    <a:pt x="-1275" y="2942"/>
                    <a:pt x="-971" y="9998"/>
                    <a:pt x="3656" y="10116"/>
                  </a:cubicBezTo>
                  <a:cubicBezTo>
                    <a:pt x="36415" y="10953"/>
                    <a:pt x="67134" y="14089"/>
                    <a:pt x="98294" y="25047"/>
                  </a:cubicBezTo>
                  <a:cubicBezTo>
                    <a:pt x="112868" y="30170"/>
                    <a:pt x="127093" y="36304"/>
                    <a:pt x="140955" y="43112"/>
                  </a:cubicBezTo>
                  <a:cubicBezTo>
                    <a:pt x="155316" y="50166"/>
                    <a:pt x="168890" y="58908"/>
                    <a:pt x="183422" y="65564"/>
                  </a:cubicBezTo>
                  <a:cubicBezTo>
                    <a:pt x="188891" y="68068"/>
                    <a:pt x="192569" y="59772"/>
                    <a:pt x="188033" y="564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07" name="Google Shape;4207;p34"/>
            <p:cNvSpPr/>
            <p:nvPr/>
          </p:nvSpPr>
          <p:spPr>
            <a:xfrm>
              <a:off x="11564059" y="6652063"/>
              <a:ext cx="229070" cy="77692"/>
            </a:xfrm>
            <a:custGeom>
              <a:rect b="b" l="l" r="r" t="t"/>
              <a:pathLst>
                <a:path extrusionOk="0" h="77692" w="229070">
                  <a:moveTo>
                    <a:pt x="225483" y="67148"/>
                  </a:moveTo>
                  <a:cubicBezTo>
                    <a:pt x="205917" y="61702"/>
                    <a:pt x="185769" y="59025"/>
                    <a:pt x="165845" y="55216"/>
                  </a:cubicBezTo>
                  <a:cubicBezTo>
                    <a:pt x="145148" y="51259"/>
                    <a:pt x="124520" y="46939"/>
                    <a:pt x="104049" y="41936"/>
                  </a:cubicBezTo>
                  <a:cubicBezTo>
                    <a:pt x="69661" y="33530"/>
                    <a:pt x="34752" y="22556"/>
                    <a:pt x="6265" y="754"/>
                  </a:cubicBezTo>
                  <a:cubicBezTo>
                    <a:pt x="2680" y="-1987"/>
                    <a:pt x="-2112" y="3381"/>
                    <a:pt x="1008" y="6664"/>
                  </a:cubicBezTo>
                  <a:cubicBezTo>
                    <a:pt x="26506" y="33527"/>
                    <a:pt x="61071" y="46000"/>
                    <a:pt x="96260" y="54960"/>
                  </a:cubicBezTo>
                  <a:cubicBezTo>
                    <a:pt x="116037" y="59998"/>
                    <a:pt x="135990" y="64393"/>
                    <a:pt x="156007" y="68372"/>
                  </a:cubicBezTo>
                  <a:cubicBezTo>
                    <a:pt x="178169" y="72780"/>
                    <a:pt x="200642" y="77450"/>
                    <a:pt x="223299" y="77692"/>
                  </a:cubicBezTo>
                  <a:cubicBezTo>
                    <a:pt x="229089" y="77754"/>
                    <a:pt x="231705" y="68881"/>
                    <a:pt x="225483" y="67148"/>
                  </a:cubicBezTo>
                  <a:close/>
                </a:path>
              </a:pathLst>
            </a:custGeom>
            <a:solidFill>
              <a:srgbClr val="1D355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08" name="Google Shape;4208;p34"/>
            <p:cNvSpPr/>
            <p:nvPr/>
          </p:nvSpPr>
          <p:spPr>
            <a:xfrm>
              <a:off x="11591096" y="6739230"/>
              <a:ext cx="346127" cy="180187"/>
            </a:xfrm>
            <a:custGeom>
              <a:rect b="b" l="l" r="r" t="t"/>
              <a:pathLst>
                <a:path extrusionOk="0" h="180187" w="346127">
                  <a:moveTo>
                    <a:pt x="343155" y="171123"/>
                  </a:moveTo>
                  <a:cubicBezTo>
                    <a:pt x="326324" y="165179"/>
                    <a:pt x="308651" y="161250"/>
                    <a:pt x="291517" y="156234"/>
                  </a:cubicBezTo>
                  <a:cubicBezTo>
                    <a:pt x="275980" y="151687"/>
                    <a:pt x="260475" y="147020"/>
                    <a:pt x="244941" y="142463"/>
                  </a:cubicBezTo>
                  <a:cubicBezTo>
                    <a:pt x="214669" y="133582"/>
                    <a:pt x="184452" y="124406"/>
                    <a:pt x="154852" y="113458"/>
                  </a:cubicBezTo>
                  <a:cubicBezTo>
                    <a:pt x="125075" y="102444"/>
                    <a:pt x="95459" y="89729"/>
                    <a:pt x="67975" y="73752"/>
                  </a:cubicBezTo>
                  <a:cubicBezTo>
                    <a:pt x="43312" y="59415"/>
                    <a:pt x="4577" y="39315"/>
                    <a:pt x="12582" y="5201"/>
                  </a:cubicBezTo>
                  <a:cubicBezTo>
                    <a:pt x="13580" y="953"/>
                    <a:pt x="8467" y="-2021"/>
                    <a:pt x="5630" y="1678"/>
                  </a:cubicBezTo>
                  <a:cubicBezTo>
                    <a:pt x="-9102" y="20871"/>
                    <a:pt x="8038" y="44843"/>
                    <a:pt x="23130" y="57359"/>
                  </a:cubicBezTo>
                  <a:cubicBezTo>
                    <a:pt x="43283" y="74074"/>
                    <a:pt x="66975" y="87723"/>
                    <a:pt x="90278" y="99516"/>
                  </a:cubicBezTo>
                  <a:cubicBezTo>
                    <a:pt x="138945" y="124150"/>
                    <a:pt x="191700" y="139991"/>
                    <a:pt x="243877" y="155261"/>
                  </a:cubicBezTo>
                  <a:cubicBezTo>
                    <a:pt x="275524" y="164523"/>
                    <a:pt x="308443" y="176163"/>
                    <a:pt x="341280" y="180150"/>
                  </a:cubicBezTo>
                  <a:cubicBezTo>
                    <a:pt x="346555" y="180793"/>
                    <a:pt x="348035" y="172848"/>
                    <a:pt x="343155" y="17112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09" name="Google Shape;4209;p34"/>
            <p:cNvSpPr/>
            <p:nvPr/>
          </p:nvSpPr>
          <p:spPr>
            <a:xfrm>
              <a:off x="11662789" y="6762489"/>
              <a:ext cx="149991" cy="45320"/>
            </a:xfrm>
            <a:custGeom>
              <a:rect b="b" l="l" r="r" t="t"/>
              <a:pathLst>
                <a:path extrusionOk="0" h="45320" w="149991">
                  <a:moveTo>
                    <a:pt x="146949" y="36591"/>
                  </a:moveTo>
                  <a:cubicBezTo>
                    <a:pt x="123745" y="29286"/>
                    <a:pt x="99978" y="23742"/>
                    <a:pt x="76428" y="17667"/>
                  </a:cubicBezTo>
                  <a:cubicBezTo>
                    <a:pt x="52805" y="11570"/>
                    <a:pt x="29193" y="5589"/>
                    <a:pt x="5421" y="122"/>
                  </a:cubicBezTo>
                  <a:cubicBezTo>
                    <a:pt x="426" y="-1028"/>
                    <a:pt x="-2412" y="6306"/>
                    <a:pt x="2711" y="7808"/>
                  </a:cubicBezTo>
                  <a:cubicBezTo>
                    <a:pt x="26067" y="14653"/>
                    <a:pt x="49535" y="20971"/>
                    <a:pt x="73067" y="27195"/>
                  </a:cubicBezTo>
                  <a:cubicBezTo>
                    <a:pt x="96605" y="33422"/>
                    <a:pt x="120073" y="40209"/>
                    <a:pt x="143909" y="45204"/>
                  </a:cubicBezTo>
                  <a:cubicBezTo>
                    <a:pt x="149469" y="46370"/>
                    <a:pt x="152723" y="38409"/>
                    <a:pt x="146949" y="365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10" name="Google Shape;4210;p34"/>
            <p:cNvSpPr/>
            <p:nvPr/>
          </p:nvSpPr>
          <p:spPr>
            <a:xfrm>
              <a:off x="11644208" y="6620910"/>
              <a:ext cx="130318" cy="38201"/>
            </a:xfrm>
            <a:custGeom>
              <a:rect b="b" l="l" r="r" t="t"/>
              <a:pathLst>
                <a:path extrusionOk="0" h="38201" w="130318">
                  <a:moveTo>
                    <a:pt x="127355" y="29126"/>
                  </a:moveTo>
                  <a:cubicBezTo>
                    <a:pt x="107722" y="22209"/>
                    <a:pt x="86987" y="18176"/>
                    <a:pt x="66743" y="13461"/>
                  </a:cubicBezTo>
                  <a:cubicBezTo>
                    <a:pt x="46323" y="8704"/>
                    <a:pt x="25754" y="4733"/>
                    <a:pt x="5315" y="114"/>
                  </a:cubicBezTo>
                  <a:cubicBezTo>
                    <a:pt x="406" y="-995"/>
                    <a:pt x="-2360" y="6328"/>
                    <a:pt x="2662" y="7637"/>
                  </a:cubicBezTo>
                  <a:cubicBezTo>
                    <a:pt x="23234" y="13000"/>
                    <a:pt x="43624" y="18998"/>
                    <a:pt x="64242" y="24230"/>
                  </a:cubicBezTo>
                  <a:cubicBezTo>
                    <a:pt x="84456" y="29358"/>
                    <a:pt x="104793" y="35263"/>
                    <a:pt x="125480" y="38154"/>
                  </a:cubicBezTo>
                  <a:cubicBezTo>
                    <a:pt x="130758" y="38895"/>
                    <a:pt x="132211" y="30838"/>
                    <a:pt x="127355" y="2912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11" name="Google Shape;4211;p34"/>
            <p:cNvSpPr/>
            <p:nvPr/>
          </p:nvSpPr>
          <p:spPr>
            <a:xfrm>
              <a:off x="12492967" y="6545808"/>
              <a:ext cx="149052" cy="56887"/>
            </a:xfrm>
            <a:custGeom>
              <a:rect b="b" l="l" r="r" t="t"/>
              <a:pathLst>
                <a:path extrusionOk="0" h="56887" w="149052">
                  <a:moveTo>
                    <a:pt x="148900" y="4137"/>
                  </a:moveTo>
                  <a:cubicBezTo>
                    <a:pt x="148458" y="-114"/>
                    <a:pt x="141545" y="-1653"/>
                    <a:pt x="139505" y="2233"/>
                  </a:cubicBezTo>
                  <a:cubicBezTo>
                    <a:pt x="133822" y="13055"/>
                    <a:pt x="130470" y="23429"/>
                    <a:pt x="120893" y="31760"/>
                  </a:cubicBezTo>
                  <a:cubicBezTo>
                    <a:pt x="116405" y="35664"/>
                    <a:pt x="111199" y="38835"/>
                    <a:pt x="105570" y="40814"/>
                  </a:cubicBezTo>
                  <a:cubicBezTo>
                    <a:pt x="102340" y="41947"/>
                    <a:pt x="97927" y="43366"/>
                    <a:pt x="94526" y="42307"/>
                  </a:cubicBezTo>
                  <a:cubicBezTo>
                    <a:pt x="91662" y="41414"/>
                    <a:pt x="89118" y="38712"/>
                    <a:pt x="86721" y="37040"/>
                  </a:cubicBezTo>
                  <a:cubicBezTo>
                    <a:pt x="75450" y="29184"/>
                    <a:pt x="62047" y="32784"/>
                    <a:pt x="49737" y="35811"/>
                  </a:cubicBezTo>
                  <a:cubicBezTo>
                    <a:pt x="34696" y="39510"/>
                    <a:pt x="19890" y="37829"/>
                    <a:pt x="5830" y="31378"/>
                  </a:cubicBezTo>
                  <a:cubicBezTo>
                    <a:pt x="1379" y="29336"/>
                    <a:pt x="-2437" y="36752"/>
                    <a:pt x="1921" y="39099"/>
                  </a:cubicBezTo>
                  <a:cubicBezTo>
                    <a:pt x="16210" y="46795"/>
                    <a:pt x="32232" y="49265"/>
                    <a:pt x="48190" y="45985"/>
                  </a:cubicBezTo>
                  <a:cubicBezTo>
                    <a:pt x="56241" y="44331"/>
                    <a:pt x="66799" y="39134"/>
                    <a:pt x="74533" y="43782"/>
                  </a:cubicBezTo>
                  <a:cubicBezTo>
                    <a:pt x="81275" y="47833"/>
                    <a:pt x="84571" y="54545"/>
                    <a:pt x="92857" y="56324"/>
                  </a:cubicBezTo>
                  <a:cubicBezTo>
                    <a:pt x="106530" y="59257"/>
                    <a:pt x="122099" y="50228"/>
                    <a:pt x="131678" y="41160"/>
                  </a:cubicBezTo>
                  <a:cubicBezTo>
                    <a:pt x="141329" y="32026"/>
                    <a:pt x="150338" y="17932"/>
                    <a:pt x="148900" y="4137"/>
                  </a:cubicBezTo>
                  <a:close/>
                </a:path>
              </a:pathLst>
            </a:custGeom>
            <a:solidFill>
              <a:srgbClr val="1D355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12" name="Google Shape;4212;p34"/>
            <p:cNvSpPr/>
            <p:nvPr/>
          </p:nvSpPr>
          <p:spPr>
            <a:xfrm>
              <a:off x="12489908" y="6656481"/>
              <a:ext cx="102217" cy="25399"/>
            </a:xfrm>
            <a:custGeom>
              <a:rect b="b" l="l" r="r" t="t"/>
              <a:pathLst>
                <a:path extrusionOk="0" h="25399" w="102217">
                  <a:moveTo>
                    <a:pt x="95640" y="1049"/>
                  </a:moveTo>
                  <a:cubicBezTo>
                    <a:pt x="89755" y="6012"/>
                    <a:pt x="82442" y="11500"/>
                    <a:pt x="74711" y="12951"/>
                  </a:cubicBezTo>
                  <a:cubicBezTo>
                    <a:pt x="70663" y="13711"/>
                    <a:pt x="67364" y="12594"/>
                    <a:pt x="63449" y="11844"/>
                  </a:cubicBezTo>
                  <a:cubicBezTo>
                    <a:pt x="59593" y="11106"/>
                    <a:pt x="56590" y="12178"/>
                    <a:pt x="52880" y="13140"/>
                  </a:cubicBezTo>
                  <a:cubicBezTo>
                    <a:pt x="37773" y="17061"/>
                    <a:pt x="20892" y="13138"/>
                    <a:pt x="7558" y="5543"/>
                  </a:cubicBezTo>
                  <a:cubicBezTo>
                    <a:pt x="2224" y="2505"/>
                    <a:pt x="-3056" y="9924"/>
                    <a:pt x="2117" y="13514"/>
                  </a:cubicBezTo>
                  <a:cubicBezTo>
                    <a:pt x="17171" y="23962"/>
                    <a:pt x="35509" y="26664"/>
                    <a:pt x="53320" y="23125"/>
                  </a:cubicBezTo>
                  <a:cubicBezTo>
                    <a:pt x="55440" y="22704"/>
                    <a:pt x="57395" y="21909"/>
                    <a:pt x="59526" y="22517"/>
                  </a:cubicBezTo>
                  <a:cubicBezTo>
                    <a:pt x="61668" y="23128"/>
                    <a:pt x="63454" y="24493"/>
                    <a:pt x="65732" y="24954"/>
                  </a:cubicBezTo>
                  <a:cubicBezTo>
                    <a:pt x="69940" y="25805"/>
                    <a:pt x="74423" y="25378"/>
                    <a:pt x="78525" y="24176"/>
                  </a:cubicBezTo>
                  <a:cubicBezTo>
                    <a:pt x="88301" y="21309"/>
                    <a:pt x="94288" y="14306"/>
                    <a:pt x="100990" y="7196"/>
                  </a:cubicBezTo>
                  <a:cubicBezTo>
                    <a:pt x="104516" y="3452"/>
                    <a:pt x="99731" y="-2402"/>
                    <a:pt x="95640" y="1049"/>
                  </a:cubicBezTo>
                  <a:close/>
                </a:path>
              </a:pathLst>
            </a:custGeom>
            <a:solidFill>
              <a:srgbClr val="1D355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13" name="Google Shape;4213;p34"/>
            <p:cNvSpPr/>
            <p:nvPr/>
          </p:nvSpPr>
          <p:spPr>
            <a:xfrm>
              <a:off x="12502215" y="6170781"/>
              <a:ext cx="55046" cy="93570"/>
            </a:xfrm>
            <a:custGeom>
              <a:rect b="b" l="l" r="r" t="t"/>
              <a:pathLst>
                <a:path extrusionOk="0" h="93570" w="55046">
                  <a:moveTo>
                    <a:pt x="44471" y="84369"/>
                  </a:moveTo>
                  <a:cubicBezTo>
                    <a:pt x="41718" y="88236"/>
                    <a:pt x="38209" y="91431"/>
                    <a:pt x="33736" y="92837"/>
                  </a:cubicBezTo>
                  <a:cubicBezTo>
                    <a:pt x="24595" y="95709"/>
                    <a:pt x="14549" y="89770"/>
                    <a:pt x="9562" y="81588"/>
                  </a:cubicBezTo>
                  <a:cubicBezTo>
                    <a:pt x="-874" y="64472"/>
                    <a:pt x="-2572" y="38900"/>
                    <a:pt x="3513" y="19987"/>
                  </a:cubicBezTo>
                  <a:cubicBezTo>
                    <a:pt x="11943" y="-6201"/>
                    <a:pt x="39238" y="-6676"/>
                    <a:pt x="49623" y="18691"/>
                  </a:cubicBezTo>
                  <a:cubicBezTo>
                    <a:pt x="57183" y="37161"/>
                    <a:pt x="56821" y="58720"/>
                    <a:pt x="48649" y="76926"/>
                  </a:cubicBezTo>
                  <a:cubicBezTo>
                    <a:pt x="47497" y="79492"/>
                    <a:pt x="46119" y="82052"/>
                    <a:pt x="44471" y="8436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14" name="Google Shape;4214;p34"/>
            <p:cNvSpPr/>
            <p:nvPr/>
          </p:nvSpPr>
          <p:spPr>
            <a:xfrm>
              <a:off x="12615304" y="6170823"/>
              <a:ext cx="142190" cy="189465"/>
            </a:xfrm>
            <a:custGeom>
              <a:rect b="b" l="l" r="r" t="t"/>
              <a:pathLst>
                <a:path extrusionOk="0" h="189465" w="142190">
                  <a:moveTo>
                    <a:pt x="137617" y="138446"/>
                  </a:moveTo>
                  <a:cubicBezTo>
                    <a:pt x="128118" y="159727"/>
                    <a:pt x="111093" y="180486"/>
                    <a:pt x="88073" y="187324"/>
                  </a:cubicBezTo>
                  <a:cubicBezTo>
                    <a:pt x="63840" y="194524"/>
                    <a:pt x="39457" y="182734"/>
                    <a:pt x="23536" y="164415"/>
                  </a:cubicBezTo>
                  <a:cubicBezTo>
                    <a:pt x="-2519" y="134118"/>
                    <a:pt x="-6935" y="87093"/>
                    <a:pt x="10258" y="51225"/>
                  </a:cubicBezTo>
                  <a:cubicBezTo>
                    <a:pt x="17341" y="28437"/>
                    <a:pt x="36529" y="8574"/>
                    <a:pt x="59063" y="2294"/>
                  </a:cubicBezTo>
                  <a:cubicBezTo>
                    <a:pt x="91735" y="-6838"/>
                    <a:pt x="128662" y="12209"/>
                    <a:pt x="141468" y="43211"/>
                  </a:cubicBezTo>
                  <a:cubicBezTo>
                    <a:pt x="142874" y="46424"/>
                    <a:pt x="142204" y="49638"/>
                    <a:pt x="139658" y="52129"/>
                  </a:cubicBezTo>
                  <a:cubicBezTo>
                    <a:pt x="124345" y="67516"/>
                    <a:pt x="106970" y="80536"/>
                    <a:pt x="87993" y="91072"/>
                  </a:cubicBezTo>
                  <a:cubicBezTo>
                    <a:pt x="100197" y="96822"/>
                    <a:pt x="112251" y="102558"/>
                    <a:pt x="124454" y="108308"/>
                  </a:cubicBezTo>
                  <a:cubicBezTo>
                    <a:pt x="130054" y="110924"/>
                    <a:pt x="136108" y="113426"/>
                    <a:pt x="138940" y="119554"/>
                  </a:cubicBezTo>
                  <a:cubicBezTo>
                    <a:pt x="141922" y="125696"/>
                    <a:pt x="140255" y="132550"/>
                    <a:pt x="137617" y="1384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15" name="Google Shape;4215;p34"/>
            <p:cNvSpPr/>
            <p:nvPr/>
          </p:nvSpPr>
          <p:spPr>
            <a:xfrm>
              <a:off x="12806602" y="6136302"/>
              <a:ext cx="63150" cy="61715"/>
            </a:xfrm>
            <a:custGeom>
              <a:rect b="b" l="l" r="r" t="t"/>
              <a:pathLst>
                <a:path extrusionOk="0" h="61715" w="63150">
                  <a:moveTo>
                    <a:pt x="56716" y="559"/>
                  </a:moveTo>
                  <a:cubicBezTo>
                    <a:pt x="55180" y="1378"/>
                    <a:pt x="53678" y="1882"/>
                    <a:pt x="52233" y="2930"/>
                  </a:cubicBezTo>
                  <a:cubicBezTo>
                    <a:pt x="50918" y="3882"/>
                    <a:pt x="49635" y="4882"/>
                    <a:pt x="48342" y="5863"/>
                  </a:cubicBezTo>
                  <a:cubicBezTo>
                    <a:pt x="45904" y="7717"/>
                    <a:pt x="43560" y="9690"/>
                    <a:pt x="41245" y="11696"/>
                  </a:cubicBezTo>
                  <a:cubicBezTo>
                    <a:pt x="36346" y="15944"/>
                    <a:pt x="31541" y="20286"/>
                    <a:pt x="26754" y="24662"/>
                  </a:cubicBezTo>
                  <a:cubicBezTo>
                    <a:pt x="22106" y="28910"/>
                    <a:pt x="17348" y="33076"/>
                    <a:pt x="12857" y="37489"/>
                  </a:cubicBezTo>
                  <a:cubicBezTo>
                    <a:pt x="8102" y="42162"/>
                    <a:pt x="2299" y="47223"/>
                    <a:pt x="259" y="53781"/>
                  </a:cubicBezTo>
                  <a:cubicBezTo>
                    <a:pt x="-989" y="57792"/>
                    <a:pt x="2440" y="62766"/>
                    <a:pt x="6987" y="61520"/>
                  </a:cubicBezTo>
                  <a:cubicBezTo>
                    <a:pt x="13540" y="59725"/>
                    <a:pt x="18460" y="54837"/>
                    <a:pt x="23290" y="50317"/>
                  </a:cubicBezTo>
                  <a:cubicBezTo>
                    <a:pt x="28029" y="45879"/>
                    <a:pt x="32485" y="41116"/>
                    <a:pt x="37029" y="36484"/>
                  </a:cubicBezTo>
                  <a:cubicBezTo>
                    <a:pt x="41461" y="31964"/>
                    <a:pt x="45867" y="27433"/>
                    <a:pt x="50182" y="22800"/>
                  </a:cubicBezTo>
                  <a:cubicBezTo>
                    <a:pt x="52414" y="20403"/>
                    <a:pt x="54636" y="17981"/>
                    <a:pt x="56756" y="15483"/>
                  </a:cubicBezTo>
                  <a:cubicBezTo>
                    <a:pt x="57785" y="14267"/>
                    <a:pt x="58774" y="13011"/>
                    <a:pt x="59777" y="11773"/>
                  </a:cubicBezTo>
                  <a:cubicBezTo>
                    <a:pt x="60988" y="10280"/>
                    <a:pt x="61585" y="8829"/>
                    <a:pt x="62513" y="7229"/>
                  </a:cubicBezTo>
                  <a:cubicBezTo>
                    <a:pt x="64666" y="3506"/>
                    <a:pt x="61017" y="-1729"/>
                    <a:pt x="56716" y="55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16" name="Google Shape;4216;p34"/>
            <p:cNvSpPr/>
            <p:nvPr/>
          </p:nvSpPr>
          <p:spPr>
            <a:xfrm>
              <a:off x="12819443" y="6253250"/>
              <a:ext cx="66385" cy="13258"/>
            </a:xfrm>
            <a:custGeom>
              <a:rect b="b" l="l" r="r" t="t"/>
              <a:pathLst>
                <a:path extrusionOk="0" h="13258" w="66385">
                  <a:moveTo>
                    <a:pt x="62602" y="2516"/>
                  </a:moveTo>
                  <a:cubicBezTo>
                    <a:pt x="57751" y="2426"/>
                    <a:pt x="52974" y="1722"/>
                    <a:pt x="48137" y="1396"/>
                  </a:cubicBezTo>
                  <a:cubicBezTo>
                    <a:pt x="43126" y="1060"/>
                    <a:pt x="38109" y="772"/>
                    <a:pt x="33091" y="591"/>
                  </a:cubicBezTo>
                  <a:cubicBezTo>
                    <a:pt x="28256" y="415"/>
                    <a:pt x="23421" y="207"/>
                    <a:pt x="18586" y="63"/>
                  </a:cubicBezTo>
                  <a:cubicBezTo>
                    <a:pt x="13127" y="-97"/>
                    <a:pt x="8060" y="-92"/>
                    <a:pt x="2907" y="1842"/>
                  </a:cubicBezTo>
                  <a:cubicBezTo>
                    <a:pt x="-1605" y="3532"/>
                    <a:pt x="-440" y="10122"/>
                    <a:pt x="3497" y="11624"/>
                  </a:cubicBezTo>
                  <a:cubicBezTo>
                    <a:pt x="8286" y="13450"/>
                    <a:pt x="13172" y="13328"/>
                    <a:pt x="18228" y="13186"/>
                  </a:cubicBezTo>
                  <a:cubicBezTo>
                    <a:pt x="23087" y="13050"/>
                    <a:pt x="27946" y="12874"/>
                    <a:pt x="32802" y="12720"/>
                  </a:cubicBezTo>
                  <a:cubicBezTo>
                    <a:pt x="37669" y="12565"/>
                    <a:pt x="42534" y="12272"/>
                    <a:pt x="47395" y="11994"/>
                  </a:cubicBezTo>
                  <a:cubicBezTo>
                    <a:pt x="52278" y="11714"/>
                    <a:pt x="57121" y="11007"/>
                    <a:pt x="62012" y="10933"/>
                  </a:cubicBezTo>
                  <a:cubicBezTo>
                    <a:pt x="67367" y="10853"/>
                    <a:pt x="68085" y="2620"/>
                    <a:pt x="62602" y="251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17" name="Google Shape;4217;p34"/>
            <p:cNvSpPr/>
            <p:nvPr/>
          </p:nvSpPr>
          <p:spPr>
            <a:xfrm>
              <a:off x="12805679" y="6326106"/>
              <a:ext cx="66440" cy="80947"/>
            </a:xfrm>
            <a:custGeom>
              <a:rect b="b" l="l" r="r" t="t"/>
              <a:pathLst>
                <a:path extrusionOk="0" h="80947" w="66440">
                  <a:moveTo>
                    <a:pt x="65858" y="74531"/>
                  </a:moveTo>
                  <a:cubicBezTo>
                    <a:pt x="63818" y="71147"/>
                    <a:pt x="61951" y="67851"/>
                    <a:pt x="59506" y="64664"/>
                  </a:cubicBezTo>
                  <a:cubicBezTo>
                    <a:pt x="57124" y="61560"/>
                    <a:pt x="54748" y="58455"/>
                    <a:pt x="52337" y="55372"/>
                  </a:cubicBezTo>
                  <a:cubicBezTo>
                    <a:pt x="47393" y="49052"/>
                    <a:pt x="42443" y="42729"/>
                    <a:pt x="37646" y="36297"/>
                  </a:cubicBezTo>
                  <a:cubicBezTo>
                    <a:pt x="32973" y="30030"/>
                    <a:pt x="28282" y="23781"/>
                    <a:pt x="23781" y="17389"/>
                  </a:cubicBezTo>
                  <a:cubicBezTo>
                    <a:pt x="21535" y="14197"/>
                    <a:pt x="19370" y="10943"/>
                    <a:pt x="17042" y="7810"/>
                  </a:cubicBezTo>
                  <a:cubicBezTo>
                    <a:pt x="14463" y="4343"/>
                    <a:pt x="11313" y="86"/>
                    <a:pt x="6580" y="1"/>
                  </a:cubicBezTo>
                  <a:cubicBezTo>
                    <a:pt x="3857" y="-47"/>
                    <a:pt x="1593" y="1415"/>
                    <a:pt x="579" y="3940"/>
                  </a:cubicBezTo>
                  <a:cubicBezTo>
                    <a:pt x="-1197" y="8356"/>
                    <a:pt x="1465" y="12943"/>
                    <a:pt x="3795" y="16623"/>
                  </a:cubicBezTo>
                  <a:cubicBezTo>
                    <a:pt x="6033" y="20160"/>
                    <a:pt x="8457" y="23557"/>
                    <a:pt x="10916" y="26941"/>
                  </a:cubicBezTo>
                  <a:cubicBezTo>
                    <a:pt x="15623" y="33414"/>
                    <a:pt x="20421" y="39846"/>
                    <a:pt x="25511" y="46025"/>
                  </a:cubicBezTo>
                  <a:cubicBezTo>
                    <a:pt x="30477" y="52052"/>
                    <a:pt x="35544" y="57989"/>
                    <a:pt x="40888" y="63685"/>
                  </a:cubicBezTo>
                  <a:cubicBezTo>
                    <a:pt x="43710" y="66696"/>
                    <a:pt x="46598" y="69616"/>
                    <a:pt x="49577" y="72472"/>
                  </a:cubicBezTo>
                  <a:cubicBezTo>
                    <a:pt x="50988" y="73824"/>
                    <a:pt x="52422" y="75144"/>
                    <a:pt x="53903" y="76422"/>
                  </a:cubicBezTo>
                  <a:cubicBezTo>
                    <a:pt x="55663" y="77939"/>
                    <a:pt x="57441" y="78897"/>
                    <a:pt x="59314" y="80214"/>
                  </a:cubicBezTo>
                  <a:cubicBezTo>
                    <a:pt x="62818" y="82678"/>
                    <a:pt x="68229" y="78465"/>
                    <a:pt x="65858" y="7453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218" name="Google Shape;4218;p34"/>
          <p:cNvGrpSpPr/>
          <p:nvPr/>
        </p:nvGrpSpPr>
        <p:grpSpPr>
          <a:xfrm>
            <a:off x="5050602" y="2958552"/>
            <a:ext cx="461944" cy="560036"/>
            <a:chOff x="10101204" y="5917103"/>
            <a:chExt cx="923889" cy="1120071"/>
          </a:xfrm>
        </p:grpSpPr>
        <p:sp>
          <p:nvSpPr>
            <p:cNvPr id="4219" name="Google Shape;4219;p34"/>
            <p:cNvSpPr/>
            <p:nvPr/>
          </p:nvSpPr>
          <p:spPr>
            <a:xfrm>
              <a:off x="10337894" y="5917103"/>
              <a:ext cx="687199" cy="1114168"/>
            </a:xfrm>
            <a:custGeom>
              <a:rect b="b" l="l" r="r" t="t"/>
              <a:pathLst>
                <a:path extrusionOk="0" h="1114168" w="687199">
                  <a:moveTo>
                    <a:pt x="122358" y="1103973"/>
                  </a:moveTo>
                  <a:cubicBezTo>
                    <a:pt x="81783" y="1095846"/>
                    <a:pt x="41091" y="1082448"/>
                    <a:pt x="7350" y="1057891"/>
                  </a:cubicBezTo>
                  <a:cubicBezTo>
                    <a:pt x="4860" y="1056057"/>
                    <a:pt x="2400" y="1054134"/>
                    <a:pt x="0" y="1052168"/>
                  </a:cubicBezTo>
                  <a:cubicBezTo>
                    <a:pt x="4594" y="1044845"/>
                    <a:pt x="6575" y="1034690"/>
                    <a:pt x="6591" y="1021343"/>
                  </a:cubicBezTo>
                  <a:cubicBezTo>
                    <a:pt x="7374" y="936471"/>
                    <a:pt x="8086" y="851463"/>
                    <a:pt x="11907" y="766613"/>
                  </a:cubicBezTo>
                  <a:cubicBezTo>
                    <a:pt x="15559" y="698334"/>
                    <a:pt x="20157" y="630128"/>
                    <a:pt x="21252" y="561744"/>
                  </a:cubicBezTo>
                  <a:cubicBezTo>
                    <a:pt x="20802" y="536358"/>
                    <a:pt x="22707" y="510962"/>
                    <a:pt x="22290" y="485581"/>
                  </a:cubicBezTo>
                  <a:cubicBezTo>
                    <a:pt x="22143" y="480834"/>
                    <a:pt x="21115" y="476713"/>
                    <a:pt x="19409" y="473189"/>
                  </a:cubicBezTo>
                  <a:cubicBezTo>
                    <a:pt x="33132" y="458455"/>
                    <a:pt x="50014" y="444741"/>
                    <a:pt x="70733" y="432116"/>
                  </a:cubicBezTo>
                  <a:cubicBezTo>
                    <a:pt x="73591" y="429542"/>
                    <a:pt x="76493" y="427049"/>
                    <a:pt x="79477" y="424618"/>
                  </a:cubicBezTo>
                  <a:cubicBezTo>
                    <a:pt x="96779" y="409636"/>
                    <a:pt x="118112" y="396496"/>
                    <a:pt x="125564" y="373628"/>
                  </a:cubicBezTo>
                  <a:cubicBezTo>
                    <a:pt x="143872" y="317387"/>
                    <a:pt x="132352" y="257020"/>
                    <a:pt x="130279" y="199140"/>
                  </a:cubicBezTo>
                  <a:cubicBezTo>
                    <a:pt x="127442" y="146991"/>
                    <a:pt x="117332" y="67825"/>
                    <a:pt x="154778" y="26701"/>
                  </a:cubicBezTo>
                  <a:cubicBezTo>
                    <a:pt x="232207" y="-49144"/>
                    <a:pt x="342425" y="52529"/>
                    <a:pt x="363674" y="133300"/>
                  </a:cubicBezTo>
                  <a:cubicBezTo>
                    <a:pt x="384650" y="209036"/>
                    <a:pt x="384196" y="288427"/>
                    <a:pt x="377498" y="366155"/>
                  </a:cubicBezTo>
                  <a:cubicBezTo>
                    <a:pt x="375396" y="384988"/>
                    <a:pt x="373867" y="403877"/>
                    <a:pt x="371731" y="422685"/>
                  </a:cubicBezTo>
                  <a:cubicBezTo>
                    <a:pt x="372508" y="415846"/>
                    <a:pt x="400332" y="399056"/>
                    <a:pt x="406674" y="395664"/>
                  </a:cubicBezTo>
                  <a:cubicBezTo>
                    <a:pt x="441161" y="377221"/>
                    <a:pt x="496946" y="379542"/>
                    <a:pt x="534414" y="385561"/>
                  </a:cubicBezTo>
                  <a:cubicBezTo>
                    <a:pt x="577426" y="392470"/>
                    <a:pt x="640858" y="411233"/>
                    <a:pt x="663829" y="451305"/>
                  </a:cubicBezTo>
                  <a:cubicBezTo>
                    <a:pt x="687820" y="493160"/>
                    <a:pt x="692090" y="543610"/>
                    <a:pt x="674841" y="588977"/>
                  </a:cubicBezTo>
                  <a:cubicBezTo>
                    <a:pt x="673773" y="591786"/>
                    <a:pt x="681608" y="606804"/>
                    <a:pt x="682698" y="610724"/>
                  </a:cubicBezTo>
                  <a:cubicBezTo>
                    <a:pt x="684991" y="618968"/>
                    <a:pt x="686533" y="627429"/>
                    <a:pt x="687026" y="635977"/>
                  </a:cubicBezTo>
                  <a:cubicBezTo>
                    <a:pt x="687986" y="652619"/>
                    <a:pt x="684895" y="669557"/>
                    <a:pt x="679367" y="685222"/>
                  </a:cubicBezTo>
                  <a:cubicBezTo>
                    <a:pt x="675062" y="697424"/>
                    <a:pt x="670746" y="709944"/>
                    <a:pt x="664827" y="721497"/>
                  </a:cubicBezTo>
                  <a:cubicBezTo>
                    <a:pt x="663287" y="724501"/>
                    <a:pt x="643128" y="755981"/>
                    <a:pt x="640386" y="753481"/>
                  </a:cubicBezTo>
                  <a:cubicBezTo>
                    <a:pt x="647200" y="759695"/>
                    <a:pt x="652418" y="767977"/>
                    <a:pt x="655765" y="776447"/>
                  </a:cubicBezTo>
                  <a:cubicBezTo>
                    <a:pt x="676529" y="830726"/>
                    <a:pt x="653795" y="910488"/>
                    <a:pt x="599443" y="936597"/>
                  </a:cubicBezTo>
                  <a:cubicBezTo>
                    <a:pt x="592709" y="939832"/>
                    <a:pt x="591440" y="938573"/>
                    <a:pt x="594318" y="945849"/>
                  </a:cubicBezTo>
                  <a:cubicBezTo>
                    <a:pt x="600726" y="962038"/>
                    <a:pt x="599857" y="980692"/>
                    <a:pt x="594193" y="996957"/>
                  </a:cubicBezTo>
                  <a:cubicBezTo>
                    <a:pt x="588471" y="1013389"/>
                    <a:pt x="582357" y="1029961"/>
                    <a:pt x="573239" y="1044878"/>
                  </a:cubicBezTo>
                  <a:cubicBezTo>
                    <a:pt x="558684" y="1068695"/>
                    <a:pt x="536107" y="1088326"/>
                    <a:pt x="508126" y="1093574"/>
                  </a:cubicBezTo>
                  <a:cubicBezTo>
                    <a:pt x="476818" y="1099448"/>
                    <a:pt x="444326" y="1092934"/>
                    <a:pt x="413722" y="1086104"/>
                  </a:cubicBezTo>
                  <a:cubicBezTo>
                    <a:pt x="413352" y="1086018"/>
                    <a:pt x="413001" y="1085935"/>
                    <a:pt x="412634" y="1085850"/>
                  </a:cubicBezTo>
                  <a:cubicBezTo>
                    <a:pt x="397610" y="1096334"/>
                    <a:pt x="376276" y="1099132"/>
                    <a:pt x="359313" y="1103906"/>
                  </a:cubicBezTo>
                  <a:cubicBezTo>
                    <a:pt x="313416" y="1114598"/>
                    <a:pt x="266219" y="1115570"/>
                    <a:pt x="219393" y="1112934"/>
                  </a:cubicBezTo>
                  <a:cubicBezTo>
                    <a:pt x="194217" y="1111903"/>
                    <a:pt x="168976" y="1110779"/>
                    <a:pt x="144011" y="1107461"/>
                  </a:cubicBezTo>
                  <a:cubicBezTo>
                    <a:pt x="136768" y="1106504"/>
                    <a:pt x="129549" y="1105355"/>
                    <a:pt x="122358" y="110397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20" name="Google Shape;4220;p34"/>
            <p:cNvSpPr/>
            <p:nvPr/>
          </p:nvSpPr>
          <p:spPr>
            <a:xfrm>
              <a:off x="10101204" y="6372572"/>
              <a:ext cx="259037" cy="615895"/>
            </a:xfrm>
            <a:custGeom>
              <a:rect b="b" l="l" r="r" t="t"/>
              <a:pathLst>
                <a:path extrusionOk="0" h="615895" w="259037">
                  <a:moveTo>
                    <a:pt x="59865" y="610012"/>
                  </a:moveTo>
                  <a:cubicBezTo>
                    <a:pt x="35880" y="605357"/>
                    <a:pt x="1358" y="596367"/>
                    <a:pt x="879" y="566558"/>
                  </a:cubicBezTo>
                  <a:cubicBezTo>
                    <a:pt x="-773" y="544492"/>
                    <a:pt x="180" y="522319"/>
                    <a:pt x="1477" y="500265"/>
                  </a:cubicBezTo>
                  <a:cubicBezTo>
                    <a:pt x="3923" y="438458"/>
                    <a:pt x="6733" y="376659"/>
                    <a:pt x="11640" y="314997"/>
                  </a:cubicBezTo>
                  <a:cubicBezTo>
                    <a:pt x="16102" y="250703"/>
                    <a:pt x="19392" y="186362"/>
                    <a:pt x="21027" y="121944"/>
                  </a:cubicBezTo>
                  <a:cubicBezTo>
                    <a:pt x="21817" y="95130"/>
                    <a:pt x="22390" y="67890"/>
                    <a:pt x="30187" y="42025"/>
                  </a:cubicBezTo>
                  <a:cubicBezTo>
                    <a:pt x="34327" y="27487"/>
                    <a:pt x="42442" y="12025"/>
                    <a:pt x="58184" y="7995"/>
                  </a:cubicBezTo>
                  <a:cubicBezTo>
                    <a:pt x="78457" y="3517"/>
                    <a:pt x="99474" y="3793"/>
                    <a:pt x="120119" y="3457"/>
                  </a:cubicBezTo>
                  <a:cubicBezTo>
                    <a:pt x="147777" y="2115"/>
                    <a:pt x="175485" y="256"/>
                    <a:pt x="203119" y="2514"/>
                  </a:cubicBezTo>
                  <a:cubicBezTo>
                    <a:pt x="221727" y="-3055"/>
                    <a:pt x="247509" y="45"/>
                    <a:pt x="256097" y="17724"/>
                  </a:cubicBezTo>
                  <a:cubicBezTo>
                    <a:pt x="257800" y="21248"/>
                    <a:pt x="258830" y="25370"/>
                    <a:pt x="258978" y="30117"/>
                  </a:cubicBezTo>
                  <a:cubicBezTo>
                    <a:pt x="259392" y="55495"/>
                    <a:pt x="257487" y="80894"/>
                    <a:pt x="257939" y="106279"/>
                  </a:cubicBezTo>
                  <a:cubicBezTo>
                    <a:pt x="256847" y="174661"/>
                    <a:pt x="252246" y="242869"/>
                    <a:pt x="248595" y="311149"/>
                  </a:cubicBezTo>
                  <a:cubicBezTo>
                    <a:pt x="244774" y="395998"/>
                    <a:pt x="244062" y="481007"/>
                    <a:pt x="243278" y="565879"/>
                  </a:cubicBezTo>
                  <a:cubicBezTo>
                    <a:pt x="243263" y="579228"/>
                    <a:pt x="241281" y="589380"/>
                    <a:pt x="236688" y="596703"/>
                  </a:cubicBezTo>
                  <a:cubicBezTo>
                    <a:pt x="229934" y="607489"/>
                    <a:pt x="217547" y="612165"/>
                    <a:pt x="197415" y="611898"/>
                  </a:cubicBezTo>
                  <a:cubicBezTo>
                    <a:pt x="157795" y="615296"/>
                    <a:pt x="117593" y="618305"/>
                    <a:pt x="78072" y="613054"/>
                  </a:cubicBezTo>
                  <a:cubicBezTo>
                    <a:pt x="71983" y="612245"/>
                    <a:pt x="65918" y="611242"/>
                    <a:pt x="59865" y="61001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21" name="Google Shape;4221;p34"/>
            <p:cNvSpPr/>
            <p:nvPr/>
          </p:nvSpPr>
          <p:spPr>
            <a:xfrm>
              <a:off x="10726880" y="6671869"/>
              <a:ext cx="218893" cy="20801"/>
            </a:xfrm>
            <a:custGeom>
              <a:rect b="b" l="l" r="r" t="t"/>
              <a:pathLst>
                <a:path extrusionOk="0" h="20801" w="218893">
                  <a:moveTo>
                    <a:pt x="89131" y="49"/>
                  </a:moveTo>
                  <a:cubicBezTo>
                    <a:pt x="130533" y="-372"/>
                    <a:pt x="171972" y="1930"/>
                    <a:pt x="213027" y="7132"/>
                  </a:cubicBezTo>
                  <a:cubicBezTo>
                    <a:pt x="221814" y="8299"/>
                    <a:pt x="220300" y="21758"/>
                    <a:pt x="211346" y="20748"/>
                  </a:cubicBezTo>
                  <a:cubicBezTo>
                    <a:pt x="142845" y="12022"/>
                    <a:pt x="72668" y="10595"/>
                    <a:pt x="4494" y="19865"/>
                  </a:cubicBezTo>
                  <a:cubicBezTo>
                    <a:pt x="-22641" y="2674"/>
                    <a:pt x="81660" y="143"/>
                    <a:pt x="89131" y="49"/>
                  </a:cubicBezTo>
                  <a:close/>
                </a:path>
              </a:pathLst>
            </a:custGeom>
            <a:solidFill>
              <a:srgbClr val="457B9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22" name="Google Shape;4222;p34"/>
            <p:cNvSpPr/>
            <p:nvPr/>
          </p:nvSpPr>
          <p:spPr>
            <a:xfrm>
              <a:off x="10700467" y="6469154"/>
              <a:ext cx="267955" cy="31512"/>
            </a:xfrm>
            <a:custGeom>
              <a:rect b="b" l="l" r="r" t="t"/>
              <a:pathLst>
                <a:path extrusionOk="0" h="31512" w="267955">
                  <a:moveTo>
                    <a:pt x="206" y="17442"/>
                  </a:moveTo>
                  <a:cubicBezTo>
                    <a:pt x="-3107" y="6259"/>
                    <a:pt x="34534" y="5809"/>
                    <a:pt x="42152" y="3925"/>
                  </a:cubicBezTo>
                  <a:cubicBezTo>
                    <a:pt x="115924" y="-3333"/>
                    <a:pt x="192016" y="-1608"/>
                    <a:pt x="263790" y="18347"/>
                  </a:cubicBezTo>
                  <a:cubicBezTo>
                    <a:pt x="271475" y="21270"/>
                    <a:pt x="267629" y="33477"/>
                    <a:pt x="259543" y="31241"/>
                  </a:cubicBezTo>
                  <a:cubicBezTo>
                    <a:pt x="197841" y="14111"/>
                    <a:pt x="132905" y="11131"/>
                    <a:pt x="69237" y="14263"/>
                  </a:cubicBezTo>
                  <a:cubicBezTo>
                    <a:pt x="49503" y="15643"/>
                    <a:pt x="29729" y="17054"/>
                    <a:pt x="10179" y="20182"/>
                  </a:cubicBezTo>
                  <a:cubicBezTo>
                    <a:pt x="8393" y="20856"/>
                    <a:pt x="6264" y="21340"/>
                    <a:pt x="4408" y="21093"/>
                  </a:cubicBezTo>
                  <a:cubicBezTo>
                    <a:pt x="2503" y="20838"/>
                    <a:pt x="882" y="19814"/>
                    <a:pt x="206" y="1744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23" name="Google Shape;4223;p34"/>
            <p:cNvSpPr/>
            <p:nvPr/>
          </p:nvSpPr>
          <p:spPr>
            <a:xfrm>
              <a:off x="10694396" y="6835137"/>
              <a:ext cx="209763" cy="22105"/>
            </a:xfrm>
            <a:custGeom>
              <a:rect b="b" l="l" r="r" t="t"/>
              <a:pathLst>
                <a:path extrusionOk="0" h="22105" w="209763">
                  <a:moveTo>
                    <a:pt x="1824" y="19356"/>
                  </a:moveTo>
                  <a:cubicBezTo>
                    <a:pt x="-6616" y="7799"/>
                    <a:pt x="16595" y="7226"/>
                    <a:pt x="23313" y="5855"/>
                  </a:cubicBezTo>
                  <a:cubicBezTo>
                    <a:pt x="60401" y="169"/>
                    <a:pt x="97983" y="-796"/>
                    <a:pt x="135443" y="523"/>
                  </a:cubicBezTo>
                  <a:cubicBezTo>
                    <a:pt x="158555" y="1784"/>
                    <a:pt x="181722" y="4139"/>
                    <a:pt x="204429" y="8877"/>
                  </a:cubicBezTo>
                  <a:cubicBezTo>
                    <a:pt x="207982" y="9656"/>
                    <a:pt x="210377" y="13164"/>
                    <a:pt x="209625" y="16778"/>
                  </a:cubicBezTo>
                  <a:cubicBezTo>
                    <a:pt x="208886" y="20429"/>
                    <a:pt x="205318" y="22636"/>
                    <a:pt x="201727" y="21995"/>
                  </a:cubicBezTo>
                  <a:cubicBezTo>
                    <a:pt x="152965" y="12815"/>
                    <a:pt x="103020" y="11430"/>
                    <a:pt x="53615" y="14990"/>
                  </a:cubicBezTo>
                  <a:cubicBezTo>
                    <a:pt x="38240" y="16533"/>
                    <a:pt x="22708" y="17620"/>
                    <a:pt x="7439" y="20138"/>
                  </a:cubicBezTo>
                  <a:cubicBezTo>
                    <a:pt x="6534" y="20555"/>
                    <a:pt x="5538" y="20689"/>
                    <a:pt x="4573" y="20561"/>
                  </a:cubicBezTo>
                  <a:cubicBezTo>
                    <a:pt x="3584" y="20431"/>
                    <a:pt x="2625" y="20021"/>
                    <a:pt x="1824" y="1935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24" name="Google Shape;4224;p34"/>
            <p:cNvSpPr/>
            <p:nvPr/>
          </p:nvSpPr>
          <p:spPr>
            <a:xfrm>
              <a:off x="10644762" y="6867569"/>
              <a:ext cx="75947" cy="129828"/>
            </a:xfrm>
            <a:custGeom>
              <a:rect b="b" l="l" r="r" t="t"/>
              <a:pathLst>
                <a:path extrusionOk="0" h="129828" w="75947">
                  <a:moveTo>
                    <a:pt x="67751" y="129701"/>
                  </a:moveTo>
                  <a:cubicBezTo>
                    <a:pt x="29535" y="120022"/>
                    <a:pt x="-3264" y="82221"/>
                    <a:pt x="260" y="41623"/>
                  </a:cubicBezTo>
                  <a:cubicBezTo>
                    <a:pt x="873" y="29368"/>
                    <a:pt x="3190" y="16417"/>
                    <a:pt x="11395" y="6836"/>
                  </a:cubicBezTo>
                  <a:cubicBezTo>
                    <a:pt x="14352" y="3517"/>
                    <a:pt x="18127" y="-2285"/>
                    <a:pt x="23110" y="949"/>
                  </a:cubicBezTo>
                  <a:cubicBezTo>
                    <a:pt x="29103" y="5042"/>
                    <a:pt x="22335" y="11697"/>
                    <a:pt x="20142" y="15409"/>
                  </a:cubicBezTo>
                  <a:cubicBezTo>
                    <a:pt x="12239" y="29395"/>
                    <a:pt x="12188" y="47793"/>
                    <a:pt x="15364" y="62997"/>
                  </a:cubicBezTo>
                  <a:cubicBezTo>
                    <a:pt x="20950" y="81744"/>
                    <a:pt x="34776" y="97875"/>
                    <a:pt x="51060" y="108173"/>
                  </a:cubicBezTo>
                  <a:cubicBezTo>
                    <a:pt x="57133" y="111516"/>
                    <a:pt x="63567" y="114184"/>
                    <a:pt x="70169" y="116274"/>
                  </a:cubicBezTo>
                  <a:cubicBezTo>
                    <a:pt x="73896" y="117114"/>
                    <a:pt x="76616" y="120483"/>
                    <a:pt x="75803" y="124414"/>
                  </a:cubicBezTo>
                  <a:cubicBezTo>
                    <a:pt x="75087" y="127967"/>
                    <a:pt x="71653" y="130232"/>
                    <a:pt x="68152" y="129768"/>
                  </a:cubicBezTo>
                  <a:cubicBezTo>
                    <a:pt x="68017" y="129748"/>
                    <a:pt x="67883" y="129726"/>
                    <a:pt x="67751" y="129701"/>
                  </a:cubicBezTo>
                  <a:close/>
                </a:path>
              </a:pathLst>
            </a:custGeom>
            <a:solidFill>
              <a:srgbClr val="457B9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25" name="Google Shape;4225;p34"/>
            <p:cNvSpPr/>
            <p:nvPr/>
          </p:nvSpPr>
          <p:spPr>
            <a:xfrm>
              <a:off x="10654018" y="6690071"/>
              <a:ext cx="53784" cy="157610"/>
            </a:xfrm>
            <a:custGeom>
              <a:rect b="b" l="l" r="r" t="t"/>
              <a:pathLst>
                <a:path extrusionOk="0" h="157610" w="53784">
                  <a:moveTo>
                    <a:pt x="18244" y="155316"/>
                  </a:moveTo>
                  <a:cubicBezTo>
                    <a:pt x="-9207" y="112955"/>
                    <a:pt x="-5938" y="50007"/>
                    <a:pt x="29804" y="13255"/>
                  </a:cubicBezTo>
                  <a:cubicBezTo>
                    <a:pt x="34816" y="8090"/>
                    <a:pt x="39822" y="785"/>
                    <a:pt x="47510" y="12"/>
                  </a:cubicBezTo>
                  <a:cubicBezTo>
                    <a:pt x="53932" y="-367"/>
                    <a:pt x="56231" y="8488"/>
                    <a:pt x="50550" y="11212"/>
                  </a:cubicBezTo>
                  <a:cubicBezTo>
                    <a:pt x="13990" y="39649"/>
                    <a:pt x="5414" y="92545"/>
                    <a:pt x="22114" y="134200"/>
                  </a:cubicBezTo>
                  <a:cubicBezTo>
                    <a:pt x="24120" y="138997"/>
                    <a:pt x="26690" y="143504"/>
                    <a:pt x="29141" y="148087"/>
                  </a:cubicBezTo>
                  <a:cubicBezTo>
                    <a:pt x="31850" y="153154"/>
                    <a:pt x="26746" y="158177"/>
                    <a:pt x="22094" y="157558"/>
                  </a:cubicBezTo>
                  <a:cubicBezTo>
                    <a:pt x="20695" y="157372"/>
                    <a:pt x="19336" y="156676"/>
                    <a:pt x="18244" y="15531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26" name="Google Shape;4226;p34"/>
            <p:cNvSpPr/>
            <p:nvPr/>
          </p:nvSpPr>
          <p:spPr>
            <a:xfrm>
              <a:off x="10657973" y="6497820"/>
              <a:ext cx="37618" cy="181001"/>
            </a:xfrm>
            <a:custGeom>
              <a:rect b="b" l="l" r="r" t="t"/>
              <a:pathLst>
                <a:path extrusionOk="0" h="181001" w="37618">
                  <a:moveTo>
                    <a:pt x="24844" y="177227"/>
                  </a:moveTo>
                  <a:cubicBezTo>
                    <a:pt x="-920" y="130762"/>
                    <a:pt x="-11608" y="62481"/>
                    <a:pt x="17231" y="15283"/>
                  </a:cubicBezTo>
                  <a:cubicBezTo>
                    <a:pt x="20157" y="10420"/>
                    <a:pt x="23996" y="6184"/>
                    <a:pt x="27647" y="1867"/>
                  </a:cubicBezTo>
                  <a:cubicBezTo>
                    <a:pt x="28784" y="389"/>
                    <a:pt x="31010" y="-277"/>
                    <a:pt x="32805" y="106"/>
                  </a:cubicBezTo>
                  <a:cubicBezTo>
                    <a:pt x="40717" y="2282"/>
                    <a:pt x="36071" y="10413"/>
                    <a:pt x="32451" y="14497"/>
                  </a:cubicBezTo>
                  <a:cubicBezTo>
                    <a:pt x="5366" y="53666"/>
                    <a:pt x="11207" y="106775"/>
                    <a:pt x="26555" y="149340"/>
                  </a:cubicBezTo>
                  <a:cubicBezTo>
                    <a:pt x="29653" y="156817"/>
                    <a:pt x="33369" y="164013"/>
                    <a:pt x="36949" y="171282"/>
                  </a:cubicBezTo>
                  <a:cubicBezTo>
                    <a:pt x="38558" y="174575"/>
                    <a:pt x="37161" y="178683"/>
                    <a:pt x="33868" y="180310"/>
                  </a:cubicBezTo>
                  <a:cubicBezTo>
                    <a:pt x="32646" y="180919"/>
                    <a:pt x="31352" y="181109"/>
                    <a:pt x="30119" y="180946"/>
                  </a:cubicBezTo>
                  <a:cubicBezTo>
                    <a:pt x="27963" y="180659"/>
                    <a:pt x="25984" y="179302"/>
                    <a:pt x="24844" y="17722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27" name="Google Shape;4227;p34"/>
            <p:cNvSpPr/>
            <p:nvPr/>
          </p:nvSpPr>
          <p:spPr>
            <a:xfrm>
              <a:off x="10680407" y="6314112"/>
              <a:ext cx="68457" cy="153930"/>
            </a:xfrm>
            <a:custGeom>
              <a:rect b="b" l="l" r="r" t="t"/>
              <a:pathLst>
                <a:path extrusionOk="0" h="153930" w="68457">
                  <a:moveTo>
                    <a:pt x="7859" y="150185"/>
                  </a:moveTo>
                  <a:cubicBezTo>
                    <a:pt x="-14725" y="101969"/>
                    <a:pt x="13908" y="24005"/>
                    <a:pt x="61298" y="305"/>
                  </a:cubicBezTo>
                  <a:cubicBezTo>
                    <a:pt x="63794" y="-632"/>
                    <a:pt x="66698" y="679"/>
                    <a:pt x="67853" y="3024"/>
                  </a:cubicBezTo>
                  <a:cubicBezTo>
                    <a:pt x="70349" y="8228"/>
                    <a:pt x="64528" y="10607"/>
                    <a:pt x="61146" y="13056"/>
                  </a:cubicBezTo>
                  <a:cubicBezTo>
                    <a:pt x="28011" y="39012"/>
                    <a:pt x="11971" y="81987"/>
                    <a:pt x="13827" y="123371"/>
                  </a:cubicBezTo>
                  <a:cubicBezTo>
                    <a:pt x="15473" y="130746"/>
                    <a:pt x="17248" y="138100"/>
                    <a:pt x="20407" y="144986"/>
                  </a:cubicBezTo>
                  <a:cubicBezTo>
                    <a:pt x="22193" y="150472"/>
                    <a:pt x="17326" y="154462"/>
                    <a:pt x="12878" y="153873"/>
                  </a:cubicBezTo>
                  <a:cubicBezTo>
                    <a:pt x="10924" y="153615"/>
                    <a:pt x="9052" y="152473"/>
                    <a:pt x="7859" y="15018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28" name="Google Shape;4228;p34"/>
            <p:cNvSpPr/>
            <p:nvPr/>
          </p:nvSpPr>
          <p:spPr>
            <a:xfrm>
              <a:off x="10594098" y="5928064"/>
              <a:ext cx="130323" cy="318828"/>
            </a:xfrm>
            <a:custGeom>
              <a:rect b="b" l="l" r="r" t="t"/>
              <a:pathLst>
                <a:path extrusionOk="0" h="318828" w="130323">
                  <a:moveTo>
                    <a:pt x="117244" y="313406"/>
                  </a:moveTo>
                  <a:cubicBezTo>
                    <a:pt x="118460" y="212867"/>
                    <a:pt x="111224" y="97999"/>
                    <a:pt x="30145" y="27191"/>
                  </a:cubicBezTo>
                  <a:cubicBezTo>
                    <a:pt x="21674" y="19816"/>
                    <a:pt x="12291" y="13714"/>
                    <a:pt x="2334" y="8551"/>
                  </a:cubicBezTo>
                  <a:cubicBezTo>
                    <a:pt x="348" y="7417"/>
                    <a:pt x="-532" y="4908"/>
                    <a:pt x="330" y="2778"/>
                  </a:cubicBezTo>
                  <a:cubicBezTo>
                    <a:pt x="2231" y="-1445"/>
                    <a:pt x="6361" y="29"/>
                    <a:pt x="9717" y="1472"/>
                  </a:cubicBezTo>
                  <a:cubicBezTo>
                    <a:pt x="37658" y="12594"/>
                    <a:pt x="59711" y="36158"/>
                    <a:pt x="76816" y="60314"/>
                  </a:cubicBezTo>
                  <a:cubicBezTo>
                    <a:pt x="117231" y="117802"/>
                    <a:pt x="128088" y="189294"/>
                    <a:pt x="129910" y="258084"/>
                  </a:cubicBezTo>
                  <a:cubicBezTo>
                    <a:pt x="130327" y="276489"/>
                    <a:pt x="130553" y="294979"/>
                    <a:pt x="129978" y="313362"/>
                  </a:cubicBezTo>
                  <a:cubicBezTo>
                    <a:pt x="129577" y="317374"/>
                    <a:pt x="125888" y="319204"/>
                    <a:pt x="122579" y="318765"/>
                  </a:cubicBezTo>
                  <a:cubicBezTo>
                    <a:pt x="119957" y="318415"/>
                    <a:pt x="117573" y="316646"/>
                    <a:pt x="117244" y="31340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29" name="Google Shape;4229;p34"/>
            <p:cNvSpPr/>
            <p:nvPr/>
          </p:nvSpPr>
          <p:spPr>
            <a:xfrm>
              <a:off x="10798793" y="6888882"/>
              <a:ext cx="14842" cy="37178"/>
            </a:xfrm>
            <a:custGeom>
              <a:rect b="b" l="l" r="r" t="t"/>
              <a:pathLst>
                <a:path extrusionOk="0" h="37178" w="14842">
                  <a:moveTo>
                    <a:pt x="22" y="30463"/>
                  </a:moveTo>
                  <a:cubicBezTo>
                    <a:pt x="472" y="24761"/>
                    <a:pt x="1609" y="19188"/>
                    <a:pt x="2500" y="13565"/>
                  </a:cubicBezTo>
                  <a:cubicBezTo>
                    <a:pt x="2948" y="10599"/>
                    <a:pt x="3271" y="7636"/>
                    <a:pt x="3647" y="4661"/>
                  </a:cubicBezTo>
                  <a:cubicBezTo>
                    <a:pt x="4251" y="-1128"/>
                    <a:pt x="12890" y="-1701"/>
                    <a:pt x="14278" y="3937"/>
                  </a:cubicBezTo>
                  <a:cubicBezTo>
                    <a:pt x="15861" y="13422"/>
                    <a:pt x="13830" y="23406"/>
                    <a:pt x="11726" y="32709"/>
                  </a:cubicBezTo>
                  <a:cubicBezTo>
                    <a:pt x="10947" y="35577"/>
                    <a:pt x="8175" y="37508"/>
                    <a:pt x="5200" y="37131"/>
                  </a:cubicBezTo>
                  <a:cubicBezTo>
                    <a:pt x="5189" y="37129"/>
                    <a:pt x="5178" y="37129"/>
                    <a:pt x="5167" y="37127"/>
                  </a:cubicBezTo>
                  <a:cubicBezTo>
                    <a:pt x="1876" y="36688"/>
                    <a:pt x="-242" y="33677"/>
                    <a:pt x="22" y="30463"/>
                  </a:cubicBezTo>
                  <a:close/>
                </a:path>
              </a:pathLst>
            </a:custGeom>
            <a:solidFill>
              <a:srgbClr val="457B9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30" name="Google Shape;4230;p34"/>
            <p:cNvSpPr/>
            <p:nvPr/>
          </p:nvSpPr>
          <p:spPr>
            <a:xfrm>
              <a:off x="10817735" y="6733406"/>
              <a:ext cx="17491" cy="62742"/>
            </a:xfrm>
            <a:custGeom>
              <a:rect b="b" l="l" r="r" t="t"/>
              <a:pathLst>
                <a:path extrusionOk="0" h="62742" w="17491">
                  <a:moveTo>
                    <a:pt x="40" y="56009"/>
                  </a:moveTo>
                  <a:cubicBezTo>
                    <a:pt x="2021" y="38484"/>
                    <a:pt x="4322" y="20747"/>
                    <a:pt x="6003" y="3307"/>
                  </a:cubicBezTo>
                  <a:cubicBezTo>
                    <a:pt x="7107" y="592"/>
                    <a:pt x="10376" y="-714"/>
                    <a:pt x="12979" y="395"/>
                  </a:cubicBezTo>
                  <a:cubicBezTo>
                    <a:pt x="23122" y="4170"/>
                    <a:pt x="13142" y="47442"/>
                    <a:pt x="12110" y="57541"/>
                  </a:cubicBezTo>
                  <a:cubicBezTo>
                    <a:pt x="11488" y="61479"/>
                    <a:pt x="8229" y="63081"/>
                    <a:pt x="5251" y="62684"/>
                  </a:cubicBezTo>
                  <a:cubicBezTo>
                    <a:pt x="2310" y="62292"/>
                    <a:pt x="-359" y="59958"/>
                    <a:pt x="40" y="5600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31" name="Google Shape;4231;p34"/>
            <p:cNvSpPr/>
            <p:nvPr/>
          </p:nvSpPr>
          <p:spPr>
            <a:xfrm>
              <a:off x="10844982" y="6549646"/>
              <a:ext cx="14887" cy="60579"/>
            </a:xfrm>
            <a:custGeom>
              <a:rect b="b" l="l" r="r" t="t"/>
              <a:pathLst>
                <a:path extrusionOk="0" h="60579" w="14887">
                  <a:moveTo>
                    <a:pt x="5090" y="60441"/>
                  </a:moveTo>
                  <a:cubicBezTo>
                    <a:pt x="1833" y="60027"/>
                    <a:pt x="-238" y="57070"/>
                    <a:pt x="22" y="53898"/>
                  </a:cubicBezTo>
                  <a:cubicBezTo>
                    <a:pt x="803" y="38188"/>
                    <a:pt x="4853" y="22133"/>
                    <a:pt x="2386" y="6497"/>
                  </a:cubicBezTo>
                  <a:cubicBezTo>
                    <a:pt x="2404" y="6499"/>
                    <a:pt x="2419" y="6519"/>
                    <a:pt x="2435" y="6539"/>
                  </a:cubicBezTo>
                  <a:cubicBezTo>
                    <a:pt x="1412" y="-2256"/>
                    <a:pt x="12135" y="-2027"/>
                    <a:pt x="13653" y="6308"/>
                  </a:cubicBezTo>
                  <a:cubicBezTo>
                    <a:pt x="15303" y="13755"/>
                    <a:pt x="17183" y="62074"/>
                    <a:pt x="5628" y="60544"/>
                  </a:cubicBezTo>
                  <a:cubicBezTo>
                    <a:pt x="5451" y="60522"/>
                    <a:pt x="5271" y="60488"/>
                    <a:pt x="5090" y="6044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32" name="Google Shape;4232;p34"/>
            <p:cNvSpPr/>
            <p:nvPr/>
          </p:nvSpPr>
          <p:spPr>
            <a:xfrm>
              <a:off x="10841260" y="6380311"/>
              <a:ext cx="16246" cy="70306"/>
            </a:xfrm>
            <a:custGeom>
              <a:rect b="b" l="l" r="r" t="t"/>
              <a:pathLst>
                <a:path extrusionOk="0" h="70306" w="16246">
                  <a:moveTo>
                    <a:pt x="1767" y="63699"/>
                  </a:moveTo>
                  <a:cubicBezTo>
                    <a:pt x="2743" y="45986"/>
                    <a:pt x="4415" y="28056"/>
                    <a:pt x="1299" y="10489"/>
                  </a:cubicBezTo>
                  <a:cubicBezTo>
                    <a:pt x="135" y="7528"/>
                    <a:pt x="-1069" y="4051"/>
                    <a:pt x="1642" y="1495"/>
                  </a:cubicBezTo>
                  <a:cubicBezTo>
                    <a:pt x="21794" y="-10537"/>
                    <a:pt x="15168" y="53706"/>
                    <a:pt x="15331" y="63654"/>
                  </a:cubicBezTo>
                  <a:cubicBezTo>
                    <a:pt x="15253" y="68529"/>
                    <a:pt x="11138" y="70729"/>
                    <a:pt x="7460" y="70240"/>
                  </a:cubicBezTo>
                  <a:cubicBezTo>
                    <a:pt x="4471" y="69844"/>
                    <a:pt x="1769" y="67666"/>
                    <a:pt x="1767" y="6369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33" name="Google Shape;4233;p34"/>
            <p:cNvSpPr/>
            <p:nvPr/>
          </p:nvSpPr>
          <p:spPr>
            <a:xfrm>
              <a:off x="10357097" y="6982556"/>
              <a:ext cx="341085" cy="54618"/>
            </a:xfrm>
            <a:custGeom>
              <a:rect b="b" l="l" r="r" t="t"/>
              <a:pathLst>
                <a:path extrusionOk="0" h="54618" w="341085">
                  <a:moveTo>
                    <a:pt x="104071" y="45001"/>
                  </a:moveTo>
                  <a:cubicBezTo>
                    <a:pt x="69732" y="36941"/>
                    <a:pt x="34561" y="28608"/>
                    <a:pt x="3177" y="12047"/>
                  </a:cubicBezTo>
                  <a:cubicBezTo>
                    <a:pt x="-3512" y="8169"/>
                    <a:pt x="1333" y="-2418"/>
                    <a:pt x="8729" y="503"/>
                  </a:cubicBezTo>
                  <a:cubicBezTo>
                    <a:pt x="20581" y="5738"/>
                    <a:pt x="33175" y="11215"/>
                    <a:pt x="45212" y="14916"/>
                  </a:cubicBezTo>
                  <a:cubicBezTo>
                    <a:pt x="78363" y="25391"/>
                    <a:pt x="111967" y="34620"/>
                    <a:pt x="146859" y="36343"/>
                  </a:cubicBezTo>
                  <a:cubicBezTo>
                    <a:pt x="198281" y="42671"/>
                    <a:pt x="251169" y="41386"/>
                    <a:pt x="302389" y="36274"/>
                  </a:cubicBezTo>
                  <a:cubicBezTo>
                    <a:pt x="313039" y="35154"/>
                    <a:pt x="323912" y="35330"/>
                    <a:pt x="334442" y="33323"/>
                  </a:cubicBezTo>
                  <a:cubicBezTo>
                    <a:pt x="336728" y="32468"/>
                    <a:pt x="339376" y="33382"/>
                    <a:pt x="340594" y="35537"/>
                  </a:cubicBezTo>
                  <a:cubicBezTo>
                    <a:pt x="344447" y="46464"/>
                    <a:pt x="324581" y="45709"/>
                    <a:pt x="317993" y="47205"/>
                  </a:cubicBezTo>
                  <a:cubicBezTo>
                    <a:pt x="285449" y="50707"/>
                    <a:pt x="252814" y="54629"/>
                    <a:pt x="220031" y="54618"/>
                  </a:cubicBezTo>
                  <a:cubicBezTo>
                    <a:pt x="186478" y="53879"/>
                    <a:pt x="152755" y="51634"/>
                    <a:pt x="119428" y="47205"/>
                  </a:cubicBezTo>
                  <a:cubicBezTo>
                    <a:pt x="114297" y="46520"/>
                    <a:pt x="109180" y="45787"/>
                    <a:pt x="104071" y="4500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34" name="Google Shape;4234;p34"/>
            <p:cNvSpPr/>
            <p:nvPr/>
          </p:nvSpPr>
          <p:spPr>
            <a:xfrm>
              <a:off x="10458909" y="6460989"/>
              <a:ext cx="193724" cy="233577"/>
            </a:xfrm>
            <a:custGeom>
              <a:rect b="b" l="l" r="r" t="t"/>
              <a:pathLst>
                <a:path extrusionOk="0" h="233577" w="193724">
                  <a:moveTo>
                    <a:pt x="808" y="230796"/>
                  </a:moveTo>
                  <a:cubicBezTo>
                    <a:pt x="-687" y="228153"/>
                    <a:pt x="-103" y="224297"/>
                    <a:pt x="2521" y="222528"/>
                  </a:cubicBezTo>
                  <a:cubicBezTo>
                    <a:pt x="8939" y="218218"/>
                    <a:pt x="15313" y="213847"/>
                    <a:pt x="21567" y="209282"/>
                  </a:cubicBezTo>
                  <a:cubicBezTo>
                    <a:pt x="31843" y="201699"/>
                    <a:pt x="41315" y="193211"/>
                    <a:pt x="50605" y="184448"/>
                  </a:cubicBezTo>
                  <a:cubicBezTo>
                    <a:pt x="103769" y="133057"/>
                    <a:pt x="154228" y="74515"/>
                    <a:pt x="182753" y="5665"/>
                  </a:cubicBezTo>
                  <a:cubicBezTo>
                    <a:pt x="182195" y="-225"/>
                    <a:pt x="191110" y="-2337"/>
                    <a:pt x="193167" y="3299"/>
                  </a:cubicBezTo>
                  <a:cubicBezTo>
                    <a:pt x="195410" y="11222"/>
                    <a:pt x="190351" y="19065"/>
                    <a:pt x="187499" y="26222"/>
                  </a:cubicBezTo>
                  <a:cubicBezTo>
                    <a:pt x="182769" y="36227"/>
                    <a:pt x="177557" y="46023"/>
                    <a:pt x="172097" y="55658"/>
                  </a:cubicBezTo>
                  <a:cubicBezTo>
                    <a:pt x="145300" y="104376"/>
                    <a:pt x="108024" y="146121"/>
                    <a:pt x="69340" y="185668"/>
                  </a:cubicBezTo>
                  <a:cubicBezTo>
                    <a:pt x="61317" y="192357"/>
                    <a:pt x="19071" y="235431"/>
                    <a:pt x="4659" y="233515"/>
                  </a:cubicBezTo>
                  <a:cubicBezTo>
                    <a:pt x="2949" y="233289"/>
                    <a:pt x="1630" y="232429"/>
                    <a:pt x="808" y="23079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35" name="Google Shape;4235;p34"/>
            <p:cNvSpPr/>
            <p:nvPr/>
          </p:nvSpPr>
          <p:spPr>
            <a:xfrm>
              <a:off x="10126503" y="6365922"/>
              <a:ext cx="234385" cy="151916"/>
            </a:xfrm>
            <a:custGeom>
              <a:rect b="b" l="l" r="r" t="t"/>
              <a:pathLst>
                <a:path extrusionOk="0" h="151916" w="234385">
                  <a:moveTo>
                    <a:pt x="3275" y="150458"/>
                  </a:moveTo>
                  <a:cubicBezTo>
                    <a:pt x="-1337" y="145371"/>
                    <a:pt x="812" y="137649"/>
                    <a:pt x="447" y="131388"/>
                  </a:cubicBezTo>
                  <a:cubicBezTo>
                    <a:pt x="519" y="118843"/>
                    <a:pt x="517" y="106307"/>
                    <a:pt x="336" y="93767"/>
                  </a:cubicBezTo>
                  <a:cubicBezTo>
                    <a:pt x="-873" y="68099"/>
                    <a:pt x="1023" y="42212"/>
                    <a:pt x="8675" y="17580"/>
                  </a:cubicBezTo>
                  <a:cubicBezTo>
                    <a:pt x="10237" y="10994"/>
                    <a:pt x="14358" y="5311"/>
                    <a:pt x="20734" y="2699"/>
                  </a:cubicBezTo>
                  <a:cubicBezTo>
                    <a:pt x="31092" y="-1685"/>
                    <a:pt x="43951" y="441"/>
                    <a:pt x="54567" y="1072"/>
                  </a:cubicBezTo>
                  <a:cubicBezTo>
                    <a:pt x="61773" y="1198"/>
                    <a:pt x="68601" y="909"/>
                    <a:pt x="75769" y="774"/>
                  </a:cubicBezTo>
                  <a:cubicBezTo>
                    <a:pt x="109656" y="241"/>
                    <a:pt x="143491" y="230"/>
                    <a:pt x="177382" y="765"/>
                  </a:cubicBezTo>
                  <a:cubicBezTo>
                    <a:pt x="192517" y="1437"/>
                    <a:pt x="225974" y="-366"/>
                    <a:pt x="231403" y="17112"/>
                  </a:cubicBezTo>
                  <a:cubicBezTo>
                    <a:pt x="232697" y="25362"/>
                    <a:pt x="235932" y="34542"/>
                    <a:pt x="233509" y="42698"/>
                  </a:cubicBezTo>
                  <a:cubicBezTo>
                    <a:pt x="222596" y="52913"/>
                    <a:pt x="221895" y="25322"/>
                    <a:pt x="219108" y="19717"/>
                  </a:cubicBezTo>
                  <a:cubicBezTo>
                    <a:pt x="208499" y="14954"/>
                    <a:pt x="195452" y="14907"/>
                    <a:pt x="184127" y="14453"/>
                  </a:cubicBezTo>
                  <a:cubicBezTo>
                    <a:pt x="144462" y="14054"/>
                    <a:pt x="104836" y="13913"/>
                    <a:pt x="65176" y="14710"/>
                  </a:cubicBezTo>
                  <a:cubicBezTo>
                    <a:pt x="51556" y="16540"/>
                    <a:pt x="35897" y="9715"/>
                    <a:pt x="23597" y="17009"/>
                  </a:cubicBezTo>
                  <a:cubicBezTo>
                    <a:pt x="9554" y="52840"/>
                    <a:pt x="15048" y="92062"/>
                    <a:pt x="14150" y="129640"/>
                  </a:cubicBezTo>
                  <a:cubicBezTo>
                    <a:pt x="13947" y="136123"/>
                    <a:pt x="15570" y="152987"/>
                    <a:pt x="7103" y="151863"/>
                  </a:cubicBezTo>
                  <a:cubicBezTo>
                    <a:pt x="6002" y="151717"/>
                    <a:pt x="4737" y="151269"/>
                    <a:pt x="3275" y="150458"/>
                  </a:cubicBezTo>
                  <a:close/>
                </a:path>
              </a:pathLst>
            </a:custGeom>
            <a:solidFill>
              <a:srgbClr val="1D355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36" name="Google Shape;4236;p34"/>
            <p:cNvSpPr/>
            <p:nvPr/>
          </p:nvSpPr>
          <p:spPr>
            <a:xfrm>
              <a:off x="10140826" y="6373890"/>
              <a:ext cx="44031" cy="15381"/>
            </a:xfrm>
            <a:custGeom>
              <a:rect b="b" l="l" r="r" t="t"/>
              <a:pathLst>
                <a:path extrusionOk="0" h="15381" w="44031">
                  <a:moveTo>
                    <a:pt x="26" y="9681"/>
                  </a:moveTo>
                  <a:cubicBezTo>
                    <a:pt x="-686" y="-1318"/>
                    <a:pt x="13395" y="65"/>
                    <a:pt x="20751" y="1386"/>
                  </a:cubicBezTo>
                  <a:cubicBezTo>
                    <a:pt x="25869" y="1288"/>
                    <a:pt x="30870" y="1536"/>
                    <a:pt x="35766" y="647"/>
                  </a:cubicBezTo>
                  <a:cubicBezTo>
                    <a:pt x="38412" y="-596"/>
                    <a:pt x="41692" y="-88"/>
                    <a:pt x="43319" y="2520"/>
                  </a:cubicBezTo>
                  <a:cubicBezTo>
                    <a:pt x="48056" y="14706"/>
                    <a:pt x="27855" y="12656"/>
                    <a:pt x="20881" y="14592"/>
                  </a:cubicBezTo>
                  <a:cubicBezTo>
                    <a:pt x="16850" y="14283"/>
                    <a:pt x="11089" y="15842"/>
                    <a:pt x="6579" y="15244"/>
                  </a:cubicBezTo>
                  <a:cubicBezTo>
                    <a:pt x="3489" y="14832"/>
                    <a:pt x="986" y="13407"/>
                    <a:pt x="26" y="9681"/>
                  </a:cubicBezTo>
                  <a:close/>
                </a:path>
              </a:pathLst>
            </a:custGeom>
            <a:solidFill>
              <a:srgbClr val="1D355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237" name="Google Shape;4237;p34"/>
          <p:cNvGrpSpPr/>
          <p:nvPr/>
        </p:nvGrpSpPr>
        <p:grpSpPr>
          <a:xfrm>
            <a:off x="3782096" y="3056982"/>
            <a:ext cx="995622" cy="460860"/>
            <a:chOff x="7564193" y="6113964"/>
            <a:chExt cx="1991244" cy="921720"/>
          </a:xfrm>
        </p:grpSpPr>
        <p:sp>
          <p:nvSpPr>
            <p:cNvPr id="4238" name="Google Shape;4238;p34"/>
            <p:cNvSpPr/>
            <p:nvPr/>
          </p:nvSpPr>
          <p:spPr>
            <a:xfrm>
              <a:off x="8903494" y="6113964"/>
              <a:ext cx="603762" cy="373514"/>
            </a:xfrm>
            <a:custGeom>
              <a:rect b="b" l="l" r="r" t="t"/>
              <a:pathLst>
                <a:path extrusionOk="0" h="373514" w="603762">
                  <a:moveTo>
                    <a:pt x="601388" y="339875"/>
                  </a:moveTo>
                  <a:cubicBezTo>
                    <a:pt x="601555" y="343862"/>
                    <a:pt x="601221" y="348013"/>
                    <a:pt x="600058" y="352000"/>
                  </a:cubicBezTo>
                  <a:cubicBezTo>
                    <a:pt x="593240" y="375590"/>
                    <a:pt x="567473" y="377914"/>
                    <a:pt x="548353" y="367949"/>
                  </a:cubicBezTo>
                  <a:cubicBezTo>
                    <a:pt x="535721" y="361304"/>
                    <a:pt x="524913" y="350838"/>
                    <a:pt x="513941" y="341869"/>
                  </a:cubicBezTo>
                  <a:cubicBezTo>
                    <a:pt x="501141" y="331236"/>
                    <a:pt x="488338" y="320770"/>
                    <a:pt x="475538" y="310142"/>
                  </a:cubicBezTo>
                  <a:cubicBezTo>
                    <a:pt x="451269" y="289875"/>
                    <a:pt x="426498" y="269942"/>
                    <a:pt x="401890" y="249842"/>
                  </a:cubicBezTo>
                  <a:cubicBezTo>
                    <a:pt x="357004" y="213129"/>
                    <a:pt x="311954" y="176587"/>
                    <a:pt x="266901" y="140040"/>
                  </a:cubicBezTo>
                  <a:cubicBezTo>
                    <a:pt x="244790" y="122102"/>
                    <a:pt x="223344" y="102830"/>
                    <a:pt x="200238" y="86220"/>
                  </a:cubicBezTo>
                  <a:cubicBezTo>
                    <a:pt x="175467" y="68611"/>
                    <a:pt x="150533" y="78412"/>
                    <a:pt x="126092" y="91536"/>
                  </a:cubicBezTo>
                  <a:cubicBezTo>
                    <a:pt x="102652" y="103996"/>
                    <a:pt x="79709" y="119276"/>
                    <a:pt x="55105" y="129412"/>
                  </a:cubicBezTo>
                  <a:cubicBezTo>
                    <a:pt x="36650" y="137219"/>
                    <a:pt x="11883" y="135890"/>
                    <a:pt x="2405" y="115126"/>
                  </a:cubicBezTo>
                  <a:cubicBezTo>
                    <a:pt x="-7734" y="93032"/>
                    <a:pt x="16535" y="76088"/>
                    <a:pt x="31497" y="64461"/>
                  </a:cubicBezTo>
                  <a:cubicBezTo>
                    <a:pt x="50780" y="49343"/>
                    <a:pt x="71728" y="35889"/>
                    <a:pt x="93838" y="25256"/>
                  </a:cubicBezTo>
                  <a:cubicBezTo>
                    <a:pt x="115615" y="14623"/>
                    <a:pt x="139720" y="4325"/>
                    <a:pt x="163826" y="672"/>
                  </a:cubicBezTo>
                  <a:cubicBezTo>
                    <a:pt x="190425" y="-3315"/>
                    <a:pt x="209047" y="11137"/>
                    <a:pt x="229661" y="25754"/>
                  </a:cubicBezTo>
                  <a:cubicBezTo>
                    <a:pt x="272882" y="56653"/>
                    <a:pt x="316108" y="87716"/>
                    <a:pt x="358167" y="120271"/>
                  </a:cubicBezTo>
                  <a:cubicBezTo>
                    <a:pt x="434973" y="179408"/>
                    <a:pt x="509118" y="242365"/>
                    <a:pt x="579106" y="309477"/>
                  </a:cubicBezTo>
                  <a:cubicBezTo>
                    <a:pt x="588580" y="312465"/>
                    <a:pt x="595398" y="319608"/>
                    <a:pt x="598724" y="328248"/>
                  </a:cubicBezTo>
                  <a:cubicBezTo>
                    <a:pt x="599886" y="329242"/>
                    <a:pt x="600886" y="330241"/>
                    <a:pt x="602049" y="331236"/>
                  </a:cubicBezTo>
                  <a:cubicBezTo>
                    <a:pt x="604880" y="334228"/>
                    <a:pt x="603881" y="337881"/>
                    <a:pt x="601388" y="33987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39" name="Google Shape;4239;p34"/>
            <p:cNvSpPr/>
            <p:nvPr/>
          </p:nvSpPr>
          <p:spPr>
            <a:xfrm>
              <a:off x="7564193" y="6139434"/>
              <a:ext cx="424553" cy="391318"/>
            </a:xfrm>
            <a:custGeom>
              <a:rect b="b" l="l" r="r" t="t"/>
              <a:pathLst>
                <a:path extrusionOk="0" h="391318" w="424553">
                  <a:moveTo>
                    <a:pt x="422999" y="321135"/>
                  </a:moveTo>
                  <a:cubicBezTo>
                    <a:pt x="426822" y="346384"/>
                    <a:pt x="414855" y="373961"/>
                    <a:pt x="392744" y="389409"/>
                  </a:cubicBezTo>
                  <a:cubicBezTo>
                    <a:pt x="387926" y="392731"/>
                    <a:pt x="378945" y="391569"/>
                    <a:pt x="375122" y="387085"/>
                  </a:cubicBezTo>
                  <a:cubicBezTo>
                    <a:pt x="310618" y="311000"/>
                    <a:pt x="245282" y="235583"/>
                    <a:pt x="180280" y="159836"/>
                  </a:cubicBezTo>
                  <a:cubicBezTo>
                    <a:pt x="166481" y="143557"/>
                    <a:pt x="153016" y="126780"/>
                    <a:pt x="138388" y="111332"/>
                  </a:cubicBezTo>
                  <a:cubicBezTo>
                    <a:pt x="126752" y="98873"/>
                    <a:pt x="108795" y="81264"/>
                    <a:pt x="91009" y="92728"/>
                  </a:cubicBezTo>
                  <a:cubicBezTo>
                    <a:pt x="79042" y="100536"/>
                    <a:pt x="72554" y="114822"/>
                    <a:pt x="60252" y="122629"/>
                  </a:cubicBezTo>
                  <a:cubicBezTo>
                    <a:pt x="50611" y="128777"/>
                    <a:pt x="38974" y="131766"/>
                    <a:pt x="27668" y="130771"/>
                  </a:cubicBezTo>
                  <a:cubicBezTo>
                    <a:pt x="-2089" y="128113"/>
                    <a:pt x="-6414" y="96385"/>
                    <a:pt x="7883" y="74957"/>
                  </a:cubicBezTo>
                  <a:cubicBezTo>
                    <a:pt x="26338" y="47710"/>
                    <a:pt x="54103" y="20133"/>
                    <a:pt x="84689" y="7177"/>
                  </a:cubicBezTo>
                  <a:cubicBezTo>
                    <a:pt x="161495" y="-25048"/>
                    <a:pt x="210204" y="58836"/>
                    <a:pt x="252928" y="108339"/>
                  </a:cubicBezTo>
                  <a:cubicBezTo>
                    <a:pt x="305628" y="169303"/>
                    <a:pt x="359993" y="229439"/>
                    <a:pt x="410196" y="292563"/>
                  </a:cubicBezTo>
                  <a:cubicBezTo>
                    <a:pt x="410861" y="293395"/>
                    <a:pt x="411526" y="294223"/>
                    <a:pt x="412191" y="294887"/>
                  </a:cubicBezTo>
                  <a:cubicBezTo>
                    <a:pt x="415349" y="299042"/>
                    <a:pt x="418674" y="302862"/>
                    <a:pt x="421832" y="307016"/>
                  </a:cubicBezTo>
                  <a:cubicBezTo>
                    <a:pt x="425325" y="311664"/>
                    <a:pt x="425162" y="316980"/>
                    <a:pt x="422999" y="32113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40" name="Google Shape;4240;p34"/>
            <p:cNvSpPr/>
            <p:nvPr/>
          </p:nvSpPr>
          <p:spPr>
            <a:xfrm>
              <a:off x="7929318" y="6416565"/>
              <a:ext cx="708329" cy="598127"/>
            </a:xfrm>
            <a:custGeom>
              <a:rect b="b" l="l" r="r" t="t"/>
              <a:pathLst>
                <a:path extrusionOk="0" h="598127" w="708329">
                  <a:moveTo>
                    <a:pt x="708095" y="261507"/>
                  </a:moveTo>
                  <a:lnTo>
                    <a:pt x="708095" y="259477"/>
                  </a:lnTo>
                  <a:cubicBezTo>
                    <a:pt x="707665" y="224423"/>
                    <a:pt x="704662" y="186739"/>
                    <a:pt x="698652" y="140940"/>
                  </a:cubicBezTo>
                  <a:cubicBezTo>
                    <a:pt x="695594" y="117176"/>
                    <a:pt x="691787" y="87601"/>
                    <a:pt x="676418" y="62344"/>
                  </a:cubicBezTo>
                  <a:cubicBezTo>
                    <a:pt x="660086" y="35480"/>
                    <a:pt x="627366" y="16888"/>
                    <a:pt x="586673" y="11341"/>
                  </a:cubicBezTo>
                  <a:cubicBezTo>
                    <a:pt x="540461" y="4982"/>
                    <a:pt x="493512" y="2857"/>
                    <a:pt x="449350" y="1218"/>
                  </a:cubicBezTo>
                  <a:cubicBezTo>
                    <a:pt x="426622" y="406"/>
                    <a:pt x="403599" y="0"/>
                    <a:pt x="380927" y="0"/>
                  </a:cubicBezTo>
                  <a:cubicBezTo>
                    <a:pt x="314404" y="0"/>
                    <a:pt x="247535" y="3506"/>
                    <a:pt x="182154" y="10446"/>
                  </a:cubicBezTo>
                  <a:cubicBezTo>
                    <a:pt x="131143" y="15897"/>
                    <a:pt x="36197" y="26069"/>
                    <a:pt x="11801" y="113539"/>
                  </a:cubicBezTo>
                  <a:cubicBezTo>
                    <a:pt x="-6909" y="180877"/>
                    <a:pt x="510" y="254543"/>
                    <a:pt x="7711" y="304102"/>
                  </a:cubicBezTo>
                  <a:cubicBezTo>
                    <a:pt x="18053" y="375284"/>
                    <a:pt x="38953" y="435778"/>
                    <a:pt x="69841" y="483924"/>
                  </a:cubicBezTo>
                  <a:cubicBezTo>
                    <a:pt x="135850" y="587001"/>
                    <a:pt x="288458" y="598127"/>
                    <a:pt x="351011" y="598127"/>
                  </a:cubicBezTo>
                  <a:cubicBezTo>
                    <a:pt x="365288" y="598127"/>
                    <a:pt x="379529" y="597574"/>
                    <a:pt x="393337" y="596520"/>
                  </a:cubicBezTo>
                  <a:cubicBezTo>
                    <a:pt x="506885" y="587793"/>
                    <a:pt x="583535" y="557797"/>
                    <a:pt x="634531" y="502173"/>
                  </a:cubicBezTo>
                  <a:cubicBezTo>
                    <a:pt x="656765" y="478098"/>
                    <a:pt x="673973" y="449129"/>
                    <a:pt x="685526" y="416522"/>
                  </a:cubicBezTo>
                  <a:cubicBezTo>
                    <a:pt x="686534" y="413912"/>
                    <a:pt x="687529" y="411086"/>
                    <a:pt x="688075" y="409093"/>
                  </a:cubicBezTo>
                  <a:cubicBezTo>
                    <a:pt x="700867" y="371846"/>
                    <a:pt x="707478" y="328941"/>
                    <a:pt x="708254" y="278132"/>
                  </a:cubicBezTo>
                  <a:cubicBezTo>
                    <a:pt x="708429" y="272474"/>
                    <a:pt x="708266" y="266632"/>
                    <a:pt x="708095" y="2615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41" name="Google Shape;4241;p34"/>
            <p:cNvSpPr/>
            <p:nvPr/>
          </p:nvSpPr>
          <p:spPr>
            <a:xfrm>
              <a:off x="8832690" y="6416565"/>
              <a:ext cx="708329" cy="598127"/>
            </a:xfrm>
            <a:custGeom>
              <a:rect b="b" l="l" r="r" t="t"/>
              <a:pathLst>
                <a:path extrusionOk="0" h="598127" w="708329">
                  <a:moveTo>
                    <a:pt x="235" y="261507"/>
                  </a:moveTo>
                  <a:lnTo>
                    <a:pt x="235" y="259477"/>
                  </a:lnTo>
                  <a:cubicBezTo>
                    <a:pt x="665" y="224423"/>
                    <a:pt x="3667" y="186739"/>
                    <a:pt x="9677" y="140940"/>
                  </a:cubicBezTo>
                  <a:cubicBezTo>
                    <a:pt x="12735" y="117176"/>
                    <a:pt x="16543" y="87601"/>
                    <a:pt x="31911" y="62344"/>
                  </a:cubicBezTo>
                  <a:cubicBezTo>
                    <a:pt x="48243" y="35480"/>
                    <a:pt x="80963" y="16888"/>
                    <a:pt x="121656" y="11341"/>
                  </a:cubicBezTo>
                  <a:cubicBezTo>
                    <a:pt x="167868" y="4982"/>
                    <a:pt x="214818" y="2857"/>
                    <a:pt x="258979" y="1218"/>
                  </a:cubicBezTo>
                  <a:cubicBezTo>
                    <a:pt x="281707" y="406"/>
                    <a:pt x="304730" y="0"/>
                    <a:pt x="327402" y="0"/>
                  </a:cubicBezTo>
                  <a:cubicBezTo>
                    <a:pt x="393925" y="0"/>
                    <a:pt x="460795" y="3506"/>
                    <a:pt x="526175" y="10446"/>
                  </a:cubicBezTo>
                  <a:cubicBezTo>
                    <a:pt x="577186" y="15897"/>
                    <a:pt x="672132" y="26069"/>
                    <a:pt x="696529" y="113539"/>
                  </a:cubicBezTo>
                  <a:cubicBezTo>
                    <a:pt x="715239" y="180877"/>
                    <a:pt x="707819" y="254543"/>
                    <a:pt x="700619" y="304102"/>
                  </a:cubicBezTo>
                  <a:cubicBezTo>
                    <a:pt x="690276" y="375284"/>
                    <a:pt x="669377" y="435778"/>
                    <a:pt x="638488" y="483924"/>
                  </a:cubicBezTo>
                  <a:cubicBezTo>
                    <a:pt x="572479" y="587001"/>
                    <a:pt x="419871" y="598127"/>
                    <a:pt x="357318" y="598127"/>
                  </a:cubicBezTo>
                  <a:cubicBezTo>
                    <a:pt x="343041" y="598127"/>
                    <a:pt x="328800" y="597574"/>
                    <a:pt x="314993" y="596520"/>
                  </a:cubicBezTo>
                  <a:cubicBezTo>
                    <a:pt x="201445" y="587793"/>
                    <a:pt x="124794" y="557797"/>
                    <a:pt x="73799" y="502173"/>
                  </a:cubicBezTo>
                  <a:cubicBezTo>
                    <a:pt x="51564" y="478098"/>
                    <a:pt x="34356" y="449129"/>
                    <a:pt x="22803" y="416522"/>
                  </a:cubicBezTo>
                  <a:cubicBezTo>
                    <a:pt x="21796" y="413912"/>
                    <a:pt x="20800" y="411086"/>
                    <a:pt x="20254" y="409093"/>
                  </a:cubicBezTo>
                  <a:cubicBezTo>
                    <a:pt x="7463" y="371846"/>
                    <a:pt x="852" y="328941"/>
                    <a:pt x="75" y="278132"/>
                  </a:cubicBezTo>
                  <a:cubicBezTo>
                    <a:pt x="-100" y="272474"/>
                    <a:pt x="63" y="266632"/>
                    <a:pt x="235" y="2615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42" name="Google Shape;4242;p34"/>
            <p:cNvSpPr/>
            <p:nvPr/>
          </p:nvSpPr>
          <p:spPr>
            <a:xfrm>
              <a:off x="7914910" y="6381475"/>
              <a:ext cx="1640527" cy="654209"/>
            </a:xfrm>
            <a:custGeom>
              <a:rect b="b" l="l" r="r" t="t"/>
              <a:pathLst>
                <a:path extrusionOk="0" h="654209" w="1640527">
                  <a:moveTo>
                    <a:pt x="820257" y="170042"/>
                  </a:moveTo>
                  <a:cubicBezTo>
                    <a:pt x="799225" y="170125"/>
                    <a:pt x="778198" y="175525"/>
                    <a:pt x="761408" y="185987"/>
                  </a:cubicBezTo>
                  <a:cubicBezTo>
                    <a:pt x="756752" y="188975"/>
                    <a:pt x="751599" y="192298"/>
                    <a:pt x="747111" y="196285"/>
                  </a:cubicBezTo>
                  <a:cubicBezTo>
                    <a:pt x="746278" y="181832"/>
                    <a:pt x="745115" y="167383"/>
                    <a:pt x="743785" y="152930"/>
                  </a:cubicBezTo>
                  <a:cubicBezTo>
                    <a:pt x="739795" y="111072"/>
                    <a:pt x="730986" y="73196"/>
                    <a:pt x="694080" y="49440"/>
                  </a:cubicBezTo>
                  <a:cubicBezTo>
                    <a:pt x="661830" y="28843"/>
                    <a:pt x="622762" y="20701"/>
                    <a:pt x="585355" y="14887"/>
                  </a:cubicBezTo>
                  <a:cubicBezTo>
                    <a:pt x="452691" y="-5710"/>
                    <a:pt x="316706" y="-4882"/>
                    <a:pt x="184372" y="17048"/>
                  </a:cubicBezTo>
                  <a:cubicBezTo>
                    <a:pt x="128681" y="26352"/>
                    <a:pt x="63512" y="29340"/>
                    <a:pt x="29765" y="80339"/>
                  </a:cubicBezTo>
                  <a:cubicBezTo>
                    <a:pt x="3497" y="120041"/>
                    <a:pt x="2334" y="171538"/>
                    <a:pt x="673" y="217551"/>
                  </a:cubicBezTo>
                  <a:cubicBezTo>
                    <a:pt x="-3317" y="324695"/>
                    <a:pt x="9152" y="442137"/>
                    <a:pt x="72991" y="532007"/>
                  </a:cubicBezTo>
                  <a:cubicBezTo>
                    <a:pt x="128849" y="610412"/>
                    <a:pt x="222779" y="639485"/>
                    <a:pt x="313878" y="650114"/>
                  </a:cubicBezTo>
                  <a:cubicBezTo>
                    <a:pt x="418446" y="662243"/>
                    <a:pt x="519525" y="648454"/>
                    <a:pt x="611790" y="594964"/>
                  </a:cubicBezTo>
                  <a:cubicBezTo>
                    <a:pt x="660834" y="566560"/>
                    <a:pt x="695410" y="535330"/>
                    <a:pt x="717688" y="482504"/>
                  </a:cubicBezTo>
                  <a:cubicBezTo>
                    <a:pt x="738803" y="432503"/>
                    <a:pt x="745283" y="377186"/>
                    <a:pt x="747780" y="323366"/>
                  </a:cubicBezTo>
                  <a:cubicBezTo>
                    <a:pt x="748612" y="305590"/>
                    <a:pt x="748943" y="287818"/>
                    <a:pt x="749277" y="269879"/>
                  </a:cubicBezTo>
                  <a:cubicBezTo>
                    <a:pt x="753100" y="268216"/>
                    <a:pt x="755928" y="264893"/>
                    <a:pt x="758919" y="262239"/>
                  </a:cubicBezTo>
                  <a:cubicBezTo>
                    <a:pt x="761910" y="259748"/>
                    <a:pt x="764904" y="257424"/>
                    <a:pt x="768062" y="255426"/>
                  </a:cubicBezTo>
                  <a:cubicBezTo>
                    <a:pt x="783690" y="245128"/>
                    <a:pt x="801977" y="240146"/>
                    <a:pt x="820265" y="240309"/>
                  </a:cubicBezTo>
                  <a:cubicBezTo>
                    <a:pt x="838552" y="240142"/>
                    <a:pt x="856839" y="245124"/>
                    <a:pt x="872467" y="255426"/>
                  </a:cubicBezTo>
                  <a:cubicBezTo>
                    <a:pt x="875625" y="257420"/>
                    <a:pt x="878616" y="259744"/>
                    <a:pt x="881610" y="262239"/>
                  </a:cubicBezTo>
                  <a:cubicBezTo>
                    <a:pt x="884601" y="264897"/>
                    <a:pt x="887429" y="268220"/>
                    <a:pt x="891252" y="269879"/>
                  </a:cubicBezTo>
                  <a:cubicBezTo>
                    <a:pt x="891582" y="287818"/>
                    <a:pt x="891917" y="305594"/>
                    <a:pt x="892749" y="323366"/>
                  </a:cubicBezTo>
                  <a:cubicBezTo>
                    <a:pt x="895242" y="377186"/>
                    <a:pt x="901726" y="432503"/>
                    <a:pt x="922841" y="482504"/>
                  </a:cubicBezTo>
                  <a:cubicBezTo>
                    <a:pt x="945119" y="535330"/>
                    <a:pt x="979695" y="566560"/>
                    <a:pt x="1028739" y="594964"/>
                  </a:cubicBezTo>
                  <a:cubicBezTo>
                    <a:pt x="1121004" y="648454"/>
                    <a:pt x="1222079" y="662243"/>
                    <a:pt x="1326651" y="650114"/>
                  </a:cubicBezTo>
                  <a:cubicBezTo>
                    <a:pt x="1417754" y="639485"/>
                    <a:pt x="1511680" y="610412"/>
                    <a:pt x="1567538" y="532007"/>
                  </a:cubicBezTo>
                  <a:cubicBezTo>
                    <a:pt x="1631377" y="442141"/>
                    <a:pt x="1643842" y="324695"/>
                    <a:pt x="1639856" y="217551"/>
                  </a:cubicBezTo>
                  <a:cubicBezTo>
                    <a:pt x="1638195" y="171538"/>
                    <a:pt x="1637028" y="120041"/>
                    <a:pt x="1610764" y="80339"/>
                  </a:cubicBezTo>
                  <a:cubicBezTo>
                    <a:pt x="1577017" y="29344"/>
                    <a:pt x="1511848" y="26352"/>
                    <a:pt x="1456157" y="17048"/>
                  </a:cubicBezTo>
                  <a:cubicBezTo>
                    <a:pt x="1323827" y="-4878"/>
                    <a:pt x="1187838" y="-5710"/>
                    <a:pt x="1055174" y="14887"/>
                  </a:cubicBezTo>
                  <a:cubicBezTo>
                    <a:pt x="1017771" y="20701"/>
                    <a:pt x="978703" y="28843"/>
                    <a:pt x="946449" y="49440"/>
                  </a:cubicBezTo>
                  <a:cubicBezTo>
                    <a:pt x="909543" y="73192"/>
                    <a:pt x="900730" y="111068"/>
                    <a:pt x="896744" y="152930"/>
                  </a:cubicBezTo>
                  <a:cubicBezTo>
                    <a:pt x="895414" y="167383"/>
                    <a:pt x="894251" y="181832"/>
                    <a:pt x="893419" y="196285"/>
                  </a:cubicBezTo>
                  <a:cubicBezTo>
                    <a:pt x="888930" y="192298"/>
                    <a:pt x="883777" y="188975"/>
                    <a:pt x="879121" y="185987"/>
                  </a:cubicBezTo>
                  <a:cubicBezTo>
                    <a:pt x="862319" y="175521"/>
                    <a:pt x="841288" y="170125"/>
                    <a:pt x="820257" y="170042"/>
                  </a:cubicBezTo>
                  <a:close/>
                  <a:moveTo>
                    <a:pt x="686764" y="438815"/>
                  </a:moveTo>
                  <a:cubicBezTo>
                    <a:pt x="686099" y="441139"/>
                    <a:pt x="685267" y="443466"/>
                    <a:pt x="684439" y="445623"/>
                  </a:cubicBezTo>
                  <a:cubicBezTo>
                    <a:pt x="673965" y="475194"/>
                    <a:pt x="658505" y="502436"/>
                    <a:pt x="636725" y="526022"/>
                  </a:cubicBezTo>
                  <a:cubicBezTo>
                    <a:pt x="578704" y="589313"/>
                    <a:pt x="488768" y="608749"/>
                    <a:pt x="406474" y="615060"/>
                  </a:cubicBezTo>
                  <a:cubicBezTo>
                    <a:pt x="305065" y="622867"/>
                    <a:pt x="157941" y="603265"/>
                    <a:pt x="98255" y="510077"/>
                  </a:cubicBezTo>
                  <a:cubicBezTo>
                    <a:pt x="65006" y="458250"/>
                    <a:pt x="47383" y="397453"/>
                    <a:pt x="38574" y="336820"/>
                  </a:cubicBezTo>
                  <a:cubicBezTo>
                    <a:pt x="29928" y="277353"/>
                    <a:pt x="25942" y="211737"/>
                    <a:pt x="42234" y="153098"/>
                  </a:cubicBezTo>
                  <a:cubicBezTo>
                    <a:pt x="62019" y="82166"/>
                    <a:pt x="133170" y="69042"/>
                    <a:pt x="198339" y="62066"/>
                  </a:cubicBezTo>
                  <a:cubicBezTo>
                    <a:pt x="286116" y="52762"/>
                    <a:pt x="374722" y="49774"/>
                    <a:pt x="463165" y="52930"/>
                  </a:cubicBezTo>
                  <a:cubicBezTo>
                    <a:pt x="508218" y="54589"/>
                    <a:pt x="554100" y="56750"/>
                    <a:pt x="598820" y="62898"/>
                  </a:cubicBezTo>
                  <a:cubicBezTo>
                    <a:pt x="628079" y="66885"/>
                    <a:pt x="660663" y="79842"/>
                    <a:pt x="676621" y="106086"/>
                  </a:cubicBezTo>
                  <a:cubicBezTo>
                    <a:pt x="689755" y="127682"/>
                    <a:pt x="693411" y="153595"/>
                    <a:pt x="696569" y="178179"/>
                  </a:cubicBezTo>
                  <a:cubicBezTo>
                    <a:pt x="701392" y="214893"/>
                    <a:pt x="705382" y="254591"/>
                    <a:pt x="705880" y="294790"/>
                  </a:cubicBezTo>
                  <a:lnTo>
                    <a:pt x="705880" y="296617"/>
                  </a:lnTo>
                  <a:cubicBezTo>
                    <a:pt x="706047" y="301933"/>
                    <a:pt x="706215" y="307413"/>
                    <a:pt x="706047" y="312729"/>
                  </a:cubicBezTo>
                  <a:cubicBezTo>
                    <a:pt x="705382" y="355925"/>
                    <a:pt x="700396" y="399113"/>
                    <a:pt x="686764" y="438815"/>
                  </a:cubicBezTo>
                  <a:close/>
                  <a:moveTo>
                    <a:pt x="934470" y="312733"/>
                  </a:moveTo>
                  <a:cubicBezTo>
                    <a:pt x="934302" y="307417"/>
                    <a:pt x="934470" y="301937"/>
                    <a:pt x="934637" y="296621"/>
                  </a:cubicBezTo>
                  <a:lnTo>
                    <a:pt x="934637" y="294794"/>
                  </a:lnTo>
                  <a:cubicBezTo>
                    <a:pt x="935135" y="254595"/>
                    <a:pt x="939125" y="214893"/>
                    <a:pt x="943948" y="178183"/>
                  </a:cubicBezTo>
                  <a:cubicBezTo>
                    <a:pt x="947106" y="153599"/>
                    <a:pt x="950762" y="127686"/>
                    <a:pt x="963896" y="106090"/>
                  </a:cubicBezTo>
                  <a:cubicBezTo>
                    <a:pt x="979854" y="79846"/>
                    <a:pt x="1012438" y="66885"/>
                    <a:pt x="1041698" y="62902"/>
                  </a:cubicBezTo>
                  <a:cubicBezTo>
                    <a:pt x="1086417" y="56754"/>
                    <a:pt x="1132303" y="54597"/>
                    <a:pt x="1177352" y="52934"/>
                  </a:cubicBezTo>
                  <a:cubicBezTo>
                    <a:pt x="1265795" y="49778"/>
                    <a:pt x="1354405" y="52766"/>
                    <a:pt x="1442178" y="62070"/>
                  </a:cubicBezTo>
                  <a:cubicBezTo>
                    <a:pt x="1507347" y="69046"/>
                    <a:pt x="1578498" y="82170"/>
                    <a:pt x="1598283" y="153102"/>
                  </a:cubicBezTo>
                  <a:cubicBezTo>
                    <a:pt x="1614575" y="211741"/>
                    <a:pt x="1610585" y="277357"/>
                    <a:pt x="1601939" y="336824"/>
                  </a:cubicBezTo>
                  <a:cubicBezTo>
                    <a:pt x="1593126" y="397457"/>
                    <a:pt x="1575507" y="458254"/>
                    <a:pt x="1542258" y="510081"/>
                  </a:cubicBezTo>
                  <a:cubicBezTo>
                    <a:pt x="1482577" y="603269"/>
                    <a:pt x="1335448" y="622871"/>
                    <a:pt x="1234039" y="615064"/>
                  </a:cubicBezTo>
                  <a:cubicBezTo>
                    <a:pt x="1151749" y="608753"/>
                    <a:pt x="1061809" y="589317"/>
                    <a:pt x="1003789" y="526026"/>
                  </a:cubicBezTo>
                  <a:cubicBezTo>
                    <a:pt x="982012" y="502436"/>
                    <a:pt x="966548" y="475194"/>
                    <a:pt x="956075" y="445627"/>
                  </a:cubicBezTo>
                  <a:cubicBezTo>
                    <a:pt x="955242" y="443466"/>
                    <a:pt x="954414" y="441142"/>
                    <a:pt x="953745" y="438819"/>
                  </a:cubicBezTo>
                  <a:cubicBezTo>
                    <a:pt x="940121" y="399113"/>
                    <a:pt x="935131" y="355925"/>
                    <a:pt x="934470" y="31273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43" name="Google Shape;4243;p34"/>
            <p:cNvSpPr/>
            <p:nvPr/>
          </p:nvSpPr>
          <p:spPr>
            <a:xfrm>
              <a:off x="8491413" y="6483417"/>
              <a:ext cx="90002" cy="351654"/>
            </a:xfrm>
            <a:custGeom>
              <a:rect b="b" l="l" r="r" t="t"/>
              <a:pathLst>
                <a:path extrusionOk="0" h="351654" w="90002">
                  <a:moveTo>
                    <a:pt x="89099" y="201718"/>
                  </a:moveTo>
                  <a:cubicBezTo>
                    <a:pt x="86765" y="238909"/>
                    <a:pt x="79943" y="276195"/>
                    <a:pt x="68932" y="310378"/>
                  </a:cubicBezTo>
                  <a:cubicBezTo>
                    <a:pt x="66116" y="319112"/>
                    <a:pt x="62902" y="327859"/>
                    <a:pt x="57602" y="335356"/>
                  </a:cubicBezTo>
                  <a:cubicBezTo>
                    <a:pt x="52301" y="342849"/>
                    <a:pt x="44643" y="349057"/>
                    <a:pt x="35639" y="350872"/>
                  </a:cubicBezTo>
                  <a:cubicBezTo>
                    <a:pt x="-972" y="358249"/>
                    <a:pt x="6678" y="311576"/>
                    <a:pt x="12759" y="291695"/>
                  </a:cubicBezTo>
                  <a:cubicBezTo>
                    <a:pt x="34707" y="219931"/>
                    <a:pt x="35439" y="142370"/>
                    <a:pt x="14826" y="70212"/>
                  </a:cubicBezTo>
                  <a:cubicBezTo>
                    <a:pt x="10163" y="53889"/>
                    <a:pt x="-8284" y="23678"/>
                    <a:pt x="4348" y="8035"/>
                  </a:cubicBezTo>
                  <a:cubicBezTo>
                    <a:pt x="9673" y="1445"/>
                    <a:pt x="17347" y="-1925"/>
                    <a:pt x="25682" y="1147"/>
                  </a:cubicBezTo>
                  <a:cubicBezTo>
                    <a:pt x="32170" y="3538"/>
                    <a:pt x="37188" y="8723"/>
                    <a:pt x="41660" y="13992"/>
                  </a:cubicBezTo>
                  <a:cubicBezTo>
                    <a:pt x="69557" y="46850"/>
                    <a:pt x="83731" y="88545"/>
                    <a:pt x="87956" y="131017"/>
                  </a:cubicBezTo>
                  <a:cubicBezTo>
                    <a:pt x="90242" y="153985"/>
                    <a:pt x="90597" y="177834"/>
                    <a:pt x="89099" y="20171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44" name="Google Shape;4244;p34"/>
            <p:cNvSpPr/>
            <p:nvPr/>
          </p:nvSpPr>
          <p:spPr>
            <a:xfrm>
              <a:off x="8440993" y="6870418"/>
              <a:ext cx="53280" cy="53775"/>
            </a:xfrm>
            <a:custGeom>
              <a:rect b="b" l="l" r="r" t="t"/>
              <a:pathLst>
                <a:path extrusionOk="0" h="53775" w="53280">
                  <a:moveTo>
                    <a:pt x="52406" y="11881"/>
                  </a:moveTo>
                  <a:cubicBezTo>
                    <a:pt x="49670" y="3118"/>
                    <a:pt x="40774" y="-2707"/>
                    <a:pt x="29874" y="1280"/>
                  </a:cubicBezTo>
                  <a:cubicBezTo>
                    <a:pt x="17739" y="5721"/>
                    <a:pt x="4139" y="19028"/>
                    <a:pt x="917" y="31774"/>
                  </a:cubicBezTo>
                  <a:cubicBezTo>
                    <a:pt x="-377" y="36899"/>
                    <a:pt x="-596" y="42665"/>
                    <a:pt x="2223" y="47134"/>
                  </a:cubicBezTo>
                  <a:cubicBezTo>
                    <a:pt x="6556" y="54002"/>
                    <a:pt x="15995" y="55184"/>
                    <a:pt x="23024" y="52323"/>
                  </a:cubicBezTo>
                  <a:cubicBezTo>
                    <a:pt x="27759" y="50397"/>
                    <a:pt x="31777" y="47098"/>
                    <a:pt x="35720" y="43843"/>
                  </a:cubicBezTo>
                  <a:cubicBezTo>
                    <a:pt x="41303" y="39235"/>
                    <a:pt x="47018" y="34472"/>
                    <a:pt x="50503" y="28133"/>
                  </a:cubicBezTo>
                  <a:cubicBezTo>
                    <a:pt x="53545" y="22597"/>
                    <a:pt x="53940" y="16780"/>
                    <a:pt x="52406" y="11881"/>
                  </a:cubicBezTo>
                  <a:close/>
                </a:path>
              </a:pathLst>
            </a:custGeom>
            <a:solidFill>
              <a:srgbClr val="F1FAEE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45" name="Google Shape;4245;p34"/>
            <p:cNvSpPr/>
            <p:nvPr/>
          </p:nvSpPr>
          <p:spPr>
            <a:xfrm>
              <a:off x="9382764" y="6483417"/>
              <a:ext cx="90002" cy="351654"/>
            </a:xfrm>
            <a:custGeom>
              <a:rect b="b" l="l" r="r" t="t"/>
              <a:pathLst>
                <a:path extrusionOk="0" h="351654" w="90002">
                  <a:moveTo>
                    <a:pt x="89099" y="201718"/>
                  </a:moveTo>
                  <a:cubicBezTo>
                    <a:pt x="86765" y="238909"/>
                    <a:pt x="79943" y="276195"/>
                    <a:pt x="68932" y="310378"/>
                  </a:cubicBezTo>
                  <a:cubicBezTo>
                    <a:pt x="66116" y="319112"/>
                    <a:pt x="62903" y="327859"/>
                    <a:pt x="57602" y="335356"/>
                  </a:cubicBezTo>
                  <a:cubicBezTo>
                    <a:pt x="52301" y="342849"/>
                    <a:pt x="44643" y="349057"/>
                    <a:pt x="35639" y="350872"/>
                  </a:cubicBezTo>
                  <a:cubicBezTo>
                    <a:pt x="-972" y="358249"/>
                    <a:pt x="6678" y="311576"/>
                    <a:pt x="12759" y="291695"/>
                  </a:cubicBezTo>
                  <a:cubicBezTo>
                    <a:pt x="34707" y="219931"/>
                    <a:pt x="35439" y="142370"/>
                    <a:pt x="14826" y="70212"/>
                  </a:cubicBezTo>
                  <a:cubicBezTo>
                    <a:pt x="10163" y="53889"/>
                    <a:pt x="-8284" y="23678"/>
                    <a:pt x="4348" y="8035"/>
                  </a:cubicBezTo>
                  <a:cubicBezTo>
                    <a:pt x="9673" y="1445"/>
                    <a:pt x="17347" y="-1925"/>
                    <a:pt x="25682" y="1147"/>
                  </a:cubicBezTo>
                  <a:cubicBezTo>
                    <a:pt x="32170" y="3538"/>
                    <a:pt x="37188" y="8723"/>
                    <a:pt x="41660" y="13992"/>
                  </a:cubicBezTo>
                  <a:cubicBezTo>
                    <a:pt x="69557" y="46850"/>
                    <a:pt x="83731" y="88545"/>
                    <a:pt x="87956" y="131017"/>
                  </a:cubicBezTo>
                  <a:cubicBezTo>
                    <a:pt x="90242" y="153985"/>
                    <a:pt x="90597" y="177834"/>
                    <a:pt x="89099" y="20171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46" name="Google Shape;4246;p34"/>
            <p:cNvSpPr/>
            <p:nvPr/>
          </p:nvSpPr>
          <p:spPr>
            <a:xfrm>
              <a:off x="9332349" y="6870418"/>
              <a:ext cx="53277" cy="53775"/>
            </a:xfrm>
            <a:custGeom>
              <a:rect b="b" l="l" r="r" t="t"/>
              <a:pathLst>
                <a:path extrusionOk="0" h="53775" w="53277">
                  <a:moveTo>
                    <a:pt x="52406" y="11881"/>
                  </a:moveTo>
                  <a:cubicBezTo>
                    <a:pt x="49670" y="3118"/>
                    <a:pt x="40774" y="-2707"/>
                    <a:pt x="29874" y="1280"/>
                  </a:cubicBezTo>
                  <a:cubicBezTo>
                    <a:pt x="17739" y="5721"/>
                    <a:pt x="4139" y="19028"/>
                    <a:pt x="917" y="31774"/>
                  </a:cubicBezTo>
                  <a:cubicBezTo>
                    <a:pt x="-377" y="36899"/>
                    <a:pt x="-596" y="42665"/>
                    <a:pt x="2223" y="47134"/>
                  </a:cubicBezTo>
                  <a:cubicBezTo>
                    <a:pt x="6556" y="54002"/>
                    <a:pt x="15995" y="55184"/>
                    <a:pt x="23024" y="52323"/>
                  </a:cubicBezTo>
                  <a:cubicBezTo>
                    <a:pt x="27759" y="50397"/>
                    <a:pt x="31777" y="47098"/>
                    <a:pt x="35720" y="43843"/>
                  </a:cubicBezTo>
                  <a:cubicBezTo>
                    <a:pt x="41303" y="39235"/>
                    <a:pt x="47018" y="34472"/>
                    <a:pt x="50503" y="28133"/>
                  </a:cubicBezTo>
                  <a:cubicBezTo>
                    <a:pt x="53541" y="22597"/>
                    <a:pt x="53936" y="16780"/>
                    <a:pt x="52406" y="1188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47" name="Google Shape;4247;p34"/>
            <p:cNvSpPr/>
            <p:nvPr/>
          </p:nvSpPr>
          <p:spPr>
            <a:xfrm>
              <a:off x="7624098" y="6224390"/>
              <a:ext cx="285507" cy="266920"/>
            </a:xfrm>
            <a:custGeom>
              <a:rect b="b" l="l" r="r" t="t"/>
              <a:pathLst>
                <a:path extrusionOk="0" h="266920" w="285507">
                  <a:moveTo>
                    <a:pt x="284815" y="260242"/>
                  </a:moveTo>
                  <a:cubicBezTo>
                    <a:pt x="243270" y="200778"/>
                    <a:pt x="196253" y="144721"/>
                    <a:pt x="148631" y="90061"/>
                  </a:cubicBezTo>
                  <a:cubicBezTo>
                    <a:pt x="125500" y="63511"/>
                    <a:pt x="102872" y="34959"/>
                    <a:pt x="75365" y="12750"/>
                  </a:cubicBezTo>
                  <a:cubicBezTo>
                    <a:pt x="65333" y="4652"/>
                    <a:pt x="53171" y="-3967"/>
                    <a:pt x="39897" y="1970"/>
                  </a:cubicBezTo>
                  <a:cubicBezTo>
                    <a:pt x="33780" y="4704"/>
                    <a:pt x="28766" y="9734"/>
                    <a:pt x="23856" y="14143"/>
                  </a:cubicBezTo>
                  <a:cubicBezTo>
                    <a:pt x="16221" y="20995"/>
                    <a:pt x="7934" y="27669"/>
                    <a:pt x="1243" y="35440"/>
                  </a:cubicBezTo>
                  <a:cubicBezTo>
                    <a:pt x="-2269" y="39519"/>
                    <a:pt x="2263" y="46650"/>
                    <a:pt x="7341" y="43339"/>
                  </a:cubicBezTo>
                  <a:cubicBezTo>
                    <a:pt x="14099" y="38930"/>
                    <a:pt x="20049" y="33391"/>
                    <a:pt x="26217" y="28210"/>
                  </a:cubicBezTo>
                  <a:cubicBezTo>
                    <a:pt x="32231" y="23160"/>
                    <a:pt x="41048" y="12643"/>
                    <a:pt x="49379" y="12241"/>
                  </a:cubicBezTo>
                  <a:cubicBezTo>
                    <a:pt x="58133" y="11819"/>
                    <a:pt x="66735" y="20418"/>
                    <a:pt x="72900" y="25683"/>
                  </a:cubicBezTo>
                  <a:cubicBezTo>
                    <a:pt x="78559" y="30514"/>
                    <a:pt x="83975" y="35619"/>
                    <a:pt x="89284" y="40824"/>
                  </a:cubicBezTo>
                  <a:cubicBezTo>
                    <a:pt x="112223" y="63336"/>
                    <a:pt x="133127" y="88075"/>
                    <a:pt x="154071" y="112421"/>
                  </a:cubicBezTo>
                  <a:cubicBezTo>
                    <a:pt x="196930" y="162246"/>
                    <a:pt x="236942" y="214208"/>
                    <a:pt x="277929" y="265550"/>
                  </a:cubicBezTo>
                  <a:cubicBezTo>
                    <a:pt x="281012" y="269406"/>
                    <a:pt x="287662" y="264316"/>
                    <a:pt x="284815" y="26024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48" name="Google Shape;4248;p34"/>
            <p:cNvSpPr/>
            <p:nvPr/>
          </p:nvSpPr>
          <p:spPr>
            <a:xfrm>
              <a:off x="9013007" y="6182702"/>
              <a:ext cx="291514" cy="176064"/>
            </a:xfrm>
            <a:custGeom>
              <a:rect b="b" l="l" r="r" t="t"/>
              <a:pathLst>
                <a:path extrusionOk="0" h="176064" w="291514">
                  <a:moveTo>
                    <a:pt x="289131" y="164734"/>
                  </a:moveTo>
                  <a:cubicBezTo>
                    <a:pt x="239132" y="125287"/>
                    <a:pt x="189128" y="85839"/>
                    <a:pt x="139128" y="46392"/>
                  </a:cubicBezTo>
                  <a:cubicBezTo>
                    <a:pt x="127173" y="36961"/>
                    <a:pt x="115241" y="27490"/>
                    <a:pt x="103258" y="18095"/>
                  </a:cubicBezTo>
                  <a:cubicBezTo>
                    <a:pt x="93437" y="10395"/>
                    <a:pt x="83565" y="3117"/>
                    <a:pt x="71004" y="837"/>
                  </a:cubicBezTo>
                  <a:cubicBezTo>
                    <a:pt x="59319" y="-1284"/>
                    <a:pt x="47782" y="884"/>
                    <a:pt x="36607" y="4462"/>
                  </a:cubicBezTo>
                  <a:cubicBezTo>
                    <a:pt x="24895" y="8210"/>
                    <a:pt x="10542" y="13403"/>
                    <a:pt x="1482" y="21824"/>
                  </a:cubicBezTo>
                  <a:cubicBezTo>
                    <a:pt x="-2238" y="25278"/>
                    <a:pt x="1677" y="31115"/>
                    <a:pt x="6253" y="30013"/>
                  </a:cubicBezTo>
                  <a:cubicBezTo>
                    <a:pt x="17894" y="27212"/>
                    <a:pt x="28240" y="19675"/>
                    <a:pt x="39841" y="16177"/>
                  </a:cubicBezTo>
                  <a:cubicBezTo>
                    <a:pt x="53067" y="12186"/>
                    <a:pt x="67698" y="11832"/>
                    <a:pt x="80124" y="18513"/>
                  </a:cubicBezTo>
                  <a:cubicBezTo>
                    <a:pt x="91498" y="24629"/>
                    <a:pt x="101370" y="34016"/>
                    <a:pt x="111462" y="41975"/>
                  </a:cubicBezTo>
                  <a:cubicBezTo>
                    <a:pt x="122876" y="50980"/>
                    <a:pt x="134289" y="59982"/>
                    <a:pt x="145703" y="68987"/>
                  </a:cubicBezTo>
                  <a:cubicBezTo>
                    <a:pt x="190271" y="104144"/>
                    <a:pt x="234835" y="139306"/>
                    <a:pt x="279402" y="174463"/>
                  </a:cubicBezTo>
                  <a:cubicBezTo>
                    <a:pt x="286280" y="179891"/>
                    <a:pt x="296085" y="170221"/>
                    <a:pt x="289131" y="16473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249" name="Google Shape;4249;p34"/>
          <p:cNvGrpSpPr/>
          <p:nvPr/>
        </p:nvGrpSpPr>
        <p:grpSpPr>
          <a:xfrm>
            <a:off x="7679095" y="2050294"/>
            <a:ext cx="825788" cy="560698"/>
            <a:chOff x="15358191" y="4100587"/>
            <a:chExt cx="1651575" cy="1121397"/>
          </a:xfrm>
        </p:grpSpPr>
        <p:sp>
          <p:nvSpPr>
            <p:cNvPr id="4250" name="Google Shape;4250;p34"/>
            <p:cNvSpPr/>
            <p:nvPr/>
          </p:nvSpPr>
          <p:spPr>
            <a:xfrm>
              <a:off x="16055503" y="4106110"/>
              <a:ext cx="389970" cy="335270"/>
            </a:xfrm>
            <a:custGeom>
              <a:rect b="b" l="l" r="r" t="t"/>
              <a:pathLst>
                <a:path extrusionOk="0" h="335270" w="389970">
                  <a:moveTo>
                    <a:pt x="377305" y="312521"/>
                  </a:moveTo>
                  <a:cubicBezTo>
                    <a:pt x="365101" y="291339"/>
                    <a:pt x="353904" y="267248"/>
                    <a:pt x="338914" y="247925"/>
                  </a:cubicBezTo>
                  <a:cubicBezTo>
                    <a:pt x="326831" y="232350"/>
                    <a:pt x="318791" y="214565"/>
                    <a:pt x="308710" y="197422"/>
                  </a:cubicBezTo>
                  <a:cubicBezTo>
                    <a:pt x="266348" y="125387"/>
                    <a:pt x="205647" y="60804"/>
                    <a:pt x="127655" y="27815"/>
                  </a:cubicBezTo>
                  <a:cubicBezTo>
                    <a:pt x="120847" y="24935"/>
                    <a:pt x="113930" y="22311"/>
                    <a:pt x="106923" y="19964"/>
                  </a:cubicBezTo>
                  <a:cubicBezTo>
                    <a:pt x="92436" y="15113"/>
                    <a:pt x="77744" y="10838"/>
                    <a:pt x="62853" y="7422"/>
                  </a:cubicBezTo>
                  <a:cubicBezTo>
                    <a:pt x="49234" y="4297"/>
                    <a:pt x="33194" y="-177"/>
                    <a:pt x="19214" y="5"/>
                  </a:cubicBezTo>
                  <a:cubicBezTo>
                    <a:pt x="13710" y="78"/>
                    <a:pt x="7991" y="1868"/>
                    <a:pt x="4330" y="5984"/>
                  </a:cubicBezTo>
                  <a:cubicBezTo>
                    <a:pt x="610" y="10169"/>
                    <a:pt x="-476" y="16193"/>
                    <a:pt x="179" y="21757"/>
                  </a:cubicBezTo>
                  <a:cubicBezTo>
                    <a:pt x="1205" y="30486"/>
                    <a:pt x="5339" y="39589"/>
                    <a:pt x="8451" y="47777"/>
                  </a:cubicBezTo>
                  <a:cubicBezTo>
                    <a:pt x="20144" y="78543"/>
                    <a:pt x="36779" y="107363"/>
                    <a:pt x="50710" y="137138"/>
                  </a:cubicBezTo>
                  <a:cubicBezTo>
                    <a:pt x="69493" y="177284"/>
                    <a:pt x="85572" y="218379"/>
                    <a:pt x="102322" y="259374"/>
                  </a:cubicBezTo>
                  <a:cubicBezTo>
                    <a:pt x="112281" y="284350"/>
                    <a:pt x="120791" y="310002"/>
                    <a:pt x="129975" y="335270"/>
                  </a:cubicBezTo>
                  <a:lnTo>
                    <a:pt x="136800" y="335270"/>
                  </a:lnTo>
                  <a:lnTo>
                    <a:pt x="147186" y="335270"/>
                  </a:lnTo>
                  <a:lnTo>
                    <a:pt x="147865" y="335270"/>
                  </a:lnTo>
                  <a:lnTo>
                    <a:pt x="150175" y="335270"/>
                  </a:lnTo>
                  <a:lnTo>
                    <a:pt x="389971" y="335270"/>
                  </a:lnTo>
                  <a:cubicBezTo>
                    <a:pt x="386006" y="327526"/>
                    <a:pt x="381657" y="320070"/>
                    <a:pt x="377305" y="312521"/>
                  </a:cubicBezTo>
                  <a:close/>
                </a:path>
              </a:pathLst>
            </a:custGeom>
            <a:solidFill>
              <a:srgbClr val="1D355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51" name="Google Shape;4251;p34"/>
            <p:cNvSpPr/>
            <p:nvPr/>
          </p:nvSpPr>
          <p:spPr>
            <a:xfrm>
              <a:off x="15566306" y="4162703"/>
              <a:ext cx="160032" cy="260014"/>
            </a:xfrm>
            <a:custGeom>
              <a:rect b="b" l="l" r="r" t="t"/>
              <a:pathLst>
                <a:path extrusionOk="0" h="260014" w="160032">
                  <a:moveTo>
                    <a:pt x="154471" y="74589"/>
                  </a:moveTo>
                  <a:cubicBezTo>
                    <a:pt x="164317" y="96112"/>
                    <a:pt x="158396" y="120031"/>
                    <a:pt x="156900" y="142615"/>
                  </a:cubicBezTo>
                  <a:cubicBezTo>
                    <a:pt x="153964" y="168638"/>
                    <a:pt x="148914" y="194334"/>
                    <a:pt x="145094" y="220238"/>
                  </a:cubicBezTo>
                  <a:cubicBezTo>
                    <a:pt x="143218" y="231988"/>
                    <a:pt x="140093" y="243497"/>
                    <a:pt x="137803" y="255145"/>
                  </a:cubicBezTo>
                  <a:cubicBezTo>
                    <a:pt x="137316" y="258171"/>
                    <a:pt x="134486" y="260394"/>
                    <a:pt x="131465" y="259960"/>
                  </a:cubicBezTo>
                  <a:cubicBezTo>
                    <a:pt x="122088" y="257770"/>
                    <a:pt x="129085" y="245393"/>
                    <a:pt x="128843" y="238891"/>
                  </a:cubicBezTo>
                  <a:cubicBezTo>
                    <a:pt x="104066" y="240263"/>
                    <a:pt x="79428" y="237466"/>
                    <a:pt x="54685" y="237605"/>
                  </a:cubicBezTo>
                  <a:cubicBezTo>
                    <a:pt x="37424" y="237241"/>
                    <a:pt x="16486" y="240353"/>
                    <a:pt x="2125" y="228946"/>
                  </a:cubicBezTo>
                  <a:cubicBezTo>
                    <a:pt x="-393" y="225851"/>
                    <a:pt x="-99" y="221209"/>
                    <a:pt x="179" y="217315"/>
                  </a:cubicBezTo>
                  <a:cubicBezTo>
                    <a:pt x="580" y="204799"/>
                    <a:pt x="1099" y="192282"/>
                    <a:pt x="3757" y="180008"/>
                  </a:cubicBezTo>
                  <a:cubicBezTo>
                    <a:pt x="9089" y="151496"/>
                    <a:pt x="13481" y="122725"/>
                    <a:pt x="19766" y="94406"/>
                  </a:cubicBezTo>
                  <a:cubicBezTo>
                    <a:pt x="23152" y="80186"/>
                    <a:pt x="27475" y="66225"/>
                    <a:pt x="30947" y="52039"/>
                  </a:cubicBezTo>
                  <a:cubicBezTo>
                    <a:pt x="36713" y="25995"/>
                    <a:pt x="45705" y="-14022"/>
                    <a:pt x="80954" y="4926"/>
                  </a:cubicBezTo>
                  <a:cubicBezTo>
                    <a:pt x="96980" y="14208"/>
                    <a:pt x="110540" y="27056"/>
                    <a:pt x="124051" y="39555"/>
                  </a:cubicBezTo>
                  <a:cubicBezTo>
                    <a:pt x="135317" y="50130"/>
                    <a:pt x="147699" y="60370"/>
                    <a:pt x="154471" y="7458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52" name="Google Shape;4252;p34"/>
            <p:cNvSpPr/>
            <p:nvPr/>
          </p:nvSpPr>
          <p:spPr>
            <a:xfrm>
              <a:off x="15358191" y="4105480"/>
              <a:ext cx="1651575" cy="733943"/>
            </a:xfrm>
            <a:custGeom>
              <a:rect b="b" l="l" r="r" t="t"/>
              <a:pathLst>
                <a:path extrusionOk="0" h="733943" w="1651575">
                  <a:moveTo>
                    <a:pt x="1623797" y="668600"/>
                  </a:moveTo>
                  <a:cubicBezTo>
                    <a:pt x="1597348" y="697662"/>
                    <a:pt x="1557121" y="710702"/>
                    <a:pt x="1520006" y="719423"/>
                  </a:cubicBezTo>
                  <a:cubicBezTo>
                    <a:pt x="1429993" y="740562"/>
                    <a:pt x="1333715" y="733355"/>
                    <a:pt x="1241704" y="730014"/>
                  </a:cubicBezTo>
                  <a:cubicBezTo>
                    <a:pt x="955978" y="719645"/>
                    <a:pt x="668028" y="682127"/>
                    <a:pt x="391768" y="607181"/>
                  </a:cubicBezTo>
                  <a:cubicBezTo>
                    <a:pt x="307978" y="584528"/>
                    <a:pt x="228457" y="561921"/>
                    <a:pt x="164450" y="500503"/>
                  </a:cubicBezTo>
                  <a:cubicBezTo>
                    <a:pt x="85773" y="425025"/>
                    <a:pt x="53013" y="320219"/>
                    <a:pt x="27276" y="217189"/>
                  </a:cubicBezTo>
                  <a:cubicBezTo>
                    <a:pt x="15232" y="168946"/>
                    <a:pt x="6875" y="119591"/>
                    <a:pt x="1139" y="70281"/>
                  </a:cubicBezTo>
                  <a:cubicBezTo>
                    <a:pt x="-14152" y="-60651"/>
                    <a:pt x="128668" y="25197"/>
                    <a:pt x="180363" y="58842"/>
                  </a:cubicBezTo>
                  <a:cubicBezTo>
                    <a:pt x="233435" y="93468"/>
                    <a:pt x="276019" y="139884"/>
                    <a:pt x="304734" y="196541"/>
                  </a:cubicBezTo>
                  <a:cubicBezTo>
                    <a:pt x="319049" y="224801"/>
                    <a:pt x="327539" y="262853"/>
                    <a:pt x="353408" y="282657"/>
                  </a:cubicBezTo>
                  <a:cubicBezTo>
                    <a:pt x="381144" y="303842"/>
                    <a:pt x="424660" y="304243"/>
                    <a:pt x="457778" y="305489"/>
                  </a:cubicBezTo>
                  <a:cubicBezTo>
                    <a:pt x="716966" y="315503"/>
                    <a:pt x="976737" y="309316"/>
                    <a:pt x="1235657" y="324583"/>
                  </a:cubicBezTo>
                  <a:cubicBezTo>
                    <a:pt x="1265570" y="326720"/>
                    <a:pt x="1295487" y="329345"/>
                    <a:pt x="1325312" y="332639"/>
                  </a:cubicBezTo>
                  <a:cubicBezTo>
                    <a:pt x="1421368" y="343097"/>
                    <a:pt x="1517513" y="379413"/>
                    <a:pt x="1584811" y="451111"/>
                  </a:cubicBezTo>
                  <a:cubicBezTo>
                    <a:pt x="1586012" y="452357"/>
                    <a:pt x="1587167" y="453649"/>
                    <a:pt x="1588366" y="454981"/>
                  </a:cubicBezTo>
                  <a:cubicBezTo>
                    <a:pt x="1608145" y="476922"/>
                    <a:pt x="1627037" y="505139"/>
                    <a:pt x="1638949" y="535222"/>
                  </a:cubicBezTo>
                  <a:cubicBezTo>
                    <a:pt x="1656914" y="580568"/>
                    <a:pt x="1658870" y="630149"/>
                    <a:pt x="1623797" y="66860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53" name="Google Shape;4253;p34"/>
            <p:cNvSpPr/>
            <p:nvPr/>
          </p:nvSpPr>
          <p:spPr>
            <a:xfrm>
              <a:off x="15428477" y="4512878"/>
              <a:ext cx="237365" cy="245002"/>
            </a:xfrm>
            <a:custGeom>
              <a:rect b="b" l="l" r="r" t="t"/>
              <a:pathLst>
                <a:path extrusionOk="0" h="245002" w="237365">
                  <a:moveTo>
                    <a:pt x="232672" y="534"/>
                  </a:moveTo>
                  <a:cubicBezTo>
                    <a:pt x="244915" y="6794"/>
                    <a:pt x="229581" y="23585"/>
                    <a:pt x="227463" y="32555"/>
                  </a:cubicBezTo>
                  <a:cubicBezTo>
                    <a:pt x="217444" y="56216"/>
                    <a:pt x="209491" y="80692"/>
                    <a:pt x="199108" y="104196"/>
                  </a:cubicBezTo>
                  <a:cubicBezTo>
                    <a:pt x="188639" y="127840"/>
                    <a:pt x="177492" y="151133"/>
                    <a:pt x="165633" y="174101"/>
                  </a:cubicBezTo>
                  <a:cubicBezTo>
                    <a:pt x="157974" y="189053"/>
                    <a:pt x="149034" y="204091"/>
                    <a:pt x="135127" y="214000"/>
                  </a:cubicBezTo>
                  <a:cubicBezTo>
                    <a:pt x="104306" y="235364"/>
                    <a:pt x="66419" y="244076"/>
                    <a:pt x="29436" y="244997"/>
                  </a:cubicBezTo>
                  <a:cubicBezTo>
                    <a:pt x="820" y="245398"/>
                    <a:pt x="-3711" y="224710"/>
                    <a:pt x="2349" y="200804"/>
                  </a:cubicBezTo>
                  <a:cubicBezTo>
                    <a:pt x="8356" y="173528"/>
                    <a:pt x="17888" y="147034"/>
                    <a:pt x="27351" y="120765"/>
                  </a:cubicBezTo>
                  <a:cubicBezTo>
                    <a:pt x="40236" y="91836"/>
                    <a:pt x="47699" y="60858"/>
                    <a:pt x="60253" y="31773"/>
                  </a:cubicBezTo>
                  <a:cubicBezTo>
                    <a:pt x="64526" y="23392"/>
                    <a:pt x="65929" y="10041"/>
                    <a:pt x="77027" y="8477"/>
                  </a:cubicBezTo>
                  <a:cubicBezTo>
                    <a:pt x="105643" y="2897"/>
                    <a:pt x="135385" y="5905"/>
                    <a:pt x="164279" y="3695"/>
                  </a:cubicBezTo>
                  <a:cubicBezTo>
                    <a:pt x="184856" y="2827"/>
                    <a:pt x="205708" y="1054"/>
                    <a:pt x="226129" y="845"/>
                  </a:cubicBezTo>
                  <a:cubicBezTo>
                    <a:pt x="228141" y="-126"/>
                    <a:pt x="230574" y="-301"/>
                    <a:pt x="232672" y="534"/>
                  </a:cubicBezTo>
                  <a:close/>
                </a:path>
              </a:pathLst>
            </a:custGeom>
            <a:solidFill>
              <a:srgbClr val="1D355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54" name="Google Shape;4254;p34"/>
            <p:cNvSpPr/>
            <p:nvPr/>
          </p:nvSpPr>
          <p:spPr>
            <a:xfrm>
              <a:off x="16077066" y="4671645"/>
              <a:ext cx="392932" cy="544722"/>
            </a:xfrm>
            <a:custGeom>
              <a:rect b="b" l="l" r="r" t="t"/>
              <a:pathLst>
                <a:path extrusionOk="0" h="544722" w="392932">
                  <a:moveTo>
                    <a:pt x="376828" y="15613"/>
                  </a:moveTo>
                  <a:cubicBezTo>
                    <a:pt x="401754" y="17960"/>
                    <a:pt x="419957" y="-21929"/>
                    <a:pt x="253635" y="385836"/>
                  </a:cubicBezTo>
                  <a:cubicBezTo>
                    <a:pt x="229106" y="425598"/>
                    <a:pt x="218614" y="468204"/>
                    <a:pt x="185520" y="498071"/>
                  </a:cubicBezTo>
                  <a:cubicBezTo>
                    <a:pt x="150671" y="528581"/>
                    <a:pt x="74411" y="550244"/>
                    <a:pt x="28746" y="543480"/>
                  </a:cubicBezTo>
                  <a:cubicBezTo>
                    <a:pt x="-17839" y="538758"/>
                    <a:pt x="682" y="508321"/>
                    <a:pt x="24960" y="423179"/>
                  </a:cubicBezTo>
                  <a:cubicBezTo>
                    <a:pt x="47056" y="333699"/>
                    <a:pt x="151849" y="731"/>
                    <a:pt x="154663" y="436"/>
                  </a:cubicBezTo>
                  <a:cubicBezTo>
                    <a:pt x="181485" y="-2603"/>
                    <a:pt x="340632" y="11077"/>
                    <a:pt x="376828" y="15613"/>
                  </a:cubicBezTo>
                  <a:close/>
                </a:path>
              </a:pathLst>
            </a:custGeom>
            <a:solidFill>
              <a:srgbClr val="1D355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55" name="Google Shape;4255;p34"/>
            <p:cNvSpPr/>
            <p:nvPr/>
          </p:nvSpPr>
          <p:spPr>
            <a:xfrm>
              <a:off x="15491855" y="4511812"/>
              <a:ext cx="172930" cy="21509"/>
            </a:xfrm>
            <a:custGeom>
              <a:rect b="b" l="l" r="r" t="t"/>
              <a:pathLst>
                <a:path extrusionOk="0" h="21509" w="172930">
                  <a:moveTo>
                    <a:pt x="5049" y="21191"/>
                  </a:moveTo>
                  <a:cubicBezTo>
                    <a:pt x="-1226" y="19183"/>
                    <a:pt x="-1859" y="9530"/>
                    <a:pt x="4318" y="6968"/>
                  </a:cubicBezTo>
                  <a:cubicBezTo>
                    <a:pt x="19347" y="4012"/>
                    <a:pt x="35065" y="4267"/>
                    <a:pt x="50350" y="2571"/>
                  </a:cubicBezTo>
                  <a:cubicBezTo>
                    <a:pt x="74078" y="871"/>
                    <a:pt x="97908" y="-253"/>
                    <a:pt x="121712" y="49"/>
                  </a:cubicBezTo>
                  <a:cubicBezTo>
                    <a:pt x="137463" y="483"/>
                    <a:pt x="153833" y="-538"/>
                    <a:pt x="169025" y="4188"/>
                  </a:cubicBezTo>
                  <a:cubicBezTo>
                    <a:pt x="175456" y="6478"/>
                    <a:pt x="173477" y="16429"/>
                    <a:pt x="166506" y="15836"/>
                  </a:cubicBezTo>
                  <a:cubicBezTo>
                    <a:pt x="127057" y="12121"/>
                    <a:pt x="87191" y="15236"/>
                    <a:pt x="47758" y="18238"/>
                  </a:cubicBezTo>
                  <a:cubicBezTo>
                    <a:pt x="33589" y="18779"/>
                    <a:pt x="19119" y="22626"/>
                    <a:pt x="5049" y="21191"/>
                  </a:cubicBezTo>
                  <a:close/>
                </a:path>
              </a:pathLst>
            </a:custGeom>
            <a:solidFill>
              <a:srgbClr val="457B9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56" name="Google Shape;4256;p34"/>
            <p:cNvSpPr/>
            <p:nvPr/>
          </p:nvSpPr>
          <p:spPr>
            <a:xfrm>
              <a:off x="15501359" y="4563132"/>
              <a:ext cx="152750" cy="193473"/>
            </a:xfrm>
            <a:custGeom>
              <a:rect b="b" l="l" r="r" t="t"/>
              <a:pathLst>
                <a:path extrusionOk="0" h="193473" w="152750">
                  <a:moveTo>
                    <a:pt x="318" y="190008"/>
                  </a:moveTo>
                  <a:cubicBezTo>
                    <a:pt x="-2724" y="181554"/>
                    <a:pt x="16946" y="179022"/>
                    <a:pt x="22457" y="175874"/>
                  </a:cubicBezTo>
                  <a:cubicBezTo>
                    <a:pt x="32101" y="172342"/>
                    <a:pt x="41902" y="168932"/>
                    <a:pt x="50815" y="163742"/>
                  </a:cubicBezTo>
                  <a:cubicBezTo>
                    <a:pt x="72358" y="150769"/>
                    <a:pt x="84651" y="127443"/>
                    <a:pt x="96059" y="105850"/>
                  </a:cubicBezTo>
                  <a:cubicBezTo>
                    <a:pt x="111741" y="77202"/>
                    <a:pt x="125169" y="47298"/>
                    <a:pt x="137696" y="17136"/>
                  </a:cubicBezTo>
                  <a:cubicBezTo>
                    <a:pt x="139735" y="12291"/>
                    <a:pt x="141880" y="7453"/>
                    <a:pt x="143948" y="2622"/>
                  </a:cubicBezTo>
                  <a:cubicBezTo>
                    <a:pt x="144816" y="501"/>
                    <a:pt x="147506" y="-473"/>
                    <a:pt x="149592" y="222"/>
                  </a:cubicBezTo>
                  <a:cubicBezTo>
                    <a:pt x="152021" y="1021"/>
                    <a:pt x="153272" y="3665"/>
                    <a:pt x="152544" y="6081"/>
                  </a:cubicBezTo>
                  <a:cubicBezTo>
                    <a:pt x="141585" y="38792"/>
                    <a:pt x="126910" y="70213"/>
                    <a:pt x="111496" y="101035"/>
                  </a:cubicBezTo>
                  <a:cubicBezTo>
                    <a:pt x="95470" y="130710"/>
                    <a:pt x="79067" y="164826"/>
                    <a:pt x="46469" y="179022"/>
                  </a:cubicBezTo>
                  <a:cubicBezTo>
                    <a:pt x="33505" y="184646"/>
                    <a:pt x="20103" y="189686"/>
                    <a:pt x="6447" y="193348"/>
                  </a:cubicBezTo>
                  <a:cubicBezTo>
                    <a:pt x="3929" y="193921"/>
                    <a:pt x="1211" y="192477"/>
                    <a:pt x="318" y="19000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57" name="Google Shape;4257;p34"/>
            <p:cNvSpPr/>
            <p:nvPr/>
          </p:nvSpPr>
          <p:spPr>
            <a:xfrm>
              <a:off x="16154908" y="4711914"/>
              <a:ext cx="310820" cy="510070"/>
            </a:xfrm>
            <a:custGeom>
              <a:rect b="b" l="l" r="r" t="t"/>
              <a:pathLst>
                <a:path extrusionOk="0" h="510070" w="310820">
                  <a:moveTo>
                    <a:pt x="5625" y="510070"/>
                  </a:moveTo>
                  <a:cubicBezTo>
                    <a:pt x="372" y="509587"/>
                    <a:pt x="-2021" y="502816"/>
                    <a:pt x="2063" y="499274"/>
                  </a:cubicBezTo>
                  <a:cubicBezTo>
                    <a:pt x="9997" y="494224"/>
                    <a:pt x="20035" y="492805"/>
                    <a:pt x="28631" y="488792"/>
                  </a:cubicBezTo>
                  <a:cubicBezTo>
                    <a:pt x="49648" y="481075"/>
                    <a:pt x="70569" y="472767"/>
                    <a:pt x="89087" y="459936"/>
                  </a:cubicBezTo>
                  <a:cubicBezTo>
                    <a:pt x="109647" y="445375"/>
                    <a:pt x="120841" y="423083"/>
                    <a:pt x="131733" y="401102"/>
                  </a:cubicBezTo>
                  <a:cubicBezTo>
                    <a:pt x="143069" y="380315"/>
                    <a:pt x="153809" y="359229"/>
                    <a:pt x="164014" y="337838"/>
                  </a:cubicBezTo>
                  <a:cubicBezTo>
                    <a:pt x="202526" y="260315"/>
                    <a:pt x="233747" y="179544"/>
                    <a:pt x="265157" y="98976"/>
                  </a:cubicBezTo>
                  <a:cubicBezTo>
                    <a:pt x="273514" y="71345"/>
                    <a:pt x="285131" y="45053"/>
                    <a:pt x="296060" y="18397"/>
                  </a:cubicBezTo>
                  <a:cubicBezTo>
                    <a:pt x="299314" y="12581"/>
                    <a:pt x="300164" y="-3441"/>
                    <a:pt x="308982" y="665"/>
                  </a:cubicBezTo>
                  <a:cubicBezTo>
                    <a:pt x="315310" y="4525"/>
                    <a:pt x="303421" y="31308"/>
                    <a:pt x="301601" y="37922"/>
                  </a:cubicBezTo>
                  <a:cubicBezTo>
                    <a:pt x="291658" y="60274"/>
                    <a:pt x="284377" y="83530"/>
                    <a:pt x="276440" y="106624"/>
                  </a:cubicBezTo>
                  <a:cubicBezTo>
                    <a:pt x="242475" y="194224"/>
                    <a:pt x="207845" y="281616"/>
                    <a:pt x="165228" y="365446"/>
                  </a:cubicBezTo>
                  <a:cubicBezTo>
                    <a:pt x="157659" y="381660"/>
                    <a:pt x="148610" y="397103"/>
                    <a:pt x="140517" y="413062"/>
                  </a:cubicBezTo>
                  <a:cubicBezTo>
                    <a:pt x="129946" y="435268"/>
                    <a:pt x="116975" y="456466"/>
                    <a:pt x="96554" y="470918"/>
                  </a:cubicBezTo>
                  <a:cubicBezTo>
                    <a:pt x="76900" y="484484"/>
                    <a:pt x="55271" y="493203"/>
                    <a:pt x="33264" y="501239"/>
                  </a:cubicBezTo>
                  <a:cubicBezTo>
                    <a:pt x="24136" y="504168"/>
                    <a:pt x="15173" y="509282"/>
                    <a:pt x="5625" y="5100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58" name="Google Shape;4258;p34"/>
            <p:cNvSpPr/>
            <p:nvPr/>
          </p:nvSpPr>
          <p:spPr>
            <a:xfrm>
              <a:off x="15673256" y="4685745"/>
              <a:ext cx="462722" cy="100808"/>
            </a:xfrm>
            <a:custGeom>
              <a:rect b="b" l="l" r="r" t="t"/>
              <a:pathLst>
                <a:path extrusionOk="0" h="100808" w="462722">
                  <a:moveTo>
                    <a:pt x="453271" y="100341"/>
                  </a:moveTo>
                  <a:cubicBezTo>
                    <a:pt x="356119" y="89097"/>
                    <a:pt x="260464" y="68992"/>
                    <a:pt x="164795" y="49146"/>
                  </a:cubicBezTo>
                  <a:cubicBezTo>
                    <a:pt x="111150" y="37746"/>
                    <a:pt x="58422" y="22410"/>
                    <a:pt x="4463" y="12899"/>
                  </a:cubicBezTo>
                  <a:cubicBezTo>
                    <a:pt x="-3077" y="10467"/>
                    <a:pt x="-422" y="-1317"/>
                    <a:pt x="7640" y="121"/>
                  </a:cubicBezTo>
                  <a:cubicBezTo>
                    <a:pt x="41678" y="6020"/>
                    <a:pt x="76490" y="14284"/>
                    <a:pt x="109720" y="22844"/>
                  </a:cubicBezTo>
                  <a:cubicBezTo>
                    <a:pt x="182734" y="40149"/>
                    <a:pt x="256436" y="54663"/>
                    <a:pt x="330114" y="68790"/>
                  </a:cubicBezTo>
                  <a:cubicBezTo>
                    <a:pt x="372920" y="76849"/>
                    <a:pt x="416049" y="83145"/>
                    <a:pt x="458845" y="91112"/>
                  </a:cubicBezTo>
                  <a:cubicBezTo>
                    <a:pt x="463826" y="92000"/>
                    <a:pt x="464147" y="99542"/>
                    <a:pt x="459000" y="100622"/>
                  </a:cubicBezTo>
                  <a:cubicBezTo>
                    <a:pt x="457143" y="101093"/>
                    <a:pt x="455085" y="100546"/>
                    <a:pt x="453271" y="10034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59" name="Google Shape;4259;p34"/>
            <p:cNvSpPr/>
            <p:nvPr/>
          </p:nvSpPr>
          <p:spPr>
            <a:xfrm>
              <a:off x="16069930" y="4100587"/>
              <a:ext cx="324849" cy="254241"/>
            </a:xfrm>
            <a:custGeom>
              <a:rect b="b" l="l" r="r" t="t"/>
              <a:pathLst>
                <a:path extrusionOk="0" h="254241" w="324849">
                  <a:moveTo>
                    <a:pt x="313552" y="252321"/>
                  </a:moveTo>
                  <a:cubicBezTo>
                    <a:pt x="290307" y="214252"/>
                    <a:pt x="263111" y="178592"/>
                    <a:pt x="236789" y="142537"/>
                  </a:cubicBezTo>
                  <a:cubicBezTo>
                    <a:pt x="221372" y="123407"/>
                    <a:pt x="210439" y="100336"/>
                    <a:pt x="191607" y="84261"/>
                  </a:cubicBezTo>
                  <a:cubicBezTo>
                    <a:pt x="171447" y="66436"/>
                    <a:pt x="149669" y="52349"/>
                    <a:pt x="124236" y="44555"/>
                  </a:cubicBezTo>
                  <a:cubicBezTo>
                    <a:pt x="100628" y="36721"/>
                    <a:pt x="77059" y="28433"/>
                    <a:pt x="52822" y="22548"/>
                  </a:cubicBezTo>
                  <a:cubicBezTo>
                    <a:pt x="36782" y="18458"/>
                    <a:pt x="20763" y="14323"/>
                    <a:pt x="4760" y="10147"/>
                  </a:cubicBezTo>
                  <a:cubicBezTo>
                    <a:pt x="739" y="9939"/>
                    <a:pt x="-1684" y="4726"/>
                    <a:pt x="1391" y="1790"/>
                  </a:cubicBezTo>
                  <a:cubicBezTo>
                    <a:pt x="5545" y="-1875"/>
                    <a:pt x="13137" y="1144"/>
                    <a:pt x="17712" y="1634"/>
                  </a:cubicBezTo>
                  <a:cubicBezTo>
                    <a:pt x="22438" y="2489"/>
                    <a:pt x="28644" y="3911"/>
                    <a:pt x="33009" y="4782"/>
                  </a:cubicBezTo>
                  <a:cubicBezTo>
                    <a:pt x="65141" y="10992"/>
                    <a:pt x="96554" y="21060"/>
                    <a:pt x="127420" y="31641"/>
                  </a:cubicBezTo>
                  <a:cubicBezTo>
                    <a:pt x="152836" y="39296"/>
                    <a:pt x="175733" y="53104"/>
                    <a:pt x="195810" y="70339"/>
                  </a:cubicBezTo>
                  <a:cubicBezTo>
                    <a:pt x="220630" y="90013"/>
                    <a:pt x="234187" y="119115"/>
                    <a:pt x="253804" y="143077"/>
                  </a:cubicBezTo>
                  <a:cubicBezTo>
                    <a:pt x="273547" y="170291"/>
                    <a:pt x="293491" y="197653"/>
                    <a:pt x="312354" y="225376"/>
                  </a:cubicBezTo>
                  <a:cubicBezTo>
                    <a:pt x="316478" y="231841"/>
                    <a:pt x="320228" y="238545"/>
                    <a:pt x="324266" y="245053"/>
                  </a:cubicBezTo>
                  <a:cubicBezTo>
                    <a:pt x="327188" y="251336"/>
                    <a:pt x="318434" y="257464"/>
                    <a:pt x="313552" y="2523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60" name="Google Shape;4260;p34"/>
            <p:cNvSpPr/>
            <p:nvPr/>
          </p:nvSpPr>
          <p:spPr>
            <a:xfrm>
              <a:off x="15438422" y="4113191"/>
              <a:ext cx="307120" cy="300317"/>
            </a:xfrm>
            <a:custGeom>
              <a:rect b="b" l="l" r="r" t="t"/>
              <a:pathLst>
                <a:path extrusionOk="0" h="300317" w="307120">
                  <a:moveTo>
                    <a:pt x="299393" y="300085"/>
                  </a:moveTo>
                  <a:cubicBezTo>
                    <a:pt x="288832" y="296930"/>
                    <a:pt x="276741" y="296409"/>
                    <a:pt x="269804" y="286561"/>
                  </a:cubicBezTo>
                  <a:cubicBezTo>
                    <a:pt x="255419" y="267434"/>
                    <a:pt x="247327" y="244124"/>
                    <a:pt x="234469" y="223907"/>
                  </a:cubicBezTo>
                  <a:cubicBezTo>
                    <a:pt x="152496" y="86423"/>
                    <a:pt x="164613" y="85787"/>
                    <a:pt x="16421" y="15100"/>
                  </a:cubicBezTo>
                  <a:cubicBezTo>
                    <a:pt x="11920" y="13052"/>
                    <a:pt x="7534" y="10666"/>
                    <a:pt x="2894" y="8979"/>
                  </a:cubicBezTo>
                  <a:cubicBezTo>
                    <a:pt x="723" y="8231"/>
                    <a:pt x="-406" y="5659"/>
                    <a:pt x="134" y="3522"/>
                  </a:cubicBezTo>
                  <a:cubicBezTo>
                    <a:pt x="723" y="1139"/>
                    <a:pt x="3328" y="-548"/>
                    <a:pt x="5760" y="165"/>
                  </a:cubicBezTo>
                  <a:cubicBezTo>
                    <a:pt x="30792" y="9119"/>
                    <a:pt x="54185" y="22768"/>
                    <a:pt x="78214" y="33979"/>
                  </a:cubicBezTo>
                  <a:cubicBezTo>
                    <a:pt x="109214" y="49922"/>
                    <a:pt x="141822" y="66517"/>
                    <a:pt x="165053" y="93154"/>
                  </a:cubicBezTo>
                  <a:cubicBezTo>
                    <a:pt x="186973" y="120105"/>
                    <a:pt x="203737" y="150555"/>
                    <a:pt x="221378" y="180357"/>
                  </a:cubicBezTo>
                  <a:cubicBezTo>
                    <a:pt x="240042" y="210817"/>
                    <a:pt x="257276" y="242023"/>
                    <a:pt x="274388" y="273342"/>
                  </a:cubicBezTo>
                  <a:cubicBezTo>
                    <a:pt x="280458" y="284934"/>
                    <a:pt x="292317" y="284738"/>
                    <a:pt x="303302" y="288158"/>
                  </a:cubicBezTo>
                  <a:cubicBezTo>
                    <a:pt x="310325" y="290852"/>
                    <a:pt x="306860" y="302066"/>
                    <a:pt x="299393" y="300085"/>
                  </a:cubicBezTo>
                  <a:close/>
                </a:path>
              </a:pathLst>
            </a:custGeom>
            <a:solidFill>
              <a:srgbClr val="457B9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61" name="Google Shape;4261;p34"/>
            <p:cNvSpPr/>
            <p:nvPr/>
          </p:nvSpPr>
          <p:spPr>
            <a:xfrm>
              <a:off x="16667328" y="4558473"/>
              <a:ext cx="329818" cy="84295"/>
            </a:xfrm>
            <a:custGeom>
              <a:rect b="b" l="l" r="r" t="t"/>
              <a:pathLst>
                <a:path extrusionOk="0" h="84295" w="329818">
                  <a:moveTo>
                    <a:pt x="329818" y="82226"/>
                  </a:moveTo>
                  <a:cubicBezTo>
                    <a:pt x="288168" y="80758"/>
                    <a:pt x="246386" y="82269"/>
                    <a:pt x="204735" y="83382"/>
                  </a:cubicBezTo>
                  <a:cubicBezTo>
                    <a:pt x="170804" y="84290"/>
                    <a:pt x="136829" y="84883"/>
                    <a:pt x="102904" y="83366"/>
                  </a:cubicBezTo>
                  <a:cubicBezTo>
                    <a:pt x="71246" y="81951"/>
                    <a:pt x="38056" y="81099"/>
                    <a:pt x="11273" y="61905"/>
                  </a:cubicBezTo>
                  <a:cubicBezTo>
                    <a:pt x="-3204" y="51530"/>
                    <a:pt x="-4207" y="25225"/>
                    <a:pt x="11001" y="14872"/>
                  </a:cubicBezTo>
                  <a:cubicBezTo>
                    <a:pt x="31181" y="1133"/>
                    <a:pt x="63898" y="424"/>
                    <a:pt x="87295" y="139"/>
                  </a:cubicBezTo>
                  <a:cubicBezTo>
                    <a:pt x="124586" y="-315"/>
                    <a:pt x="161824" y="464"/>
                    <a:pt x="199000" y="736"/>
                  </a:cubicBezTo>
                  <a:cubicBezTo>
                    <a:pt x="225759" y="915"/>
                    <a:pt x="252472" y="1090"/>
                    <a:pt x="279232" y="1982"/>
                  </a:cubicBezTo>
                  <a:cubicBezTo>
                    <a:pt x="299014" y="23926"/>
                    <a:pt x="317906" y="52143"/>
                    <a:pt x="329818" y="82226"/>
                  </a:cubicBezTo>
                  <a:close/>
                </a:path>
              </a:pathLst>
            </a:custGeom>
            <a:solidFill>
              <a:srgbClr val="457B9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262" name="Google Shape;4262;p34"/>
            <p:cNvGrpSpPr/>
            <p:nvPr/>
          </p:nvGrpSpPr>
          <p:grpSpPr>
            <a:xfrm>
              <a:off x="15836684" y="4547902"/>
              <a:ext cx="778243" cy="68778"/>
              <a:chOff x="15836684" y="4547902"/>
              <a:chExt cx="778243" cy="68778"/>
            </a:xfrm>
          </p:grpSpPr>
          <p:sp>
            <p:nvSpPr>
              <p:cNvPr id="4263" name="Google Shape;4263;p34"/>
              <p:cNvSpPr/>
              <p:nvPr/>
            </p:nvSpPr>
            <p:spPr>
              <a:xfrm>
                <a:off x="16563275" y="4564965"/>
                <a:ext cx="51652" cy="51715"/>
              </a:xfrm>
              <a:custGeom>
                <a:rect b="b" l="l" r="r" t="t"/>
                <a:pathLst>
                  <a:path extrusionOk="0" h="51715" w="51652">
                    <a:moveTo>
                      <a:pt x="51652" y="25858"/>
                    </a:moveTo>
                    <a:cubicBezTo>
                      <a:pt x="51652" y="40138"/>
                      <a:pt x="40089" y="51715"/>
                      <a:pt x="25826" y="51715"/>
                    </a:cubicBezTo>
                    <a:cubicBezTo>
                      <a:pt x="11563" y="51715"/>
                      <a:pt x="0" y="40138"/>
                      <a:pt x="0" y="25858"/>
                    </a:cubicBezTo>
                    <a:cubicBezTo>
                      <a:pt x="0" y="11577"/>
                      <a:pt x="11563" y="0"/>
                      <a:pt x="25826" y="0"/>
                    </a:cubicBezTo>
                    <a:cubicBezTo>
                      <a:pt x="40089" y="0"/>
                      <a:pt x="51652" y="11577"/>
                      <a:pt x="51652" y="2585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64" name="Google Shape;4264;p34"/>
              <p:cNvSpPr/>
              <p:nvPr/>
            </p:nvSpPr>
            <p:spPr>
              <a:xfrm>
                <a:off x="16442177" y="4562122"/>
                <a:ext cx="51652" cy="51715"/>
              </a:xfrm>
              <a:custGeom>
                <a:rect b="b" l="l" r="r" t="t"/>
                <a:pathLst>
                  <a:path extrusionOk="0" h="51715" w="51652">
                    <a:moveTo>
                      <a:pt x="51652" y="25858"/>
                    </a:moveTo>
                    <a:cubicBezTo>
                      <a:pt x="51652" y="40138"/>
                      <a:pt x="40089" y="51715"/>
                      <a:pt x="25826" y="51715"/>
                    </a:cubicBezTo>
                    <a:cubicBezTo>
                      <a:pt x="11563" y="51715"/>
                      <a:pt x="0" y="40138"/>
                      <a:pt x="0" y="25858"/>
                    </a:cubicBezTo>
                    <a:cubicBezTo>
                      <a:pt x="0" y="11577"/>
                      <a:pt x="11563" y="0"/>
                      <a:pt x="25826" y="0"/>
                    </a:cubicBezTo>
                    <a:cubicBezTo>
                      <a:pt x="40089" y="0"/>
                      <a:pt x="51652" y="11577"/>
                      <a:pt x="51652" y="2585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65" name="Google Shape;4265;p34"/>
              <p:cNvSpPr/>
              <p:nvPr/>
            </p:nvSpPr>
            <p:spPr>
              <a:xfrm>
                <a:off x="16321080" y="4559279"/>
                <a:ext cx="51652" cy="51715"/>
              </a:xfrm>
              <a:custGeom>
                <a:rect b="b" l="l" r="r" t="t"/>
                <a:pathLst>
                  <a:path extrusionOk="0" h="51715" w="51652">
                    <a:moveTo>
                      <a:pt x="51652" y="25858"/>
                    </a:moveTo>
                    <a:cubicBezTo>
                      <a:pt x="51652" y="40138"/>
                      <a:pt x="40089" y="51715"/>
                      <a:pt x="25826" y="51715"/>
                    </a:cubicBezTo>
                    <a:cubicBezTo>
                      <a:pt x="11563" y="51715"/>
                      <a:pt x="0" y="40138"/>
                      <a:pt x="0" y="25858"/>
                    </a:cubicBezTo>
                    <a:cubicBezTo>
                      <a:pt x="0" y="11577"/>
                      <a:pt x="11563" y="0"/>
                      <a:pt x="25826" y="0"/>
                    </a:cubicBezTo>
                    <a:cubicBezTo>
                      <a:pt x="40089" y="0"/>
                      <a:pt x="51652" y="11577"/>
                      <a:pt x="51652" y="2585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66" name="Google Shape;4266;p34"/>
              <p:cNvSpPr/>
              <p:nvPr/>
            </p:nvSpPr>
            <p:spPr>
              <a:xfrm>
                <a:off x="16199981" y="4556435"/>
                <a:ext cx="51652" cy="51715"/>
              </a:xfrm>
              <a:custGeom>
                <a:rect b="b" l="l" r="r" t="t"/>
                <a:pathLst>
                  <a:path extrusionOk="0" h="51715" w="51652">
                    <a:moveTo>
                      <a:pt x="51652" y="25858"/>
                    </a:moveTo>
                    <a:cubicBezTo>
                      <a:pt x="51652" y="40138"/>
                      <a:pt x="40090" y="51715"/>
                      <a:pt x="25826" y="51715"/>
                    </a:cubicBezTo>
                    <a:cubicBezTo>
                      <a:pt x="11563" y="51715"/>
                      <a:pt x="0" y="40138"/>
                      <a:pt x="0" y="25858"/>
                    </a:cubicBezTo>
                    <a:cubicBezTo>
                      <a:pt x="0" y="11577"/>
                      <a:pt x="11563" y="0"/>
                      <a:pt x="25826" y="0"/>
                    </a:cubicBezTo>
                    <a:cubicBezTo>
                      <a:pt x="40090" y="0"/>
                      <a:pt x="51652" y="11577"/>
                      <a:pt x="51652" y="2585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67" name="Google Shape;4267;p34"/>
              <p:cNvSpPr/>
              <p:nvPr/>
            </p:nvSpPr>
            <p:spPr>
              <a:xfrm>
                <a:off x="16078881" y="4553592"/>
                <a:ext cx="51652" cy="51715"/>
              </a:xfrm>
              <a:custGeom>
                <a:rect b="b" l="l" r="r" t="t"/>
                <a:pathLst>
                  <a:path extrusionOk="0" h="51715" w="51652">
                    <a:moveTo>
                      <a:pt x="51652" y="25858"/>
                    </a:moveTo>
                    <a:cubicBezTo>
                      <a:pt x="51652" y="40138"/>
                      <a:pt x="40090" y="51715"/>
                      <a:pt x="25826" y="51715"/>
                    </a:cubicBezTo>
                    <a:cubicBezTo>
                      <a:pt x="11563" y="51715"/>
                      <a:pt x="0" y="40138"/>
                      <a:pt x="0" y="25858"/>
                    </a:cubicBezTo>
                    <a:cubicBezTo>
                      <a:pt x="0" y="11577"/>
                      <a:pt x="11563" y="0"/>
                      <a:pt x="25826" y="0"/>
                    </a:cubicBezTo>
                    <a:cubicBezTo>
                      <a:pt x="40090" y="0"/>
                      <a:pt x="51652" y="11577"/>
                      <a:pt x="51652" y="2585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68" name="Google Shape;4268;p34"/>
              <p:cNvSpPr/>
              <p:nvPr/>
            </p:nvSpPr>
            <p:spPr>
              <a:xfrm>
                <a:off x="15957783" y="4550745"/>
                <a:ext cx="51652" cy="51715"/>
              </a:xfrm>
              <a:custGeom>
                <a:rect b="b" l="l" r="r" t="t"/>
                <a:pathLst>
                  <a:path extrusionOk="0" h="51715" w="51652">
                    <a:moveTo>
                      <a:pt x="51652" y="25858"/>
                    </a:moveTo>
                    <a:cubicBezTo>
                      <a:pt x="51652" y="40138"/>
                      <a:pt x="40090" y="51715"/>
                      <a:pt x="25826" y="51715"/>
                    </a:cubicBezTo>
                    <a:cubicBezTo>
                      <a:pt x="11563" y="51715"/>
                      <a:pt x="0" y="40138"/>
                      <a:pt x="0" y="25858"/>
                    </a:cubicBezTo>
                    <a:cubicBezTo>
                      <a:pt x="0" y="11577"/>
                      <a:pt x="11563" y="0"/>
                      <a:pt x="25826" y="0"/>
                    </a:cubicBezTo>
                    <a:cubicBezTo>
                      <a:pt x="40090" y="0"/>
                      <a:pt x="51652" y="11577"/>
                      <a:pt x="51652" y="2585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69" name="Google Shape;4269;p34"/>
              <p:cNvSpPr/>
              <p:nvPr/>
            </p:nvSpPr>
            <p:spPr>
              <a:xfrm>
                <a:off x="15836684" y="4547902"/>
                <a:ext cx="51652" cy="51715"/>
              </a:xfrm>
              <a:custGeom>
                <a:rect b="b" l="l" r="r" t="t"/>
                <a:pathLst>
                  <a:path extrusionOk="0" h="51715" w="51652">
                    <a:moveTo>
                      <a:pt x="51652" y="25858"/>
                    </a:moveTo>
                    <a:cubicBezTo>
                      <a:pt x="51652" y="40138"/>
                      <a:pt x="40090" y="51715"/>
                      <a:pt x="25826" y="51715"/>
                    </a:cubicBezTo>
                    <a:cubicBezTo>
                      <a:pt x="11563" y="51715"/>
                      <a:pt x="0" y="40138"/>
                      <a:pt x="0" y="25858"/>
                    </a:cubicBezTo>
                    <a:cubicBezTo>
                      <a:pt x="0" y="11577"/>
                      <a:pt x="11563" y="0"/>
                      <a:pt x="25826" y="0"/>
                    </a:cubicBezTo>
                    <a:cubicBezTo>
                      <a:pt x="40090" y="0"/>
                      <a:pt x="51652" y="11577"/>
                      <a:pt x="51652" y="2585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4270" name="Google Shape;4270;p34"/>
          <p:cNvGrpSpPr/>
          <p:nvPr/>
        </p:nvGrpSpPr>
        <p:grpSpPr>
          <a:xfrm>
            <a:off x="5673615" y="2050294"/>
            <a:ext cx="751265" cy="573203"/>
            <a:chOff x="11347230" y="4100588"/>
            <a:chExt cx="1502531" cy="1146406"/>
          </a:xfrm>
        </p:grpSpPr>
        <p:sp>
          <p:nvSpPr>
            <p:cNvPr id="4271" name="Google Shape;4271;p34"/>
            <p:cNvSpPr/>
            <p:nvPr/>
          </p:nvSpPr>
          <p:spPr>
            <a:xfrm>
              <a:off x="11347230" y="4100588"/>
              <a:ext cx="1502531" cy="516030"/>
            </a:xfrm>
            <a:custGeom>
              <a:rect b="b" l="l" r="r" t="t"/>
              <a:pathLst>
                <a:path extrusionOk="0" h="516030" w="1502531">
                  <a:moveTo>
                    <a:pt x="1453865" y="264131"/>
                  </a:moveTo>
                  <a:cubicBezTo>
                    <a:pt x="1052984" y="-88480"/>
                    <a:pt x="448813" y="-87976"/>
                    <a:pt x="48502" y="265239"/>
                  </a:cubicBezTo>
                  <a:cubicBezTo>
                    <a:pt x="-10887" y="317639"/>
                    <a:pt x="-16515" y="408224"/>
                    <a:pt x="35923" y="467560"/>
                  </a:cubicBezTo>
                  <a:cubicBezTo>
                    <a:pt x="88362" y="526912"/>
                    <a:pt x="179024" y="532536"/>
                    <a:pt x="238386" y="480124"/>
                  </a:cubicBezTo>
                  <a:cubicBezTo>
                    <a:pt x="530629" y="222292"/>
                    <a:pt x="971676" y="221929"/>
                    <a:pt x="1264312" y="479316"/>
                  </a:cubicBezTo>
                  <a:cubicBezTo>
                    <a:pt x="1291604" y="503315"/>
                    <a:pt x="1325444" y="515089"/>
                    <a:pt x="1359145" y="515062"/>
                  </a:cubicBezTo>
                  <a:cubicBezTo>
                    <a:pt x="1398887" y="515032"/>
                    <a:pt x="1438431" y="498580"/>
                    <a:pt x="1466760" y="466434"/>
                  </a:cubicBezTo>
                  <a:cubicBezTo>
                    <a:pt x="1519102" y="407010"/>
                    <a:pt x="1513329" y="316435"/>
                    <a:pt x="1453865" y="26413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72" name="Google Shape;4272;p34"/>
            <p:cNvSpPr/>
            <p:nvPr/>
          </p:nvSpPr>
          <p:spPr>
            <a:xfrm>
              <a:off x="11689279" y="4522120"/>
              <a:ext cx="818893" cy="387008"/>
            </a:xfrm>
            <a:custGeom>
              <a:rect b="b" l="l" r="r" t="t"/>
              <a:pathLst>
                <a:path extrusionOk="0" h="387008" w="818893">
                  <a:moveTo>
                    <a:pt x="770221" y="135649"/>
                  </a:moveTo>
                  <a:cubicBezTo>
                    <a:pt x="564362" y="-45432"/>
                    <a:pt x="254089" y="-45189"/>
                    <a:pt x="48504" y="136217"/>
                  </a:cubicBezTo>
                  <a:cubicBezTo>
                    <a:pt x="-10885" y="188617"/>
                    <a:pt x="-16514" y="279186"/>
                    <a:pt x="35916" y="338538"/>
                  </a:cubicBezTo>
                  <a:cubicBezTo>
                    <a:pt x="88366" y="397904"/>
                    <a:pt x="179026" y="403502"/>
                    <a:pt x="238385" y="351102"/>
                  </a:cubicBezTo>
                  <a:cubicBezTo>
                    <a:pt x="335911" y="265079"/>
                    <a:pt x="483045" y="264977"/>
                    <a:pt x="580679" y="350831"/>
                  </a:cubicBezTo>
                  <a:cubicBezTo>
                    <a:pt x="607965" y="374830"/>
                    <a:pt x="641805" y="386605"/>
                    <a:pt x="675507" y="386578"/>
                  </a:cubicBezTo>
                  <a:cubicBezTo>
                    <a:pt x="715255" y="386547"/>
                    <a:pt x="754802" y="370095"/>
                    <a:pt x="783121" y="337949"/>
                  </a:cubicBezTo>
                  <a:cubicBezTo>
                    <a:pt x="835467" y="278514"/>
                    <a:pt x="829691" y="187953"/>
                    <a:pt x="770221" y="13564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73" name="Google Shape;4273;p34"/>
            <p:cNvSpPr/>
            <p:nvPr/>
          </p:nvSpPr>
          <p:spPr>
            <a:xfrm rot="-798371">
              <a:off x="11963439" y="4948905"/>
              <a:ext cx="270760" cy="270562"/>
            </a:xfrm>
            <a:custGeom>
              <a:rect b="b" l="l" r="r" t="t"/>
              <a:pathLst>
                <a:path extrusionOk="0" h="270744" w="270942">
                  <a:moveTo>
                    <a:pt x="270942" y="135372"/>
                  </a:moveTo>
                  <a:cubicBezTo>
                    <a:pt x="270942" y="210136"/>
                    <a:pt x="210290" y="270744"/>
                    <a:pt x="135471" y="270744"/>
                  </a:cubicBezTo>
                  <a:cubicBezTo>
                    <a:pt x="60653" y="270744"/>
                    <a:pt x="0" y="210136"/>
                    <a:pt x="0" y="135372"/>
                  </a:cubicBezTo>
                  <a:cubicBezTo>
                    <a:pt x="0" y="60608"/>
                    <a:pt x="60653" y="0"/>
                    <a:pt x="135471" y="0"/>
                  </a:cubicBezTo>
                  <a:cubicBezTo>
                    <a:pt x="210290" y="0"/>
                    <a:pt x="270942" y="60608"/>
                    <a:pt x="270942" y="13537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274" name="Google Shape;4274;p34"/>
          <p:cNvSpPr/>
          <p:nvPr/>
        </p:nvSpPr>
        <p:spPr>
          <a:xfrm>
            <a:off x="5037737" y="2050294"/>
            <a:ext cx="378342" cy="560034"/>
          </a:xfrm>
          <a:custGeom>
            <a:rect b="b" l="l" r="r" t="t"/>
            <a:pathLst>
              <a:path extrusionOk="0" h="1120068" w="756684">
                <a:moveTo>
                  <a:pt x="393046" y="255"/>
                </a:moveTo>
                <a:cubicBezTo>
                  <a:pt x="388183" y="85"/>
                  <a:pt x="383319" y="0"/>
                  <a:pt x="378372" y="0"/>
                </a:cubicBezTo>
                <a:cubicBezTo>
                  <a:pt x="373424" y="0"/>
                  <a:pt x="368562" y="85"/>
                  <a:pt x="363698" y="255"/>
                </a:cubicBezTo>
                <a:cubicBezTo>
                  <a:pt x="126865" y="9465"/>
                  <a:pt x="-41460" y="250774"/>
                  <a:pt x="8961" y="497796"/>
                </a:cubicBezTo>
                <a:cubicBezTo>
                  <a:pt x="74057" y="815846"/>
                  <a:pt x="243403" y="1033926"/>
                  <a:pt x="329572" y="1102738"/>
                </a:cubicBezTo>
                <a:cubicBezTo>
                  <a:pt x="358579" y="1125845"/>
                  <a:pt x="398166" y="1125845"/>
                  <a:pt x="427086" y="1102738"/>
                </a:cubicBezTo>
                <a:cubicBezTo>
                  <a:pt x="513254" y="1033926"/>
                  <a:pt x="682686" y="815846"/>
                  <a:pt x="747696" y="497796"/>
                </a:cubicBezTo>
                <a:cubicBezTo>
                  <a:pt x="798202" y="250774"/>
                  <a:pt x="629878" y="9465"/>
                  <a:pt x="393046" y="255"/>
                </a:cubicBezTo>
                <a:close/>
                <a:moveTo>
                  <a:pt x="378372" y="588132"/>
                </a:moveTo>
                <a:cubicBezTo>
                  <a:pt x="286870" y="588132"/>
                  <a:pt x="212654" y="513957"/>
                  <a:pt x="212654" y="422503"/>
                </a:cubicBezTo>
                <a:cubicBezTo>
                  <a:pt x="212654" y="331052"/>
                  <a:pt x="286870" y="256876"/>
                  <a:pt x="378372" y="256876"/>
                </a:cubicBezTo>
                <a:cubicBezTo>
                  <a:pt x="469873" y="256876"/>
                  <a:pt x="544090" y="331052"/>
                  <a:pt x="544090" y="422503"/>
                </a:cubicBezTo>
                <a:cubicBezTo>
                  <a:pt x="544088" y="513957"/>
                  <a:pt x="469873" y="588132"/>
                  <a:pt x="378372" y="58813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75" name="Google Shape;4275;p34"/>
          <p:cNvSpPr/>
          <p:nvPr/>
        </p:nvSpPr>
        <p:spPr>
          <a:xfrm>
            <a:off x="4169480" y="2050294"/>
            <a:ext cx="545540" cy="560033"/>
          </a:xfrm>
          <a:custGeom>
            <a:rect b="b" l="l" r="r" t="t"/>
            <a:pathLst>
              <a:path extrusionOk="0" h="1120067" w="1091081">
                <a:moveTo>
                  <a:pt x="545538" y="218988"/>
                </a:moveTo>
                <a:cubicBezTo>
                  <a:pt x="511503" y="219264"/>
                  <a:pt x="477470" y="219553"/>
                  <a:pt x="443436" y="219853"/>
                </a:cubicBezTo>
                <a:cubicBezTo>
                  <a:pt x="442435" y="167015"/>
                  <a:pt x="440139" y="114255"/>
                  <a:pt x="438593" y="61518"/>
                </a:cubicBezTo>
                <a:cubicBezTo>
                  <a:pt x="438234" y="49271"/>
                  <a:pt x="437382" y="36222"/>
                  <a:pt x="431828" y="25071"/>
                </a:cubicBezTo>
                <a:cubicBezTo>
                  <a:pt x="425469" y="12300"/>
                  <a:pt x="416840" y="11814"/>
                  <a:pt x="403459" y="9233"/>
                </a:cubicBezTo>
                <a:cubicBezTo>
                  <a:pt x="372236" y="3212"/>
                  <a:pt x="340449" y="129"/>
                  <a:pt x="308653" y="4"/>
                </a:cubicBezTo>
                <a:cubicBezTo>
                  <a:pt x="288993" y="-72"/>
                  <a:pt x="269332" y="981"/>
                  <a:pt x="249796" y="3171"/>
                </a:cubicBezTo>
                <a:cubicBezTo>
                  <a:pt x="236238" y="4692"/>
                  <a:pt x="218508" y="4137"/>
                  <a:pt x="208868" y="15575"/>
                </a:cubicBezTo>
                <a:cubicBezTo>
                  <a:pt x="203475" y="21971"/>
                  <a:pt x="202039" y="30721"/>
                  <a:pt x="200990" y="39018"/>
                </a:cubicBezTo>
                <a:cubicBezTo>
                  <a:pt x="193454" y="98581"/>
                  <a:pt x="194606" y="159616"/>
                  <a:pt x="193990" y="219584"/>
                </a:cubicBezTo>
                <a:cubicBezTo>
                  <a:pt x="194050" y="213758"/>
                  <a:pt x="48542" y="219880"/>
                  <a:pt x="33235" y="221199"/>
                </a:cubicBezTo>
                <a:cubicBezTo>
                  <a:pt x="25886" y="221833"/>
                  <a:pt x="17962" y="222707"/>
                  <a:pt x="12511" y="227673"/>
                </a:cubicBezTo>
                <a:cubicBezTo>
                  <a:pt x="6935" y="232752"/>
                  <a:pt x="5386" y="240796"/>
                  <a:pt x="4406" y="248271"/>
                </a:cubicBezTo>
                <a:cubicBezTo>
                  <a:pt x="-2546" y="298072"/>
                  <a:pt x="-417" y="349714"/>
                  <a:pt x="4897" y="399563"/>
                </a:cubicBezTo>
                <a:cubicBezTo>
                  <a:pt x="7889" y="427637"/>
                  <a:pt x="5780" y="464037"/>
                  <a:pt x="39182" y="471906"/>
                </a:cubicBezTo>
                <a:cubicBezTo>
                  <a:pt x="60378" y="476902"/>
                  <a:pt x="82324" y="477124"/>
                  <a:pt x="103953" y="478419"/>
                </a:cubicBezTo>
                <a:cubicBezTo>
                  <a:pt x="133053" y="480161"/>
                  <a:pt x="160891" y="480506"/>
                  <a:pt x="190155" y="478970"/>
                </a:cubicBezTo>
                <a:cubicBezTo>
                  <a:pt x="189689" y="507731"/>
                  <a:pt x="189231" y="536492"/>
                  <a:pt x="188767" y="565248"/>
                </a:cubicBezTo>
                <a:cubicBezTo>
                  <a:pt x="189231" y="594005"/>
                  <a:pt x="189689" y="622766"/>
                  <a:pt x="190155" y="651525"/>
                </a:cubicBezTo>
                <a:cubicBezTo>
                  <a:pt x="190144" y="650763"/>
                  <a:pt x="70093" y="648021"/>
                  <a:pt x="59567" y="647027"/>
                </a:cubicBezTo>
                <a:cubicBezTo>
                  <a:pt x="49449" y="646070"/>
                  <a:pt x="38796" y="645696"/>
                  <a:pt x="29609" y="650042"/>
                </a:cubicBezTo>
                <a:cubicBezTo>
                  <a:pt x="7809" y="660351"/>
                  <a:pt x="8719" y="703951"/>
                  <a:pt x="6551" y="724226"/>
                </a:cubicBezTo>
                <a:cubicBezTo>
                  <a:pt x="3456" y="753189"/>
                  <a:pt x="2777" y="782409"/>
                  <a:pt x="4516" y="811484"/>
                </a:cubicBezTo>
                <a:cubicBezTo>
                  <a:pt x="6820" y="850012"/>
                  <a:pt x="3794" y="906981"/>
                  <a:pt x="54264" y="908715"/>
                </a:cubicBezTo>
                <a:cubicBezTo>
                  <a:pt x="67300" y="909163"/>
                  <a:pt x="80466" y="912118"/>
                  <a:pt x="93676" y="912848"/>
                </a:cubicBezTo>
                <a:cubicBezTo>
                  <a:pt x="102122" y="913316"/>
                  <a:pt x="194015" y="913204"/>
                  <a:pt x="193992" y="910910"/>
                </a:cubicBezTo>
                <a:cubicBezTo>
                  <a:pt x="194595" y="969588"/>
                  <a:pt x="189391" y="1026228"/>
                  <a:pt x="196830" y="1084752"/>
                </a:cubicBezTo>
                <a:cubicBezTo>
                  <a:pt x="198015" y="1094073"/>
                  <a:pt x="199058" y="1103927"/>
                  <a:pt x="207494" y="1108979"/>
                </a:cubicBezTo>
                <a:cubicBezTo>
                  <a:pt x="217675" y="1115076"/>
                  <a:pt x="236375" y="1115370"/>
                  <a:pt x="247989" y="1117209"/>
                </a:cubicBezTo>
                <a:cubicBezTo>
                  <a:pt x="275352" y="1121541"/>
                  <a:pt x="307256" y="1119604"/>
                  <a:pt x="334958" y="1119812"/>
                </a:cubicBezTo>
                <a:cubicBezTo>
                  <a:pt x="356224" y="1119973"/>
                  <a:pt x="377501" y="1118914"/>
                  <a:pt x="398647" y="1116627"/>
                </a:cubicBezTo>
                <a:cubicBezTo>
                  <a:pt x="417530" y="1114586"/>
                  <a:pt x="428182" y="1111512"/>
                  <a:pt x="433377" y="1091589"/>
                </a:cubicBezTo>
                <a:cubicBezTo>
                  <a:pt x="438777" y="1070881"/>
                  <a:pt x="437779" y="1053892"/>
                  <a:pt x="439749" y="1032612"/>
                </a:cubicBezTo>
                <a:cubicBezTo>
                  <a:pt x="440724" y="1022084"/>
                  <a:pt x="444898" y="910655"/>
                  <a:pt x="443439" y="910642"/>
                </a:cubicBezTo>
                <a:cubicBezTo>
                  <a:pt x="477472" y="910939"/>
                  <a:pt x="511505" y="911231"/>
                  <a:pt x="545541" y="911506"/>
                </a:cubicBezTo>
                <a:cubicBezTo>
                  <a:pt x="579576" y="911231"/>
                  <a:pt x="613610" y="910942"/>
                  <a:pt x="647643" y="910642"/>
                </a:cubicBezTo>
                <a:cubicBezTo>
                  <a:pt x="646181" y="910655"/>
                  <a:pt x="650357" y="1022084"/>
                  <a:pt x="651332" y="1032612"/>
                </a:cubicBezTo>
                <a:cubicBezTo>
                  <a:pt x="653305" y="1053892"/>
                  <a:pt x="652305" y="1070883"/>
                  <a:pt x="657704" y="1091589"/>
                </a:cubicBezTo>
                <a:cubicBezTo>
                  <a:pt x="662900" y="1111512"/>
                  <a:pt x="673551" y="1114586"/>
                  <a:pt x="692435" y="1116627"/>
                </a:cubicBezTo>
                <a:cubicBezTo>
                  <a:pt x="713580" y="1118914"/>
                  <a:pt x="734855" y="1119971"/>
                  <a:pt x="756124" y="1119812"/>
                </a:cubicBezTo>
                <a:cubicBezTo>
                  <a:pt x="783825" y="1119604"/>
                  <a:pt x="815731" y="1121541"/>
                  <a:pt x="843092" y="1117209"/>
                </a:cubicBezTo>
                <a:cubicBezTo>
                  <a:pt x="854709" y="1115370"/>
                  <a:pt x="873407" y="1115076"/>
                  <a:pt x="883587" y="1108979"/>
                </a:cubicBezTo>
                <a:cubicBezTo>
                  <a:pt x="892024" y="1103927"/>
                  <a:pt x="893068" y="1094073"/>
                  <a:pt x="894252" y="1084752"/>
                </a:cubicBezTo>
                <a:cubicBezTo>
                  <a:pt x="901691" y="1026230"/>
                  <a:pt x="896486" y="969588"/>
                  <a:pt x="897089" y="910910"/>
                </a:cubicBezTo>
                <a:cubicBezTo>
                  <a:pt x="897067" y="913204"/>
                  <a:pt x="988957" y="913316"/>
                  <a:pt x="997405" y="912848"/>
                </a:cubicBezTo>
                <a:cubicBezTo>
                  <a:pt x="1010616" y="912118"/>
                  <a:pt x="1023782" y="909163"/>
                  <a:pt x="1036818" y="908715"/>
                </a:cubicBezTo>
                <a:cubicBezTo>
                  <a:pt x="1087287" y="906979"/>
                  <a:pt x="1084261" y="850012"/>
                  <a:pt x="1086565" y="811484"/>
                </a:cubicBezTo>
                <a:cubicBezTo>
                  <a:pt x="1088305" y="782409"/>
                  <a:pt x="1087625" y="753189"/>
                  <a:pt x="1084530" y="724226"/>
                </a:cubicBezTo>
                <a:cubicBezTo>
                  <a:pt x="1082363" y="703951"/>
                  <a:pt x="1083273" y="660349"/>
                  <a:pt x="1061473" y="650042"/>
                </a:cubicBezTo>
                <a:cubicBezTo>
                  <a:pt x="1052285" y="645698"/>
                  <a:pt x="1041632" y="646070"/>
                  <a:pt x="1031514" y="647027"/>
                </a:cubicBezTo>
                <a:cubicBezTo>
                  <a:pt x="1020989" y="648021"/>
                  <a:pt x="900938" y="650761"/>
                  <a:pt x="900927" y="651525"/>
                </a:cubicBezTo>
                <a:cubicBezTo>
                  <a:pt x="901391" y="622764"/>
                  <a:pt x="901850" y="594003"/>
                  <a:pt x="902314" y="565248"/>
                </a:cubicBezTo>
                <a:cubicBezTo>
                  <a:pt x="901850" y="536492"/>
                  <a:pt x="901393" y="507731"/>
                  <a:pt x="900927" y="478970"/>
                </a:cubicBezTo>
                <a:cubicBezTo>
                  <a:pt x="930190" y="480504"/>
                  <a:pt x="958028" y="480161"/>
                  <a:pt x="987128" y="478419"/>
                </a:cubicBezTo>
                <a:cubicBezTo>
                  <a:pt x="1008760" y="477124"/>
                  <a:pt x="1030703" y="476902"/>
                  <a:pt x="1051900" y="471906"/>
                </a:cubicBezTo>
                <a:cubicBezTo>
                  <a:pt x="1085299" y="464037"/>
                  <a:pt x="1083190" y="427637"/>
                  <a:pt x="1086184" y="399563"/>
                </a:cubicBezTo>
                <a:cubicBezTo>
                  <a:pt x="1091499" y="349714"/>
                  <a:pt x="1093628" y="298072"/>
                  <a:pt x="1086675" y="248271"/>
                </a:cubicBezTo>
                <a:cubicBezTo>
                  <a:pt x="1085696" y="240796"/>
                  <a:pt x="1084147" y="232750"/>
                  <a:pt x="1078570" y="227673"/>
                </a:cubicBezTo>
                <a:cubicBezTo>
                  <a:pt x="1073117" y="222709"/>
                  <a:pt x="1065194" y="221833"/>
                  <a:pt x="1057846" y="221199"/>
                </a:cubicBezTo>
                <a:cubicBezTo>
                  <a:pt x="1042540" y="219878"/>
                  <a:pt x="897031" y="213758"/>
                  <a:pt x="897092" y="219584"/>
                </a:cubicBezTo>
                <a:cubicBezTo>
                  <a:pt x="896475" y="159616"/>
                  <a:pt x="897625" y="98581"/>
                  <a:pt x="890092" y="39018"/>
                </a:cubicBezTo>
                <a:cubicBezTo>
                  <a:pt x="889043" y="30721"/>
                  <a:pt x="887606" y="21973"/>
                  <a:pt x="882213" y="15575"/>
                </a:cubicBezTo>
                <a:cubicBezTo>
                  <a:pt x="872573" y="4137"/>
                  <a:pt x="854844" y="4692"/>
                  <a:pt x="841285" y="3171"/>
                </a:cubicBezTo>
                <a:cubicBezTo>
                  <a:pt x="821749" y="981"/>
                  <a:pt x="802086" y="-72"/>
                  <a:pt x="782429" y="4"/>
                </a:cubicBezTo>
                <a:cubicBezTo>
                  <a:pt x="750630" y="129"/>
                  <a:pt x="718845" y="3212"/>
                  <a:pt x="687622" y="9233"/>
                </a:cubicBezTo>
                <a:cubicBezTo>
                  <a:pt x="674241" y="11814"/>
                  <a:pt x="665614" y="12300"/>
                  <a:pt x="659253" y="25071"/>
                </a:cubicBezTo>
                <a:cubicBezTo>
                  <a:pt x="653699" y="36222"/>
                  <a:pt x="652847" y="49271"/>
                  <a:pt x="652489" y="61518"/>
                </a:cubicBezTo>
                <a:cubicBezTo>
                  <a:pt x="650942" y="114258"/>
                  <a:pt x="648647" y="167017"/>
                  <a:pt x="647645" y="219853"/>
                </a:cubicBezTo>
                <a:cubicBezTo>
                  <a:pt x="613605" y="219555"/>
                  <a:pt x="579572" y="219264"/>
                  <a:pt x="545538" y="218988"/>
                </a:cubicBezTo>
                <a:close/>
                <a:moveTo>
                  <a:pt x="545538" y="657963"/>
                </a:moveTo>
                <a:cubicBezTo>
                  <a:pt x="511180" y="658402"/>
                  <a:pt x="476815" y="658832"/>
                  <a:pt x="442452" y="659271"/>
                </a:cubicBezTo>
                <a:cubicBezTo>
                  <a:pt x="443096" y="627930"/>
                  <a:pt x="443728" y="596590"/>
                  <a:pt x="444346" y="565248"/>
                </a:cubicBezTo>
                <a:cubicBezTo>
                  <a:pt x="443728" y="533909"/>
                  <a:pt x="443096" y="502567"/>
                  <a:pt x="442452" y="471225"/>
                </a:cubicBezTo>
                <a:cubicBezTo>
                  <a:pt x="476815" y="471665"/>
                  <a:pt x="511180" y="472095"/>
                  <a:pt x="545538" y="472534"/>
                </a:cubicBezTo>
                <a:cubicBezTo>
                  <a:pt x="579897" y="472095"/>
                  <a:pt x="614262" y="471665"/>
                  <a:pt x="648624" y="471225"/>
                </a:cubicBezTo>
                <a:cubicBezTo>
                  <a:pt x="647981" y="502567"/>
                  <a:pt x="647349" y="533907"/>
                  <a:pt x="646730" y="565248"/>
                </a:cubicBezTo>
                <a:cubicBezTo>
                  <a:pt x="647349" y="596588"/>
                  <a:pt x="647981" y="627930"/>
                  <a:pt x="648624" y="659271"/>
                </a:cubicBezTo>
                <a:cubicBezTo>
                  <a:pt x="614262" y="658830"/>
                  <a:pt x="579897" y="658400"/>
                  <a:pt x="545538" y="65796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76" name="Google Shape;4276;p34"/>
          <p:cNvSpPr/>
          <p:nvPr/>
        </p:nvSpPr>
        <p:spPr>
          <a:xfrm>
            <a:off x="3458007" y="2050293"/>
            <a:ext cx="390512" cy="560035"/>
          </a:xfrm>
          <a:custGeom>
            <a:rect b="b" l="l" r="r" t="t"/>
            <a:pathLst>
              <a:path extrusionOk="0" h="1120069" w="781024">
                <a:moveTo>
                  <a:pt x="779805" y="21413"/>
                </a:moveTo>
                <a:cubicBezTo>
                  <a:pt x="779785" y="21308"/>
                  <a:pt x="779765" y="21205"/>
                  <a:pt x="779742" y="21099"/>
                </a:cubicBezTo>
                <a:cubicBezTo>
                  <a:pt x="776663" y="5862"/>
                  <a:pt x="760556" y="-3540"/>
                  <a:pt x="745766" y="1261"/>
                </a:cubicBezTo>
                <a:cubicBezTo>
                  <a:pt x="745665" y="1292"/>
                  <a:pt x="745564" y="1326"/>
                  <a:pt x="745464" y="1359"/>
                </a:cubicBezTo>
                <a:cubicBezTo>
                  <a:pt x="730637" y="6267"/>
                  <a:pt x="719139" y="16348"/>
                  <a:pt x="707852" y="26068"/>
                </a:cubicBezTo>
                <a:cubicBezTo>
                  <a:pt x="483791" y="221448"/>
                  <a:pt x="259730" y="416826"/>
                  <a:pt x="35529" y="612121"/>
                </a:cubicBezTo>
                <a:cubicBezTo>
                  <a:pt x="14988" y="630004"/>
                  <a:pt x="-7116" y="653754"/>
                  <a:pt x="2190" y="681310"/>
                </a:cubicBezTo>
                <a:cubicBezTo>
                  <a:pt x="3295" y="684215"/>
                  <a:pt x="4608" y="687083"/>
                  <a:pt x="6132" y="689587"/>
                </a:cubicBezTo>
                <a:cubicBezTo>
                  <a:pt x="19858" y="712779"/>
                  <a:pt x="53402" y="723483"/>
                  <a:pt x="81806" y="727634"/>
                </a:cubicBezTo>
                <a:cubicBezTo>
                  <a:pt x="136520" y="735680"/>
                  <a:pt x="193295" y="736048"/>
                  <a:pt x="247019" y="747390"/>
                </a:cubicBezTo>
                <a:cubicBezTo>
                  <a:pt x="205387" y="798095"/>
                  <a:pt x="112018" y="940507"/>
                  <a:pt x="72155" y="992888"/>
                </a:cubicBezTo>
                <a:cubicBezTo>
                  <a:pt x="65688" y="1001385"/>
                  <a:pt x="56465" y="1014167"/>
                  <a:pt x="61954" y="1026338"/>
                </a:cubicBezTo>
                <a:cubicBezTo>
                  <a:pt x="70393" y="1045050"/>
                  <a:pt x="94772" y="1060267"/>
                  <a:pt x="111640" y="1072252"/>
                </a:cubicBezTo>
                <a:cubicBezTo>
                  <a:pt x="118906" y="1077415"/>
                  <a:pt x="126343" y="1082359"/>
                  <a:pt x="133925" y="1087068"/>
                </a:cubicBezTo>
                <a:cubicBezTo>
                  <a:pt x="141754" y="1091358"/>
                  <a:pt x="149713" y="1095404"/>
                  <a:pt x="157784" y="1099194"/>
                </a:cubicBezTo>
                <a:cubicBezTo>
                  <a:pt x="176514" y="1107993"/>
                  <a:pt x="201751" y="1121743"/>
                  <a:pt x="222203" y="1119902"/>
                </a:cubicBezTo>
                <a:cubicBezTo>
                  <a:pt x="235506" y="1118703"/>
                  <a:pt x="242115" y="1104396"/>
                  <a:pt x="246347" y="1094591"/>
                </a:cubicBezTo>
                <a:cubicBezTo>
                  <a:pt x="272420" y="1034158"/>
                  <a:pt x="350680" y="882925"/>
                  <a:pt x="374424" y="821776"/>
                </a:cubicBezTo>
                <a:cubicBezTo>
                  <a:pt x="410695" y="862976"/>
                  <a:pt x="438900" y="912225"/>
                  <a:pt x="472786" y="955910"/>
                </a:cubicBezTo>
                <a:cubicBezTo>
                  <a:pt x="490356" y="978601"/>
                  <a:pt x="516158" y="1002548"/>
                  <a:pt x="543112" y="1003108"/>
                </a:cubicBezTo>
                <a:cubicBezTo>
                  <a:pt x="546043" y="1003204"/>
                  <a:pt x="549188" y="1002940"/>
                  <a:pt x="552263" y="1002474"/>
                </a:cubicBezTo>
                <a:cubicBezTo>
                  <a:pt x="580848" y="997042"/>
                  <a:pt x="590692" y="966132"/>
                  <a:pt x="596190" y="939466"/>
                </a:cubicBezTo>
                <a:cubicBezTo>
                  <a:pt x="656282" y="648353"/>
                  <a:pt x="716515" y="357324"/>
                  <a:pt x="776745" y="66292"/>
                </a:cubicBezTo>
                <a:cubicBezTo>
                  <a:pt x="779670" y="51693"/>
                  <a:pt x="782810" y="36733"/>
                  <a:pt x="779805" y="2141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277" name="Google Shape;4277;p34"/>
          <p:cNvGrpSpPr/>
          <p:nvPr/>
        </p:nvGrpSpPr>
        <p:grpSpPr>
          <a:xfrm>
            <a:off x="1594616" y="518357"/>
            <a:ext cx="5699700" cy="924293"/>
            <a:chOff x="0" y="0"/>
            <a:chExt cx="15199200" cy="2464782"/>
          </a:xfrm>
        </p:grpSpPr>
        <p:sp>
          <p:nvSpPr>
            <p:cNvPr id="4278" name="Google Shape;4278;p34"/>
            <p:cNvSpPr txBox="1"/>
            <p:nvPr/>
          </p:nvSpPr>
          <p:spPr>
            <a:xfrm>
              <a:off x="0" y="1479582"/>
              <a:ext cx="151992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Use these design resources in your presentation. Happy designing! </a:t>
              </a:r>
              <a:endParaRPr sz="12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Don't forget to delete this page before presenting. </a:t>
              </a:r>
              <a:endParaRPr sz="12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4279" name="Google Shape;4279;p34"/>
            <p:cNvSpPr txBox="1"/>
            <p:nvPr/>
          </p:nvSpPr>
          <p:spPr>
            <a:xfrm>
              <a:off x="0" y="0"/>
              <a:ext cx="15199200" cy="102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500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Elements Resource Page</a:t>
              </a:r>
              <a:endParaRPr sz="25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4280" name="Google Shape;4280;p34"/>
          <p:cNvGrpSpPr/>
          <p:nvPr/>
        </p:nvGrpSpPr>
        <p:grpSpPr>
          <a:xfrm>
            <a:off x="2509105" y="2050293"/>
            <a:ext cx="758686" cy="768819"/>
            <a:chOff x="5018211" y="4100586"/>
            <a:chExt cx="1517373" cy="1537637"/>
          </a:xfrm>
        </p:grpSpPr>
        <p:sp>
          <p:nvSpPr>
            <p:cNvPr id="4281" name="Google Shape;4281;p34"/>
            <p:cNvSpPr/>
            <p:nvPr/>
          </p:nvSpPr>
          <p:spPr>
            <a:xfrm>
              <a:off x="5018211" y="4100586"/>
              <a:ext cx="1517373" cy="1537637"/>
            </a:xfrm>
            <a:custGeom>
              <a:rect b="b" l="l" r="r" t="t"/>
              <a:pathLst>
                <a:path extrusionOk="0" h="1537637" w="1517373">
                  <a:moveTo>
                    <a:pt x="1488609" y="1147137"/>
                  </a:moveTo>
                  <a:cubicBezTo>
                    <a:pt x="1368854" y="1375977"/>
                    <a:pt x="1294195" y="1428986"/>
                    <a:pt x="1178373" y="1505483"/>
                  </a:cubicBezTo>
                  <a:cubicBezTo>
                    <a:pt x="1086899" y="1555573"/>
                    <a:pt x="1211924" y="1530411"/>
                    <a:pt x="25809" y="1536934"/>
                  </a:cubicBezTo>
                  <a:cubicBezTo>
                    <a:pt x="-17219" y="1537177"/>
                    <a:pt x="8508" y="1588119"/>
                    <a:pt x="325" y="323446"/>
                  </a:cubicBezTo>
                  <a:cubicBezTo>
                    <a:pt x="1210" y="163160"/>
                    <a:pt x="819" y="233362"/>
                    <a:pt x="1874" y="45257"/>
                  </a:cubicBezTo>
                  <a:cubicBezTo>
                    <a:pt x="2070" y="-349"/>
                    <a:pt x="-13433" y="28155"/>
                    <a:pt x="1491492" y="4"/>
                  </a:cubicBezTo>
                  <a:cubicBezTo>
                    <a:pt x="1505498" y="-251"/>
                    <a:pt x="1516958" y="11078"/>
                    <a:pt x="1516896" y="25074"/>
                  </a:cubicBezTo>
                  <a:cubicBezTo>
                    <a:pt x="1510385" y="1200324"/>
                    <a:pt x="1533958" y="1059651"/>
                    <a:pt x="1488609" y="114713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82" name="Google Shape;4282;p34"/>
            <p:cNvSpPr/>
            <p:nvPr/>
          </p:nvSpPr>
          <p:spPr>
            <a:xfrm>
              <a:off x="6128355" y="5186863"/>
              <a:ext cx="406246" cy="450401"/>
            </a:xfrm>
            <a:custGeom>
              <a:rect b="b" l="l" r="r" t="t"/>
              <a:pathLst>
                <a:path extrusionOk="0" h="450401" w="406246">
                  <a:moveTo>
                    <a:pt x="406246" y="0"/>
                  </a:moveTo>
                  <a:cubicBezTo>
                    <a:pt x="381708" y="83817"/>
                    <a:pt x="211131" y="384093"/>
                    <a:pt x="0" y="450402"/>
                  </a:cubicBezTo>
                  <a:cubicBezTo>
                    <a:pt x="114943" y="371948"/>
                    <a:pt x="157301" y="231571"/>
                    <a:pt x="179326" y="93076"/>
                  </a:cubicBezTo>
                  <a:cubicBezTo>
                    <a:pt x="182420" y="73594"/>
                    <a:pt x="232818" y="89663"/>
                    <a:pt x="285575" y="67241"/>
                  </a:cubicBezTo>
                  <a:cubicBezTo>
                    <a:pt x="328087" y="49023"/>
                    <a:pt x="374858" y="37398"/>
                    <a:pt x="40624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83" name="Google Shape;4283;p34"/>
            <p:cNvSpPr/>
            <p:nvPr/>
          </p:nvSpPr>
          <p:spPr>
            <a:xfrm>
              <a:off x="5019243" y="4100586"/>
              <a:ext cx="1515867" cy="195640"/>
            </a:xfrm>
            <a:custGeom>
              <a:rect b="b" l="l" r="r" t="t"/>
              <a:pathLst>
                <a:path extrusionOk="0" h="195640" w="1515867">
                  <a:moveTo>
                    <a:pt x="1515868" y="25077"/>
                  </a:moveTo>
                  <a:lnTo>
                    <a:pt x="1515084" y="166607"/>
                  </a:lnTo>
                  <a:lnTo>
                    <a:pt x="0" y="195641"/>
                  </a:lnTo>
                  <a:lnTo>
                    <a:pt x="842" y="45257"/>
                  </a:lnTo>
                  <a:cubicBezTo>
                    <a:pt x="1042" y="-961"/>
                    <a:pt x="-11244" y="28094"/>
                    <a:pt x="1490460" y="4"/>
                  </a:cubicBezTo>
                  <a:cubicBezTo>
                    <a:pt x="1504470" y="-251"/>
                    <a:pt x="1515926" y="11078"/>
                    <a:pt x="1515868" y="250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284" name="Google Shape;4284;p34"/>
          <p:cNvGrpSpPr/>
          <p:nvPr/>
        </p:nvGrpSpPr>
        <p:grpSpPr>
          <a:xfrm>
            <a:off x="3700176" y="3770346"/>
            <a:ext cx="658143" cy="664443"/>
            <a:chOff x="7400352" y="7540693"/>
            <a:chExt cx="1316287" cy="1328887"/>
          </a:xfrm>
        </p:grpSpPr>
        <p:sp>
          <p:nvSpPr>
            <p:cNvPr id="4285" name="Google Shape;4285;p34"/>
            <p:cNvSpPr/>
            <p:nvPr/>
          </p:nvSpPr>
          <p:spPr>
            <a:xfrm>
              <a:off x="7402089" y="7540693"/>
              <a:ext cx="1312739" cy="1328887"/>
            </a:xfrm>
            <a:custGeom>
              <a:rect b="b" l="l" r="r" t="t"/>
              <a:pathLst>
                <a:path extrusionOk="0" h="1328887" w="1312739">
                  <a:moveTo>
                    <a:pt x="0" y="1307209"/>
                  </a:moveTo>
                  <a:cubicBezTo>
                    <a:pt x="-66" y="1319321"/>
                    <a:pt x="9862" y="1329110"/>
                    <a:pt x="21982" y="1328884"/>
                  </a:cubicBezTo>
                  <a:cubicBezTo>
                    <a:pt x="1333901" y="1304398"/>
                    <a:pt x="1311560" y="1327379"/>
                    <a:pt x="1311771" y="1289764"/>
                  </a:cubicBezTo>
                  <a:cubicBezTo>
                    <a:pt x="1312074" y="1235000"/>
                    <a:pt x="1312739" y="21846"/>
                    <a:pt x="1312739" y="22024"/>
                  </a:cubicBezTo>
                  <a:cubicBezTo>
                    <a:pt x="1312805" y="10024"/>
                    <a:pt x="1303050" y="281"/>
                    <a:pt x="1291042" y="347"/>
                  </a:cubicBezTo>
                  <a:cubicBezTo>
                    <a:pt x="-20188" y="7569"/>
                    <a:pt x="1176" y="-15264"/>
                    <a:pt x="966" y="22744"/>
                  </a:cubicBezTo>
                  <a:cubicBezTo>
                    <a:pt x="663" y="78276"/>
                    <a:pt x="-2" y="1307385"/>
                    <a:pt x="0" y="130720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286" name="Google Shape;4286;p34"/>
            <p:cNvGrpSpPr/>
            <p:nvPr/>
          </p:nvGrpSpPr>
          <p:grpSpPr>
            <a:xfrm>
              <a:off x="7400352" y="7630205"/>
              <a:ext cx="1316287" cy="1164206"/>
              <a:chOff x="7400352" y="7630205"/>
              <a:chExt cx="1316287" cy="1164206"/>
            </a:xfrm>
          </p:grpSpPr>
          <p:sp>
            <p:nvSpPr>
              <p:cNvPr id="4287" name="Google Shape;4287;p34"/>
              <p:cNvSpPr/>
              <p:nvPr/>
            </p:nvSpPr>
            <p:spPr>
              <a:xfrm>
                <a:off x="7401053" y="7939708"/>
                <a:ext cx="1314918" cy="12117"/>
              </a:xfrm>
              <a:custGeom>
                <a:rect b="b" l="l" r="r" t="t"/>
                <a:pathLst>
                  <a:path extrusionOk="0" h="12117" w="1314918">
                    <a:moveTo>
                      <a:pt x="1313358" y="4927"/>
                    </a:moveTo>
                    <a:cubicBezTo>
                      <a:pt x="1313307" y="-2991"/>
                      <a:pt x="1414228" y="-729"/>
                      <a:pt x="1561" y="7191"/>
                    </a:cubicBezTo>
                    <a:cubicBezTo>
                      <a:pt x="1611" y="15109"/>
                      <a:pt x="-99312" y="12847"/>
                      <a:pt x="1313358" y="492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88" name="Google Shape;4288;p34"/>
              <p:cNvSpPr/>
              <p:nvPr/>
            </p:nvSpPr>
            <p:spPr>
              <a:xfrm>
                <a:off x="7401727" y="8042773"/>
                <a:ext cx="1314912" cy="14326"/>
              </a:xfrm>
              <a:custGeom>
                <a:rect b="b" l="l" r="r" t="t"/>
                <a:pathLst>
                  <a:path extrusionOk="0" h="14326" w="1314912">
                    <a:moveTo>
                      <a:pt x="1313352" y="4805"/>
                    </a:moveTo>
                    <a:cubicBezTo>
                      <a:pt x="1313301" y="-3115"/>
                      <a:pt x="1414232" y="-1039"/>
                      <a:pt x="1560" y="9522"/>
                    </a:cubicBezTo>
                    <a:cubicBezTo>
                      <a:pt x="1613" y="17440"/>
                      <a:pt x="-99313" y="15367"/>
                      <a:pt x="1313352" y="480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89" name="Google Shape;4289;p34"/>
              <p:cNvSpPr/>
              <p:nvPr/>
            </p:nvSpPr>
            <p:spPr>
              <a:xfrm>
                <a:off x="7401281" y="8145826"/>
                <a:ext cx="1314958" cy="16574"/>
              </a:xfrm>
              <a:custGeom>
                <a:rect b="b" l="l" r="r" t="t"/>
                <a:pathLst>
                  <a:path extrusionOk="0" h="16574" w="1314958">
                    <a:moveTo>
                      <a:pt x="1313366" y="4703"/>
                    </a:moveTo>
                    <a:cubicBezTo>
                      <a:pt x="1313416" y="-3217"/>
                      <a:pt x="1414316" y="-1333"/>
                      <a:pt x="1593" y="11871"/>
                    </a:cubicBezTo>
                    <a:cubicBezTo>
                      <a:pt x="1542" y="19791"/>
                      <a:pt x="-99357" y="17907"/>
                      <a:pt x="1313366" y="470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90" name="Google Shape;4290;p34"/>
              <p:cNvSpPr/>
              <p:nvPr/>
            </p:nvSpPr>
            <p:spPr>
              <a:xfrm>
                <a:off x="7401096" y="7630205"/>
                <a:ext cx="1314918" cy="6073"/>
              </a:xfrm>
              <a:custGeom>
                <a:rect b="b" l="l" r="r" t="t"/>
                <a:pathLst>
                  <a:path extrusionOk="0" h="6073" w="1314918">
                    <a:moveTo>
                      <a:pt x="1563" y="5583"/>
                    </a:moveTo>
                    <a:cubicBezTo>
                      <a:pt x="1414243" y="5583"/>
                      <a:pt x="1313312" y="8411"/>
                      <a:pt x="1313354" y="491"/>
                    </a:cubicBezTo>
                    <a:cubicBezTo>
                      <a:pt x="-99323" y="491"/>
                      <a:pt x="1608" y="-2337"/>
                      <a:pt x="1563" y="558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91" name="Google Shape;4291;p34"/>
              <p:cNvSpPr/>
              <p:nvPr/>
            </p:nvSpPr>
            <p:spPr>
              <a:xfrm>
                <a:off x="7400380" y="7836610"/>
                <a:ext cx="1314926" cy="9970"/>
              </a:xfrm>
              <a:custGeom>
                <a:rect b="b" l="l" r="r" t="t"/>
                <a:pathLst>
                  <a:path extrusionOk="0" h="9970" w="1314926">
                    <a:moveTo>
                      <a:pt x="1313366" y="5078"/>
                    </a:moveTo>
                    <a:cubicBezTo>
                      <a:pt x="1313315" y="-2839"/>
                      <a:pt x="1414238" y="-389"/>
                      <a:pt x="1561" y="4892"/>
                    </a:cubicBezTo>
                    <a:cubicBezTo>
                      <a:pt x="1611" y="12810"/>
                      <a:pt x="-99312" y="10359"/>
                      <a:pt x="1313366" y="507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92" name="Google Shape;4292;p34"/>
              <p:cNvSpPr/>
              <p:nvPr/>
            </p:nvSpPr>
            <p:spPr>
              <a:xfrm>
                <a:off x="7400520" y="7733457"/>
                <a:ext cx="1314927" cy="7920"/>
              </a:xfrm>
              <a:custGeom>
                <a:rect b="b" l="l" r="r" t="t"/>
                <a:pathLst>
                  <a:path extrusionOk="0" h="7920" w="1314927">
                    <a:moveTo>
                      <a:pt x="1313337" y="5279"/>
                    </a:moveTo>
                    <a:cubicBezTo>
                      <a:pt x="1313380" y="-2638"/>
                      <a:pt x="1414271" y="-2"/>
                      <a:pt x="1591" y="2640"/>
                    </a:cubicBezTo>
                    <a:cubicBezTo>
                      <a:pt x="1546" y="10560"/>
                      <a:pt x="-99346" y="7921"/>
                      <a:pt x="1313337" y="527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93" name="Google Shape;4293;p34"/>
              <p:cNvSpPr/>
              <p:nvPr/>
            </p:nvSpPr>
            <p:spPr>
              <a:xfrm>
                <a:off x="7401026" y="8454909"/>
                <a:ext cx="1314883" cy="23461"/>
              </a:xfrm>
              <a:custGeom>
                <a:rect b="b" l="l" r="r" t="t"/>
                <a:pathLst>
                  <a:path extrusionOk="0" h="23461" w="1314883">
                    <a:moveTo>
                      <a:pt x="1313323" y="4469"/>
                    </a:moveTo>
                    <a:cubicBezTo>
                      <a:pt x="1313272" y="-3451"/>
                      <a:pt x="1414190" y="-2133"/>
                      <a:pt x="1561" y="18994"/>
                    </a:cubicBezTo>
                    <a:cubicBezTo>
                      <a:pt x="1611" y="26912"/>
                      <a:pt x="-99307" y="25593"/>
                      <a:pt x="1313323" y="446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94" name="Google Shape;4294;p34"/>
              <p:cNvSpPr/>
              <p:nvPr/>
            </p:nvSpPr>
            <p:spPr>
              <a:xfrm>
                <a:off x="7401388" y="8660916"/>
                <a:ext cx="1314980" cy="28133"/>
              </a:xfrm>
              <a:custGeom>
                <a:rect b="b" l="l" r="r" t="t"/>
                <a:pathLst>
                  <a:path extrusionOk="0" h="28133" w="1314980">
                    <a:moveTo>
                      <a:pt x="1313390" y="4352"/>
                    </a:moveTo>
                    <a:cubicBezTo>
                      <a:pt x="1313435" y="-3568"/>
                      <a:pt x="1414329" y="-2624"/>
                      <a:pt x="1590" y="23781"/>
                    </a:cubicBezTo>
                    <a:cubicBezTo>
                      <a:pt x="1548" y="31701"/>
                      <a:pt x="-99349" y="30760"/>
                      <a:pt x="1313390" y="435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95" name="Google Shape;4295;p34"/>
              <p:cNvSpPr/>
              <p:nvPr/>
            </p:nvSpPr>
            <p:spPr>
              <a:xfrm>
                <a:off x="7400607" y="8248869"/>
                <a:ext cx="1314964" cy="18850"/>
              </a:xfrm>
              <a:custGeom>
                <a:rect b="b" l="l" r="r" t="t"/>
                <a:pathLst>
                  <a:path extrusionOk="0" h="18850" w="1314964">
                    <a:moveTo>
                      <a:pt x="1313373" y="4615"/>
                    </a:moveTo>
                    <a:cubicBezTo>
                      <a:pt x="1313423" y="-3305"/>
                      <a:pt x="1414309" y="-1610"/>
                      <a:pt x="1592" y="14236"/>
                    </a:cubicBezTo>
                    <a:cubicBezTo>
                      <a:pt x="1544" y="22156"/>
                      <a:pt x="-99345" y="20460"/>
                      <a:pt x="1313373" y="461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96" name="Google Shape;4296;p34"/>
              <p:cNvSpPr/>
              <p:nvPr/>
            </p:nvSpPr>
            <p:spPr>
              <a:xfrm>
                <a:off x="7400813" y="8763925"/>
                <a:ext cx="1314983" cy="30486"/>
              </a:xfrm>
              <a:custGeom>
                <a:rect b="b" l="l" r="r" t="t"/>
                <a:pathLst>
                  <a:path extrusionOk="0" h="30486" w="1314983">
                    <a:moveTo>
                      <a:pt x="1313393" y="4303"/>
                    </a:moveTo>
                    <a:cubicBezTo>
                      <a:pt x="1313438" y="-3618"/>
                      <a:pt x="1414340" y="-2865"/>
                      <a:pt x="1591" y="26184"/>
                    </a:cubicBezTo>
                    <a:cubicBezTo>
                      <a:pt x="1548" y="34104"/>
                      <a:pt x="-99357" y="33349"/>
                      <a:pt x="1313393" y="430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97" name="Google Shape;4297;p34"/>
              <p:cNvSpPr/>
              <p:nvPr/>
            </p:nvSpPr>
            <p:spPr>
              <a:xfrm>
                <a:off x="7401702" y="8557909"/>
                <a:ext cx="1314876" cy="25789"/>
              </a:xfrm>
              <a:custGeom>
                <a:rect b="b" l="l" r="r" t="t"/>
                <a:pathLst>
                  <a:path extrusionOk="0" h="25789" w="1314876">
                    <a:moveTo>
                      <a:pt x="1313315" y="4408"/>
                    </a:moveTo>
                    <a:cubicBezTo>
                      <a:pt x="1313265" y="-3513"/>
                      <a:pt x="1414196" y="-2380"/>
                      <a:pt x="1561" y="21383"/>
                    </a:cubicBezTo>
                    <a:cubicBezTo>
                      <a:pt x="1612" y="29300"/>
                      <a:pt x="-99319" y="28171"/>
                      <a:pt x="1313315" y="440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98" name="Google Shape;4298;p34"/>
              <p:cNvSpPr/>
              <p:nvPr/>
            </p:nvSpPr>
            <p:spPr>
              <a:xfrm>
                <a:off x="7400352" y="8351901"/>
                <a:ext cx="1314890" cy="21146"/>
              </a:xfrm>
              <a:custGeom>
                <a:rect b="b" l="l" r="r" t="t"/>
                <a:pathLst>
                  <a:path extrusionOk="0" h="21146" w="1314890">
                    <a:moveTo>
                      <a:pt x="1313330" y="4537"/>
                    </a:moveTo>
                    <a:cubicBezTo>
                      <a:pt x="1313280" y="-3383"/>
                      <a:pt x="1414200" y="-1874"/>
                      <a:pt x="1560" y="16609"/>
                    </a:cubicBezTo>
                    <a:cubicBezTo>
                      <a:pt x="1613" y="24529"/>
                      <a:pt x="-99308" y="23022"/>
                      <a:pt x="1313330" y="453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4299" name="Google Shape;4299;p34"/>
          <p:cNvGrpSpPr/>
          <p:nvPr/>
        </p:nvGrpSpPr>
        <p:grpSpPr>
          <a:xfrm>
            <a:off x="2306635" y="2958551"/>
            <a:ext cx="655404" cy="664442"/>
            <a:chOff x="4613269" y="5917102"/>
            <a:chExt cx="1310808" cy="1328885"/>
          </a:xfrm>
        </p:grpSpPr>
        <p:sp>
          <p:nvSpPr>
            <p:cNvPr id="4300" name="Google Shape;4300;p34"/>
            <p:cNvSpPr/>
            <p:nvPr/>
          </p:nvSpPr>
          <p:spPr>
            <a:xfrm>
              <a:off x="4613269" y="5917102"/>
              <a:ext cx="1310808" cy="1328885"/>
            </a:xfrm>
            <a:custGeom>
              <a:rect b="b" l="l" r="r" t="t"/>
              <a:pathLst>
                <a:path extrusionOk="0" h="1328885" w="1310808">
                  <a:moveTo>
                    <a:pt x="0" y="21678"/>
                  </a:moveTo>
                  <a:cubicBezTo>
                    <a:pt x="-66" y="9567"/>
                    <a:pt x="9847" y="-222"/>
                    <a:pt x="21949" y="4"/>
                  </a:cubicBezTo>
                  <a:cubicBezTo>
                    <a:pt x="1331939" y="24490"/>
                    <a:pt x="1309632" y="1508"/>
                    <a:pt x="1309842" y="39124"/>
                  </a:cubicBezTo>
                  <a:cubicBezTo>
                    <a:pt x="1310144" y="93887"/>
                    <a:pt x="1310809" y="1307041"/>
                    <a:pt x="1310809" y="1306863"/>
                  </a:cubicBezTo>
                  <a:cubicBezTo>
                    <a:pt x="1310875" y="1318863"/>
                    <a:pt x="1301137" y="1328607"/>
                    <a:pt x="1289144" y="1328540"/>
                  </a:cubicBezTo>
                  <a:cubicBezTo>
                    <a:pt x="-20158" y="1321316"/>
                    <a:pt x="1177" y="1344149"/>
                    <a:pt x="967" y="1306140"/>
                  </a:cubicBezTo>
                  <a:cubicBezTo>
                    <a:pt x="662" y="1250611"/>
                    <a:pt x="0" y="21503"/>
                    <a:pt x="0" y="2167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01" name="Google Shape;4301;p34"/>
            <p:cNvSpPr/>
            <p:nvPr/>
          </p:nvSpPr>
          <p:spPr>
            <a:xfrm>
              <a:off x="4703881" y="6023983"/>
              <a:ext cx="1135365" cy="1142976"/>
            </a:xfrm>
            <a:custGeom>
              <a:rect b="b" l="l" r="r" t="t"/>
              <a:pathLst>
                <a:path extrusionOk="0" h="1142976" w="1135365">
                  <a:moveTo>
                    <a:pt x="328244" y="135773"/>
                  </a:moveTo>
                  <a:cubicBezTo>
                    <a:pt x="328507" y="143294"/>
                    <a:pt x="318780" y="149104"/>
                    <a:pt x="311690" y="142505"/>
                  </a:cubicBezTo>
                  <a:cubicBezTo>
                    <a:pt x="305950" y="137160"/>
                    <a:pt x="309541" y="125971"/>
                    <a:pt x="318639" y="126032"/>
                  </a:cubicBezTo>
                  <a:cubicBezTo>
                    <a:pt x="323391" y="126064"/>
                    <a:pt x="328035" y="129660"/>
                    <a:pt x="328244" y="135773"/>
                  </a:cubicBezTo>
                  <a:close/>
                  <a:moveTo>
                    <a:pt x="319455" y="1999"/>
                  </a:moveTo>
                  <a:cubicBezTo>
                    <a:pt x="310375" y="1938"/>
                    <a:pt x="306755" y="13119"/>
                    <a:pt x="312506" y="18472"/>
                  </a:cubicBezTo>
                  <a:cubicBezTo>
                    <a:pt x="319601" y="25074"/>
                    <a:pt x="329318" y="19253"/>
                    <a:pt x="329063" y="11737"/>
                  </a:cubicBezTo>
                  <a:cubicBezTo>
                    <a:pt x="328850" y="5627"/>
                    <a:pt x="324209" y="2028"/>
                    <a:pt x="319455" y="1999"/>
                  </a:cubicBezTo>
                  <a:close/>
                  <a:moveTo>
                    <a:pt x="317818" y="250065"/>
                  </a:moveTo>
                  <a:cubicBezTo>
                    <a:pt x="308747" y="250007"/>
                    <a:pt x="305113" y="261180"/>
                    <a:pt x="310872" y="266541"/>
                  </a:cubicBezTo>
                  <a:cubicBezTo>
                    <a:pt x="317965" y="273143"/>
                    <a:pt x="327689" y="267317"/>
                    <a:pt x="327426" y="259809"/>
                  </a:cubicBezTo>
                  <a:cubicBezTo>
                    <a:pt x="327216" y="253704"/>
                    <a:pt x="322584" y="250097"/>
                    <a:pt x="317818" y="250065"/>
                  </a:cubicBezTo>
                  <a:close/>
                  <a:moveTo>
                    <a:pt x="317000" y="374098"/>
                  </a:moveTo>
                  <a:cubicBezTo>
                    <a:pt x="307924" y="374037"/>
                    <a:pt x="304298" y="385216"/>
                    <a:pt x="310051" y="390571"/>
                  </a:cubicBezTo>
                  <a:cubicBezTo>
                    <a:pt x="317144" y="397173"/>
                    <a:pt x="326868" y="391355"/>
                    <a:pt x="326605" y="383839"/>
                  </a:cubicBezTo>
                  <a:cubicBezTo>
                    <a:pt x="326398" y="377726"/>
                    <a:pt x="321755" y="374130"/>
                    <a:pt x="317000" y="374098"/>
                  </a:cubicBezTo>
                  <a:close/>
                  <a:moveTo>
                    <a:pt x="412880" y="1118966"/>
                  </a:moveTo>
                  <a:cubicBezTo>
                    <a:pt x="403819" y="1118905"/>
                    <a:pt x="400166" y="1130075"/>
                    <a:pt x="405931" y="1135439"/>
                  </a:cubicBezTo>
                  <a:cubicBezTo>
                    <a:pt x="413026" y="1142041"/>
                    <a:pt x="422742" y="1136220"/>
                    <a:pt x="422487" y="1128704"/>
                  </a:cubicBezTo>
                  <a:cubicBezTo>
                    <a:pt x="422275" y="1122594"/>
                    <a:pt x="417634" y="1118998"/>
                    <a:pt x="412880" y="1118966"/>
                  </a:cubicBezTo>
                  <a:close/>
                  <a:moveTo>
                    <a:pt x="414516" y="870900"/>
                  </a:moveTo>
                  <a:cubicBezTo>
                    <a:pt x="405442" y="870839"/>
                    <a:pt x="401811" y="882015"/>
                    <a:pt x="407570" y="887373"/>
                  </a:cubicBezTo>
                  <a:cubicBezTo>
                    <a:pt x="414659" y="893972"/>
                    <a:pt x="424381" y="888162"/>
                    <a:pt x="424124" y="880641"/>
                  </a:cubicBezTo>
                  <a:cubicBezTo>
                    <a:pt x="423914" y="874528"/>
                    <a:pt x="419271" y="870932"/>
                    <a:pt x="414516" y="870900"/>
                  </a:cubicBezTo>
                  <a:close/>
                  <a:moveTo>
                    <a:pt x="413698" y="994933"/>
                  </a:moveTo>
                  <a:cubicBezTo>
                    <a:pt x="404626" y="994872"/>
                    <a:pt x="400993" y="1006048"/>
                    <a:pt x="406751" y="1011406"/>
                  </a:cubicBezTo>
                  <a:cubicBezTo>
                    <a:pt x="413841" y="1018005"/>
                    <a:pt x="423563" y="1012195"/>
                    <a:pt x="423305" y="1004671"/>
                  </a:cubicBezTo>
                  <a:cubicBezTo>
                    <a:pt x="423096" y="998561"/>
                    <a:pt x="418452" y="994965"/>
                    <a:pt x="413698" y="994933"/>
                  </a:cubicBezTo>
                  <a:close/>
                  <a:moveTo>
                    <a:pt x="314546" y="746200"/>
                  </a:moveTo>
                  <a:cubicBezTo>
                    <a:pt x="305472" y="746139"/>
                    <a:pt x="301841" y="757315"/>
                    <a:pt x="307600" y="762673"/>
                  </a:cubicBezTo>
                  <a:cubicBezTo>
                    <a:pt x="314652" y="769237"/>
                    <a:pt x="324414" y="763502"/>
                    <a:pt x="324156" y="755941"/>
                  </a:cubicBezTo>
                  <a:cubicBezTo>
                    <a:pt x="323941" y="749825"/>
                    <a:pt x="319301" y="746232"/>
                    <a:pt x="314546" y="746200"/>
                  </a:cubicBezTo>
                  <a:close/>
                  <a:moveTo>
                    <a:pt x="312089" y="1118302"/>
                  </a:moveTo>
                  <a:cubicBezTo>
                    <a:pt x="303017" y="1118240"/>
                    <a:pt x="299384" y="1129419"/>
                    <a:pt x="305143" y="1134774"/>
                  </a:cubicBezTo>
                  <a:cubicBezTo>
                    <a:pt x="312232" y="1141374"/>
                    <a:pt x="321954" y="1135564"/>
                    <a:pt x="321697" y="1128040"/>
                  </a:cubicBezTo>
                  <a:cubicBezTo>
                    <a:pt x="321487" y="1121929"/>
                    <a:pt x="316844" y="1118333"/>
                    <a:pt x="312089" y="1118302"/>
                  </a:cubicBezTo>
                  <a:close/>
                  <a:moveTo>
                    <a:pt x="312907" y="994266"/>
                  </a:moveTo>
                  <a:cubicBezTo>
                    <a:pt x="303833" y="994205"/>
                    <a:pt x="300202" y="1005381"/>
                    <a:pt x="305961" y="1010739"/>
                  </a:cubicBezTo>
                  <a:cubicBezTo>
                    <a:pt x="313050" y="1017338"/>
                    <a:pt x="322772" y="1011528"/>
                    <a:pt x="322515" y="1004007"/>
                  </a:cubicBezTo>
                  <a:cubicBezTo>
                    <a:pt x="322305" y="997896"/>
                    <a:pt x="317662" y="994298"/>
                    <a:pt x="312907" y="994266"/>
                  </a:cubicBezTo>
                  <a:close/>
                  <a:moveTo>
                    <a:pt x="217848" y="125365"/>
                  </a:moveTo>
                  <a:cubicBezTo>
                    <a:pt x="208785" y="125304"/>
                    <a:pt x="205138" y="136475"/>
                    <a:pt x="210900" y="141838"/>
                  </a:cubicBezTo>
                  <a:cubicBezTo>
                    <a:pt x="217995" y="148440"/>
                    <a:pt x="227711" y="142619"/>
                    <a:pt x="227456" y="135103"/>
                  </a:cubicBezTo>
                  <a:cubicBezTo>
                    <a:pt x="227244" y="128993"/>
                    <a:pt x="222601" y="125397"/>
                    <a:pt x="217848" y="125365"/>
                  </a:cubicBezTo>
                  <a:close/>
                  <a:moveTo>
                    <a:pt x="415334" y="746867"/>
                  </a:moveTo>
                  <a:cubicBezTo>
                    <a:pt x="406260" y="746806"/>
                    <a:pt x="402632" y="757984"/>
                    <a:pt x="408388" y="763340"/>
                  </a:cubicBezTo>
                  <a:cubicBezTo>
                    <a:pt x="415485" y="769944"/>
                    <a:pt x="425205" y="764105"/>
                    <a:pt x="424942" y="756605"/>
                  </a:cubicBezTo>
                  <a:cubicBezTo>
                    <a:pt x="424732" y="750495"/>
                    <a:pt x="420089" y="746896"/>
                    <a:pt x="415334" y="746867"/>
                  </a:cubicBezTo>
                  <a:close/>
                  <a:moveTo>
                    <a:pt x="315364" y="622167"/>
                  </a:moveTo>
                  <a:cubicBezTo>
                    <a:pt x="306295" y="622106"/>
                    <a:pt x="302656" y="633282"/>
                    <a:pt x="308418" y="638640"/>
                  </a:cubicBezTo>
                  <a:cubicBezTo>
                    <a:pt x="315513" y="645247"/>
                    <a:pt x="325229" y="639411"/>
                    <a:pt x="324972" y="631905"/>
                  </a:cubicBezTo>
                  <a:cubicBezTo>
                    <a:pt x="324762" y="625795"/>
                    <a:pt x="320119" y="622199"/>
                    <a:pt x="315364" y="622167"/>
                  </a:cubicBezTo>
                  <a:close/>
                  <a:moveTo>
                    <a:pt x="313728" y="870233"/>
                  </a:moveTo>
                  <a:cubicBezTo>
                    <a:pt x="304654" y="870172"/>
                    <a:pt x="301023" y="881348"/>
                    <a:pt x="306781" y="886706"/>
                  </a:cubicBezTo>
                  <a:cubicBezTo>
                    <a:pt x="313879" y="893310"/>
                    <a:pt x="323599" y="887471"/>
                    <a:pt x="323336" y="879971"/>
                  </a:cubicBezTo>
                  <a:cubicBezTo>
                    <a:pt x="323123" y="873861"/>
                    <a:pt x="318480" y="870265"/>
                    <a:pt x="313728" y="870233"/>
                  </a:cubicBezTo>
                  <a:close/>
                  <a:moveTo>
                    <a:pt x="316182" y="498134"/>
                  </a:moveTo>
                  <a:cubicBezTo>
                    <a:pt x="307111" y="498073"/>
                    <a:pt x="303477" y="509251"/>
                    <a:pt x="309236" y="514607"/>
                  </a:cubicBezTo>
                  <a:cubicBezTo>
                    <a:pt x="316326" y="521206"/>
                    <a:pt x="326048" y="515396"/>
                    <a:pt x="325790" y="507872"/>
                  </a:cubicBezTo>
                  <a:cubicBezTo>
                    <a:pt x="325580" y="501759"/>
                    <a:pt x="320937" y="498163"/>
                    <a:pt x="316182" y="498134"/>
                  </a:cubicBezTo>
                  <a:close/>
                  <a:moveTo>
                    <a:pt x="218667" y="1332"/>
                  </a:moveTo>
                  <a:cubicBezTo>
                    <a:pt x="209595" y="1271"/>
                    <a:pt x="205959" y="12447"/>
                    <a:pt x="211720" y="17805"/>
                  </a:cubicBezTo>
                  <a:cubicBezTo>
                    <a:pt x="218765" y="24362"/>
                    <a:pt x="228535" y="18642"/>
                    <a:pt x="228274" y="11073"/>
                  </a:cubicBezTo>
                  <a:cubicBezTo>
                    <a:pt x="228062" y="4960"/>
                    <a:pt x="223419" y="1364"/>
                    <a:pt x="218667" y="1332"/>
                  </a:cubicBezTo>
                  <a:close/>
                  <a:moveTo>
                    <a:pt x="516125" y="747531"/>
                  </a:moveTo>
                  <a:cubicBezTo>
                    <a:pt x="507051" y="747470"/>
                    <a:pt x="503420" y="758646"/>
                    <a:pt x="509176" y="764004"/>
                  </a:cubicBezTo>
                  <a:cubicBezTo>
                    <a:pt x="516265" y="770604"/>
                    <a:pt x="525993" y="764791"/>
                    <a:pt x="525730" y="757272"/>
                  </a:cubicBezTo>
                  <a:cubicBezTo>
                    <a:pt x="525523" y="751159"/>
                    <a:pt x="520879" y="747563"/>
                    <a:pt x="516125" y="747531"/>
                  </a:cubicBezTo>
                  <a:close/>
                  <a:moveTo>
                    <a:pt x="514488" y="995597"/>
                  </a:moveTo>
                  <a:cubicBezTo>
                    <a:pt x="505428" y="995536"/>
                    <a:pt x="501775" y="1006707"/>
                    <a:pt x="507540" y="1012070"/>
                  </a:cubicBezTo>
                  <a:cubicBezTo>
                    <a:pt x="514634" y="1018672"/>
                    <a:pt x="524351" y="1012852"/>
                    <a:pt x="524096" y="1005338"/>
                  </a:cubicBezTo>
                  <a:cubicBezTo>
                    <a:pt x="523884" y="999225"/>
                    <a:pt x="519243" y="995629"/>
                    <a:pt x="514488" y="995597"/>
                  </a:cubicBezTo>
                  <a:close/>
                  <a:moveTo>
                    <a:pt x="516943" y="623498"/>
                  </a:moveTo>
                  <a:cubicBezTo>
                    <a:pt x="507869" y="623437"/>
                    <a:pt x="504240" y="634616"/>
                    <a:pt x="509997" y="639971"/>
                  </a:cubicBezTo>
                  <a:cubicBezTo>
                    <a:pt x="517094" y="646576"/>
                    <a:pt x="526814" y="640737"/>
                    <a:pt x="526551" y="633239"/>
                  </a:cubicBezTo>
                  <a:cubicBezTo>
                    <a:pt x="526341" y="627126"/>
                    <a:pt x="521698" y="623530"/>
                    <a:pt x="516943" y="623498"/>
                  </a:cubicBezTo>
                  <a:close/>
                  <a:moveTo>
                    <a:pt x="515307" y="871564"/>
                  </a:moveTo>
                  <a:cubicBezTo>
                    <a:pt x="506235" y="871503"/>
                    <a:pt x="502601" y="882679"/>
                    <a:pt x="508360" y="888037"/>
                  </a:cubicBezTo>
                  <a:cubicBezTo>
                    <a:pt x="515450" y="894637"/>
                    <a:pt x="525172" y="888827"/>
                    <a:pt x="524914" y="881303"/>
                  </a:cubicBezTo>
                  <a:cubicBezTo>
                    <a:pt x="524705" y="875192"/>
                    <a:pt x="520061" y="871596"/>
                    <a:pt x="515307" y="871564"/>
                  </a:cubicBezTo>
                  <a:close/>
                  <a:moveTo>
                    <a:pt x="520215" y="127364"/>
                  </a:moveTo>
                  <a:cubicBezTo>
                    <a:pt x="511125" y="127303"/>
                    <a:pt x="507524" y="138489"/>
                    <a:pt x="513269" y="143837"/>
                  </a:cubicBezTo>
                  <a:cubicBezTo>
                    <a:pt x="520361" y="150439"/>
                    <a:pt x="530086" y="144613"/>
                    <a:pt x="529823" y="137102"/>
                  </a:cubicBezTo>
                  <a:cubicBezTo>
                    <a:pt x="529613" y="130992"/>
                    <a:pt x="524970" y="127396"/>
                    <a:pt x="520215" y="127364"/>
                  </a:cubicBezTo>
                  <a:close/>
                  <a:moveTo>
                    <a:pt x="518579" y="375430"/>
                  </a:moveTo>
                  <a:cubicBezTo>
                    <a:pt x="509500" y="375369"/>
                    <a:pt x="505877" y="386550"/>
                    <a:pt x="511633" y="391903"/>
                  </a:cubicBezTo>
                  <a:cubicBezTo>
                    <a:pt x="518723" y="398502"/>
                    <a:pt x="528445" y="392692"/>
                    <a:pt x="528187" y="385170"/>
                  </a:cubicBezTo>
                  <a:cubicBezTo>
                    <a:pt x="527977" y="379058"/>
                    <a:pt x="523334" y="375462"/>
                    <a:pt x="518579" y="375430"/>
                  </a:cubicBezTo>
                  <a:close/>
                  <a:moveTo>
                    <a:pt x="517761" y="499465"/>
                  </a:moveTo>
                  <a:cubicBezTo>
                    <a:pt x="508703" y="499404"/>
                    <a:pt x="505045" y="510570"/>
                    <a:pt x="510812" y="515938"/>
                  </a:cubicBezTo>
                  <a:cubicBezTo>
                    <a:pt x="517865" y="522503"/>
                    <a:pt x="527626" y="516767"/>
                    <a:pt x="527369" y="509203"/>
                  </a:cubicBezTo>
                  <a:cubicBezTo>
                    <a:pt x="527156" y="503080"/>
                    <a:pt x="522476" y="499495"/>
                    <a:pt x="517761" y="499465"/>
                  </a:cubicBezTo>
                  <a:close/>
                  <a:moveTo>
                    <a:pt x="420245" y="2664"/>
                  </a:moveTo>
                  <a:cubicBezTo>
                    <a:pt x="411174" y="2603"/>
                    <a:pt x="407540" y="13778"/>
                    <a:pt x="413297" y="19137"/>
                  </a:cubicBezTo>
                  <a:cubicBezTo>
                    <a:pt x="420384" y="25733"/>
                    <a:pt x="430114" y="19929"/>
                    <a:pt x="429851" y="12404"/>
                  </a:cubicBezTo>
                  <a:cubicBezTo>
                    <a:pt x="429643" y="6292"/>
                    <a:pt x="425000" y="2696"/>
                    <a:pt x="420245" y="2664"/>
                  </a:cubicBezTo>
                  <a:close/>
                  <a:moveTo>
                    <a:pt x="417791" y="374765"/>
                  </a:moveTo>
                  <a:cubicBezTo>
                    <a:pt x="408720" y="374704"/>
                    <a:pt x="405086" y="385883"/>
                    <a:pt x="410845" y="391238"/>
                  </a:cubicBezTo>
                  <a:cubicBezTo>
                    <a:pt x="417934" y="397837"/>
                    <a:pt x="427657" y="392028"/>
                    <a:pt x="427399" y="384503"/>
                  </a:cubicBezTo>
                  <a:cubicBezTo>
                    <a:pt x="427186" y="378393"/>
                    <a:pt x="422543" y="374797"/>
                    <a:pt x="417791" y="374765"/>
                  </a:cubicBezTo>
                  <a:close/>
                  <a:moveTo>
                    <a:pt x="513670" y="1119633"/>
                  </a:moveTo>
                  <a:cubicBezTo>
                    <a:pt x="504596" y="1119572"/>
                    <a:pt x="500965" y="1130748"/>
                    <a:pt x="506721" y="1136106"/>
                  </a:cubicBezTo>
                  <a:cubicBezTo>
                    <a:pt x="513811" y="1142705"/>
                    <a:pt x="523538" y="1136895"/>
                    <a:pt x="523275" y="1129371"/>
                  </a:cubicBezTo>
                  <a:cubicBezTo>
                    <a:pt x="523066" y="1123261"/>
                    <a:pt x="518422" y="1119665"/>
                    <a:pt x="513670" y="1119633"/>
                  </a:cubicBezTo>
                  <a:close/>
                  <a:moveTo>
                    <a:pt x="418609" y="250730"/>
                  </a:moveTo>
                  <a:cubicBezTo>
                    <a:pt x="409538" y="250671"/>
                    <a:pt x="405904" y="261844"/>
                    <a:pt x="411663" y="267205"/>
                  </a:cubicBezTo>
                  <a:cubicBezTo>
                    <a:pt x="418755" y="273807"/>
                    <a:pt x="428480" y="267981"/>
                    <a:pt x="428217" y="260473"/>
                  </a:cubicBezTo>
                  <a:cubicBezTo>
                    <a:pt x="428005" y="254360"/>
                    <a:pt x="423361" y="250762"/>
                    <a:pt x="418609" y="250730"/>
                  </a:cubicBezTo>
                  <a:close/>
                  <a:moveTo>
                    <a:pt x="416973" y="498798"/>
                  </a:moveTo>
                  <a:cubicBezTo>
                    <a:pt x="407904" y="498737"/>
                    <a:pt x="404265" y="509913"/>
                    <a:pt x="410024" y="515271"/>
                  </a:cubicBezTo>
                  <a:cubicBezTo>
                    <a:pt x="417114" y="521870"/>
                    <a:pt x="426836" y="516061"/>
                    <a:pt x="426578" y="508536"/>
                  </a:cubicBezTo>
                  <a:cubicBezTo>
                    <a:pt x="426368" y="502426"/>
                    <a:pt x="421725" y="498830"/>
                    <a:pt x="416973" y="498798"/>
                  </a:cubicBezTo>
                  <a:close/>
                  <a:moveTo>
                    <a:pt x="416152" y="622831"/>
                  </a:moveTo>
                  <a:cubicBezTo>
                    <a:pt x="407091" y="622770"/>
                    <a:pt x="403439" y="633938"/>
                    <a:pt x="409203" y="639304"/>
                  </a:cubicBezTo>
                  <a:cubicBezTo>
                    <a:pt x="416256" y="645869"/>
                    <a:pt x="426018" y="640133"/>
                    <a:pt x="425760" y="632569"/>
                  </a:cubicBezTo>
                  <a:cubicBezTo>
                    <a:pt x="425550" y="626459"/>
                    <a:pt x="420907" y="622863"/>
                    <a:pt x="416152" y="622831"/>
                  </a:cubicBezTo>
                  <a:close/>
                  <a:moveTo>
                    <a:pt x="419427" y="126697"/>
                  </a:moveTo>
                  <a:cubicBezTo>
                    <a:pt x="410332" y="126636"/>
                    <a:pt x="406738" y="137827"/>
                    <a:pt x="412481" y="143170"/>
                  </a:cubicBezTo>
                  <a:cubicBezTo>
                    <a:pt x="419573" y="149771"/>
                    <a:pt x="429298" y="143946"/>
                    <a:pt x="429035" y="136435"/>
                  </a:cubicBezTo>
                  <a:cubicBezTo>
                    <a:pt x="428825" y="130335"/>
                    <a:pt x="424193" y="126729"/>
                    <a:pt x="419427" y="126697"/>
                  </a:cubicBezTo>
                  <a:close/>
                  <a:moveTo>
                    <a:pt x="519397" y="251397"/>
                  </a:moveTo>
                  <a:cubicBezTo>
                    <a:pt x="510331" y="251338"/>
                    <a:pt x="506687" y="262509"/>
                    <a:pt x="512451" y="267870"/>
                  </a:cubicBezTo>
                  <a:cubicBezTo>
                    <a:pt x="519543" y="274472"/>
                    <a:pt x="529268" y="268648"/>
                    <a:pt x="529005" y="261135"/>
                  </a:cubicBezTo>
                  <a:cubicBezTo>
                    <a:pt x="528795" y="255025"/>
                    <a:pt x="524152" y="251429"/>
                    <a:pt x="519397" y="251397"/>
                  </a:cubicBezTo>
                  <a:close/>
                  <a:moveTo>
                    <a:pt x="15449" y="248069"/>
                  </a:moveTo>
                  <a:cubicBezTo>
                    <a:pt x="6375" y="248008"/>
                    <a:pt x="2744" y="259187"/>
                    <a:pt x="8503" y="264542"/>
                  </a:cubicBezTo>
                  <a:cubicBezTo>
                    <a:pt x="15592" y="271141"/>
                    <a:pt x="25314" y="265331"/>
                    <a:pt x="25057" y="257810"/>
                  </a:cubicBezTo>
                  <a:cubicBezTo>
                    <a:pt x="24844" y="251697"/>
                    <a:pt x="20204" y="248098"/>
                    <a:pt x="15449" y="248069"/>
                  </a:cubicBezTo>
                  <a:close/>
                  <a:moveTo>
                    <a:pt x="112146" y="868901"/>
                  </a:moveTo>
                  <a:cubicBezTo>
                    <a:pt x="103088" y="868840"/>
                    <a:pt x="99431" y="880006"/>
                    <a:pt x="105197" y="885374"/>
                  </a:cubicBezTo>
                  <a:cubicBezTo>
                    <a:pt x="112250" y="891939"/>
                    <a:pt x="122012" y="886203"/>
                    <a:pt x="121754" y="878639"/>
                  </a:cubicBezTo>
                  <a:cubicBezTo>
                    <a:pt x="121542" y="872529"/>
                    <a:pt x="116901" y="868933"/>
                    <a:pt x="112146" y="868901"/>
                  </a:cubicBezTo>
                  <a:close/>
                  <a:moveTo>
                    <a:pt x="16267" y="124034"/>
                  </a:moveTo>
                  <a:cubicBezTo>
                    <a:pt x="7177" y="123972"/>
                    <a:pt x="3575" y="135159"/>
                    <a:pt x="9321" y="140506"/>
                  </a:cubicBezTo>
                  <a:cubicBezTo>
                    <a:pt x="16410" y="147106"/>
                    <a:pt x="26133" y="141296"/>
                    <a:pt x="25875" y="133772"/>
                  </a:cubicBezTo>
                  <a:cubicBezTo>
                    <a:pt x="25665" y="127661"/>
                    <a:pt x="21022" y="124065"/>
                    <a:pt x="16267" y="124034"/>
                  </a:cubicBezTo>
                  <a:close/>
                  <a:moveTo>
                    <a:pt x="14631" y="372102"/>
                  </a:moveTo>
                  <a:cubicBezTo>
                    <a:pt x="5597" y="372044"/>
                    <a:pt x="1899" y="383193"/>
                    <a:pt x="7682" y="388575"/>
                  </a:cubicBezTo>
                  <a:cubicBezTo>
                    <a:pt x="14772" y="395174"/>
                    <a:pt x="24496" y="389364"/>
                    <a:pt x="24239" y="381843"/>
                  </a:cubicBezTo>
                  <a:cubicBezTo>
                    <a:pt x="24026" y="375717"/>
                    <a:pt x="19346" y="372134"/>
                    <a:pt x="14631" y="372102"/>
                  </a:cubicBezTo>
                  <a:close/>
                  <a:moveTo>
                    <a:pt x="111328" y="992934"/>
                  </a:moveTo>
                  <a:cubicBezTo>
                    <a:pt x="102238" y="992873"/>
                    <a:pt x="98636" y="1004060"/>
                    <a:pt x="104382" y="1009407"/>
                  </a:cubicBezTo>
                  <a:cubicBezTo>
                    <a:pt x="111480" y="1016012"/>
                    <a:pt x="121199" y="1010173"/>
                    <a:pt x="120936" y="1002672"/>
                  </a:cubicBezTo>
                  <a:cubicBezTo>
                    <a:pt x="120726" y="996562"/>
                    <a:pt x="116083" y="992966"/>
                    <a:pt x="111328" y="992934"/>
                  </a:cubicBezTo>
                  <a:close/>
                  <a:moveTo>
                    <a:pt x="110510" y="1116970"/>
                  </a:moveTo>
                  <a:cubicBezTo>
                    <a:pt x="101415" y="1116909"/>
                    <a:pt x="97821" y="1128101"/>
                    <a:pt x="103564" y="1133443"/>
                  </a:cubicBezTo>
                  <a:cubicBezTo>
                    <a:pt x="110656" y="1140045"/>
                    <a:pt x="120381" y="1134227"/>
                    <a:pt x="120118" y="1126708"/>
                  </a:cubicBezTo>
                  <a:cubicBezTo>
                    <a:pt x="119908" y="1120598"/>
                    <a:pt x="115265" y="1117002"/>
                    <a:pt x="110510" y="1116970"/>
                  </a:cubicBezTo>
                  <a:close/>
                  <a:moveTo>
                    <a:pt x="10229" y="2789"/>
                  </a:moveTo>
                  <a:cubicBezTo>
                    <a:pt x="4369" y="8163"/>
                    <a:pt x="7937" y="19293"/>
                    <a:pt x="16958" y="19352"/>
                  </a:cubicBezTo>
                  <a:cubicBezTo>
                    <a:pt x="26050" y="19413"/>
                    <a:pt x="29647" y="8224"/>
                    <a:pt x="23904" y="2879"/>
                  </a:cubicBezTo>
                  <a:cubicBezTo>
                    <a:pt x="19524" y="-1198"/>
                    <a:pt x="13749" y="-685"/>
                    <a:pt x="10229" y="2789"/>
                  </a:cubicBezTo>
                  <a:close/>
                  <a:moveTo>
                    <a:pt x="13813" y="496135"/>
                  </a:moveTo>
                  <a:cubicBezTo>
                    <a:pt x="4739" y="496074"/>
                    <a:pt x="1107" y="507250"/>
                    <a:pt x="6866" y="512608"/>
                  </a:cubicBezTo>
                  <a:cubicBezTo>
                    <a:pt x="13959" y="519210"/>
                    <a:pt x="23683" y="513384"/>
                    <a:pt x="23420" y="505873"/>
                  </a:cubicBezTo>
                  <a:cubicBezTo>
                    <a:pt x="23211" y="499774"/>
                    <a:pt x="18578" y="496167"/>
                    <a:pt x="13813" y="496135"/>
                  </a:cubicBezTo>
                  <a:close/>
                  <a:moveTo>
                    <a:pt x="10537" y="992270"/>
                  </a:moveTo>
                  <a:cubicBezTo>
                    <a:pt x="1477" y="992209"/>
                    <a:pt x="-2176" y="1003377"/>
                    <a:pt x="3591" y="1008743"/>
                  </a:cubicBezTo>
                  <a:cubicBezTo>
                    <a:pt x="10644" y="1015307"/>
                    <a:pt x="20406" y="1009572"/>
                    <a:pt x="20148" y="1002011"/>
                  </a:cubicBezTo>
                  <a:cubicBezTo>
                    <a:pt x="19935" y="995895"/>
                    <a:pt x="15295" y="992302"/>
                    <a:pt x="10537" y="992270"/>
                  </a:cubicBezTo>
                  <a:close/>
                  <a:moveTo>
                    <a:pt x="12994" y="620168"/>
                  </a:moveTo>
                  <a:cubicBezTo>
                    <a:pt x="3918" y="620107"/>
                    <a:pt x="292" y="631286"/>
                    <a:pt x="6046" y="636641"/>
                  </a:cubicBezTo>
                  <a:cubicBezTo>
                    <a:pt x="13143" y="643246"/>
                    <a:pt x="22863" y="637407"/>
                    <a:pt x="22600" y="629909"/>
                  </a:cubicBezTo>
                  <a:cubicBezTo>
                    <a:pt x="22392" y="623796"/>
                    <a:pt x="17747" y="620200"/>
                    <a:pt x="12994" y="620168"/>
                  </a:cubicBezTo>
                  <a:close/>
                  <a:moveTo>
                    <a:pt x="1125645" y="26679"/>
                  </a:moveTo>
                  <a:cubicBezTo>
                    <a:pt x="1134727" y="26738"/>
                    <a:pt x="1138342" y="15557"/>
                    <a:pt x="1132594" y="10206"/>
                  </a:cubicBezTo>
                  <a:cubicBezTo>
                    <a:pt x="1125536" y="3639"/>
                    <a:pt x="1115804" y="9359"/>
                    <a:pt x="1116037" y="16941"/>
                  </a:cubicBezTo>
                  <a:cubicBezTo>
                    <a:pt x="1116271" y="23075"/>
                    <a:pt x="1120922" y="26647"/>
                    <a:pt x="1125645" y="26679"/>
                  </a:cubicBezTo>
                  <a:close/>
                  <a:moveTo>
                    <a:pt x="9719" y="1116303"/>
                  </a:moveTo>
                  <a:cubicBezTo>
                    <a:pt x="629" y="1116242"/>
                    <a:pt x="-2973" y="1127428"/>
                    <a:pt x="2773" y="1132776"/>
                  </a:cubicBezTo>
                  <a:cubicBezTo>
                    <a:pt x="9825" y="1139340"/>
                    <a:pt x="19563" y="1133624"/>
                    <a:pt x="19327" y="1126041"/>
                  </a:cubicBezTo>
                  <a:cubicBezTo>
                    <a:pt x="19093" y="1119907"/>
                    <a:pt x="14442" y="1116335"/>
                    <a:pt x="9719" y="1116303"/>
                  </a:cubicBezTo>
                  <a:close/>
                  <a:moveTo>
                    <a:pt x="217030" y="249401"/>
                  </a:moveTo>
                  <a:cubicBezTo>
                    <a:pt x="207956" y="249340"/>
                    <a:pt x="204325" y="260516"/>
                    <a:pt x="210081" y="265874"/>
                  </a:cubicBezTo>
                  <a:cubicBezTo>
                    <a:pt x="217171" y="272473"/>
                    <a:pt x="226898" y="266663"/>
                    <a:pt x="226636" y="259139"/>
                  </a:cubicBezTo>
                  <a:cubicBezTo>
                    <a:pt x="226426" y="253029"/>
                    <a:pt x="221782" y="249430"/>
                    <a:pt x="217030" y="249401"/>
                  </a:cubicBezTo>
                  <a:close/>
                  <a:moveTo>
                    <a:pt x="12176" y="744204"/>
                  </a:moveTo>
                  <a:cubicBezTo>
                    <a:pt x="3105" y="744143"/>
                    <a:pt x="-531" y="755319"/>
                    <a:pt x="5230" y="760677"/>
                  </a:cubicBezTo>
                  <a:cubicBezTo>
                    <a:pt x="12320" y="767276"/>
                    <a:pt x="22042" y="761466"/>
                    <a:pt x="21784" y="753942"/>
                  </a:cubicBezTo>
                  <a:cubicBezTo>
                    <a:pt x="21572" y="747832"/>
                    <a:pt x="16928" y="744233"/>
                    <a:pt x="12176" y="744204"/>
                  </a:cubicBezTo>
                  <a:close/>
                  <a:moveTo>
                    <a:pt x="11358" y="868237"/>
                  </a:moveTo>
                  <a:cubicBezTo>
                    <a:pt x="2279" y="868176"/>
                    <a:pt x="-1344" y="879357"/>
                    <a:pt x="4412" y="884710"/>
                  </a:cubicBezTo>
                  <a:cubicBezTo>
                    <a:pt x="11502" y="891309"/>
                    <a:pt x="21224" y="885499"/>
                    <a:pt x="20966" y="877978"/>
                  </a:cubicBezTo>
                  <a:cubicBezTo>
                    <a:pt x="20754" y="871865"/>
                    <a:pt x="16110" y="868269"/>
                    <a:pt x="11358" y="868237"/>
                  </a:cubicBezTo>
                  <a:close/>
                  <a:moveTo>
                    <a:pt x="211301" y="1117634"/>
                  </a:moveTo>
                  <a:cubicBezTo>
                    <a:pt x="202227" y="1117573"/>
                    <a:pt x="198598" y="1128752"/>
                    <a:pt x="204354" y="1134107"/>
                  </a:cubicBezTo>
                  <a:cubicBezTo>
                    <a:pt x="211444" y="1140707"/>
                    <a:pt x="221166" y="1134897"/>
                    <a:pt x="220909" y="1127375"/>
                  </a:cubicBezTo>
                  <a:cubicBezTo>
                    <a:pt x="220696" y="1121262"/>
                    <a:pt x="216053" y="1117666"/>
                    <a:pt x="211301" y="1117634"/>
                  </a:cubicBezTo>
                  <a:close/>
                  <a:moveTo>
                    <a:pt x="213755" y="745533"/>
                  </a:moveTo>
                  <a:cubicBezTo>
                    <a:pt x="204697" y="745474"/>
                    <a:pt x="201039" y="756637"/>
                    <a:pt x="206806" y="762006"/>
                  </a:cubicBezTo>
                  <a:cubicBezTo>
                    <a:pt x="213896" y="768605"/>
                    <a:pt x="223621" y="762795"/>
                    <a:pt x="223363" y="755271"/>
                  </a:cubicBezTo>
                  <a:cubicBezTo>
                    <a:pt x="223150" y="749163"/>
                    <a:pt x="218510" y="745565"/>
                    <a:pt x="213755" y="745533"/>
                  </a:cubicBezTo>
                  <a:close/>
                  <a:moveTo>
                    <a:pt x="212119" y="993601"/>
                  </a:moveTo>
                  <a:cubicBezTo>
                    <a:pt x="203045" y="993540"/>
                    <a:pt x="199414" y="1004716"/>
                    <a:pt x="205170" y="1010074"/>
                  </a:cubicBezTo>
                  <a:cubicBezTo>
                    <a:pt x="212262" y="1016676"/>
                    <a:pt x="221987" y="1010858"/>
                    <a:pt x="221724" y="1003340"/>
                  </a:cubicBezTo>
                  <a:cubicBezTo>
                    <a:pt x="221517" y="997229"/>
                    <a:pt x="216871" y="993633"/>
                    <a:pt x="212119" y="993601"/>
                  </a:cubicBezTo>
                  <a:close/>
                  <a:moveTo>
                    <a:pt x="212937" y="869568"/>
                  </a:moveTo>
                  <a:cubicBezTo>
                    <a:pt x="203842" y="869507"/>
                    <a:pt x="200248" y="880699"/>
                    <a:pt x="205991" y="886041"/>
                  </a:cubicBezTo>
                  <a:cubicBezTo>
                    <a:pt x="213088" y="892646"/>
                    <a:pt x="222808" y="886807"/>
                    <a:pt x="222545" y="879309"/>
                  </a:cubicBezTo>
                  <a:cubicBezTo>
                    <a:pt x="222335" y="873207"/>
                    <a:pt x="217702" y="869600"/>
                    <a:pt x="212937" y="869568"/>
                  </a:cubicBezTo>
                  <a:close/>
                  <a:moveTo>
                    <a:pt x="216210" y="373434"/>
                  </a:moveTo>
                  <a:cubicBezTo>
                    <a:pt x="207136" y="373373"/>
                    <a:pt x="203504" y="384549"/>
                    <a:pt x="209263" y="389907"/>
                  </a:cubicBezTo>
                  <a:cubicBezTo>
                    <a:pt x="216361" y="396511"/>
                    <a:pt x="226080" y="390672"/>
                    <a:pt x="225817" y="383172"/>
                  </a:cubicBezTo>
                  <a:cubicBezTo>
                    <a:pt x="225608" y="377072"/>
                    <a:pt x="220975" y="373466"/>
                    <a:pt x="216210" y="373434"/>
                  </a:cubicBezTo>
                  <a:close/>
                  <a:moveTo>
                    <a:pt x="215391" y="497467"/>
                  </a:moveTo>
                  <a:cubicBezTo>
                    <a:pt x="206320" y="497406"/>
                    <a:pt x="202686" y="508582"/>
                    <a:pt x="208445" y="513940"/>
                  </a:cubicBezTo>
                  <a:cubicBezTo>
                    <a:pt x="215537" y="520542"/>
                    <a:pt x="225262" y="514724"/>
                    <a:pt x="224999" y="507207"/>
                  </a:cubicBezTo>
                  <a:cubicBezTo>
                    <a:pt x="224789" y="501095"/>
                    <a:pt x="220146" y="497499"/>
                    <a:pt x="215391" y="497467"/>
                  </a:cubicBezTo>
                  <a:close/>
                  <a:moveTo>
                    <a:pt x="214573" y="621500"/>
                  </a:moveTo>
                  <a:cubicBezTo>
                    <a:pt x="205502" y="621439"/>
                    <a:pt x="201868" y="632617"/>
                    <a:pt x="207627" y="637973"/>
                  </a:cubicBezTo>
                  <a:cubicBezTo>
                    <a:pt x="214717" y="644572"/>
                    <a:pt x="224439" y="638762"/>
                    <a:pt x="224181" y="631241"/>
                  </a:cubicBezTo>
                  <a:cubicBezTo>
                    <a:pt x="223971" y="625128"/>
                    <a:pt x="219328" y="621532"/>
                    <a:pt x="214573" y="621500"/>
                  </a:cubicBezTo>
                  <a:close/>
                  <a:moveTo>
                    <a:pt x="112964" y="744868"/>
                  </a:moveTo>
                  <a:cubicBezTo>
                    <a:pt x="103893" y="744807"/>
                    <a:pt x="100259" y="755986"/>
                    <a:pt x="106016" y="761341"/>
                  </a:cubicBezTo>
                  <a:cubicBezTo>
                    <a:pt x="113105" y="767940"/>
                    <a:pt x="122827" y="762131"/>
                    <a:pt x="122570" y="754609"/>
                  </a:cubicBezTo>
                  <a:cubicBezTo>
                    <a:pt x="122362" y="748496"/>
                    <a:pt x="117719" y="744900"/>
                    <a:pt x="112964" y="744868"/>
                  </a:cubicBezTo>
                  <a:close/>
                  <a:moveTo>
                    <a:pt x="114601" y="496802"/>
                  </a:moveTo>
                  <a:cubicBezTo>
                    <a:pt x="105505" y="496741"/>
                    <a:pt x="101912" y="507933"/>
                    <a:pt x="107654" y="513275"/>
                  </a:cubicBezTo>
                  <a:cubicBezTo>
                    <a:pt x="114752" y="519880"/>
                    <a:pt x="124471" y="514041"/>
                    <a:pt x="124209" y="506540"/>
                  </a:cubicBezTo>
                  <a:cubicBezTo>
                    <a:pt x="123999" y="500430"/>
                    <a:pt x="119355" y="496832"/>
                    <a:pt x="114601" y="496802"/>
                  </a:cubicBezTo>
                  <a:close/>
                  <a:moveTo>
                    <a:pt x="113783" y="620835"/>
                  </a:moveTo>
                  <a:cubicBezTo>
                    <a:pt x="104711" y="620774"/>
                    <a:pt x="101077" y="631950"/>
                    <a:pt x="106836" y="637308"/>
                  </a:cubicBezTo>
                  <a:cubicBezTo>
                    <a:pt x="113929" y="643910"/>
                    <a:pt x="123653" y="638092"/>
                    <a:pt x="123390" y="630573"/>
                  </a:cubicBezTo>
                  <a:cubicBezTo>
                    <a:pt x="123181" y="624463"/>
                    <a:pt x="118537" y="620867"/>
                    <a:pt x="113783" y="620835"/>
                  </a:cubicBezTo>
                  <a:close/>
                  <a:moveTo>
                    <a:pt x="115421" y="372767"/>
                  </a:moveTo>
                  <a:cubicBezTo>
                    <a:pt x="106326" y="372706"/>
                    <a:pt x="102732" y="383897"/>
                    <a:pt x="108475" y="389240"/>
                  </a:cubicBezTo>
                  <a:cubicBezTo>
                    <a:pt x="115573" y="395844"/>
                    <a:pt x="125292" y="390005"/>
                    <a:pt x="125029" y="382505"/>
                  </a:cubicBezTo>
                  <a:cubicBezTo>
                    <a:pt x="124817" y="376405"/>
                    <a:pt x="120184" y="372799"/>
                    <a:pt x="115421" y="372767"/>
                  </a:cubicBezTo>
                  <a:close/>
                  <a:moveTo>
                    <a:pt x="116240" y="248734"/>
                  </a:moveTo>
                  <a:cubicBezTo>
                    <a:pt x="107168" y="248673"/>
                    <a:pt x="103535" y="259848"/>
                    <a:pt x="109291" y="265207"/>
                  </a:cubicBezTo>
                  <a:cubicBezTo>
                    <a:pt x="116386" y="271808"/>
                    <a:pt x="126102" y="265988"/>
                    <a:pt x="125847" y="258472"/>
                  </a:cubicBezTo>
                  <a:cubicBezTo>
                    <a:pt x="125635" y="252362"/>
                    <a:pt x="120992" y="248766"/>
                    <a:pt x="116240" y="248734"/>
                  </a:cubicBezTo>
                  <a:close/>
                  <a:moveTo>
                    <a:pt x="117876" y="668"/>
                  </a:moveTo>
                  <a:cubicBezTo>
                    <a:pt x="108802" y="607"/>
                    <a:pt x="105171" y="11782"/>
                    <a:pt x="110930" y="17141"/>
                  </a:cubicBezTo>
                  <a:cubicBezTo>
                    <a:pt x="118019" y="23740"/>
                    <a:pt x="127741" y="17930"/>
                    <a:pt x="127484" y="10406"/>
                  </a:cubicBezTo>
                  <a:cubicBezTo>
                    <a:pt x="127274" y="4296"/>
                    <a:pt x="122631" y="697"/>
                    <a:pt x="117876" y="668"/>
                  </a:cubicBezTo>
                  <a:close/>
                  <a:moveTo>
                    <a:pt x="117058" y="124701"/>
                  </a:moveTo>
                  <a:cubicBezTo>
                    <a:pt x="107986" y="124640"/>
                    <a:pt x="104350" y="135815"/>
                    <a:pt x="110112" y="141174"/>
                  </a:cubicBezTo>
                  <a:cubicBezTo>
                    <a:pt x="117201" y="147773"/>
                    <a:pt x="126923" y="141963"/>
                    <a:pt x="126666" y="134441"/>
                  </a:cubicBezTo>
                  <a:cubicBezTo>
                    <a:pt x="126456" y="128329"/>
                    <a:pt x="121813" y="124733"/>
                    <a:pt x="117058" y="124701"/>
                  </a:cubicBezTo>
                  <a:close/>
                  <a:moveTo>
                    <a:pt x="1020894" y="626826"/>
                  </a:moveTo>
                  <a:cubicBezTo>
                    <a:pt x="1011860" y="626767"/>
                    <a:pt x="1008162" y="637917"/>
                    <a:pt x="1013945" y="643299"/>
                  </a:cubicBezTo>
                  <a:cubicBezTo>
                    <a:pt x="1021035" y="649898"/>
                    <a:pt x="1030762" y="644088"/>
                    <a:pt x="1030499" y="636564"/>
                  </a:cubicBezTo>
                  <a:cubicBezTo>
                    <a:pt x="1030289" y="630454"/>
                    <a:pt x="1025646" y="626858"/>
                    <a:pt x="1020894" y="626826"/>
                  </a:cubicBezTo>
                  <a:close/>
                  <a:moveTo>
                    <a:pt x="923376" y="130027"/>
                  </a:moveTo>
                  <a:cubicBezTo>
                    <a:pt x="914296" y="129968"/>
                    <a:pt x="910676" y="141144"/>
                    <a:pt x="916429" y="146500"/>
                  </a:cubicBezTo>
                  <a:cubicBezTo>
                    <a:pt x="923482" y="153064"/>
                    <a:pt x="933244" y="147329"/>
                    <a:pt x="932986" y="139768"/>
                  </a:cubicBezTo>
                  <a:cubicBezTo>
                    <a:pt x="932771" y="133652"/>
                    <a:pt x="928130" y="130059"/>
                    <a:pt x="923376" y="130027"/>
                  </a:cubicBezTo>
                  <a:close/>
                  <a:moveTo>
                    <a:pt x="924194" y="5994"/>
                  </a:moveTo>
                  <a:cubicBezTo>
                    <a:pt x="915117" y="5933"/>
                    <a:pt x="911491" y="17114"/>
                    <a:pt x="917248" y="22467"/>
                  </a:cubicBezTo>
                  <a:cubicBezTo>
                    <a:pt x="924337" y="29066"/>
                    <a:pt x="934059" y="23256"/>
                    <a:pt x="933802" y="15735"/>
                  </a:cubicBezTo>
                  <a:cubicBezTo>
                    <a:pt x="933592" y="9622"/>
                    <a:pt x="928949" y="6023"/>
                    <a:pt x="924194" y="5994"/>
                  </a:cubicBezTo>
                  <a:close/>
                  <a:moveTo>
                    <a:pt x="922557" y="254060"/>
                  </a:moveTo>
                  <a:cubicBezTo>
                    <a:pt x="913484" y="253999"/>
                    <a:pt x="909852" y="265175"/>
                    <a:pt x="915611" y="270533"/>
                  </a:cubicBezTo>
                  <a:cubicBezTo>
                    <a:pt x="922701" y="277132"/>
                    <a:pt x="932428" y="271317"/>
                    <a:pt x="932165" y="263798"/>
                  </a:cubicBezTo>
                  <a:cubicBezTo>
                    <a:pt x="931956" y="257688"/>
                    <a:pt x="927312" y="254092"/>
                    <a:pt x="922557" y="254060"/>
                  </a:cubicBezTo>
                  <a:close/>
                  <a:moveTo>
                    <a:pt x="921739" y="378093"/>
                  </a:moveTo>
                  <a:cubicBezTo>
                    <a:pt x="912644" y="378032"/>
                    <a:pt x="909050" y="389224"/>
                    <a:pt x="914793" y="394566"/>
                  </a:cubicBezTo>
                  <a:cubicBezTo>
                    <a:pt x="921885" y="401168"/>
                    <a:pt x="931610" y="395350"/>
                    <a:pt x="931347" y="387834"/>
                  </a:cubicBezTo>
                  <a:cubicBezTo>
                    <a:pt x="931137" y="381721"/>
                    <a:pt x="926494" y="378125"/>
                    <a:pt x="921739" y="378093"/>
                  </a:cubicBezTo>
                  <a:close/>
                  <a:moveTo>
                    <a:pt x="1019255" y="874895"/>
                  </a:moveTo>
                  <a:cubicBezTo>
                    <a:pt x="1010181" y="874833"/>
                    <a:pt x="1006552" y="886012"/>
                    <a:pt x="1012309" y="891367"/>
                  </a:cubicBezTo>
                  <a:cubicBezTo>
                    <a:pt x="1019401" y="897969"/>
                    <a:pt x="1029126" y="892152"/>
                    <a:pt x="1028863" y="884633"/>
                  </a:cubicBezTo>
                  <a:cubicBezTo>
                    <a:pt x="1028653" y="878522"/>
                    <a:pt x="1024010" y="874926"/>
                    <a:pt x="1019255" y="874895"/>
                  </a:cubicBezTo>
                  <a:close/>
                  <a:moveTo>
                    <a:pt x="1017619" y="1122961"/>
                  </a:moveTo>
                  <a:cubicBezTo>
                    <a:pt x="1008550" y="1122899"/>
                    <a:pt x="1004911" y="1134075"/>
                    <a:pt x="1010672" y="1139434"/>
                  </a:cubicBezTo>
                  <a:cubicBezTo>
                    <a:pt x="1017770" y="1146043"/>
                    <a:pt x="1027484" y="1140199"/>
                    <a:pt x="1027226" y="1132701"/>
                  </a:cubicBezTo>
                  <a:cubicBezTo>
                    <a:pt x="1027017" y="1126588"/>
                    <a:pt x="1022373" y="1122993"/>
                    <a:pt x="1017619" y="1122961"/>
                  </a:cubicBezTo>
                  <a:close/>
                  <a:moveTo>
                    <a:pt x="1018437" y="998928"/>
                  </a:moveTo>
                  <a:cubicBezTo>
                    <a:pt x="1009363" y="998866"/>
                    <a:pt x="1005732" y="1010045"/>
                    <a:pt x="1011491" y="1015400"/>
                  </a:cubicBezTo>
                  <a:cubicBezTo>
                    <a:pt x="1018580" y="1022000"/>
                    <a:pt x="1028302" y="1016190"/>
                    <a:pt x="1028045" y="1008666"/>
                  </a:cubicBezTo>
                  <a:cubicBezTo>
                    <a:pt x="1027835" y="1002555"/>
                    <a:pt x="1023192" y="998959"/>
                    <a:pt x="1018437" y="998928"/>
                  </a:cubicBezTo>
                  <a:close/>
                  <a:moveTo>
                    <a:pt x="918464" y="874227"/>
                  </a:moveTo>
                  <a:cubicBezTo>
                    <a:pt x="909374" y="874166"/>
                    <a:pt x="905772" y="885353"/>
                    <a:pt x="911518" y="890700"/>
                  </a:cubicBezTo>
                  <a:cubicBezTo>
                    <a:pt x="918616" y="897305"/>
                    <a:pt x="928335" y="891466"/>
                    <a:pt x="928072" y="883966"/>
                  </a:cubicBezTo>
                  <a:cubicBezTo>
                    <a:pt x="927862" y="877866"/>
                    <a:pt x="923230" y="874259"/>
                    <a:pt x="918464" y="874227"/>
                  </a:cubicBezTo>
                  <a:close/>
                  <a:moveTo>
                    <a:pt x="1020073" y="750862"/>
                  </a:moveTo>
                  <a:cubicBezTo>
                    <a:pt x="1011002" y="750800"/>
                    <a:pt x="1007368" y="761976"/>
                    <a:pt x="1013127" y="767334"/>
                  </a:cubicBezTo>
                  <a:cubicBezTo>
                    <a:pt x="1020224" y="773939"/>
                    <a:pt x="1029944" y="768100"/>
                    <a:pt x="1029681" y="760600"/>
                  </a:cubicBezTo>
                  <a:cubicBezTo>
                    <a:pt x="1029471" y="754497"/>
                    <a:pt x="1024838" y="750891"/>
                    <a:pt x="1020073" y="750862"/>
                  </a:cubicBezTo>
                  <a:close/>
                  <a:moveTo>
                    <a:pt x="917646" y="998260"/>
                  </a:moveTo>
                  <a:cubicBezTo>
                    <a:pt x="908572" y="998199"/>
                    <a:pt x="904941" y="1009378"/>
                    <a:pt x="910700" y="1014733"/>
                  </a:cubicBezTo>
                  <a:cubicBezTo>
                    <a:pt x="917792" y="1021335"/>
                    <a:pt x="927517" y="1015517"/>
                    <a:pt x="927254" y="1008001"/>
                  </a:cubicBezTo>
                  <a:cubicBezTo>
                    <a:pt x="927044" y="1001891"/>
                    <a:pt x="922401" y="998292"/>
                    <a:pt x="917646" y="998260"/>
                  </a:cubicBezTo>
                  <a:close/>
                  <a:moveTo>
                    <a:pt x="916828" y="1122296"/>
                  </a:moveTo>
                  <a:cubicBezTo>
                    <a:pt x="907754" y="1122235"/>
                    <a:pt x="904123" y="1133414"/>
                    <a:pt x="909882" y="1138769"/>
                  </a:cubicBezTo>
                  <a:cubicBezTo>
                    <a:pt x="916971" y="1145368"/>
                    <a:pt x="926693" y="1139558"/>
                    <a:pt x="926436" y="1132034"/>
                  </a:cubicBezTo>
                  <a:cubicBezTo>
                    <a:pt x="926226" y="1125924"/>
                    <a:pt x="921583" y="1122328"/>
                    <a:pt x="916828" y="1122296"/>
                  </a:cubicBezTo>
                  <a:close/>
                  <a:moveTo>
                    <a:pt x="920921" y="502128"/>
                  </a:moveTo>
                  <a:cubicBezTo>
                    <a:pt x="911850" y="502067"/>
                    <a:pt x="908216" y="513243"/>
                    <a:pt x="913975" y="518601"/>
                  </a:cubicBezTo>
                  <a:cubicBezTo>
                    <a:pt x="921065" y="525201"/>
                    <a:pt x="930787" y="519391"/>
                    <a:pt x="930529" y="511867"/>
                  </a:cubicBezTo>
                  <a:cubicBezTo>
                    <a:pt x="930319" y="505756"/>
                    <a:pt x="925673" y="502158"/>
                    <a:pt x="920921" y="502128"/>
                  </a:cubicBezTo>
                  <a:close/>
                  <a:moveTo>
                    <a:pt x="919285" y="750194"/>
                  </a:moveTo>
                  <a:cubicBezTo>
                    <a:pt x="910211" y="750133"/>
                    <a:pt x="906577" y="761309"/>
                    <a:pt x="912336" y="766667"/>
                  </a:cubicBezTo>
                  <a:cubicBezTo>
                    <a:pt x="919426" y="773267"/>
                    <a:pt x="929153" y="767457"/>
                    <a:pt x="928890" y="759935"/>
                  </a:cubicBezTo>
                  <a:cubicBezTo>
                    <a:pt x="928680" y="753822"/>
                    <a:pt x="924037" y="750226"/>
                    <a:pt x="919285" y="750194"/>
                  </a:cubicBezTo>
                  <a:close/>
                  <a:moveTo>
                    <a:pt x="920103" y="626161"/>
                  </a:moveTo>
                  <a:cubicBezTo>
                    <a:pt x="911042" y="626103"/>
                    <a:pt x="907390" y="637271"/>
                    <a:pt x="913154" y="642634"/>
                  </a:cubicBezTo>
                  <a:cubicBezTo>
                    <a:pt x="920249" y="649236"/>
                    <a:pt x="929966" y="643416"/>
                    <a:pt x="929711" y="635902"/>
                  </a:cubicBezTo>
                  <a:cubicBezTo>
                    <a:pt x="929498" y="629776"/>
                    <a:pt x="924815" y="626191"/>
                    <a:pt x="920103" y="626161"/>
                  </a:cubicBezTo>
                  <a:close/>
                  <a:moveTo>
                    <a:pt x="1024984" y="6658"/>
                  </a:moveTo>
                  <a:cubicBezTo>
                    <a:pt x="1015927" y="6597"/>
                    <a:pt x="1012269" y="17762"/>
                    <a:pt x="1018036" y="23131"/>
                  </a:cubicBezTo>
                  <a:cubicBezTo>
                    <a:pt x="1025125" y="29730"/>
                    <a:pt x="1034850" y="23921"/>
                    <a:pt x="1034592" y="16396"/>
                  </a:cubicBezTo>
                  <a:cubicBezTo>
                    <a:pt x="1034380" y="10286"/>
                    <a:pt x="1029739" y="6690"/>
                    <a:pt x="1024984" y="6658"/>
                  </a:cubicBezTo>
                  <a:close/>
                  <a:moveTo>
                    <a:pt x="1121682" y="627493"/>
                  </a:moveTo>
                  <a:cubicBezTo>
                    <a:pt x="1112587" y="627432"/>
                    <a:pt x="1108993" y="638624"/>
                    <a:pt x="1114736" y="643966"/>
                  </a:cubicBezTo>
                  <a:cubicBezTo>
                    <a:pt x="1121833" y="650570"/>
                    <a:pt x="1131553" y="644731"/>
                    <a:pt x="1131290" y="637234"/>
                  </a:cubicBezTo>
                  <a:cubicBezTo>
                    <a:pt x="1131080" y="631132"/>
                    <a:pt x="1126447" y="627525"/>
                    <a:pt x="1121682" y="627493"/>
                  </a:cubicBezTo>
                  <a:close/>
                  <a:moveTo>
                    <a:pt x="1122500" y="503460"/>
                  </a:moveTo>
                  <a:cubicBezTo>
                    <a:pt x="1113426" y="503399"/>
                    <a:pt x="1109795" y="514575"/>
                    <a:pt x="1115551" y="519933"/>
                  </a:cubicBezTo>
                  <a:cubicBezTo>
                    <a:pt x="1122646" y="526535"/>
                    <a:pt x="1132363" y="520714"/>
                    <a:pt x="1132108" y="513198"/>
                  </a:cubicBezTo>
                  <a:cubicBezTo>
                    <a:pt x="1131895" y="507088"/>
                    <a:pt x="1127255" y="503489"/>
                    <a:pt x="1122500" y="503460"/>
                  </a:cubicBezTo>
                  <a:close/>
                  <a:moveTo>
                    <a:pt x="1120864" y="751526"/>
                  </a:moveTo>
                  <a:cubicBezTo>
                    <a:pt x="1111790" y="751465"/>
                    <a:pt x="1108159" y="762641"/>
                    <a:pt x="1113918" y="767999"/>
                  </a:cubicBezTo>
                  <a:cubicBezTo>
                    <a:pt x="1121015" y="774603"/>
                    <a:pt x="1130735" y="768764"/>
                    <a:pt x="1130472" y="761264"/>
                  </a:cubicBezTo>
                  <a:cubicBezTo>
                    <a:pt x="1130262" y="755154"/>
                    <a:pt x="1125619" y="751558"/>
                    <a:pt x="1120864" y="751526"/>
                  </a:cubicBezTo>
                  <a:close/>
                  <a:moveTo>
                    <a:pt x="1120046" y="875559"/>
                  </a:moveTo>
                  <a:cubicBezTo>
                    <a:pt x="1110974" y="875498"/>
                    <a:pt x="1107341" y="886674"/>
                    <a:pt x="1113099" y="892032"/>
                  </a:cubicBezTo>
                  <a:cubicBezTo>
                    <a:pt x="1120189" y="898631"/>
                    <a:pt x="1129911" y="892821"/>
                    <a:pt x="1129654" y="885300"/>
                  </a:cubicBezTo>
                  <a:cubicBezTo>
                    <a:pt x="1129444" y="879187"/>
                    <a:pt x="1124798" y="875591"/>
                    <a:pt x="1120046" y="875559"/>
                  </a:cubicBezTo>
                  <a:close/>
                  <a:moveTo>
                    <a:pt x="1124954" y="131358"/>
                  </a:moveTo>
                  <a:cubicBezTo>
                    <a:pt x="1115881" y="131297"/>
                    <a:pt x="1112249" y="142473"/>
                    <a:pt x="1118008" y="147831"/>
                  </a:cubicBezTo>
                  <a:cubicBezTo>
                    <a:pt x="1125101" y="154433"/>
                    <a:pt x="1134825" y="148615"/>
                    <a:pt x="1134562" y="141096"/>
                  </a:cubicBezTo>
                  <a:cubicBezTo>
                    <a:pt x="1134352" y="134986"/>
                    <a:pt x="1129709" y="131390"/>
                    <a:pt x="1124954" y="131358"/>
                  </a:cubicBezTo>
                  <a:close/>
                  <a:moveTo>
                    <a:pt x="1123318" y="379424"/>
                  </a:moveTo>
                  <a:cubicBezTo>
                    <a:pt x="1114247" y="379363"/>
                    <a:pt x="1110613" y="390542"/>
                    <a:pt x="1116372" y="395897"/>
                  </a:cubicBezTo>
                  <a:cubicBezTo>
                    <a:pt x="1123462" y="402497"/>
                    <a:pt x="1133184" y="396687"/>
                    <a:pt x="1132926" y="389165"/>
                  </a:cubicBezTo>
                  <a:cubicBezTo>
                    <a:pt x="1132716" y="383052"/>
                    <a:pt x="1128073" y="379456"/>
                    <a:pt x="1123318" y="379424"/>
                  </a:cubicBezTo>
                  <a:close/>
                  <a:moveTo>
                    <a:pt x="1124136" y="255391"/>
                  </a:moveTo>
                  <a:cubicBezTo>
                    <a:pt x="1115046" y="255330"/>
                    <a:pt x="1111445" y="266517"/>
                    <a:pt x="1117187" y="271864"/>
                  </a:cubicBezTo>
                  <a:cubicBezTo>
                    <a:pt x="1124277" y="278464"/>
                    <a:pt x="1133999" y="272654"/>
                    <a:pt x="1133742" y="265129"/>
                  </a:cubicBezTo>
                  <a:cubicBezTo>
                    <a:pt x="1133534" y="259019"/>
                    <a:pt x="1128891" y="255423"/>
                    <a:pt x="1124136" y="255391"/>
                  </a:cubicBezTo>
                  <a:close/>
                  <a:moveTo>
                    <a:pt x="1023348" y="254727"/>
                  </a:moveTo>
                  <a:cubicBezTo>
                    <a:pt x="1014258" y="254666"/>
                    <a:pt x="1010656" y="265852"/>
                    <a:pt x="1016402" y="271200"/>
                  </a:cubicBezTo>
                  <a:cubicBezTo>
                    <a:pt x="1023500" y="277807"/>
                    <a:pt x="1033219" y="271971"/>
                    <a:pt x="1032956" y="264465"/>
                  </a:cubicBezTo>
                  <a:cubicBezTo>
                    <a:pt x="1032744" y="258355"/>
                    <a:pt x="1028100" y="254756"/>
                    <a:pt x="1023348" y="254727"/>
                  </a:cubicBezTo>
                  <a:close/>
                  <a:moveTo>
                    <a:pt x="1119227" y="999592"/>
                  </a:moveTo>
                  <a:cubicBezTo>
                    <a:pt x="1110151" y="999531"/>
                    <a:pt x="1106525" y="1010712"/>
                    <a:pt x="1112281" y="1016065"/>
                  </a:cubicBezTo>
                  <a:cubicBezTo>
                    <a:pt x="1119371" y="1022664"/>
                    <a:pt x="1129093" y="1016854"/>
                    <a:pt x="1128835" y="1009333"/>
                  </a:cubicBezTo>
                  <a:cubicBezTo>
                    <a:pt x="1128625" y="1003220"/>
                    <a:pt x="1123980" y="999624"/>
                    <a:pt x="1119227" y="999592"/>
                  </a:cubicBezTo>
                  <a:close/>
                  <a:moveTo>
                    <a:pt x="1022530" y="378760"/>
                  </a:moveTo>
                  <a:cubicBezTo>
                    <a:pt x="1013456" y="378699"/>
                    <a:pt x="1009828" y="389877"/>
                    <a:pt x="1015584" y="395233"/>
                  </a:cubicBezTo>
                  <a:cubicBezTo>
                    <a:pt x="1022674" y="401832"/>
                    <a:pt x="1032396" y="396022"/>
                    <a:pt x="1032138" y="388498"/>
                  </a:cubicBezTo>
                  <a:cubicBezTo>
                    <a:pt x="1031925" y="382388"/>
                    <a:pt x="1027282" y="378792"/>
                    <a:pt x="1022530" y="378760"/>
                  </a:cubicBezTo>
                  <a:close/>
                  <a:moveTo>
                    <a:pt x="1024166" y="130691"/>
                  </a:moveTo>
                  <a:cubicBezTo>
                    <a:pt x="1015092" y="130633"/>
                    <a:pt x="1011461" y="141806"/>
                    <a:pt x="1017218" y="147164"/>
                  </a:cubicBezTo>
                  <a:cubicBezTo>
                    <a:pt x="1024315" y="153769"/>
                    <a:pt x="1034035" y="147930"/>
                    <a:pt x="1033772" y="140429"/>
                  </a:cubicBezTo>
                  <a:cubicBezTo>
                    <a:pt x="1033564" y="134330"/>
                    <a:pt x="1028929" y="130723"/>
                    <a:pt x="1024166" y="130691"/>
                  </a:cubicBezTo>
                  <a:close/>
                  <a:moveTo>
                    <a:pt x="1021712" y="502793"/>
                  </a:moveTo>
                  <a:cubicBezTo>
                    <a:pt x="1012643" y="502732"/>
                    <a:pt x="1009004" y="513908"/>
                    <a:pt x="1014763" y="519266"/>
                  </a:cubicBezTo>
                  <a:cubicBezTo>
                    <a:pt x="1021858" y="525868"/>
                    <a:pt x="1031575" y="520047"/>
                    <a:pt x="1031320" y="512534"/>
                  </a:cubicBezTo>
                  <a:cubicBezTo>
                    <a:pt x="1031105" y="506410"/>
                    <a:pt x="1026424" y="502825"/>
                    <a:pt x="1021712" y="502793"/>
                  </a:cubicBezTo>
                  <a:close/>
                  <a:moveTo>
                    <a:pt x="1118407" y="1123628"/>
                  </a:moveTo>
                  <a:cubicBezTo>
                    <a:pt x="1109330" y="1123567"/>
                    <a:pt x="1105704" y="1134745"/>
                    <a:pt x="1111461" y="1140101"/>
                  </a:cubicBezTo>
                  <a:cubicBezTo>
                    <a:pt x="1118513" y="1146665"/>
                    <a:pt x="1128248" y="1140954"/>
                    <a:pt x="1128017" y="1133366"/>
                  </a:cubicBezTo>
                  <a:cubicBezTo>
                    <a:pt x="1127781" y="1127229"/>
                    <a:pt x="1123132" y="1123657"/>
                    <a:pt x="1118407" y="1123628"/>
                  </a:cubicBezTo>
                  <a:close/>
                  <a:moveTo>
                    <a:pt x="823406" y="5327"/>
                  </a:moveTo>
                  <a:cubicBezTo>
                    <a:pt x="814334" y="5266"/>
                    <a:pt x="810698" y="16444"/>
                    <a:pt x="816460" y="21800"/>
                  </a:cubicBezTo>
                  <a:cubicBezTo>
                    <a:pt x="823549" y="28399"/>
                    <a:pt x="833271" y="22589"/>
                    <a:pt x="833014" y="15065"/>
                  </a:cubicBezTo>
                  <a:cubicBezTo>
                    <a:pt x="832801" y="8955"/>
                    <a:pt x="828158" y="5359"/>
                    <a:pt x="823406" y="5327"/>
                  </a:cubicBezTo>
                  <a:close/>
                  <a:moveTo>
                    <a:pt x="719340" y="500797"/>
                  </a:moveTo>
                  <a:cubicBezTo>
                    <a:pt x="710266" y="500736"/>
                    <a:pt x="706635" y="511912"/>
                    <a:pt x="712394" y="517270"/>
                  </a:cubicBezTo>
                  <a:cubicBezTo>
                    <a:pt x="719483" y="523869"/>
                    <a:pt x="729211" y="518057"/>
                    <a:pt x="728948" y="510535"/>
                  </a:cubicBezTo>
                  <a:cubicBezTo>
                    <a:pt x="728738" y="504422"/>
                    <a:pt x="724095" y="500826"/>
                    <a:pt x="719340" y="500797"/>
                  </a:cubicBezTo>
                  <a:close/>
                  <a:moveTo>
                    <a:pt x="621824" y="3995"/>
                  </a:moveTo>
                  <a:cubicBezTo>
                    <a:pt x="612734" y="3934"/>
                    <a:pt x="609132" y="15121"/>
                    <a:pt x="614878" y="20468"/>
                  </a:cubicBezTo>
                  <a:cubicBezTo>
                    <a:pt x="621976" y="27073"/>
                    <a:pt x="631695" y="21234"/>
                    <a:pt x="631432" y="13736"/>
                  </a:cubicBezTo>
                  <a:cubicBezTo>
                    <a:pt x="631222" y="7623"/>
                    <a:pt x="626579" y="4027"/>
                    <a:pt x="621824" y="3995"/>
                  </a:cubicBezTo>
                  <a:close/>
                  <a:moveTo>
                    <a:pt x="822588" y="129360"/>
                  </a:moveTo>
                  <a:cubicBezTo>
                    <a:pt x="813508" y="129301"/>
                    <a:pt x="809888" y="140480"/>
                    <a:pt x="815641" y="145835"/>
                  </a:cubicBezTo>
                  <a:cubicBezTo>
                    <a:pt x="822728" y="152435"/>
                    <a:pt x="832453" y="146627"/>
                    <a:pt x="832195" y="139100"/>
                  </a:cubicBezTo>
                  <a:cubicBezTo>
                    <a:pt x="831983" y="132988"/>
                    <a:pt x="827340" y="129392"/>
                    <a:pt x="822588" y="129360"/>
                  </a:cubicBezTo>
                  <a:close/>
                  <a:moveTo>
                    <a:pt x="717703" y="748863"/>
                  </a:moveTo>
                  <a:cubicBezTo>
                    <a:pt x="708632" y="748802"/>
                    <a:pt x="704996" y="759978"/>
                    <a:pt x="710757" y="765336"/>
                  </a:cubicBezTo>
                  <a:cubicBezTo>
                    <a:pt x="717847" y="771935"/>
                    <a:pt x="727569" y="766125"/>
                    <a:pt x="727311" y="758601"/>
                  </a:cubicBezTo>
                  <a:cubicBezTo>
                    <a:pt x="727101" y="752491"/>
                    <a:pt x="722458" y="748895"/>
                    <a:pt x="717703" y="748863"/>
                  </a:cubicBezTo>
                  <a:close/>
                  <a:moveTo>
                    <a:pt x="716885" y="872896"/>
                  </a:moveTo>
                  <a:cubicBezTo>
                    <a:pt x="707814" y="872835"/>
                    <a:pt x="704180" y="884011"/>
                    <a:pt x="709936" y="889369"/>
                  </a:cubicBezTo>
                  <a:cubicBezTo>
                    <a:pt x="717031" y="895971"/>
                    <a:pt x="726748" y="890150"/>
                    <a:pt x="726493" y="882634"/>
                  </a:cubicBezTo>
                  <a:cubicBezTo>
                    <a:pt x="726281" y="876513"/>
                    <a:pt x="721600" y="872928"/>
                    <a:pt x="716885" y="872896"/>
                  </a:cubicBezTo>
                  <a:close/>
                  <a:moveTo>
                    <a:pt x="715249" y="1120965"/>
                  </a:moveTo>
                  <a:cubicBezTo>
                    <a:pt x="706175" y="1120904"/>
                    <a:pt x="702544" y="1132079"/>
                    <a:pt x="708303" y="1137438"/>
                  </a:cubicBezTo>
                  <a:cubicBezTo>
                    <a:pt x="715395" y="1144039"/>
                    <a:pt x="725120" y="1138214"/>
                    <a:pt x="724857" y="1130703"/>
                  </a:cubicBezTo>
                  <a:cubicBezTo>
                    <a:pt x="724647" y="1124592"/>
                    <a:pt x="720004" y="1120996"/>
                    <a:pt x="715249" y="1120965"/>
                  </a:cubicBezTo>
                  <a:close/>
                  <a:moveTo>
                    <a:pt x="619370" y="376097"/>
                  </a:moveTo>
                  <a:cubicBezTo>
                    <a:pt x="610312" y="376036"/>
                    <a:pt x="606654" y="387201"/>
                    <a:pt x="612421" y="392570"/>
                  </a:cubicBezTo>
                  <a:cubicBezTo>
                    <a:pt x="619511" y="399169"/>
                    <a:pt x="629233" y="393359"/>
                    <a:pt x="628978" y="385835"/>
                  </a:cubicBezTo>
                  <a:cubicBezTo>
                    <a:pt x="628765" y="379725"/>
                    <a:pt x="624125" y="376129"/>
                    <a:pt x="619370" y="376097"/>
                  </a:cubicBezTo>
                  <a:close/>
                  <a:moveTo>
                    <a:pt x="716067" y="996929"/>
                  </a:moveTo>
                  <a:cubicBezTo>
                    <a:pt x="706993" y="996868"/>
                    <a:pt x="703362" y="1008044"/>
                    <a:pt x="709121" y="1013402"/>
                  </a:cubicBezTo>
                  <a:cubicBezTo>
                    <a:pt x="716213" y="1020004"/>
                    <a:pt x="725938" y="1014178"/>
                    <a:pt x="725675" y="1006667"/>
                  </a:cubicBezTo>
                  <a:cubicBezTo>
                    <a:pt x="725465" y="1000567"/>
                    <a:pt x="720833" y="996961"/>
                    <a:pt x="716067" y="996929"/>
                  </a:cubicBezTo>
                  <a:close/>
                  <a:moveTo>
                    <a:pt x="620188" y="252064"/>
                  </a:moveTo>
                  <a:cubicBezTo>
                    <a:pt x="611114" y="252003"/>
                    <a:pt x="607483" y="263181"/>
                    <a:pt x="613242" y="268537"/>
                  </a:cubicBezTo>
                  <a:cubicBezTo>
                    <a:pt x="620331" y="275136"/>
                    <a:pt x="630053" y="269326"/>
                    <a:pt x="629796" y="261805"/>
                  </a:cubicBezTo>
                  <a:cubicBezTo>
                    <a:pt x="629586" y="255692"/>
                    <a:pt x="624943" y="252093"/>
                    <a:pt x="620188" y="252064"/>
                  </a:cubicBezTo>
                  <a:close/>
                  <a:moveTo>
                    <a:pt x="615279" y="996264"/>
                  </a:moveTo>
                  <a:cubicBezTo>
                    <a:pt x="606208" y="996203"/>
                    <a:pt x="602571" y="1007379"/>
                    <a:pt x="608330" y="1012737"/>
                  </a:cubicBezTo>
                  <a:cubicBezTo>
                    <a:pt x="615420" y="1019337"/>
                    <a:pt x="625147" y="1013527"/>
                    <a:pt x="624884" y="1006003"/>
                  </a:cubicBezTo>
                  <a:cubicBezTo>
                    <a:pt x="624674" y="999892"/>
                    <a:pt x="620031" y="996296"/>
                    <a:pt x="615279" y="996264"/>
                  </a:cubicBezTo>
                  <a:close/>
                  <a:moveTo>
                    <a:pt x="618552" y="500130"/>
                  </a:moveTo>
                  <a:cubicBezTo>
                    <a:pt x="609478" y="500069"/>
                    <a:pt x="605847" y="511245"/>
                    <a:pt x="611605" y="516603"/>
                  </a:cubicBezTo>
                  <a:cubicBezTo>
                    <a:pt x="618698" y="523205"/>
                    <a:pt x="628423" y="517379"/>
                    <a:pt x="628160" y="509871"/>
                  </a:cubicBezTo>
                  <a:cubicBezTo>
                    <a:pt x="627950" y="503768"/>
                    <a:pt x="623317" y="500162"/>
                    <a:pt x="618552" y="500130"/>
                  </a:cubicBezTo>
                  <a:close/>
                  <a:moveTo>
                    <a:pt x="614458" y="1120298"/>
                  </a:moveTo>
                  <a:cubicBezTo>
                    <a:pt x="605384" y="1120236"/>
                    <a:pt x="601753" y="1131412"/>
                    <a:pt x="607512" y="1136770"/>
                  </a:cubicBezTo>
                  <a:cubicBezTo>
                    <a:pt x="614604" y="1143372"/>
                    <a:pt x="624329" y="1137547"/>
                    <a:pt x="624066" y="1130038"/>
                  </a:cubicBezTo>
                  <a:cubicBezTo>
                    <a:pt x="623856" y="1123936"/>
                    <a:pt x="619224" y="1120329"/>
                    <a:pt x="614458" y="1120298"/>
                  </a:cubicBezTo>
                  <a:close/>
                  <a:moveTo>
                    <a:pt x="616097" y="872231"/>
                  </a:moveTo>
                  <a:cubicBezTo>
                    <a:pt x="607026" y="872170"/>
                    <a:pt x="603389" y="883346"/>
                    <a:pt x="609151" y="888704"/>
                  </a:cubicBezTo>
                  <a:cubicBezTo>
                    <a:pt x="616241" y="895304"/>
                    <a:pt x="625963" y="889494"/>
                    <a:pt x="625705" y="881972"/>
                  </a:cubicBezTo>
                  <a:cubicBezTo>
                    <a:pt x="625490" y="875846"/>
                    <a:pt x="620810" y="872261"/>
                    <a:pt x="616097" y="872231"/>
                  </a:cubicBezTo>
                  <a:close/>
                  <a:moveTo>
                    <a:pt x="617734" y="624163"/>
                  </a:moveTo>
                  <a:cubicBezTo>
                    <a:pt x="608660" y="624102"/>
                    <a:pt x="605028" y="635278"/>
                    <a:pt x="610787" y="640636"/>
                  </a:cubicBezTo>
                  <a:cubicBezTo>
                    <a:pt x="617877" y="647235"/>
                    <a:pt x="627604" y="641422"/>
                    <a:pt x="627341" y="633904"/>
                  </a:cubicBezTo>
                  <a:cubicBezTo>
                    <a:pt x="627129" y="627791"/>
                    <a:pt x="622486" y="624195"/>
                    <a:pt x="617734" y="624163"/>
                  </a:cubicBezTo>
                  <a:close/>
                  <a:moveTo>
                    <a:pt x="616915" y="748198"/>
                  </a:moveTo>
                  <a:cubicBezTo>
                    <a:pt x="607826" y="748137"/>
                    <a:pt x="604224" y="759324"/>
                    <a:pt x="609969" y="764671"/>
                  </a:cubicBezTo>
                  <a:cubicBezTo>
                    <a:pt x="617059" y="771271"/>
                    <a:pt x="626781" y="765461"/>
                    <a:pt x="626523" y="757937"/>
                  </a:cubicBezTo>
                  <a:cubicBezTo>
                    <a:pt x="626311" y="751824"/>
                    <a:pt x="621668" y="748228"/>
                    <a:pt x="616915" y="748198"/>
                  </a:cubicBezTo>
                  <a:close/>
                  <a:moveTo>
                    <a:pt x="621006" y="128028"/>
                  </a:moveTo>
                  <a:cubicBezTo>
                    <a:pt x="611935" y="127967"/>
                    <a:pt x="608301" y="139143"/>
                    <a:pt x="614057" y="144501"/>
                  </a:cubicBezTo>
                  <a:cubicBezTo>
                    <a:pt x="621150" y="151100"/>
                    <a:pt x="630874" y="145285"/>
                    <a:pt x="630611" y="137769"/>
                  </a:cubicBezTo>
                  <a:cubicBezTo>
                    <a:pt x="630404" y="131656"/>
                    <a:pt x="625761" y="128060"/>
                    <a:pt x="621006" y="128028"/>
                  </a:cubicBezTo>
                  <a:close/>
                  <a:moveTo>
                    <a:pt x="819312" y="625494"/>
                  </a:moveTo>
                  <a:cubicBezTo>
                    <a:pt x="810241" y="625433"/>
                    <a:pt x="806605" y="636609"/>
                    <a:pt x="812366" y="641967"/>
                  </a:cubicBezTo>
                  <a:cubicBezTo>
                    <a:pt x="819456" y="648567"/>
                    <a:pt x="829178" y="642757"/>
                    <a:pt x="828920" y="635232"/>
                  </a:cubicBezTo>
                  <a:cubicBezTo>
                    <a:pt x="828710" y="629122"/>
                    <a:pt x="824067" y="625526"/>
                    <a:pt x="819312" y="625494"/>
                  </a:cubicBezTo>
                  <a:close/>
                  <a:moveTo>
                    <a:pt x="818494" y="749527"/>
                  </a:moveTo>
                  <a:cubicBezTo>
                    <a:pt x="809423" y="749466"/>
                    <a:pt x="805789" y="760642"/>
                    <a:pt x="811545" y="766000"/>
                  </a:cubicBezTo>
                  <a:cubicBezTo>
                    <a:pt x="818640" y="772602"/>
                    <a:pt x="828357" y="766782"/>
                    <a:pt x="828102" y="759268"/>
                  </a:cubicBezTo>
                  <a:cubicBezTo>
                    <a:pt x="827890" y="753145"/>
                    <a:pt x="823209" y="749559"/>
                    <a:pt x="818494" y="749527"/>
                  </a:cubicBezTo>
                  <a:close/>
                  <a:moveTo>
                    <a:pt x="816858" y="997596"/>
                  </a:moveTo>
                  <a:cubicBezTo>
                    <a:pt x="807768" y="997535"/>
                    <a:pt x="804166" y="1008721"/>
                    <a:pt x="809912" y="1014069"/>
                  </a:cubicBezTo>
                  <a:cubicBezTo>
                    <a:pt x="817009" y="1020674"/>
                    <a:pt x="826729" y="1014834"/>
                    <a:pt x="826466" y="1007334"/>
                  </a:cubicBezTo>
                  <a:cubicBezTo>
                    <a:pt x="826253" y="1001224"/>
                    <a:pt x="821610" y="997628"/>
                    <a:pt x="816858" y="997596"/>
                  </a:cubicBezTo>
                  <a:close/>
                  <a:moveTo>
                    <a:pt x="817676" y="873563"/>
                  </a:moveTo>
                  <a:cubicBezTo>
                    <a:pt x="808602" y="873502"/>
                    <a:pt x="804971" y="884678"/>
                    <a:pt x="810727" y="890036"/>
                  </a:cubicBezTo>
                  <a:cubicBezTo>
                    <a:pt x="817820" y="896638"/>
                    <a:pt x="827544" y="890812"/>
                    <a:pt x="827281" y="883304"/>
                  </a:cubicBezTo>
                  <a:cubicBezTo>
                    <a:pt x="827071" y="877191"/>
                    <a:pt x="822431" y="873595"/>
                    <a:pt x="817676" y="873563"/>
                  </a:cubicBezTo>
                  <a:close/>
                  <a:moveTo>
                    <a:pt x="821767" y="253395"/>
                  </a:moveTo>
                  <a:cubicBezTo>
                    <a:pt x="812706" y="253334"/>
                    <a:pt x="809054" y="264502"/>
                    <a:pt x="814821" y="269868"/>
                  </a:cubicBezTo>
                  <a:cubicBezTo>
                    <a:pt x="821873" y="276433"/>
                    <a:pt x="831635" y="270698"/>
                    <a:pt x="831377" y="263136"/>
                  </a:cubicBezTo>
                  <a:cubicBezTo>
                    <a:pt x="831165" y="257021"/>
                    <a:pt x="826522" y="253425"/>
                    <a:pt x="821767" y="253395"/>
                  </a:cubicBezTo>
                  <a:close/>
                  <a:moveTo>
                    <a:pt x="718522" y="624830"/>
                  </a:moveTo>
                  <a:cubicBezTo>
                    <a:pt x="709432" y="624769"/>
                    <a:pt x="705830" y="635955"/>
                    <a:pt x="711575" y="641303"/>
                  </a:cubicBezTo>
                  <a:cubicBezTo>
                    <a:pt x="718665" y="647902"/>
                    <a:pt x="728387" y="642092"/>
                    <a:pt x="728130" y="634568"/>
                  </a:cubicBezTo>
                  <a:cubicBezTo>
                    <a:pt x="727920" y="628458"/>
                    <a:pt x="723276" y="624862"/>
                    <a:pt x="718522" y="624830"/>
                  </a:cubicBezTo>
                  <a:close/>
                  <a:moveTo>
                    <a:pt x="820130" y="501461"/>
                  </a:moveTo>
                  <a:cubicBezTo>
                    <a:pt x="811035" y="501400"/>
                    <a:pt x="807441" y="512592"/>
                    <a:pt x="813182" y="517934"/>
                  </a:cubicBezTo>
                  <a:cubicBezTo>
                    <a:pt x="820271" y="524534"/>
                    <a:pt x="829993" y="518724"/>
                    <a:pt x="829736" y="511202"/>
                  </a:cubicBezTo>
                  <a:cubicBezTo>
                    <a:pt x="829528" y="505089"/>
                    <a:pt x="824885" y="501493"/>
                    <a:pt x="820130" y="501461"/>
                  </a:cubicBezTo>
                  <a:close/>
                  <a:moveTo>
                    <a:pt x="820949" y="377428"/>
                  </a:moveTo>
                  <a:cubicBezTo>
                    <a:pt x="811859" y="377367"/>
                    <a:pt x="808257" y="388554"/>
                    <a:pt x="814002" y="393901"/>
                  </a:cubicBezTo>
                  <a:cubicBezTo>
                    <a:pt x="821100" y="400506"/>
                    <a:pt x="830819" y="394667"/>
                    <a:pt x="830557" y="387166"/>
                  </a:cubicBezTo>
                  <a:cubicBezTo>
                    <a:pt x="830347" y="381056"/>
                    <a:pt x="825703" y="377460"/>
                    <a:pt x="820949" y="377428"/>
                  </a:cubicBezTo>
                  <a:close/>
                  <a:moveTo>
                    <a:pt x="720161" y="376761"/>
                  </a:moveTo>
                  <a:cubicBezTo>
                    <a:pt x="711087" y="376700"/>
                    <a:pt x="707455" y="387876"/>
                    <a:pt x="713212" y="393234"/>
                  </a:cubicBezTo>
                  <a:cubicBezTo>
                    <a:pt x="720264" y="399799"/>
                    <a:pt x="730026" y="394063"/>
                    <a:pt x="729768" y="386502"/>
                  </a:cubicBezTo>
                  <a:cubicBezTo>
                    <a:pt x="729556" y="380389"/>
                    <a:pt x="724915" y="376793"/>
                    <a:pt x="720161" y="376761"/>
                  </a:cubicBezTo>
                  <a:close/>
                  <a:moveTo>
                    <a:pt x="816040" y="1121629"/>
                  </a:moveTo>
                  <a:cubicBezTo>
                    <a:pt x="806969" y="1121568"/>
                    <a:pt x="803335" y="1132744"/>
                    <a:pt x="809094" y="1138102"/>
                  </a:cubicBezTo>
                  <a:cubicBezTo>
                    <a:pt x="816186" y="1144704"/>
                    <a:pt x="825911" y="1138886"/>
                    <a:pt x="825648" y="1131370"/>
                  </a:cubicBezTo>
                  <a:cubicBezTo>
                    <a:pt x="825435" y="1125257"/>
                    <a:pt x="820792" y="1121661"/>
                    <a:pt x="816040" y="1121629"/>
                  </a:cubicBezTo>
                  <a:close/>
                  <a:moveTo>
                    <a:pt x="720979" y="252728"/>
                  </a:moveTo>
                  <a:cubicBezTo>
                    <a:pt x="711918" y="252667"/>
                    <a:pt x="708263" y="263835"/>
                    <a:pt x="714030" y="269201"/>
                  </a:cubicBezTo>
                  <a:cubicBezTo>
                    <a:pt x="721125" y="275808"/>
                    <a:pt x="730842" y="269972"/>
                    <a:pt x="730584" y="262466"/>
                  </a:cubicBezTo>
                  <a:cubicBezTo>
                    <a:pt x="730374" y="256343"/>
                    <a:pt x="725723" y="252760"/>
                    <a:pt x="720979" y="252728"/>
                  </a:cubicBezTo>
                  <a:close/>
                  <a:moveTo>
                    <a:pt x="521036" y="3331"/>
                  </a:moveTo>
                  <a:cubicBezTo>
                    <a:pt x="511946" y="3270"/>
                    <a:pt x="508344" y="14456"/>
                    <a:pt x="514090" y="19804"/>
                  </a:cubicBezTo>
                  <a:cubicBezTo>
                    <a:pt x="521188" y="26408"/>
                    <a:pt x="530907" y="20569"/>
                    <a:pt x="530644" y="13069"/>
                  </a:cubicBezTo>
                  <a:cubicBezTo>
                    <a:pt x="530432" y="6967"/>
                    <a:pt x="525799" y="3360"/>
                    <a:pt x="521036" y="3331"/>
                  </a:cubicBezTo>
                  <a:close/>
                  <a:moveTo>
                    <a:pt x="722615" y="4662"/>
                  </a:moveTo>
                  <a:cubicBezTo>
                    <a:pt x="713525" y="4601"/>
                    <a:pt x="709923" y="15788"/>
                    <a:pt x="715669" y="21135"/>
                  </a:cubicBezTo>
                  <a:cubicBezTo>
                    <a:pt x="722761" y="27737"/>
                    <a:pt x="732486" y="21919"/>
                    <a:pt x="732223" y="14400"/>
                  </a:cubicBezTo>
                  <a:cubicBezTo>
                    <a:pt x="732013" y="8290"/>
                    <a:pt x="727370" y="4692"/>
                    <a:pt x="722615" y="4662"/>
                  </a:cubicBezTo>
                  <a:close/>
                  <a:moveTo>
                    <a:pt x="721797" y="128695"/>
                  </a:moveTo>
                  <a:cubicBezTo>
                    <a:pt x="712731" y="128637"/>
                    <a:pt x="709086" y="139807"/>
                    <a:pt x="714851" y="145171"/>
                  </a:cubicBezTo>
                  <a:cubicBezTo>
                    <a:pt x="721940" y="151770"/>
                    <a:pt x="731662" y="145960"/>
                    <a:pt x="731405" y="138436"/>
                  </a:cubicBezTo>
                  <a:cubicBezTo>
                    <a:pt x="731195" y="132323"/>
                    <a:pt x="726549" y="128727"/>
                    <a:pt x="721797" y="12869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02" name="Google Shape;4302;p34"/>
          <p:cNvGrpSpPr/>
          <p:nvPr/>
        </p:nvGrpSpPr>
        <p:grpSpPr>
          <a:xfrm>
            <a:off x="1662177" y="2958552"/>
            <a:ext cx="437238" cy="664443"/>
            <a:chOff x="3324353" y="5917104"/>
            <a:chExt cx="874475" cy="1328886"/>
          </a:xfrm>
        </p:grpSpPr>
        <p:sp>
          <p:nvSpPr>
            <p:cNvPr id="4303" name="Google Shape;4303;p34"/>
            <p:cNvSpPr/>
            <p:nvPr/>
          </p:nvSpPr>
          <p:spPr>
            <a:xfrm>
              <a:off x="3324353" y="5917104"/>
              <a:ext cx="874475" cy="1328886"/>
            </a:xfrm>
            <a:custGeom>
              <a:rect b="b" l="l" r="r" t="t"/>
              <a:pathLst>
                <a:path extrusionOk="0" h="1328886" w="874475">
                  <a:moveTo>
                    <a:pt x="874083" y="1319101"/>
                  </a:moveTo>
                  <a:cubicBezTo>
                    <a:pt x="874370" y="1323973"/>
                    <a:pt x="916943" y="1321897"/>
                    <a:pt x="24833" y="1328887"/>
                  </a:cubicBezTo>
                  <a:cubicBezTo>
                    <a:pt x="8887" y="1328887"/>
                    <a:pt x="5758" y="197937"/>
                    <a:pt x="0" y="25142"/>
                  </a:cubicBezTo>
                  <a:cubicBezTo>
                    <a:pt x="0" y="12730"/>
                    <a:pt x="139869" y="16938"/>
                    <a:pt x="186228" y="14657"/>
                  </a:cubicBezTo>
                  <a:cubicBezTo>
                    <a:pt x="499709" y="-758"/>
                    <a:pt x="657529" y="-6616"/>
                    <a:pt x="851049" y="9998"/>
                  </a:cubicBezTo>
                  <a:cubicBezTo>
                    <a:pt x="864735" y="11173"/>
                    <a:pt x="837342" y="503063"/>
                    <a:pt x="874083" y="131910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04" name="Google Shape;4304;p34"/>
            <p:cNvSpPr/>
            <p:nvPr/>
          </p:nvSpPr>
          <p:spPr>
            <a:xfrm>
              <a:off x="3361314" y="5958128"/>
              <a:ext cx="799418" cy="1246834"/>
            </a:xfrm>
            <a:custGeom>
              <a:rect b="b" l="l" r="r" t="t"/>
              <a:pathLst>
                <a:path extrusionOk="0" h="1246834" w="799418">
                  <a:moveTo>
                    <a:pt x="0" y="17568"/>
                  </a:moveTo>
                  <a:cubicBezTo>
                    <a:pt x="31283" y="14834"/>
                    <a:pt x="63424" y="15307"/>
                    <a:pt x="99410" y="15373"/>
                  </a:cubicBezTo>
                  <a:cubicBezTo>
                    <a:pt x="222674" y="15373"/>
                    <a:pt x="510683" y="-12922"/>
                    <a:pt x="781779" y="7262"/>
                  </a:cubicBezTo>
                  <a:cubicBezTo>
                    <a:pt x="789686" y="558237"/>
                    <a:pt x="766836" y="525846"/>
                    <a:pt x="799419" y="1240743"/>
                  </a:cubicBezTo>
                  <a:cubicBezTo>
                    <a:pt x="437224" y="1243669"/>
                    <a:pt x="463149" y="1243302"/>
                    <a:pt x="19723" y="1246834"/>
                  </a:cubicBezTo>
                  <a:cubicBezTo>
                    <a:pt x="1951" y="711314"/>
                    <a:pt x="5705" y="242113"/>
                    <a:pt x="0" y="1756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05" name="Google Shape;4305;p34"/>
          <p:cNvGrpSpPr/>
          <p:nvPr/>
        </p:nvGrpSpPr>
        <p:grpSpPr>
          <a:xfrm>
            <a:off x="3089561" y="2958552"/>
            <a:ext cx="494107" cy="664445"/>
            <a:chOff x="6179121" y="5917103"/>
            <a:chExt cx="988213" cy="1328889"/>
          </a:xfrm>
        </p:grpSpPr>
        <p:sp>
          <p:nvSpPr>
            <p:cNvPr id="4306" name="Google Shape;4306;p34"/>
            <p:cNvSpPr/>
            <p:nvPr/>
          </p:nvSpPr>
          <p:spPr>
            <a:xfrm>
              <a:off x="6180178" y="5917103"/>
              <a:ext cx="987156" cy="1328889"/>
            </a:xfrm>
            <a:custGeom>
              <a:rect b="b" l="l" r="r" t="t"/>
              <a:pathLst>
                <a:path extrusionOk="0" h="1328889" w="987156">
                  <a:moveTo>
                    <a:pt x="981621" y="1280779"/>
                  </a:moveTo>
                  <a:cubicBezTo>
                    <a:pt x="979727" y="1248565"/>
                    <a:pt x="984838" y="1210694"/>
                    <a:pt x="982731" y="1171452"/>
                  </a:cubicBezTo>
                  <a:cubicBezTo>
                    <a:pt x="977559" y="1080580"/>
                    <a:pt x="980510" y="1146596"/>
                    <a:pt x="980510" y="1057029"/>
                  </a:cubicBezTo>
                  <a:cubicBezTo>
                    <a:pt x="980710" y="956135"/>
                    <a:pt x="967191" y="892245"/>
                    <a:pt x="971986" y="729164"/>
                  </a:cubicBezTo>
                  <a:cubicBezTo>
                    <a:pt x="973776" y="690948"/>
                    <a:pt x="974483" y="711144"/>
                    <a:pt x="969313" y="620009"/>
                  </a:cubicBezTo>
                  <a:cubicBezTo>
                    <a:pt x="960351" y="490881"/>
                    <a:pt x="959482" y="1662"/>
                    <a:pt x="949892" y="1425"/>
                  </a:cubicBezTo>
                  <a:cubicBezTo>
                    <a:pt x="868777" y="-807"/>
                    <a:pt x="775404" y="3142"/>
                    <a:pt x="775909" y="3142"/>
                  </a:cubicBezTo>
                  <a:cubicBezTo>
                    <a:pt x="684407" y="3142"/>
                    <a:pt x="769185" y="-5844"/>
                    <a:pt x="657616" y="6576"/>
                  </a:cubicBezTo>
                  <a:cubicBezTo>
                    <a:pt x="608028" y="12070"/>
                    <a:pt x="485750" y="5260"/>
                    <a:pt x="479999" y="4915"/>
                  </a:cubicBezTo>
                  <a:cubicBezTo>
                    <a:pt x="475409" y="5258"/>
                    <a:pt x="372351" y="13330"/>
                    <a:pt x="361656" y="12413"/>
                  </a:cubicBezTo>
                  <a:cubicBezTo>
                    <a:pt x="256165" y="3419"/>
                    <a:pt x="53348" y="17271"/>
                    <a:pt x="65945" y="16309"/>
                  </a:cubicBezTo>
                  <a:cubicBezTo>
                    <a:pt x="62667" y="16309"/>
                    <a:pt x="9094" y="15278"/>
                    <a:pt x="9599" y="15336"/>
                  </a:cubicBezTo>
                  <a:cubicBezTo>
                    <a:pt x="9259" y="15336"/>
                    <a:pt x="8993" y="174319"/>
                    <a:pt x="8993" y="291173"/>
                  </a:cubicBezTo>
                  <a:cubicBezTo>
                    <a:pt x="8982" y="291370"/>
                    <a:pt x="2721" y="386154"/>
                    <a:pt x="2182" y="428947"/>
                  </a:cubicBezTo>
                  <a:cubicBezTo>
                    <a:pt x="2182" y="434329"/>
                    <a:pt x="8842" y="497448"/>
                    <a:pt x="7984" y="505820"/>
                  </a:cubicBezTo>
                  <a:cubicBezTo>
                    <a:pt x="-3259" y="617327"/>
                    <a:pt x="14123" y="727309"/>
                    <a:pt x="3797" y="949653"/>
                  </a:cubicBezTo>
                  <a:cubicBezTo>
                    <a:pt x="-286" y="1029277"/>
                    <a:pt x="5200" y="1017429"/>
                    <a:pt x="3847" y="1058808"/>
                  </a:cubicBezTo>
                  <a:cubicBezTo>
                    <a:pt x="-2950" y="1246656"/>
                    <a:pt x="822" y="1149376"/>
                    <a:pt x="3343" y="1270592"/>
                  </a:cubicBezTo>
                  <a:cubicBezTo>
                    <a:pt x="4448" y="1322265"/>
                    <a:pt x="2339" y="1324510"/>
                    <a:pt x="5662" y="1324569"/>
                  </a:cubicBezTo>
                  <a:cubicBezTo>
                    <a:pt x="218533" y="1327819"/>
                    <a:pt x="401197" y="1329818"/>
                    <a:pt x="677941" y="1324912"/>
                  </a:cubicBezTo>
                  <a:cubicBezTo>
                    <a:pt x="787759" y="1322794"/>
                    <a:pt x="789324" y="1329720"/>
                    <a:pt x="801076" y="1328805"/>
                  </a:cubicBezTo>
                  <a:cubicBezTo>
                    <a:pt x="1024600" y="1311745"/>
                    <a:pt x="986716" y="1356507"/>
                    <a:pt x="981621" y="1280779"/>
                  </a:cubicBezTo>
                  <a:close/>
                  <a:moveTo>
                    <a:pt x="53486" y="149617"/>
                  </a:moveTo>
                  <a:cubicBezTo>
                    <a:pt x="44154" y="145841"/>
                    <a:pt x="39210" y="133248"/>
                    <a:pt x="43246" y="123000"/>
                  </a:cubicBezTo>
                  <a:cubicBezTo>
                    <a:pt x="50006" y="105655"/>
                    <a:pt x="73261" y="107489"/>
                    <a:pt x="79313" y="124260"/>
                  </a:cubicBezTo>
                  <a:cubicBezTo>
                    <a:pt x="85266" y="138572"/>
                    <a:pt x="70687" y="156658"/>
                    <a:pt x="53486" y="149617"/>
                  </a:cubicBezTo>
                  <a:close/>
                  <a:moveTo>
                    <a:pt x="51720" y="258374"/>
                  </a:moveTo>
                  <a:cubicBezTo>
                    <a:pt x="44255" y="254366"/>
                    <a:pt x="40369" y="244407"/>
                    <a:pt x="42539" y="235421"/>
                  </a:cubicBezTo>
                  <a:cubicBezTo>
                    <a:pt x="47331" y="215788"/>
                    <a:pt x="72958" y="215730"/>
                    <a:pt x="79514" y="233933"/>
                  </a:cubicBezTo>
                  <a:cubicBezTo>
                    <a:pt x="85871" y="249156"/>
                    <a:pt x="69125" y="267761"/>
                    <a:pt x="51720" y="258374"/>
                  </a:cubicBezTo>
                  <a:close/>
                  <a:moveTo>
                    <a:pt x="53890" y="369017"/>
                  </a:moveTo>
                  <a:cubicBezTo>
                    <a:pt x="44558" y="365240"/>
                    <a:pt x="39614" y="352762"/>
                    <a:pt x="43599" y="342458"/>
                  </a:cubicBezTo>
                  <a:cubicBezTo>
                    <a:pt x="50309" y="324999"/>
                    <a:pt x="73715" y="326888"/>
                    <a:pt x="79716" y="343659"/>
                  </a:cubicBezTo>
                  <a:cubicBezTo>
                    <a:pt x="85720" y="358027"/>
                    <a:pt x="71040" y="375999"/>
                    <a:pt x="53890" y="369017"/>
                  </a:cubicBezTo>
                  <a:close/>
                  <a:moveTo>
                    <a:pt x="54142" y="478743"/>
                  </a:moveTo>
                  <a:cubicBezTo>
                    <a:pt x="44810" y="474966"/>
                    <a:pt x="39867" y="462488"/>
                    <a:pt x="43851" y="452242"/>
                  </a:cubicBezTo>
                  <a:cubicBezTo>
                    <a:pt x="50562" y="434728"/>
                    <a:pt x="73968" y="436617"/>
                    <a:pt x="79969" y="453388"/>
                  </a:cubicBezTo>
                  <a:cubicBezTo>
                    <a:pt x="86023" y="467867"/>
                    <a:pt x="71141" y="485669"/>
                    <a:pt x="54142" y="478743"/>
                  </a:cubicBezTo>
                  <a:close/>
                  <a:moveTo>
                    <a:pt x="43195" y="564602"/>
                  </a:moveTo>
                  <a:cubicBezTo>
                    <a:pt x="47987" y="544969"/>
                    <a:pt x="73614" y="544855"/>
                    <a:pt x="80171" y="563114"/>
                  </a:cubicBezTo>
                  <a:cubicBezTo>
                    <a:pt x="93387" y="594768"/>
                    <a:pt x="34418" y="600722"/>
                    <a:pt x="43195" y="564602"/>
                  </a:cubicBezTo>
                  <a:close/>
                  <a:moveTo>
                    <a:pt x="43448" y="674273"/>
                  </a:moveTo>
                  <a:cubicBezTo>
                    <a:pt x="48240" y="654698"/>
                    <a:pt x="73816" y="654467"/>
                    <a:pt x="80423" y="672784"/>
                  </a:cubicBezTo>
                  <a:cubicBezTo>
                    <a:pt x="93689" y="704609"/>
                    <a:pt x="34721" y="710392"/>
                    <a:pt x="43448" y="674273"/>
                  </a:cubicBezTo>
                  <a:close/>
                  <a:moveTo>
                    <a:pt x="54799" y="807868"/>
                  </a:moveTo>
                  <a:cubicBezTo>
                    <a:pt x="45466" y="804092"/>
                    <a:pt x="40523" y="791613"/>
                    <a:pt x="44507" y="781368"/>
                  </a:cubicBezTo>
                  <a:cubicBezTo>
                    <a:pt x="51218" y="763853"/>
                    <a:pt x="74624" y="765743"/>
                    <a:pt x="80625" y="782513"/>
                  </a:cubicBezTo>
                  <a:cubicBezTo>
                    <a:pt x="86629" y="796937"/>
                    <a:pt x="71848" y="814795"/>
                    <a:pt x="54799" y="807868"/>
                  </a:cubicBezTo>
                  <a:close/>
                  <a:moveTo>
                    <a:pt x="43851" y="893728"/>
                  </a:moveTo>
                  <a:cubicBezTo>
                    <a:pt x="48644" y="874036"/>
                    <a:pt x="74271" y="874036"/>
                    <a:pt x="80827" y="892239"/>
                  </a:cubicBezTo>
                  <a:cubicBezTo>
                    <a:pt x="94043" y="923894"/>
                    <a:pt x="35074" y="929847"/>
                    <a:pt x="43851" y="893728"/>
                  </a:cubicBezTo>
                  <a:close/>
                  <a:moveTo>
                    <a:pt x="53284" y="1026351"/>
                  </a:moveTo>
                  <a:cubicBezTo>
                    <a:pt x="45820" y="1022343"/>
                    <a:pt x="41933" y="1012384"/>
                    <a:pt x="44104" y="1003398"/>
                  </a:cubicBezTo>
                  <a:cubicBezTo>
                    <a:pt x="48896" y="983765"/>
                    <a:pt x="74523" y="983707"/>
                    <a:pt x="81079" y="1001910"/>
                  </a:cubicBezTo>
                  <a:cubicBezTo>
                    <a:pt x="87436" y="1017136"/>
                    <a:pt x="70737" y="1035738"/>
                    <a:pt x="53284" y="1026351"/>
                  </a:cubicBezTo>
                  <a:close/>
                  <a:moveTo>
                    <a:pt x="55452" y="1136994"/>
                  </a:moveTo>
                  <a:cubicBezTo>
                    <a:pt x="46120" y="1133217"/>
                    <a:pt x="41176" y="1120739"/>
                    <a:pt x="45161" y="1110493"/>
                  </a:cubicBezTo>
                  <a:cubicBezTo>
                    <a:pt x="51871" y="1092979"/>
                    <a:pt x="75277" y="1094868"/>
                    <a:pt x="81278" y="1111639"/>
                  </a:cubicBezTo>
                  <a:cubicBezTo>
                    <a:pt x="87285" y="1126062"/>
                    <a:pt x="72504" y="1143920"/>
                    <a:pt x="55452" y="1136994"/>
                  </a:cubicBezTo>
                  <a:close/>
                  <a:moveTo>
                    <a:pt x="55654" y="1246723"/>
                  </a:moveTo>
                  <a:cubicBezTo>
                    <a:pt x="35930" y="1238710"/>
                    <a:pt x="42539" y="1204079"/>
                    <a:pt x="66147" y="1208087"/>
                  </a:cubicBezTo>
                  <a:cubicBezTo>
                    <a:pt x="94749" y="1213065"/>
                    <a:pt x="82644" y="1257713"/>
                    <a:pt x="55654" y="124672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307" name="Google Shape;4307;p34"/>
            <p:cNvGrpSpPr/>
            <p:nvPr/>
          </p:nvGrpSpPr>
          <p:grpSpPr>
            <a:xfrm>
              <a:off x="6179121" y="5986365"/>
              <a:ext cx="984271" cy="1211517"/>
              <a:chOff x="6179121" y="5986365"/>
              <a:chExt cx="984271" cy="1211517"/>
            </a:xfrm>
          </p:grpSpPr>
          <p:sp>
            <p:nvSpPr>
              <p:cNvPr id="4308" name="Google Shape;4308;p34"/>
              <p:cNvSpPr/>
              <p:nvPr/>
            </p:nvSpPr>
            <p:spPr>
              <a:xfrm>
                <a:off x="6188077" y="5986365"/>
                <a:ext cx="948247" cy="9607"/>
              </a:xfrm>
              <a:custGeom>
                <a:rect b="b" l="l" r="r" t="t"/>
                <a:pathLst>
                  <a:path extrusionOk="0" h="9607" w="948247">
                    <a:moveTo>
                      <a:pt x="947792" y="9608"/>
                    </a:moveTo>
                    <a:cubicBezTo>
                      <a:pt x="947537" y="9610"/>
                      <a:pt x="1681" y="6405"/>
                      <a:pt x="1346" y="6402"/>
                    </a:cubicBezTo>
                    <a:cubicBezTo>
                      <a:pt x="1346" y="-3344"/>
                      <a:pt x="-66907" y="34"/>
                      <a:pt x="768613" y="3540"/>
                    </a:cubicBezTo>
                    <a:cubicBezTo>
                      <a:pt x="967450" y="4305"/>
                      <a:pt x="947558" y="1361"/>
                      <a:pt x="947792" y="960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09" name="Google Shape;4309;p34"/>
              <p:cNvSpPr/>
              <p:nvPr/>
            </p:nvSpPr>
            <p:spPr>
              <a:xfrm>
                <a:off x="6188140" y="6095201"/>
                <a:ext cx="950971" cy="10040"/>
              </a:xfrm>
              <a:custGeom>
                <a:rect b="b" l="l" r="r" t="t"/>
                <a:pathLst>
                  <a:path extrusionOk="0" h="10040" w="950971">
                    <a:moveTo>
                      <a:pt x="950455" y="10041"/>
                    </a:moveTo>
                    <a:cubicBezTo>
                      <a:pt x="950152" y="10046"/>
                      <a:pt x="1276" y="6838"/>
                      <a:pt x="1082" y="6836"/>
                    </a:cubicBezTo>
                    <a:cubicBezTo>
                      <a:pt x="1307" y="-3373"/>
                      <a:pt x="-63274" y="-229"/>
                      <a:pt x="771121" y="3973"/>
                    </a:cubicBezTo>
                    <a:cubicBezTo>
                      <a:pt x="969847" y="4736"/>
                      <a:pt x="950455" y="1693"/>
                      <a:pt x="950455" y="1004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10" name="Google Shape;4310;p34"/>
              <p:cNvSpPr/>
              <p:nvPr/>
            </p:nvSpPr>
            <p:spPr>
              <a:xfrm>
                <a:off x="6188414" y="6204438"/>
                <a:ext cx="957291" cy="7949"/>
              </a:xfrm>
              <a:custGeom>
                <a:rect b="b" l="l" r="r" t="t"/>
                <a:pathLst>
                  <a:path extrusionOk="0" h="7949" w="957291">
                    <a:moveTo>
                      <a:pt x="127072" y="7327"/>
                    </a:moveTo>
                    <a:cubicBezTo>
                      <a:pt x="-17674" y="7327"/>
                      <a:pt x="760" y="9244"/>
                      <a:pt x="760" y="0"/>
                    </a:cubicBezTo>
                    <a:cubicBezTo>
                      <a:pt x="1166157" y="6634"/>
                      <a:pt x="1334870" y="9265"/>
                      <a:pt x="127072" y="732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11" name="Google Shape;4311;p34"/>
              <p:cNvSpPr/>
              <p:nvPr/>
            </p:nvSpPr>
            <p:spPr>
              <a:xfrm>
                <a:off x="6182113" y="6314042"/>
                <a:ext cx="961080" cy="9740"/>
              </a:xfrm>
              <a:custGeom>
                <a:rect b="b" l="l" r="r" t="t"/>
                <a:pathLst>
                  <a:path extrusionOk="0" h="9740" w="961080">
                    <a:moveTo>
                      <a:pt x="960567" y="9741"/>
                    </a:moveTo>
                    <a:cubicBezTo>
                      <a:pt x="960360" y="9743"/>
                      <a:pt x="1293" y="6480"/>
                      <a:pt x="1004" y="6477"/>
                    </a:cubicBezTo>
                    <a:cubicBezTo>
                      <a:pt x="1474" y="-3423"/>
                      <a:pt x="-63809" y="67"/>
                      <a:pt x="782344" y="3615"/>
                    </a:cubicBezTo>
                    <a:cubicBezTo>
                      <a:pt x="979842" y="4377"/>
                      <a:pt x="960567" y="1430"/>
                      <a:pt x="960567" y="974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12" name="Google Shape;4312;p34"/>
              <p:cNvSpPr/>
              <p:nvPr/>
            </p:nvSpPr>
            <p:spPr>
              <a:xfrm>
                <a:off x="6186537" y="6423326"/>
                <a:ext cx="959120" cy="9669"/>
              </a:xfrm>
              <a:custGeom>
                <a:rect b="b" l="l" r="r" t="t"/>
                <a:pathLst>
                  <a:path extrusionOk="0" h="9669" w="959120">
                    <a:moveTo>
                      <a:pt x="958664" y="9670"/>
                    </a:moveTo>
                    <a:cubicBezTo>
                      <a:pt x="958430" y="9672"/>
                      <a:pt x="995" y="6409"/>
                      <a:pt x="716" y="6406"/>
                    </a:cubicBezTo>
                    <a:cubicBezTo>
                      <a:pt x="2185" y="-3385"/>
                      <a:pt x="-64139" y="57"/>
                      <a:pt x="780542" y="3602"/>
                    </a:cubicBezTo>
                    <a:cubicBezTo>
                      <a:pt x="978298" y="4365"/>
                      <a:pt x="958425" y="1487"/>
                      <a:pt x="958664" y="967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13" name="Google Shape;4313;p34"/>
              <p:cNvSpPr/>
              <p:nvPr/>
            </p:nvSpPr>
            <p:spPr>
              <a:xfrm>
                <a:off x="6183087" y="6532532"/>
                <a:ext cx="967085" cy="9733"/>
              </a:xfrm>
              <a:custGeom>
                <a:rect b="b" l="l" r="r" t="t"/>
                <a:pathLst>
                  <a:path extrusionOk="0" h="9733" w="967085">
                    <a:moveTo>
                      <a:pt x="966806" y="9733"/>
                    </a:moveTo>
                    <a:cubicBezTo>
                      <a:pt x="966612" y="9736"/>
                      <a:pt x="23720" y="6568"/>
                      <a:pt x="1292" y="6413"/>
                    </a:cubicBezTo>
                    <a:cubicBezTo>
                      <a:pt x="1074" y="-3439"/>
                      <a:pt x="-65473" y="91"/>
                      <a:pt x="786567" y="3665"/>
                    </a:cubicBezTo>
                    <a:cubicBezTo>
                      <a:pt x="986503" y="4431"/>
                      <a:pt x="966057" y="1486"/>
                      <a:pt x="966806" y="973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14" name="Google Shape;4314;p34"/>
              <p:cNvSpPr/>
              <p:nvPr/>
            </p:nvSpPr>
            <p:spPr>
              <a:xfrm>
                <a:off x="6186023" y="6641459"/>
                <a:ext cx="969085" cy="8860"/>
              </a:xfrm>
              <a:custGeom>
                <a:rect b="b" l="l" r="r" t="t"/>
                <a:pathLst>
                  <a:path extrusionOk="0" h="8860" w="969085">
                    <a:moveTo>
                      <a:pt x="354044" y="7729"/>
                    </a:moveTo>
                    <a:cubicBezTo>
                      <a:pt x="-32356" y="6243"/>
                      <a:pt x="861" y="10634"/>
                      <a:pt x="627" y="0"/>
                    </a:cubicBezTo>
                    <a:cubicBezTo>
                      <a:pt x="1033644" y="2873"/>
                      <a:pt x="1374688" y="12034"/>
                      <a:pt x="354044" y="772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15" name="Google Shape;4315;p34"/>
              <p:cNvSpPr/>
              <p:nvPr/>
            </p:nvSpPr>
            <p:spPr>
              <a:xfrm>
                <a:off x="6185851" y="6750854"/>
                <a:ext cx="966976" cy="9948"/>
              </a:xfrm>
              <a:custGeom>
                <a:rect b="b" l="l" r="r" t="t"/>
                <a:pathLst>
                  <a:path extrusionOk="0" h="9948" w="966976">
                    <a:moveTo>
                      <a:pt x="966464" y="9949"/>
                    </a:moveTo>
                    <a:cubicBezTo>
                      <a:pt x="966271" y="9951"/>
                      <a:pt x="21852" y="6770"/>
                      <a:pt x="1150" y="6629"/>
                    </a:cubicBezTo>
                    <a:cubicBezTo>
                      <a:pt x="1150" y="-3707"/>
                      <a:pt x="-64130" y="245"/>
                      <a:pt x="788999" y="3825"/>
                    </a:cubicBezTo>
                    <a:cubicBezTo>
                      <a:pt x="985660" y="4777"/>
                      <a:pt x="966464" y="1290"/>
                      <a:pt x="966464" y="994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16" name="Google Shape;4316;p34"/>
              <p:cNvSpPr/>
              <p:nvPr/>
            </p:nvSpPr>
            <p:spPr>
              <a:xfrm>
                <a:off x="6182982" y="6859973"/>
                <a:ext cx="974243" cy="10098"/>
              </a:xfrm>
              <a:custGeom>
                <a:rect b="b" l="l" r="r" t="t"/>
                <a:pathLst>
                  <a:path extrusionOk="0" h="10098" w="974243">
                    <a:moveTo>
                      <a:pt x="974025" y="10099"/>
                    </a:moveTo>
                    <a:cubicBezTo>
                      <a:pt x="973831" y="10101"/>
                      <a:pt x="18226" y="6891"/>
                      <a:pt x="993" y="6779"/>
                    </a:cubicBezTo>
                    <a:cubicBezTo>
                      <a:pt x="1490" y="-3918"/>
                      <a:pt x="-64367" y="371"/>
                      <a:pt x="794490" y="3975"/>
                    </a:cubicBezTo>
                    <a:cubicBezTo>
                      <a:pt x="993587" y="4741"/>
                      <a:pt x="973108" y="1788"/>
                      <a:pt x="974025" y="1009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17" name="Google Shape;4317;p34"/>
              <p:cNvSpPr/>
              <p:nvPr/>
            </p:nvSpPr>
            <p:spPr>
              <a:xfrm>
                <a:off x="6183174" y="6969154"/>
                <a:ext cx="980218" cy="9032"/>
              </a:xfrm>
              <a:custGeom>
                <a:rect b="b" l="l" r="r" t="t"/>
                <a:pathLst>
                  <a:path extrusionOk="0" h="9032" w="980218">
                    <a:moveTo>
                      <a:pt x="364711" y="7785"/>
                    </a:moveTo>
                    <a:cubicBezTo>
                      <a:pt x="-38335" y="6238"/>
                      <a:pt x="1053" y="10993"/>
                      <a:pt x="1053" y="0"/>
                    </a:cubicBezTo>
                    <a:cubicBezTo>
                      <a:pt x="1027828" y="3957"/>
                      <a:pt x="1399899" y="12154"/>
                      <a:pt x="364711" y="778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18" name="Google Shape;4318;p34"/>
              <p:cNvSpPr/>
              <p:nvPr/>
            </p:nvSpPr>
            <p:spPr>
              <a:xfrm>
                <a:off x="6179121" y="7078674"/>
                <a:ext cx="984157" cy="9880"/>
              </a:xfrm>
              <a:custGeom>
                <a:rect b="b" l="l" r="r" t="t"/>
                <a:pathLst>
                  <a:path extrusionOk="0" h="9880" w="984157">
                    <a:moveTo>
                      <a:pt x="983788" y="9881"/>
                    </a:moveTo>
                    <a:cubicBezTo>
                      <a:pt x="983586" y="9883"/>
                      <a:pt x="41733" y="6790"/>
                      <a:pt x="1222" y="6447"/>
                    </a:cubicBezTo>
                    <a:cubicBezTo>
                      <a:pt x="1222" y="-3562"/>
                      <a:pt x="-66358" y="164"/>
                      <a:pt x="803549" y="3813"/>
                    </a:cubicBezTo>
                    <a:cubicBezTo>
                      <a:pt x="1003427" y="4579"/>
                      <a:pt x="983318" y="1631"/>
                      <a:pt x="983788" y="988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19" name="Google Shape;4319;p34"/>
              <p:cNvSpPr/>
              <p:nvPr/>
            </p:nvSpPr>
            <p:spPr>
              <a:xfrm>
                <a:off x="6182415" y="7187669"/>
                <a:ext cx="979737" cy="10213"/>
              </a:xfrm>
              <a:custGeom>
                <a:rect b="b" l="l" r="r" t="t"/>
                <a:pathLst>
                  <a:path extrusionOk="0" h="10213" w="979737">
                    <a:moveTo>
                      <a:pt x="979384" y="10213"/>
                    </a:moveTo>
                    <a:cubicBezTo>
                      <a:pt x="979193" y="10216"/>
                      <a:pt x="26940" y="6936"/>
                      <a:pt x="1258" y="6721"/>
                    </a:cubicBezTo>
                    <a:cubicBezTo>
                      <a:pt x="1018" y="-3315"/>
                      <a:pt x="-65497" y="-285"/>
                      <a:pt x="802827" y="4087"/>
                    </a:cubicBezTo>
                    <a:cubicBezTo>
                      <a:pt x="998710" y="4852"/>
                      <a:pt x="978882" y="1682"/>
                      <a:pt x="979384" y="1021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320" name="Google Shape;4320;p34"/>
            <p:cNvSpPr/>
            <p:nvPr/>
          </p:nvSpPr>
          <p:spPr>
            <a:xfrm>
              <a:off x="6308775" y="5928773"/>
              <a:ext cx="26432" cy="1316103"/>
            </a:xfrm>
            <a:custGeom>
              <a:rect b="b" l="l" r="r" t="t"/>
              <a:pathLst>
                <a:path extrusionOk="0" h="1316103" w="26432">
                  <a:moveTo>
                    <a:pt x="26433" y="1316103"/>
                  </a:moveTo>
                  <a:cubicBezTo>
                    <a:pt x="11843" y="1316103"/>
                    <a:pt x="-11127" y="555834"/>
                    <a:pt x="6204" y="0"/>
                  </a:cubicBezTo>
                  <a:cubicBezTo>
                    <a:pt x="20974" y="-449"/>
                    <a:pt x="-14610" y="512807"/>
                    <a:pt x="26433" y="13161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21" name="Google Shape;4321;p34"/>
          <p:cNvGrpSpPr/>
          <p:nvPr/>
        </p:nvGrpSpPr>
        <p:grpSpPr>
          <a:xfrm>
            <a:off x="6661695" y="3017375"/>
            <a:ext cx="751302" cy="546793"/>
            <a:chOff x="2484846" y="7378706"/>
            <a:chExt cx="2857748" cy="2079852"/>
          </a:xfrm>
        </p:grpSpPr>
        <p:sp>
          <p:nvSpPr>
            <p:cNvPr id="4322" name="Google Shape;4322;p34"/>
            <p:cNvSpPr/>
            <p:nvPr/>
          </p:nvSpPr>
          <p:spPr>
            <a:xfrm>
              <a:off x="2707079" y="7449115"/>
              <a:ext cx="438505" cy="179765"/>
            </a:xfrm>
            <a:custGeom>
              <a:rect b="b" l="l" r="r" t="t"/>
              <a:pathLst>
                <a:path extrusionOk="0" h="179765" w="438505">
                  <a:moveTo>
                    <a:pt x="4883" y="140254"/>
                  </a:moveTo>
                  <a:cubicBezTo>
                    <a:pt x="-8108" y="89522"/>
                    <a:pt x="2557" y="18464"/>
                    <a:pt x="64576" y="9648"/>
                  </a:cubicBezTo>
                  <a:cubicBezTo>
                    <a:pt x="147416" y="-3405"/>
                    <a:pt x="232308" y="3858"/>
                    <a:pt x="315909" y="1574"/>
                  </a:cubicBezTo>
                  <a:cubicBezTo>
                    <a:pt x="426550" y="-10274"/>
                    <a:pt x="442902" y="45522"/>
                    <a:pt x="437649" y="143108"/>
                  </a:cubicBezTo>
                  <a:cubicBezTo>
                    <a:pt x="441244" y="174044"/>
                    <a:pt x="403888" y="193623"/>
                    <a:pt x="383506" y="167820"/>
                  </a:cubicBezTo>
                  <a:cubicBezTo>
                    <a:pt x="369469" y="142069"/>
                    <a:pt x="382563" y="108741"/>
                    <a:pt x="376065" y="80489"/>
                  </a:cubicBezTo>
                  <a:cubicBezTo>
                    <a:pt x="374293" y="73706"/>
                    <a:pt x="373441" y="64553"/>
                    <a:pt x="366103" y="61584"/>
                  </a:cubicBezTo>
                  <a:cubicBezTo>
                    <a:pt x="324614" y="60756"/>
                    <a:pt x="282999" y="62315"/>
                    <a:pt x="241413" y="61778"/>
                  </a:cubicBezTo>
                  <a:cubicBezTo>
                    <a:pt x="197170" y="61807"/>
                    <a:pt x="152960" y="62315"/>
                    <a:pt x="112586" y="64034"/>
                  </a:cubicBezTo>
                  <a:cubicBezTo>
                    <a:pt x="96097" y="66803"/>
                    <a:pt x="72669" y="63063"/>
                    <a:pt x="61615" y="77686"/>
                  </a:cubicBezTo>
                  <a:cubicBezTo>
                    <a:pt x="49847" y="101969"/>
                    <a:pt x="63118" y="147608"/>
                    <a:pt x="29523" y="155190"/>
                  </a:cubicBezTo>
                  <a:cubicBezTo>
                    <a:pt x="19326" y="156309"/>
                    <a:pt x="8107" y="150223"/>
                    <a:pt x="4883" y="140254"/>
                  </a:cubicBezTo>
                  <a:close/>
                </a:path>
              </a:pathLst>
            </a:custGeom>
            <a:solidFill>
              <a:srgbClr val="1D355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23" name="Google Shape;4323;p34"/>
            <p:cNvSpPr/>
            <p:nvPr/>
          </p:nvSpPr>
          <p:spPr>
            <a:xfrm>
              <a:off x="2725683" y="7463518"/>
              <a:ext cx="403187" cy="145323"/>
            </a:xfrm>
            <a:custGeom>
              <a:rect b="b" l="l" r="r" t="t"/>
              <a:pathLst>
                <a:path extrusionOk="0" h="145323" w="403187">
                  <a:moveTo>
                    <a:pt x="26230" y="128191"/>
                  </a:moveTo>
                  <a:cubicBezTo>
                    <a:pt x="25573" y="126769"/>
                    <a:pt x="24984" y="125376"/>
                    <a:pt x="24464" y="123983"/>
                  </a:cubicBezTo>
                  <a:cubicBezTo>
                    <a:pt x="-2879" y="121648"/>
                    <a:pt x="-5542" y="89616"/>
                    <a:pt x="7803" y="70802"/>
                  </a:cubicBezTo>
                  <a:cubicBezTo>
                    <a:pt x="15342" y="56607"/>
                    <a:pt x="26905" y="37000"/>
                    <a:pt x="45840" y="42447"/>
                  </a:cubicBezTo>
                  <a:cubicBezTo>
                    <a:pt x="52916" y="21150"/>
                    <a:pt x="85226" y="19077"/>
                    <a:pt x="91730" y="41830"/>
                  </a:cubicBezTo>
                  <a:cubicBezTo>
                    <a:pt x="92753" y="41499"/>
                    <a:pt x="93804" y="41231"/>
                    <a:pt x="94873" y="41014"/>
                  </a:cubicBezTo>
                  <a:cubicBezTo>
                    <a:pt x="101429" y="39644"/>
                    <a:pt x="107956" y="40951"/>
                    <a:pt x="113169" y="44234"/>
                  </a:cubicBezTo>
                  <a:cubicBezTo>
                    <a:pt x="115220" y="42499"/>
                    <a:pt x="117450" y="41003"/>
                    <a:pt x="120056" y="39495"/>
                  </a:cubicBezTo>
                  <a:cubicBezTo>
                    <a:pt x="128240" y="34728"/>
                    <a:pt x="137780" y="36258"/>
                    <a:pt x="144804" y="41488"/>
                  </a:cubicBezTo>
                  <a:cubicBezTo>
                    <a:pt x="150891" y="13972"/>
                    <a:pt x="185138" y="1679"/>
                    <a:pt x="200513" y="28852"/>
                  </a:cubicBezTo>
                  <a:cubicBezTo>
                    <a:pt x="204142" y="24907"/>
                    <a:pt x="208669" y="22269"/>
                    <a:pt x="214270" y="21641"/>
                  </a:cubicBezTo>
                  <a:cubicBezTo>
                    <a:pt x="220288" y="20927"/>
                    <a:pt x="226501" y="22840"/>
                    <a:pt x="231045" y="26762"/>
                  </a:cubicBezTo>
                  <a:cubicBezTo>
                    <a:pt x="238018" y="16348"/>
                    <a:pt x="254307" y="11723"/>
                    <a:pt x="264681" y="19694"/>
                  </a:cubicBezTo>
                  <a:cubicBezTo>
                    <a:pt x="270779" y="-7045"/>
                    <a:pt x="308113" y="-6634"/>
                    <a:pt x="311616" y="21407"/>
                  </a:cubicBezTo>
                  <a:cubicBezTo>
                    <a:pt x="319469" y="14486"/>
                    <a:pt x="331341" y="13333"/>
                    <a:pt x="340388" y="20487"/>
                  </a:cubicBezTo>
                  <a:cubicBezTo>
                    <a:pt x="341829" y="21641"/>
                    <a:pt x="343080" y="22840"/>
                    <a:pt x="344166" y="24096"/>
                  </a:cubicBezTo>
                  <a:cubicBezTo>
                    <a:pt x="356986" y="17946"/>
                    <a:pt x="372292" y="25500"/>
                    <a:pt x="376179" y="38867"/>
                  </a:cubicBezTo>
                  <a:cubicBezTo>
                    <a:pt x="409529" y="32952"/>
                    <a:pt x="403402" y="74393"/>
                    <a:pt x="401481" y="95303"/>
                  </a:cubicBezTo>
                  <a:cubicBezTo>
                    <a:pt x="405093" y="121459"/>
                    <a:pt x="384512" y="144972"/>
                    <a:pt x="358506" y="130424"/>
                  </a:cubicBezTo>
                  <a:cubicBezTo>
                    <a:pt x="354557" y="134586"/>
                    <a:pt x="349264" y="137372"/>
                    <a:pt x="343183" y="138029"/>
                  </a:cubicBezTo>
                  <a:cubicBezTo>
                    <a:pt x="335867" y="138874"/>
                    <a:pt x="328952" y="136430"/>
                    <a:pt x="323762" y="131840"/>
                  </a:cubicBezTo>
                  <a:cubicBezTo>
                    <a:pt x="318246" y="136916"/>
                    <a:pt x="310639" y="139456"/>
                    <a:pt x="302940" y="138337"/>
                  </a:cubicBezTo>
                  <a:cubicBezTo>
                    <a:pt x="294298" y="137098"/>
                    <a:pt x="287577" y="131588"/>
                    <a:pt x="283896" y="124109"/>
                  </a:cubicBezTo>
                  <a:cubicBezTo>
                    <a:pt x="280798" y="126027"/>
                    <a:pt x="277255" y="127255"/>
                    <a:pt x="273808" y="127660"/>
                  </a:cubicBezTo>
                  <a:cubicBezTo>
                    <a:pt x="266361" y="128499"/>
                    <a:pt x="259491" y="125667"/>
                    <a:pt x="254376" y="120534"/>
                  </a:cubicBezTo>
                  <a:cubicBezTo>
                    <a:pt x="246780" y="132685"/>
                    <a:pt x="227804" y="135591"/>
                    <a:pt x="216899" y="126227"/>
                  </a:cubicBezTo>
                  <a:cubicBezTo>
                    <a:pt x="215985" y="125428"/>
                    <a:pt x="215105" y="124628"/>
                    <a:pt x="214276" y="123812"/>
                  </a:cubicBezTo>
                  <a:cubicBezTo>
                    <a:pt x="202279" y="137281"/>
                    <a:pt x="178943" y="131023"/>
                    <a:pt x="173427" y="114271"/>
                  </a:cubicBezTo>
                  <a:cubicBezTo>
                    <a:pt x="170501" y="131834"/>
                    <a:pt x="147913" y="142049"/>
                    <a:pt x="133476" y="131931"/>
                  </a:cubicBezTo>
                  <a:cubicBezTo>
                    <a:pt x="125617" y="146953"/>
                    <a:pt x="103246" y="149820"/>
                    <a:pt x="91495" y="138075"/>
                  </a:cubicBezTo>
                  <a:cubicBezTo>
                    <a:pt x="84563" y="139576"/>
                    <a:pt x="77247" y="138246"/>
                    <a:pt x="71005" y="134209"/>
                  </a:cubicBezTo>
                  <a:cubicBezTo>
                    <a:pt x="59009" y="147376"/>
                    <a:pt x="33929" y="144984"/>
                    <a:pt x="26230" y="128191"/>
                  </a:cubicBezTo>
                  <a:close/>
                </a:path>
              </a:pathLst>
            </a:custGeom>
            <a:solidFill>
              <a:srgbClr val="1D355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24" name="Google Shape;4324;p34"/>
            <p:cNvSpPr/>
            <p:nvPr/>
          </p:nvSpPr>
          <p:spPr>
            <a:xfrm>
              <a:off x="2803673" y="7378706"/>
              <a:ext cx="246597" cy="123865"/>
            </a:xfrm>
            <a:custGeom>
              <a:rect b="b" l="l" r="r" t="t"/>
              <a:pathLst>
                <a:path extrusionOk="0" h="123865" w="246597">
                  <a:moveTo>
                    <a:pt x="0" y="93983"/>
                  </a:moveTo>
                  <a:cubicBezTo>
                    <a:pt x="2503" y="60347"/>
                    <a:pt x="1166" y="5150"/>
                    <a:pt x="46364" y="3300"/>
                  </a:cubicBezTo>
                  <a:cubicBezTo>
                    <a:pt x="81349" y="1416"/>
                    <a:pt x="116442" y="234"/>
                    <a:pt x="151426" y="0"/>
                  </a:cubicBezTo>
                  <a:cubicBezTo>
                    <a:pt x="178535" y="320"/>
                    <a:pt x="212199" y="-2267"/>
                    <a:pt x="230432" y="21817"/>
                  </a:cubicBezTo>
                  <a:cubicBezTo>
                    <a:pt x="237873" y="33676"/>
                    <a:pt x="243937" y="47426"/>
                    <a:pt x="246538" y="61232"/>
                  </a:cubicBezTo>
                  <a:cubicBezTo>
                    <a:pt x="248287" y="91928"/>
                    <a:pt x="211079" y="98757"/>
                    <a:pt x="195870" y="74370"/>
                  </a:cubicBezTo>
                  <a:cubicBezTo>
                    <a:pt x="193710" y="94503"/>
                    <a:pt x="174003" y="108326"/>
                    <a:pt x="154890" y="110102"/>
                  </a:cubicBezTo>
                  <a:cubicBezTo>
                    <a:pt x="124415" y="113054"/>
                    <a:pt x="80771" y="125707"/>
                    <a:pt x="60110" y="95976"/>
                  </a:cubicBezTo>
                  <a:cubicBezTo>
                    <a:pt x="57738" y="134420"/>
                    <a:pt x="103" y="132518"/>
                    <a:pt x="0" y="93983"/>
                  </a:cubicBezTo>
                  <a:close/>
                </a:path>
              </a:pathLst>
            </a:custGeom>
            <a:solidFill>
              <a:srgbClr val="1D355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25" name="Google Shape;4325;p34"/>
            <p:cNvSpPr/>
            <p:nvPr/>
          </p:nvSpPr>
          <p:spPr>
            <a:xfrm>
              <a:off x="2486732" y="8110460"/>
              <a:ext cx="2808892" cy="1274123"/>
            </a:xfrm>
            <a:custGeom>
              <a:rect b="b" l="l" r="r" t="t"/>
              <a:pathLst>
                <a:path extrusionOk="0" h="1274123" w="2808892">
                  <a:moveTo>
                    <a:pt x="0" y="1266655"/>
                  </a:moveTo>
                  <a:cubicBezTo>
                    <a:pt x="0" y="1165963"/>
                    <a:pt x="0" y="1065265"/>
                    <a:pt x="0" y="964573"/>
                  </a:cubicBezTo>
                  <a:cubicBezTo>
                    <a:pt x="0" y="878972"/>
                    <a:pt x="0" y="793290"/>
                    <a:pt x="0" y="707609"/>
                  </a:cubicBezTo>
                  <a:cubicBezTo>
                    <a:pt x="0" y="677033"/>
                    <a:pt x="0" y="646452"/>
                    <a:pt x="0" y="615876"/>
                  </a:cubicBezTo>
                  <a:cubicBezTo>
                    <a:pt x="0" y="517068"/>
                    <a:pt x="0" y="418180"/>
                    <a:pt x="0" y="319292"/>
                  </a:cubicBezTo>
                  <a:cubicBezTo>
                    <a:pt x="0" y="293901"/>
                    <a:pt x="0" y="268515"/>
                    <a:pt x="0" y="243124"/>
                  </a:cubicBezTo>
                  <a:cubicBezTo>
                    <a:pt x="0" y="183696"/>
                    <a:pt x="80" y="124349"/>
                    <a:pt x="0" y="64921"/>
                  </a:cubicBezTo>
                  <a:cubicBezTo>
                    <a:pt x="411676" y="52582"/>
                    <a:pt x="822334" y="15869"/>
                    <a:pt x="1234250" y="7698"/>
                  </a:cubicBezTo>
                  <a:cubicBezTo>
                    <a:pt x="1735317" y="-8655"/>
                    <a:pt x="2236457" y="5420"/>
                    <a:pt x="2737524" y="10056"/>
                  </a:cubicBezTo>
                  <a:cubicBezTo>
                    <a:pt x="2761363" y="10136"/>
                    <a:pt x="2785128" y="10216"/>
                    <a:pt x="2808893" y="10370"/>
                  </a:cubicBezTo>
                  <a:cubicBezTo>
                    <a:pt x="2808893" y="116800"/>
                    <a:pt x="2808893" y="223317"/>
                    <a:pt x="2808893" y="329827"/>
                  </a:cubicBezTo>
                  <a:cubicBezTo>
                    <a:pt x="2808893" y="445690"/>
                    <a:pt x="2808893" y="561559"/>
                    <a:pt x="2808893" y="677342"/>
                  </a:cubicBezTo>
                  <a:cubicBezTo>
                    <a:pt x="2808893" y="791795"/>
                    <a:pt x="2808893" y="906162"/>
                    <a:pt x="2808893" y="1020614"/>
                  </a:cubicBezTo>
                  <a:cubicBezTo>
                    <a:pt x="2808893" y="1101419"/>
                    <a:pt x="2808893" y="1182310"/>
                    <a:pt x="2808893" y="1263195"/>
                  </a:cubicBezTo>
                  <a:cubicBezTo>
                    <a:pt x="2795359" y="1262332"/>
                    <a:pt x="2781745" y="1261859"/>
                    <a:pt x="2768136" y="1261859"/>
                  </a:cubicBezTo>
                  <a:cubicBezTo>
                    <a:pt x="2048326" y="1246688"/>
                    <a:pt x="1329071" y="1272861"/>
                    <a:pt x="609186" y="1274123"/>
                  </a:cubicBezTo>
                  <a:cubicBezTo>
                    <a:pt x="406172" y="1266889"/>
                    <a:pt x="202849" y="1263903"/>
                    <a:pt x="0" y="1266655"/>
                  </a:cubicBezTo>
                  <a:close/>
                </a:path>
              </a:pathLst>
            </a:custGeom>
            <a:solidFill>
              <a:srgbClr val="1D355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26" name="Google Shape;4326;p34"/>
            <p:cNvSpPr/>
            <p:nvPr/>
          </p:nvSpPr>
          <p:spPr>
            <a:xfrm>
              <a:off x="2484846" y="7569018"/>
              <a:ext cx="2814231" cy="606213"/>
            </a:xfrm>
            <a:custGeom>
              <a:rect b="b" l="l" r="r" t="t"/>
              <a:pathLst>
                <a:path extrusionOk="0" h="606213" w="2814231">
                  <a:moveTo>
                    <a:pt x="1812" y="572092"/>
                  </a:moveTo>
                  <a:cubicBezTo>
                    <a:pt x="1812" y="551657"/>
                    <a:pt x="1732" y="531136"/>
                    <a:pt x="1732" y="510701"/>
                  </a:cubicBezTo>
                  <a:cubicBezTo>
                    <a:pt x="1497" y="395466"/>
                    <a:pt x="1572" y="280151"/>
                    <a:pt x="629" y="164836"/>
                  </a:cubicBezTo>
                  <a:cubicBezTo>
                    <a:pt x="160" y="109891"/>
                    <a:pt x="0" y="54945"/>
                    <a:pt x="0" y="0"/>
                  </a:cubicBezTo>
                  <a:cubicBezTo>
                    <a:pt x="7082" y="0"/>
                    <a:pt x="14163" y="0"/>
                    <a:pt x="21245" y="0"/>
                  </a:cubicBezTo>
                  <a:cubicBezTo>
                    <a:pt x="114801" y="0"/>
                    <a:pt x="208358" y="0"/>
                    <a:pt x="301990" y="0"/>
                  </a:cubicBezTo>
                  <a:cubicBezTo>
                    <a:pt x="397747" y="0"/>
                    <a:pt x="493510" y="0"/>
                    <a:pt x="589268" y="0"/>
                  </a:cubicBezTo>
                  <a:cubicBezTo>
                    <a:pt x="686917" y="0"/>
                    <a:pt x="784641" y="0"/>
                    <a:pt x="882290" y="0"/>
                  </a:cubicBezTo>
                  <a:cubicBezTo>
                    <a:pt x="981277" y="0"/>
                    <a:pt x="1080338" y="0"/>
                    <a:pt x="1179324" y="0"/>
                  </a:cubicBezTo>
                  <a:cubicBezTo>
                    <a:pt x="1272881" y="0"/>
                    <a:pt x="1366438" y="0"/>
                    <a:pt x="1459995" y="0"/>
                  </a:cubicBezTo>
                  <a:cubicBezTo>
                    <a:pt x="1558668" y="0"/>
                    <a:pt x="1657334" y="0"/>
                    <a:pt x="1756007" y="0"/>
                  </a:cubicBezTo>
                  <a:cubicBezTo>
                    <a:pt x="1853736" y="0"/>
                    <a:pt x="1951460" y="0"/>
                    <a:pt x="2049183" y="0"/>
                  </a:cubicBezTo>
                  <a:cubicBezTo>
                    <a:pt x="2147227" y="0"/>
                    <a:pt x="2245345" y="0"/>
                    <a:pt x="2343463" y="0"/>
                  </a:cubicBezTo>
                  <a:cubicBezTo>
                    <a:pt x="2440009" y="0"/>
                    <a:pt x="2536555" y="0"/>
                    <a:pt x="2633102" y="0"/>
                  </a:cubicBezTo>
                  <a:cubicBezTo>
                    <a:pt x="2680786" y="0"/>
                    <a:pt x="2728390" y="0"/>
                    <a:pt x="2776069" y="0"/>
                  </a:cubicBezTo>
                  <a:cubicBezTo>
                    <a:pt x="2788814" y="0"/>
                    <a:pt x="2801560" y="0"/>
                    <a:pt x="2814231" y="0"/>
                  </a:cubicBezTo>
                  <a:cubicBezTo>
                    <a:pt x="2812031" y="6052"/>
                    <a:pt x="2810848" y="12579"/>
                    <a:pt x="2810848" y="19339"/>
                  </a:cubicBezTo>
                  <a:cubicBezTo>
                    <a:pt x="2810848" y="73810"/>
                    <a:pt x="2810848" y="128208"/>
                    <a:pt x="2810848" y="182685"/>
                  </a:cubicBezTo>
                  <a:cubicBezTo>
                    <a:pt x="2810848" y="296663"/>
                    <a:pt x="2810848" y="410722"/>
                    <a:pt x="2810848" y="524781"/>
                  </a:cubicBezTo>
                  <a:cubicBezTo>
                    <a:pt x="2810848" y="533740"/>
                    <a:pt x="2810848" y="542704"/>
                    <a:pt x="2810848" y="551743"/>
                  </a:cubicBezTo>
                  <a:cubicBezTo>
                    <a:pt x="2787083" y="551583"/>
                    <a:pt x="2763243" y="551429"/>
                    <a:pt x="2739404" y="551349"/>
                  </a:cubicBezTo>
                  <a:cubicBezTo>
                    <a:pt x="2238338" y="546712"/>
                    <a:pt x="1737197" y="532638"/>
                    <a:pt x="1236131" y="548990"/>
                  </a:cubicBezTo>
                  <a:cubicBezTo>
                    <a:pt x="824215" y="557167"/>
                    <a:pt x="413562" y="593875"/>
                    <a:pt x="1880" y="606214"/>
                  </a:cubicBezTo>
                  <a:cubicBezTo>
                    <a:pt x="1886" y="594812"/>
                    <a:pt x="1812" y="583489"/>
                    <a:pt x="1812" y="57209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27" name="Google Shape;4327;p34"/>
            <p:cNvSpPr/>
            <p:nvPr/>
          </p:nvSpPr>
          <p:spPr>
            <a:xfrm>
              <a:off x="5335353" y="7448747"/>
              <a:ext cx="7241" cy="3460"/>
            </a:xfrm>
            <a:custGeom>
              <a:rect b="b" l="l" r="r" t="t"/>
              <a:pathLst>
                <a:path extrusionOk="0" h="3460" w="7241">
                  <a:moveTo>
                    <a:pt x="0" y="3460"/>
                  </a:moveTo>
                  <a:cubicBezTo>
                    <a:pt x="789" y="2358"/>
                    <a:pt x="1497" y="1182"/>
                    <a:pt x="2126" y="0"/>
                  </a:cubicBezTo>
                  <a:cubicBezTo>
                    <a:pt x="3858" y="1102"/>
                    <a:pt x="5590" y="2278"/>
                    <a:pt x="7242" y="3460"/>
                  </a:cubicBezTo>
                  <a:cubicBezTo>
                    <a:pt x="4881" y="3460"/>
                    <a:pt x="2441" y="3460"/>
                    <a:pt x="0" y="3460"/>
                  </a:cubicBezTo>
                  <a:close/>
                </a:path>
              </a:pathLst>
            </a:custGeom>
            <a:solidFill>
              <a:srgbClr val="F1FAEE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28" name="Google Shape;4328;p34"/>
            <p:cNvSpPr/>
            <p:nvPr/>
          </p:nvSpPr>
          <p:spPr>
            <a:xfrm>
              <a:off x="2486720" y="9367608"/>
              <a:ext cx="2808881" cy="90950"/>
            </a:xfrm>
            <a:custGeom>
              <a:rect b="b" l="l" r="r" t="t"/>
              <a:pathLst>
                <a:path extrusionOk="0" h="90950" w="2808881">
                  <a:moveTo>
                    <a:pt x="2783876" y="90391"/>
                  </a:moveTo>
                  <a:cubicBezTo>
                    <a:pt x="2737375" y="89209"/>
                    <a:pt x="2690874" y="86776"/>
                    <a:pt x="2644367" y="85281"/>
                  </a:cubicBezTo>
                  <a:cubicBezTo>
                    <a:pt x="2627294" y="84732"/>
                    <a:pt x="2610217" y="84338"/>
                    <a:pt x="2593224" y="84104"/>
                  </a:cubicBezTo>
                  <a:cubicBezTo>
                    <a:pt x="2590630" y="83710"/>
                    <a:pt x="2588029" y="83556"/>
                    <a:pt x="2585354" y="83556"/>
                  </a:cubicBezTo>
                  <a:cubicBezTo>
                    <a:pt x="2564818" y="83556"/>
                    <a:pt x="2544283" y="83556"/>
                    <a:pt x="2523747" y="83556"/>
                  </a:cubicBezTo>
                  <a:cubicBezTo>
                    <a:pt x="2425703" y="83556"/>
                    <a:pt x="2327665" y="83556"/>
                    <a:pt x="2229622" y="83556"/>
                  </a:cubicBezTo>
                  <a:cubicBezTo>
                    <a:pt x="2130240" y="83556"/>
                    <a:pt x="2030785" y="83556"/>
                    <a:pt x="1931404" y="83556"/>
                  </a:cubicBezTo>
                  <a:cubicBezTo>
                    <a:pt x="1832263" y="83556"/>
                    <a:pt x="1733116" y="83556"/>
                    <a:pt x="1633895" y="83556"/>
                  </a:cubicBezTo>
                  <a:cubicBezTo>
                    <a:pt x="1534045" y="83556"/>
                    <a:pt x="1434196" y="83556"/>
                    <a:pt x="1334340" y="83556"/>
                  </a:cubicBezTo>
                  <a:cubicBezTo>
                    <a:pt x="1234570" y="83556"/>
                    <a:pt x="1134875" y="83556"/>
                    <a:pt x="1035180" y="83556"/>
                  </a:cubicBezTo>
                  <a:cubicBezTo>
                    <a:pt x="937690" y="83556"/>
                    <a:pt x="840121" y="83556"/>
                    <a:pt x="742632" y="83556"/>
                  </a:cubicBezTo>
                  <a:cubicBezTo>
                    <a:pt x="643805" y="83556"/>
                    <a:pt x="544978" y="83556"/>
                    <a:pt x="446226" y="83556"/>
                  </a:cubicBezTo>
                  <a:cubicBezTo>
                    <a:pt x="349131" y="83556"/>
                    <a:pt x="252031" y="83556"/>
                    <a:pt x="154936" y="83556"/>
                  </a:cubicBezTo>
                  <a:cubicBezTo>
                    <a:pt x="107171" y="83556"/>
                    <a:pt x="59413" y="83556"/>
                    <a:pt x="11648" y="83556"/>
                  </a:cubicBezTo>
                  <a:cubicBezTo>
                    <a:pt x="7716" y="83556"/>
                    <a:pt x="3858" y="83556"/>
                    <a:pt x="0" y="83556"/>
                  </a:cubicBezTo>
                  <a:cubicBezTo>
                    <a:pt x="0" y="73261"/>
                    <a:pt x="0" y="62961"/>
                    <a:pt x="0" y="52666"/>
                  </a:cubicBezTo>
                  <a:cubicBezTo>
                    <a:pt x="0" y="52506"/>
                    <a:pt x="0" y="52432"/>
                    <a:pt x="0" y="52272"/>
                  </a:cubicBezTo>
                  <a:cubicBezTo>
                    <a:pt x="0" y="38043"/>
                    <a:pt x="0" y="23740"/>
                    <a:pt x="0" y="9512"/>
                  </a:cubicBezTo>
                  <a:cubicBezTo>
                    <a:pt x="202849" y="6759"/>
                    <a:pt x="406172" y="9746"/>
                    <a:pt x="609175" y="16980"/>
                  </a:cubicBezTo>
                  <a:cubicBezTo>
                    <a:pt x="1329059" y="15724"/>
                    <a:pt x="2048320" y="-10455"/>
                    <a:pt x="2768124" y="4715"/>
                  </a:cubicBezTo>
                  <a:cubicBezTo>
                    <a:pt x="2781739" y="4715"/>
                    <a:pt x="2795347" y="5189"/>
                    <a:pt x="2808882" y="6051"/>
                  </a:cubicBezTo>
                  <a:cubicBezTo>
                    <a:pt x="2808882" y="21616"/>
                    <a:pt x="2808882" y="37181"/>
                    <a:pt x="2808882" y="52746"/>
                  </a:cubicBezTo>
                  <a:cubicBezTo>
                    <a:pt x="2808882" y="65479"/>
                    <a:pt x="2808882" y="78212"/>
                    <a:pt x="2808882" y="90950"/>
                  </a:cubicBezTo>
                  <a:cubicBezTo>
                    <a:pt x="2800560" y="90705"/>
                    <a:pt x="2792221" y="90551"/>
                    <a:pt x="2783876" y="9039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29" name="Google Shape;4329;p34"/>
            <p:cNvSpPr/>
            <p:nvPr/>
          </p:nvSpPr>
          <p:spPr>
            <a:xfrm>
              <a:off x="3168413" y="7718845"/>
              <a:ext cx="1572910" cy="1570252"/>
            </a:xfrm>
            <a:custGeom>
              <a:rect b="b" l="l" r="r" t="t"/>
              <a:pathLst>
                <a:path extrusionOk="0" h="1570252" w="1572910">
                  <a:moveTo>
                    <a:pt x="1535338" y="539357"/>
                  </a:moveTo>
                  <a:cubicBezTo>
                    <a:pt x="1710489" y="1091093"/>
                    <a:pt x="1248060" y="1647861"/>
                    <a:pt x="671303" y="1561312"/>
                  </a:cubicBezTo>
                  <a:cubicBezTo>
                    <a:pt x="113351" y="1481055"/>
                    <a:pt x="-180535" y="843403"/>
                    <a:pt x="119883" y="367286"/>
                  </a:cubicBezTo>
                  <a:cubicBezTo>
                    <a:pt x="475142" y="-194979"/>
                    <a:pt x="1325488" y="-91381"/>
                    <a:pt x="1535338" y="53935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30" name="Google Shape;4330;p34"/>
            <p:cNvSpPr/>
            <p:nvPr/>
          </p:nvSpPr>
          <p:spPr>
            <a:xfrm>
              <a:off x="3342428" y="7889930"/>
              <a:ext cx="1221878" cy="1220987"/>
            </a:xfrm>
            <a:custGeom>
              <a:rect b="b" l="l" r="r" t="t"/>
              <a:pathLst>
                <a:path extrusionOk="0" h="1220987" w="1221878">
                  <a:moveTo>
                    <a:pt x="536553" y="1120764"/>
                  </a:moveTo>
                  <a:cubicBezTo>
                    <a:pt x="950750" y="1187266"/>
                    <a:pt x="1269189" y="747150"/>
                    <a:pt x="1076171" y="374952"/>
                  </a:cubicBezTo>
                  <a:cubicBezTo>
                    <a:pt x="915337" y="54159"/>
                    <a:pt x="464395" y="-1889"/>
                    <a:pt x="229523" y="269229"/>
                  </a:cubicBezTo>
                  <a:cubicBezTo>
                    <a:pt x="-40363" y="570289"/>
                    <a:pt x="136680" y="1060401"/>
                    <a:pt x="536553" y="1120764"/>
                  </a:cubicBezTo>
                  <a:close/>
                  <a:moveTo>
                    <a:pt x="1205375" y="472030"/>
                  </a:moveTo>
                  <a:cubicBezTo>
                    <a:pt x="1315770" y="939895"/>
                    <a:pt x="852712" y="1349510"/>
                    <a:pt x="401142" y="1183258"/>
                  </a:cubicBezTo>
                  <a:cubicBezTo>
                    <a:pt x="-19033" y="1033433"/>
                    <a:pt x="-138321" y="481148"/>
                    <a:pt x="183816" y="172540"/>
                  </a:cubicBezTo>
                  <a:cubicBezTo>
                    <a:pt x="519870" y="-158942"/>
                    <a:pt x="1101433" y="12340"/>
                    <a:pt x="1205375" y="472030"/>
                  </a:cubicBezTo>
                  <a:close/>
                </a:path>
              </a:pathLst>
            </a:custGeom>
            <a:solidFill>
              <a:srgbClr val="1D355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31" name="Google Shape;4331;p34"/>
            <p:cNvSpPr/>
            <p:nvPr/>
          </p:nvSpPr>
          <p:spPr>
            <a:xfrm>
              <a:off x="3442722" y="7985930"/>
              <a:ext cx="1033680" cy="1031483"/>
            </a:xfrm>
            <a:custGeom>
              <a:rect b="b" l="l" r="r" t="t"/>
              <a:pathLst>
                <a:path extrusionOk="0" h="1031483" w="1033680">
                  <a:moveTo>
                    <a:pt x="975876" y="278952"/>
                  </a:moveTo>
                  <a:cubicBezTo>
                    <a:pt x="1168889" y="651150"/>
                    <a:pt x="850455" y="1091266"/>
                    <a:pt x="436259" y="1024764"/>
                  </a:cubicBezTo>
                  <a:cubicBezTo>
                    <a:pt x="36385" y="964395"/>
                    <a:pt x="-140658" y="474283"/>
                    <a:pt x="129234" y="173224"/>
                  </a:cubicBezTo>
                  <a:cubicBezTo>
                    <a:pt x="364106" y="-97883"/>
                    <a:pt x="815048" y="-41841"/>
                    <a:pt x="975876" y="27895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32" name="Google Shape;4332;p34"/>
            <p:cNvSpPr/>
            <p:nvPr/>
          </p:nvSpPr>
          <p:spPr>
            <a:xfrm>
              <a:off x="4194222" y="8196930"/>
              <a:ext cx="185935" cy="357656"/>
            </a:xfrm>
            <a:custGeom>
              <a:rect b="b" l="l" r="r" t="t"/>
              <a:pathLst>
                <a:path extrusionOk="0" h="357656" w="185935">
                  <a:moveTo>
                    <a:pt x="90611" y="350381"/>
                  </a:moveTo>
                  <a:cubicBezTo>
                    <a:pt x="44618" y="307295"/>
                    <a:pt x="77545" y="233582"/>
                    <a:pt x="55958" y="179481"/>
                  </a:cubicBezTo>
                  <a:cubicBezTo>
                    <a:pt x="44635" y="144629"/>
                    <a:pt x="27300" y="112397"/>
                    <a:pt x="9736" y="80365"/>
                  </a:cubicBezTo>
                  <a:cubicBezTo>
                    <a:pt x="-511" y="63516"/>
                    <a:pt x="-4255" y="43172"/>
                    <a:pt x="6353" y="25574"/>
                  </a:cubicBezTo>
                  <a:cubicBezTo>
                    <a:pt x="73413" y="-58948"/>
                    <a:pt x="154024" y="88182"/>
                    <a:pt x="170416" y="146867"/>
                  </a:cubicBezTo>
                  <a:cubicBezTo>
                    <a:pt x="184568" y="204901"/>
                    <a:pt x="199668" y="276359"/>
                    <a:pt x="163409" y="329152"/>
                  </a:cubicBezTo>
                  <a:cubicBezTo>
                    <a:pt x="146766" y="350335"/>
                    <a:pt x="115565" y="368167"/>
                    <a:pt x="90611" y="350381"/>
                  </a:cubicBezTo>
                  <a:close/>
                  <a:moveTo>
                    <a:pt x="121223" y="281070"/>
                  </a:moveTo>
                  <a:cubicBezTo>
                    <a:pt x="121223" y="280630"/>
                    <a:pt x="121206" y="280185"/>
                    <a:pt x="121263" y="280939"/>
                  </a:cubicBezTo>
                  <a:cubicBezTo>
                    <a:pt x="125207" y="267526"/>
                    <a:pt x="125481" y="253475"/>
                    <a:pt x="125732" y="239588"/>
                  </a:cubicBezTo>
                  <a:cubicBezTo>
                    <a:pt x="123469" y="237761"/>
                    <a:pt x="121509" y="235529"/>
                    <a:pt x="119931" y="232988"/>
                  </a:cubicBezTo>
                  <a:cubicBezTo>
                    <a:pt x="120446" y="249706"/>
                    <a:pt x="120594" y="265682"/>
                    <a:pt x="121223" y="2810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33" name="Google Shape;4333;p34"/>
            <p:cNvSpPr/>
            <p:nvPr/>
          </p:nvSpPr>
          <p:spPr>
            <a:xfrm>
              <a:off x="4242621" y="8253719"/>
              <a:ext cx="105623" cy="273987"/>
            </a:xfrm>
            <a:custGeom>
              <a:rect b="b" l="l" r="r" t="t"/>
              <a:pathLst>
                <a:path extrusionOk="0" h="273987" w="105623">
                  <a:moveTo>
                    <a:pt x="68171" y="273825"/>
                  </a:moveTo>
                  <a:cubicBezTo>
                    <a:pt x="52986" y="271712"/>
                    <a:pt x="44515" y="257706"/>
                    <a:pt x="44984" y="243294"/>
                  </a:cubicBezTo>
                  <a:cubicBezTo>
                    <a:pt x="45241" y="196229"/>
                    <a:pt x="49076" y="147792"/>
                    <a:pt x="35953" y="101966"/>
                  </a:cubicBezTo>
                  <a:cubicBezTo>
                    <a:pt x="28237" y="76620"/>
                    <a:pt x="19504" y="56036"/>
                    <a:pt x="4124" y="35566"/>
                  </a:cubicBezTo>
                  <a:cubicBezTo>
                    <a:pt x="-3038" y="25660"/>
                    <a:pt x="-597" y="11277"/>
                    <a:pt x="9319" y="4123"/>
                  </a:cubicBezTo>
                  <a:cubicBezTo>
                    <a:pt x="36285" y="-12596"/>
                    <a:pt x="52288" y="25797"/>
                    <a:pt x="65342" y="43195"/>
                  </a:cubicBezTo>
                  <a:cubicBezTo>
                    <a:pt x="93828" y="74359"/>
                    <a:pt x="138169" y="280596"/>
                    <a:pt x="68171" y="27382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34" name="Google Shape;4334;p34"/>
            <p:cNvSpPr/>
            <p:nvPr/>
          </p:nvSpPr>
          <p:spPr>
            <a:xfrm>
              <a:off x="4276701" y="8382812"/>
              <a:ext cx="55316" cy="127428"/>
            </a:xfrm>
            <a:custGeom>
              <a:rect b="b" l="l" r="r" t="t"/>
              <a:pathLst>
                <a:path extrusionOk="0" h="127428" w="55316">
                  <a:moveTo>
                    <a:pt x="25399" y="127425"/>
                  </a:moveTo>
                  <a:cubicBezTo>
                    <a:pt x="-3430" y="125456"/>
                    <a:pt x="-1344" y="97900"/>
                    <a:pt x="1634" y="76648"/>
                  </a:cubicBezTo>
                  <a:cubicBezTo>
                    <a:pt x="3188" y="57349"/>
                    <a:pt x="5652" y="44519"/>
                    <a:pt x="5235" y="26830"/>
                  </a:cubicBezTo>
                  <a:cubicBezTo>
                    <a:pt x="3245" y="15017"/>
                    <a:pt x="11487" y="3078"/>
                    <a:pt x="23198" y="320"/>
                  </a:cubicBezTo>
                  <a:cubicBezTo>
                    <a:pt x="62315" y="-4602"/>
                    <a:pt x="54965" y="48533"/>
                    <a:pt x="54434" y="73662"/>
                  </a:cubicBezTo>
                  <a:cubicBezTo>
                    <a:pt x="53462" y="94743"/>
                    <a:pt x="54451" y="127819"/>
                    <a:pt x="25399" y="12742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35" name="Google Shape;4335;p34"/>
            <p:cNvSpPr/>
            <p:nvPr/>
          </p:nvSpPr>
          <p:spPr>
            <a:xfrm>
              <a:off x="4218586" y="8651123"/>
              <a:ext cx="86828" cy="88921"/>
            </a:xfrm>
            <a:custGeom>
              <a:rect b="b" l="l" r="r" t="t"/>
              <a:pathLst>
                <a:path extrusionOk="0" h="88921" w="86828">
                  <a:moveTo>
                    <a:pt x="34497" y="88402"/>
                  </a:moveTo>
                  <a:cubicBezTo>
                    <a:pt x="-25556" y="80842"/>
                    <a:pt x="313" y="-20918"/>
                    <a:pt x="54713" y="3886"/>
                  </a:cubicBezTo>
                  <a:cubicBezTo>
                    <a:pt x="112359" y="10538"/>
                    <a:pt x="84228" y="96356"/>
                    <a:pt x="34497" y="8840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36" name="Google Shape;4336;p34"/>
            <p:cNvSpPr/>
            <p:nvPr/>
          </p:nvSpPr>
          <p:spPr>
            <a:xfrm>
              <a:off x="2627823" y="7705658"/>
              <a:ext cx="658013" cy="246825"/>
            </a:xfrm>
            <a:custGeom>
              <a:rect b="b" l="l" r="r" t="t"/>
              <a:pathLst>
                <a:path extrusionOk="0" h="246825" w="658013">
                  <a:moveTo>
                    <a:pt x="592567" y="2222"/>
                  </a:moveTo>
                  <a:cubicBezTo>
                    <a:pt x="653232" y="10713"/>
                    <a:pt x="663068" y="69352"/>
                    <a:pt x="656066" y="120837"/>
                  </a:cubicBezTo>
                  <a:cubicBezTo>
                    <a:pt x="652843" y="143003"/>
                    <a:pt x="654883" y="166744"/>
                    <a:pt x="644104" y="187339"/>
                  </a:cubicBezTo>
                  <a:cubicBezTo>
                    <a:pt x="606490" y="244095"/>
                    <a:pt x="523164" y="222317"/>
                    <a:pt x="464780" y="227976"/>
                  </a:cubicBezTo>
                  <a:cubicBezTo>
                    <a:pt x="324956" y="221375"/>
                    <a:pt x="188516" y="254938"/>
                    <a:pt x="49086" y="244957"/>
                  </a:cubicBezTo>
                  <a:cubicBezTo>
                    <a:pt x="7540" y="242599"/>
                    <a:pt x="11084" y="192450"/>
                    <a:pt x="3842" y="162262"/>
                  </a:cubicBezTo>
                  <a:cubicBezTo>
                    <a:pt x="-719" y="125948"/>
                    <a:pt x="-8275" y="73749"/>
                    <a:pt x="29573" y="52765"/>
                  </a:cubicBezTo>
                  <a:cubicBezTo>
                    <a:pt x="123050" y="19357"/>
                    <a:pt x="227153" y="27534"/>
                    <a:pt x="325036" y="17159"/>
                  </a:cubicBezTo>
                  <a:cubicBezTo>
                    <a:pt x="413403" y="6859"/>
                    <a:pt x="503811" y="-5012"/>
                    <a:pt x="592567" y="2222"/>
                  </a:cubicBezTo>
                  <a:close/>
                </a:path>
              </a:pathLst>
            </a:custGeom>
            <a:solidFill>
              <a:srgbClr val="1D355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37" name="Google Shape;4337;p34"/>
            <p:cNvSpPr/>
            <p:nvPr/>
          </p:nvSpPr>
          <p:spPr>
            <a:xfrm>
              <a:off x="2682773" y="7750576"/>
              <a:ext cx="548334" cy="146378"/>
            </a:xfrm>
            <a:custGeom>
              <a:rect b="b" l="l" r="r" t="t"/>
              <a:pathLst>
                <a:path extrusionOk="0" h="146378" w="548334">
                  <a:moveTo>
                    <a:pt x="105965" y="146379"/>
                  </a:moveTo>
                  <a:cubicBezTo>
                    <a:pt x="35253" y="142970"/>
                    <a:pt x="-1572" y="163457"/>
                    <a:pt x="51" y="70130"/>
                  </a:cubicBezTo>
                  <a:cubicBezTo>
                    <a:pt x="10814" y="29477"/>
                    <a:pt x="122580" y="36300"/>
                    <a:pt x="159948" y="29916"/>
                  </a:cubicBezTo>
                  <a:cubicBezTo>
                    <a:pt x="227060" y="20352"/>
                    <a:pt x="294382" y="12262"/>
                    <a:pt x="362385" y="11177"/>
                  </a:cubicBezTo>
                  <a:cubicBezTo>
                    <a:pt x="408412" y="4314"/>
                    <a:pt x="455182" y="6820"/>
                    <a:pt x="501186" y="1282"/>
                  </a:cubicBezTo>
                  <a:cubicBezTo>
                    <a:pt x="539063" y="-7677"/>
                    <a:pt x="547145" y="32252"/>
                    <a:pt x="547373" y="61177"/>
                  </a:cubicBezTo>
                  <a:cubicBezTo>
                    <a:pt x="558153" y="137631"/>
                    <a:pt x="475809" y="127908"/>
                    <a:pt x="424313" y="128781"/>
                  </a:cubicBezTo>
                  <a:cubicBezTo>
                    <a:pt x="317650" y="131699"/>
                    <a:pt x="212319" y="141006"/>
                    <a:pt x="105965" y="146379"/>
                  </a:cubicBezTo>
                  <a:close/>
                  <a:moveTo>
                    <a:pt x="237445" y="79723"/>
                  </a:moveTo>
                  <a:cubicBezTo>
                    <a:pt x="226328" y="80922"/>
                    <a:pt x="215274" y="82726"/>
                    <a:pt x="204226" y="84570"/>
                  </a:cubicBezTo>
                  <a:cubicBezTo>
                    <a:pt x="300264" y="80265"/>
                    <a:pt x="397844" y="76520"/>
                    <a:pt x="493739" y="75423"/>
                  </a:cubicBezTo>
                  <a:cubicBezTo>
                    <a:pt x="494036" y="72557"/>
                    <a:pt x="494328" y="69691"/>
                    <a:pt x="494602" y="66824"/>
                  </a:cubicBezTo>
                  <a:cubicBezTo>
                    <a:pt x="494694" y="65505"/>
                    <a:pt x="494779" y="64186"/>
                    <a:pt x="494859" y="62868"/>
                  </a:cubicBezTo>
                  <a:cubicBezTo>
                    <a:pt x="407412" y="66921"/>
                    <a:pt x="324006" y="72169"/>
                    <a:pt x="237445" y="7972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38" name="Google Shape;4338;p34"/>
            <p:cNvSpPr/>
            <p:nvPr/>
          </p:nvSpPr>
          <p:spPr>
            <a:xfrm>
              <a:off x="2736824" y="7790859"/>
              <a:ext cx="454276" cy="80698"/>
            </a:xfrm>
            <a:custGeom>
              <a:rect b="b" l="l" r="r" t="t"/>
              <a:pathLst>
                <a:path extrusionOk="0" h="80698" w="454276">
                  <a:moveTo>
                    <a:pt x="25195" y="80698"/>
                  </a:moveTo>
                  <a:cubicBezTo>
                    <a:pt x="-6481" y="77501"/>
                    <a:pt x="-9133" y="29008"/>
                    <a:pt x="22046" y="22139"/>
                  </a:cubicBezTo>
                  <a:cubicBezTo>
                    <a:pt x="138287" y="7293"/>
                    <a:pt x="254763" y="-3224"/>
                    <a:pt x="372114" y="904"/>
                  </a:cubicBezTo>
                  <a:cubicBezTo>
                    <a:pt x="396982" y="4393"/>
                    <a:pt x="442866" y="-9494"/>
                    <a:pt x="453629" y="19615"/>
                  </a:cubicBezTo>
                  <a:cubicBezTo>
                    <a:pt x="456303" y="30304"/>
                    <a:pt x="450479" y="41466"/>
                    <a:pt x="440254" y="45634"/>
                  </a:cubicBezTo>
                  <a:cubicBezTo>
                    <a:pt x="374777" y="53411"/>
                    <a:pt x="307203" y="53982"/>
                    <a:pt x="241183" y="57271"/>
                  </a:cubicBezTo>
                  <a:cubicBezTo>
                    <a:pt x="168865" y="61045"/>
                    <a:pt x="97456" y="78089"/>
                    <a:pt x="25195" y="80698"/>
                  </a:cubicBezTo>
                  <a:close/>
                </a:path>
              </a:pathLst>
            </a:custGeom>
            <a:solidFill>
              <a:srgbClr val="1D355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39" name="Google Shape;4339;p34"/>
            <p:cNvSpPr/>
            <p:nvPr/>
          </p:nvSpPr>
          <p:spPr>
            <a:xfrm>
              <a:off x="3237959" y="8305407"/>
              <a:ext cx="1443919" cy="915753"/>
            </a:xfrm>
            <a:custGeom>
              <a:rect b="b" l="l" r="r" t="t"/>
              <a:pathLst>
                <a:path extrusionOk="0" h="915753" w="1443919">
                  <a:moveTo>
                    <a:pt x="622430" y="908127"/>
                  </a:moveTo>
                  <a:cubicBezTo>
                    <a:pt x="301374" y="868279"/>
                    <a:pt x="34871" y="592022"/>
                    <a:pt x="4591" y="270555"/>
                  </a:cubicBezTo>
                  <a:cubicBezTo>
                    <a:pt x="2567" y="242280"/>
                    <a:pt x="-11596" y="76382"/>
                    <a:pt x="22852" y="80642"/>
                  </a:cubicBezTo>
                  <a:cubicBezTo>
                    <a:pt x="29853" y="81116"/>
                    <a:pt x="36226" y="87168"/>
                    <a:pt x="36392" y="94391"/>
                  </a:cubicBezTo>
                  <a:cubicBezTo>
                    <a:pt x="-37630" y="578598"/>
                    <a:pt x="417873" y="987670"/>
                    <a:pt x="890899" y="866383"/>
                  </a:cubicBezTo>
                  <a:cubicBezTo>
                    <a:pt x="1191928" y="795387"/>
                    <a:pt x="1416987" y="507003"/>
                    <a:pt x="1414941" y="199177"/>
                  </a:cubicBezTo>
                  <a:cubicBezTo>
                    <a:pt x="1415381" y="140006"/>
                    <a:pt x="1408620" y="84507"/>
                    <a:pt x="1395663" y="27735"/>
                  </a:cubicBezTo>
                  <a:cubicBezTo>
                    <a:pt x="1394668" y="21357"/>
                    <a:pt x="1391439" y="14779"/>
                    <a:pt x="1393462" y="8322"/>
                  </a:cubicBezTo>
                  <a:cubicBezTo>
                    <a:pt x="1396532" y="-89"/>
                    <a:pt x="1406917" y="-2681"/>
                    <a:pt x="1413604" y="3131"/>
                  </a:cubicBezTo>
                  <a:cubicBezTo>
                    <a:pt x="1565082" y="493328"/>
                    <a:pt x="1125228" y="984107"/>
                    <a:pt x="620618" y="907887"/>
                  </a:cubicBezTo>
                  <a:cubicBezTo>
                    <a:pt x="620618" y="907893"/>
                    <a:pt x="622430" y="908127"/>
                    <a:pt x="622430" y="9081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40" name="Google Shape;4340;p34"/>
            <p:cNvSpPr/>
            <p:nvPr/>
          </p:nvSpPr>
          <p:spPr>
            <a:xfrm>
              <a:off x="3328978" y="7777636"/>
              <a:ext cx="1235489" cy="391611"/>
            </a:xfrm>
            <a:custGeom>
              <a:rect b="b" l="l" r="r" t="t"/>
              <a:pathLst>
                <a:path extrusionOk="0" h="391611" w="1235489">
                  <a:moveTo>
                    <a:pt x="681" y="382945"/>
                  </a:moveTo>
                  <a:cubicBezTo>
                    <a:pt x="-891" y="378622"/>
                    <a:pt x="521" y="374220"/>
                    <a:pt x="2253" y="370286"/>
                  </a:cubicBezTo>
                  <a:cubicBezTo>
                    <a:pt x="19331" y="335970"/>
                    <a:pt x="41690" y="299565"/>
                    <a:pt x="64335" y="270376"/>
                  </a:cubicBezTo>
                  <a:cubicBezTo>
                    <a:pt x="133475" y="183308"/>
                    <a:pt x="223534" y="112563"/>
                    <a:pt x="324624" y="66240"/>
                  </a:cubicBezTo>
                  <a:cubicBezTo>
                    <a:pt x="615017" y="-72405"/>
                    <a:pt x="989114" y="12636"/>
                    <a:pt x="1189293" y="264872"/>
                  </a:cubicBezTo>
                  <a:cubicBezTo>
                    <a:pt x="1204719" y="286506"/>
                    <a:pt x="1226553" y="306588"/>
                    <a:pt x="1235480" y="331534"/>
                  </a:cubicBezTo>
                  <a:cubicBezTo>
                    <a:pt x="1235875" y="343090"/>
                    <a:pt x="1224226" y="350479"/>
                    <a:pt x="1213761" y="345762"/>
                  </a:cubicBezTo>
                  <a:cubicBezTo>
                    <a:pt x="1168998" y="287820"/>
                    <a:pt x="1120570" y="225400"/>
                    <a:pt x="1061038" y="181480"/>
                  </a:cubicBezTo>
                  <a:cubicBezTo>
                    <a:pt x="799833" y="-33505"/>
                    <a:pt x="391038" y="-10905"/>
                    <a:pt x="152679" y="226770"/>
                  </a:cubicBezTo>
                  <a:cubicBezTo>
                    <a:pt x="105395" y="273574"/>
                    <a:pt x="66312" y="321913"/>
                    <a:pt x="30425" y="376258"/>
                  </a:cubicBezTo>
                  <a:cubicBezTo>
                    <a:pt x="25589" y="388546"/>
                    <a:pt x="7900" y="400091"/>
                    <a:pt x="681" y="3829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41" name="Google Shape;4341;p34"/>
          <p:cNvGrpSpPr/>
          <p:nvPr/>
        </p:nvGrpSpPr>
        <p:grpSpPr>
          <a:xfrm>
            <a:off x="1102393" y="2040206"/>
            <a:ext cx="1119441" cy="768819"/>
            <a:chOff x="2204952" y="4100588"/>
            <a:chExt cx="2238883" cy="1537637"/>
          </a:xfrm>
        </p:grpSpPr>
        <p:sp>
          <p:nvSpPr>
            <p:cNvPr id="4342" name="Google Shape;4342;p34"/>
            <p:cNvSpPr/>
            <p:nvPr/>
          </p:nvSpPr>
          <p:spPr>
            <a:xfrm>
              <a:off x="2303973" y="4190192"/>
              <a:ext cx="2037615" cy="1363348"/>
            </a:xfrm>
            <a:custGeom>
              <a:rect b="b" l="l" r="r" t="t"/>
              <a:pathLst>
                <a:path extrusionOk="0" h="1363348" w="2037615">
                  <a:moveTo>
                    <a:pt x="2024066" y="848314"/>
                  </a:moveTo>
                  <a:cubicBezTo>
                    <a:pt x="2031585" y="1006307"/>
                    <a:pt x="2032991" y="1176212"/>
                    <a:pt x="2037616" y="1333054"/>
                  </a:cubicBezTo>
                  <a:cubicBezTo>
                    <a:pt x="1921192" y="1344313"/>
                    <a:pt x="1700467" y="1338172"/>
                    <a:pt x="1363854" y="1338172"/>
                  </a:cubicBezTo>
                  <a:cubicBezTo>
                    <a:pt x="660102" y="1338172"/>
                    <a:pt x="143324" y="1363349"/>
                    <a:pt x="43863" y="1363349"/>
                  </a:cubicBezTo>
                  <a:cubicBezTo>
                    <a:pt x="43863" y="1201288"/>
                    <a:pt x="-16262" y="182142"/>
                    <a:pt x="4275" y="47940"/>
                  </a:cubicBezTo>
                  <a:cubicBezTo>
                    <a:pt x="348032" y="11966"/>
                    <a:pt x="1366188" y="60109"/>
                    <a:pt x="1976639" y="0"/>
                  </a:cubicBezTo>
                  <a:cubicBezTo>
                    <a:pt x="2003613" y="323021"/>
                    <a:pt x="1997604" y="563399"/>
                    <a:pt x="2024066" y="848314"/>
                  </a:cubicBezTo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43" name="Google Shape;4343;p34"/>
            <p:cNvSpPr/>
            <p:nvPr/>
          </p:nvSpPr>
          <p:spPr>
            <a:xfrm>
              <a:off x="2204952" y="4100588"/>
              <a:ext cx="2238883" cy="1537637"/>
            </a:xfrm>
            <a:custGeom>
              <a:rect b="b" l="l" r="r" t="t"/>
              <a:pathLst>
                <a:path extrusionOk="0" h="1537637" w="2238883">
                  <a:moveTo>
                    <a:pt x="44106" y="1537637"/>
                  </a:moveTo>
                  <a:cubicBezTo>
                    <a:pt x="44106" y="1223978"/>
                    <a:pt x="-24325" y="279229"/>
                    <a:pt x="9288" y="59620"/>
                  </a:cubicBezTo>
                  <a:cubicBezTo>
                    <a:pt x="474248" y="10954"/>
                    <a:pt x="1411770" y="74566"/>
                    <a:pt x="2168998" y="0"/>
                  </a:cubicBezTo>
                  <a:cubicBezTo>
                    <a:pt x="2194664" y="307244"/>
                    <a:pt x="2227071" y="1100650"/>
                    <a:pt x="2238884" y="1500967"/>
                  </a:cubicBezTo>
                  <a:cubicBezTo>
                    <a:pt x="2164253" y="1508185"/>
                    <a:pt x="2131415" y="1513001"/>
                    <a:pt x="1934121" y="1513001"/>
                  </a:cubicBezTo>
                  <a:cubicBezTo>
                    <a:pt x="410442" y="1513004"/>
                    <a:pt x="327883" y="1537637"/>
                    <a:pt x="44106" y="1537637"/>
                  </a:cubicBezTo>
                  <a:close/>
                  <a:moveTo>
                    <a:pt x="103754" y="154677"/>
                  </a:moveTo>
                  <a:cubicBezTo>
                    <a:pt x="96106" y="466301"/>
                    <a:pt x="140076" y="1159754"/>
                    <a:pt x="147220" y="1432740"/>
                  </a:cubicBezTo>
                  <a:cubicBezTo>
                    <a:pt x="1901726" y="1386149"/>
                    <a:pt x="1859745" y="1419614"/>
                    <a:pt x="2132172" y="1405628"/>
                  </a:cubicBezTo>
                  <a:cubicBezTo>
                    <a:pt x="2110691" y="565878"/>
                    <a:pt x="2118683" y="1148818"/>
                    <a:pt x="2094453" y="511763"/>
                  </a:cubicBezTo>
                  <a:cubicBezTo>
                    <a:pt x="2089690" y="386562"/>
                    <a:pt x="2084785" y="257560"/>
                    <a:pt x="2073938" y="113484"/>
                  </a:cubicBezTo>
                  <a:cubicBezTo>
                    <a:pt x="1454243" y="166717"/>
                    <a:pt x="481761" y="126492"/>
                    <a:pt x="103754" y="1546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44" name="Google Shape;4344;p34"/>
            <p:cNvSpPr/>
            <p:nvPr/>
          </p:nvSpPr>
          <p:spPr>
            <a:xfrm>
              <a:off x="2248200" y="4146596"/>
              <a:ext cx="2150358" cy="1443562"/>
            </a:xfrm>
            <a:custGeom>
              <a:rect b="b" l="l" r="r" t="t"/>
              <a:pathLst>
                <a:path extrusionOk="0" h="1443562" w="2150358">
                  <a:moveTo>
                    <a:pt x="49447" y="1443562"/>
                  </a:moveTo>
                  <a:lnTo>
                    <a:pt x="46065" y="1443562"/>
                  </a:lnTo>
                  <a:lnTo>
                    <a:pt x="46065" y="1440179"/>
                  </a:lnTo>
                  <a:cubicBezTo>
                    <a:pt x="46065" y="1085447"/>
                    <a:pt x="28935" y="793277"/>
                    <a:pt x="15173" y="558511"/>
                  </a:cubicBezTo>
                  <a:cubicBezTo>
                    <a:pt x="6695" y="413887"/>
                    <a:pt x="0" y="299652"/>
                    <a:pt x="0" y="213462"/>
                  </a:cubicBezTo>
                  <a:cubicBezTo>
                    <a:pt x="0" y="200447"/>
                    <a:pt x="2682" y="186784"/>
                    <a:pt x="5274" y="173569"/>
                  </a:cubicBezTo>
                  <a:cubicBezTo>
                    <a:pt x="7737" y="161025"/>
                    <a:pt x="10281" y="148057"/>
                    <a:pt x="10413" y="136014"/>
                  </a:cubicBezTo>
                  <a:cubicBezTo>
                    <a:pt x="10604" y="118568"/>
                    <a:pt x="8574" y="100873"/>
                    <a:pt x="6944" y="86656"/>
                  </a:cubicBezTo>
                  <a:cubicBezTo>
                    <a:pt x="5336" y="72636"/>
                    <a:pt x="4066" y="61562"/>
                    <a:pt x="5139" y="54559"/>
                  </a:cubicBezTo>
                  <a:lnTo>
                    <a:pt x="5532" y="51979"/>
                  </a:lnTo>
                  <a:lnTo>
                    <a:pt x="8128" y="51705"/>
                  </a:lnTo>
                  <a:cubicBezTo>
                    <a:pt x="15250" y="50961"/>
                    <a:pt x="33868" y="50718"/>
                    <a:pt x="89140" y="50008"/>
                  </a:cubicBezTo>
                  <a:cubicBezTo>
                    <a:pt x="137050" y="49390"/>
                    <a:pt x="209448" y="48455"/>
                    <a:pt x="323507" y="46570"/>
                  </a:cubicBezTo>
                  <a:cubicBezTo>
                    <a:pt x="356031" y="46031"/>
                    <a:pt x="392771" y="43885"/>
                    <a:pt x="431664" y="41612"/>
                  </a:cubicBezTo>
                  <a:cubicBezTo>
                    <a:pt x="491014" y="38143"/>
                    <a:pt x="558279" y="34213"/>
                    <a:pt x="635309" y="34213"/>
                  </a:cubicBezTo>
                  <a:cubicBezTo>
                    <a:pt x="733847" y="34213"/>
                    <a:pt x="826935" y="36301"/>
                    <a:pt x="925489" y="38509"/>
                  </a:cubicBezTo>
                  <a:cubicBezTo>
                    <a:pt x="1230550" y="45343"/>
                    <a:pt x="1545999" y="52416"/>
                    <a:pt x="2078200" y="16"/>
                  </a:cubicBezTo>
                  <a:cubicBezTo>
                    <a:pt x="2079190" y="-76"/>
                    <a:pt x="2080156" y="228"/>
                    <a:pt x="2080919" y="896"/>
                  </a:cubicBezTo>
                  <a:cubicBezTo>
                    <a:pt x="2082702" y="2446"/>
                    <a:pt x="2084240" y="3783"/>
                    <a:pt x="2087656" y="69530"/>
                  </a:cubicBezTo>
                  <a:cubicBezTo>
                    <a:pt x="2089748" y="109742"/>
                    <a:pt x="2092076" y="165134"/>
                    <a:pt x="2094773" y="229272"/>
                  </a:cubicBezTo>
                  <a:cubicBezTo>
                    <a:pt x="2097651" y="297733"/>
                    <a:pt x="2100914" y="375329"/>
                    <a:pt x="2104663" y="452718"/>
                  </a:cubicBezTo>
                  <a:cubicBezTo>
                    <a:pt x="2111410" y="592031"/>
                    <a:pt x="2123213" y="730274"/>
                    <a:pt x="2131024" y="821751"/>
                  </a:cubicBezTo>
                  <a:cubicBezTo>
                    <a:pt x="2133816" y="854460"/>
                    <a:pt x="2136021" y="880292"/>
                    <a:pt x="2137184" y="896849"/>
                  </a:cubicBezTo>
                  <a:cubicBezTo>
                    <a:pt x="2140628" y="945921"/>
                    <a:pt x="2139260" y="997251"/>
                    <a:pt x="2137937" y="1046892"/>
                  </a:cubicBezTo>
                  <a:cubicBezTo>
                    <a:pt x="2137024" y="1081150"/>
                    <a:pt x="2136080" y="1116574"/>
                    <a:pt x="2136686" y="1151386"/>
                  </a:cubicBezTo>
                  <a:cubicBezTo>
                    <a:pt x="2137494" y="1197688"/>
                    <a:pt x="2140708" y="1245373"/>
                    <a:pt x="2143814" y="1291484"/>
                  </a:cubicBezTo>
                  <a:cubicBezTo>
                    <a:pt x="2146434" y="1330374"/>
                    <a:pt x="2149147" y="1370583"/>
                    <a:pt x="2150266" y="1408538"/>
                  </a:cubicBezTo>
                  <a:lnTo>
                    <a:pt x="2150358" y="1411699"/>
                  </a:lnTo>
                  <a:lnTo>
                    <a:pt x="2147209" y="1412004"/>
                  </a:lnTo>
                  <a:cubicBezTo>
                    <a:pt x="2099106" y="1416660"/>
                    <a:pt x="2032895" y="1415125"/>
                    <a:pt x="1949069" y="1413185"/>
                  </a:cubicBezTo>
                  <a:cubicBezTo>
                    <a:pt x="1901891" y="1412093"/>
                    <a:pt x="1848418" y="1410854"/>
                    <a:pt x="1790004" y="1410561"/>
                  </a:cubicBezTo>
                  <a:cubicBezTo>
                    <a:pt x="1742131" y="1410306"/>
                    <a:pt x="1689848" y="1412314"/>
                    <a:pt x="1634481" y="1414424"/>
                  </a:cubicBezTo>
                  <a:cubicBezTo>
                    <a:pt x="1572099" y="1416801"/>
                    <a:pt x="1507592" y="1419258"/>
                    <a:pt x="1436858" y="1419258"/>
                  </a:cubicBezTo>
                  <a:cubicBezTo>
                    <a:pt x="1333390" y="1419258"/>
                    <a:pt x="1234403" y="1418154"/>
                    <a:pt x="1138673" y="1417084"/>
                  </a:cubicBezTo>
                  <a:cubicBezTo>
                    <a:pt x="997745" y="1415513"/>
                    <a:pt x="864638" y="1414027"/>
                    <a:pt x="745044" y="1416543"/>
                  </a:cubicBezTo>
                  <a:cubicBezTo>
                    <a:pt x="506876" y="1421549"/>
                    <a:pt x="317199" y="1431190"/>
                    <a:pt x="191688" y="1437571"/>
                  </a:cubicBezTo>
                  <a:cubicBezTo>
                    <a:pt x="123254" y="1441050"/>
                    <a:pt x="73807" y="1443562"/>
                    <a:pt x="49447" y="1443562"/>
                  </a:cubicBezTo>
                  <a:close/>
                  <a:moveTo>
                    <a:pt x="11566" y="58219"/>
                  </a:moveTo>
                  <a:cubicBezTo>
                    <a:pt x="11225" y="64640"/>
                    <a:pt x="12369" y="74595"/>
                    <a:pt x="13663" y="85890"/>
                  </a:cubicBezTo>
                  <a:cubicBezTo>
                    <a:pt x="15315" y="100295"/>
                    <a:pt x="17372" y="118220"/>
                    <a:pt x="17178" y="136091"/>
                  </a:cubicBezTo>
                  <a:cubicBezTo>
                    <a:pt x="17040" y="148755"/>
                    <a:pt x="14435" y="162034"/>
                    <a:pt x="11914" y="174876"/>
                  </a:cubicBezTo>
                  <a:cubicBezTo>
                    <a:pt x="9383" y="187774"/>
                    <a:pt x="6766" y="201108"/>
                    <a:pt x="6766" y="213465"/>
                  </a:cubicBezTo>
                  <a:cubicBezTo>
                    <a:pt x="6766" y="299459"/>
                    <a:pt x="13457" y="413604"/>
                    <a:pt x="21930" y="558117"/>
                  </a:cubicBezTo>
                  <a:cubicBezTo>
                    <a:pt x="35655" y="792225"/>
                    <a:pt x="52723" y="1083377"/>
                    <a:pt x="52830" y="1436784"/>
                  </a:cubicBezTo>
                  <a:cubicBezTo>
                    <a:pt x="78072" y="1436572"/>
                    <a:pt x="126056" y="1434133"/>
                    <a:pt x="191353" y="1430815"/>
                  </a:cubicBezTo>
                  <a:cubicBezTo>
                    <a:pt x="316904" y="1424434"/>
                    <a:pt x="506642" y="1414790"/>
                    <a:pt x="744912" y="1409777"/>
                  </a:cubicBezTo>
                  <a:cubicBezTo>
                    <a:pt x="864610" y="1407262"/>
                    <a:pt x="997776" y="1408747"/>
                    <a:pt x="1138756" y="1410322"/>
                  </a:cubicBezTo>
                  <a:cubicBezTo>
                    <a:pt x="1234468" y="1411389"/>
                    <a:pt x="1333439" y="1412493"/>
                    <a:pt x="1436867" y="1412493"/>
                  </a:cubicBezTo>
                  <a:cubicBezTo>
                    <a:pt x="1507469" y="1412493"/>
                    <a:pt x="1571911" y="1410039"/>
                    <a:pt x="1634232" y="1407664"/>
                  </a:cubicBezTo>
                  <a:cubicBezTo>
                    <a:pt x="1689673" y="1405552"/>
                    <a:pt x="1742045" y="1403553"/>
                    <a:pt x="1790047" y="1403799"/>
                  </a:cubicBezTo>
                  <a:cubicBezTo>
                    <a:pt x="1848526" y="1404091"/>
                    <a:pt x="1902030" y="1405330"/>
                    <a:pt x="1949235" y="1406422"/>
                  </a:cubicBezTo>
                  <a:cubicBezTo>
                    <a:pt x="2031007" y="1408313"/>
                    <a:pt x="2095975" y="1409817"/>
                    <a:pt x="2143417" y="1405564"/>
                  </a:cubicBezTo>
                  <a:cubicBezTo>
                    <a:pt x="2142255" y="1368768"/>
                    <a:pt x="2139736" y="1331416"/>
                    <a:pt x="2137076" y="1291939"/>
                  </a:cubicBezTo>
                  <a:cubicBezTo>
                    <a:pt x="2133961" y="1245742"/>
                    <a:pt x="2130741" y="1197974"/>
                    <a:pt x="2129932" y="1151503"/>
                  </a:cubicBezTo>
                  <a:cubicBezTo>
                    <a:pt x="2129323" y="1116547"/>
                    <a:pt x="2130268" y="1081043"/>
                    <a:pt x="2131184" y="1046710"/>
                  </a:cubicBezTo>
                  <a:cubicBezTo>
                    <a:pt x="2132503" y="997232"/>
                    <a:pt x="2133866" y="946069"/>
                    <a:pt x="2130446" y="897320"/>
                  </a:cubicBezTo>
                  <a:cubicBezTo>
                    <a:pt x="2129287" y="880815"/>
                    <a:pt x="2127085" y="855004"/>
                    <a:pt x="2124292" y="822323"/>
                  </a:cubicBezTo>
                  <a:cubicBezTo>
                    <a:pt x="2116478" y="730797"/>
                    <a:pt x="2104666" y="592480"/>
                    <a:pt x="2097916" y="453044"/>
                  </a:cubicBezTo>
                  <a:cubicBezTo>
                    <a:pt x="2094167" y="375633"/>
                    <a:pt x="2090904" y="298026"/>
                    <a:pt x="2088022" y="229555"/>
                  </a:cubicBezTo>
                  <a:cubicBezTo>
                    <a:pt x="2083370" y="118922"/>
                    <a:pt x="2079323" y="22622"/>
                    <a:pt x="2076330" y="6994"/>
                  </a:cubicBezTo>
                  <a:cubicBezTo>
                    <a:pt x="1545252" y="59169"/>
                    <a:pt x="1230116" y="52105"/>
                    <a:pt x="925338" y="45275"/>
                  </a:cubicBezTo>
                  <a:cubicBezTo>
                    <a:pt x="826825" y="43067"/>
                    <a:pt x="733773" y="40982"/>
                    <a:pt x="635312" y="40982"/>
                  </a:cubicBezTo>
                  <a:cubicBezTo>
                    <a:pt x="558479" y="40982"/>
                    <a:pt x="491318" y="44906"/>
                    <a:pt x="432061" y="48372"/>
                  </a:cubicBezTo>
                  <a:cubicBezTo>
                    <a:pt x="393091" y="50647"/>
                    <a:pt x="356286" y="52800"/>
                    <a:pt x="323620" y="53341"/>
                  </a:cubicBezTo>
                  <a:cubicBezTo>
                    <a:pt x="209546" y="55227"/>
                    <a:pt x="137139" y="56158"/>
                    <a:pt x="89226" y="56780"/>
                  </a:cubicBezTo>
                  <a:cubicBezTo>
                    <a:pt x="41535" y="57392"/>
                    <a:pt x="20426" y="57665"/>
                    <a:pt x="11566" y="5821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45" name="Google Shape;4345;p34"/>
          <p:cNvGrpSpPr/>
          <p:nvPr/>
        </p:nvGrpSpPr>
        <p:grpSpPr>
          <a:xfrm>
            <a:off x="960830" y="3109804"/>
            <a:ext cx="494154" cy="454376"/>
            <a:chOff x="1864401" y="6220167"/>
            <a:chExt cx="987320" cy="907662"/>
          </a:xfrm>
        </p:grpSpPr>
        <p:sp>
          <p:nvSpPr>
            <p:cNvPr id="4346" name="Google Shape;4346;p34"/>
            <p:cNvSpPr/>
            <p:nvPr/>
          </p:nvSpPr>
          <p:spPr>
            <a:xfrm>
              <a:off x="2280177" y="6588021"/>
              <a:ext cx="299369" cy="539808"/>
            </a:xfrm>
            <a:custGeom>
              <a:rect b="b" l="l" r="r" t="t"/>
              <a:pathLst>
                <a:path extrusionOk="0" h="539808" w="299369">
                  <a:moveTo>
                    <a:pt x="298740" y="528545"/>
                  </a:moveTo>
                  <a:cubicBezTo>
                    <a:pt x="307090" y="584748"/>
                    <a:pt x="232335" y="423480"/>
                    <a:pt x="79256" y="203468"/>
                  </a:cubicBezTo>
                  <a:cubicBezTo>
                    <a:pt x="1532" y="91840"/>
                    <a:pt x="-7286" y="93772"/>
                    <a:pt x="4022" y="85688"/>
                  </a:cubicBezTo>
                  <a:cubicBezTo>
                    <a:pt x="59278" y="46025"/>
                    <a:pt x="119487" y="20077"/>
                    <a:pt x="184208" y="301"/>
                  </a:cubicBezTo>
                  <a:cubicBezTo>
                    <a:pt x="188115" y="-912"/>
                    <a:pt x="192683" y="1678"/>
                    <a:pt x="193673" y="5645"/>
                  </a:cubicBezTo>
                  <a:cubicBezTo>
                    <a:pt x="195672" y="14059"/>
                    <a:pt x="247339" y="166537"/>
                    <a:pt x="298740" y="52854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47" name="Google Shape;4347;p34"/>
            <p:cNvSpPr/>
            <p:nvPr/>
          </p:nvSpPr>
          <p:spPr>
            <a:xfrm>
              <a:off x="2280179" y="6587829"/>
              <a:ext cx="206112" cy="203659"/>
            </a:xfrm>
            <a:custGeom>
              <a:rect b="b" l="l" r="r" t="t"/>
              <a:pathLst>
                <a:path extrusionOk="0" h="203659" w="206112">
                  <a:moveTo>
                    <a:pt x="206113" y="48860"/>
                  </a:moveTo>
                  <a:cubicBezTo>
                    <a:pt x="198213" y="59416"/>
                    <a:pt x="161432" y="124460"/>
                    <a:pt x="79256" y="203659"/>
                  </a:cubicBezTo>
                  <a:cubicBezTo>
                    <a:pt x="1532" y="92032"/>
                    <a:pt x="-7286" y="93963"/>
                    <a:pt x="4022" y="85879"/>
                  </a:cubicBezTo>
                  <a:cubicBezTo>
                    <a:pt x="59278" y="46216"/>
                    <a:pt x="119487" y="20268"/>
                    <a:pt x="184208" y="492"/>
                  </a:cubicBezTo>
                  <a:cubicBezTo>
                    <a:pt x="192700" y="-2142"/>
                    <a:pt x="194446" y="4669"/>
                    <a:pt x="206113" y="488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48" name="Google Shape;4348;p34"/>
            <p:cNvSpPr/>
            <p:nvPr/>
          </p:nvSpPr>
          <p:spPr>
            <a:xfrm>
              <a:off x="1864401" y="6220167"/>
              <a:ext cx="987320" cy="563115"/>
            </a:xfrm>
            <a:custGeom>
              <a:rect b="b" l="l" r="r" t="t"/>
              <a:pathLst>
                <a:path extrusionOk="0" h="563115" w="987320">
                  <a:moveTo>
                    <a:pt x="987317" y="134163"/>
                  </a:moveTo>
                  <a:cubicBezTo>
                    <a:pt x="986533" y="176106"/>
                    <a:pt x="832310" y="325175"/>
                    <a:pt x="633806" y="427122"/>
                  </a:cubicBezTo>
                  <a:cubicBezTo>
                    <a:pt x="444555" y="524307"/>
                    <a:pt x="105645" y="604957"/>
                    <a:pt x="10641" y="539240"/>
                  </a:cubicBezTo>
                  <a:cubicBezTo>
                    <a:pt x="-22374" y="516403"/>
                    <a:pt x="12957" y="325758"/>
                    <a:pt x="238129" y="144652"/>
                  </a:cubicBezTo>
                  <a:cubicBezTo>
                    <a:pt x="582083" y="-131991"/>
                    <a:pt x="988704" y="59896"/>
                    <a:pt x="987317" y="1341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49" name="Google Shape;4349;p34"/>
            <p:cNvSpPr/>
            <p:nvPr/>
          </p:nvSpPr>
          <p:spPr>
            <a:xfrm>
              <a:off x="1970474" y="6351041"/>
              <a:ext cx="785977" cy="349271"/>
            </a:xfrm>
            <a:custGeom>
              <a:rect b="b" l="l" r="r" t="t"/>
              <a:pathLst>
                <a:path extrusionOk="0" h="349271" w="785977">
                  <a:moveTo>
                    <a:pt x="783011" y="241"/>
                  </a:moveTo>
                  <a:cubicBezTo>
                    <a:pt x="699077" y="23546"/>
                    <a:pt x="599404" y="225392"/>
                    <a:pt x="7713" y="340423"/>
                  </a:cubicBezTo>
                  <a:cubicBezTo>
                    <a:pt x="-40087" y="349714"/>
                    <a:pt x="138148" y="377538"/>
                    <a:pt x="435015" y="243872"/>
                  </a:cubicBezTo>
                  <a:cubicBezTo>
                    <a:pt x="675565" y="135560"/>
                    <a:pt x="807837" y="-6643"/>
                    <a:pt x="783011" y="241"/>
                  </a:cubicBezTo>
                  <a:close/>
                </a:path>
              </a:pathLst>
            </a:custGeom>
            <a:solidFill>
              <a:srgbClr val="FF9C6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350" name="Google Shape;4350;p34"/>
          <p:cNvSpPr/>
          <p:nvPr/>
        </p:nvSpPr>
        <p:spPr>
          <a:xfrm>
            <a:off x="1680879" y="2978842"/>
            <a:ext cx="398921" cy="623648"/>
          </a:xfrm>
          <a:custGeom>
            <a:rect b="b" l="l" r="r" t="t"/>
            <a:pathLst>
              <a:path extrusionOk="0" h="1247297" w="797842">
                <a:moveTo>
                  <a:pt x="792412" y="1215755"/>
                </a:moveTo>
                <a:cubicBezTo>
                  <a:pt x="798891" y="1215755"/>
                  <a:pt x="797835" y="1216387"/>
                  <a:pt x="797694" y="1213283"/>
                </a:cubicBezTo>
                <a:cubicBezTo>
                  <a:pt x="793100" y="1213288"/>
                  <a:pt x="791447" y="1213283"/>
                  <a:pt x="786369" y="1213291"/>
                </a:cubicBezTo>
                <a:cubicBezTo>
                  <a:pt x="786611" y="1156354"/>
                  <a:pt x="781586" y="1165002"/>
                  <a:pt x="795474" y="1165034"/>
                </a:cubicBezTo>
                <a:cubicBezTo>
                  <a:pt x="795336" y="1162041"/>
                  <a:pt x="796088" y="1162562"/>
                  <a:pt x="792412" y="1162562"/>
                </a:cubicBezTo>
                <a:cubicBezTo>
                  <a:pt x="783952" y="1162562"/>
                  <a:pt x="785664" y="1170116"/>
                  <a:pt x="784912" y="1122066"/>
                </a:cubicBezTo>
                <a:cubicBezTo>
                  <a:pt x="784771" y="1112947"/>
                  <a:pt x="782854" y="1114486"/>
                  <a:pt x="792412" y="1114486"/>
                </a:cubicBezTo>
                <a:cubicBezTo>
                  <a:pt x="793725" y="1114486"/>
                  <a:pt x="793473" y="1114983"/>
                  <a:pt x="793369" y="1112019"/>
                </a:cubicBezTo>
                <a:cubicBezTo>
                  <a:pt x="781950" y="1112019"/>
                  <a:pt x="785026" y="1116859"/>
                  <a:pt x="784537" y="1085760"/>
                </a:cubicBezTo>
                <a:cubicBezTo>
                  <a:pt x="784107" y="1059292"/>
                  <a:pt x="781639" y="1063619"/>
                  <a:pt x="791790" y="1063621"/>
                </a:cubicBezTo>
                <a:cubicBezTo>
                  <a:pt x="791689" y="1060323"/>
                  <a:pt x="793079" y="1061171"/>
                  <a:pt x="784136" y="1061142"/>
                </a:cubicBezTo>
                <a:cubicBezTo>
                  <a:pt x="783615" y="1029211"/>
                  <a:pt x="783987" y="1050774"/>
                  <a:pt x="783506" y="1012900"/>
                </a:cubicBezTo>
                <a:cubicBezTo>
                  <a:pt x="791526" y="1012882"/>
                  <a:pt x="790322" y="1013714"/>
                  <a:pt x="790229" y="1010423"/>
                </a:cubicBezTo>
                <a:cubicBezTo>
                  <a:pt x="782192" y="1010426"/>
                  <a:pt x="782764" y="1018559"/>
                  <a:pt x="782538" y="961977"/>
                </a:cubicBezTo>
                <a:cubicBezTo>
                  <a:pt x="790168" y="962062"/>
                  <a:pt x="788913" y="962636"/>
                  <a:pt x="788831" y="959551"/>
                </a:cubicBezTo>
                <a:cubicBezTo>
                  <a:pt x="781581" y="959527"/>
                  <a:pt x="782530" y="959726"/>
                  <a:pt x="782527" y="958775"/>
                </a:cubicBezTo>
                <a:cubicBezTo>
                  <a:pt x="782493" y="947389"/>
                  <a:pt x="782442" y="946001"/>
                  <a:pt x="781895" y="911262"/>
                </a:cubicBezTo>
                <a:cubicBezTo>
                  <a:pt x="788650" y="911333"/>
                  <a:pt x="787539" y="911913"/>
                  <a:pt x="787454" y="908833"/>
                </a:cubicBezTo>
                <a:cubicBezTo>
                  <a:pt x="779611" y="908801"/>
                  <a:pt x="781950" y="914956"/>
                  <a:pt x="781214" y="868073"/>
                </a:cubicBezTo>
                <a:cubicBezTo>
                  <a:pt x="781071" y="858962"/>
                  <a:pt x="779805" y="860541"/>
                  <a:pt x="786103" y="860610"/>
                </a:cubicBezTo>
                <a:cubicBezTo>
                  <a:pt x="786013" y="857458"/>
                  <a:pt x="787026" y="858199"/>
                  <a:pt x="781063" y="858050"/>
                </a:cubicBezTo>
                <a:cubicBezTo>
                  <a:pt x="780440" y="815816"/>
                  <a:pt x="780627" y="826343"/>
                  <a:pt x="779997" y="809514"/>
                </a:cubicBezTo>
                <a:cubicBezTo>
                  <a:pt x="785476" y="809482"/>
                  <a:pt x="784577" y="810144"/>
                  <a:pt x="784476" y="807026"/>
                </a:cubicBezTo>
                <a:cubicBezTo>
                  <a:pt x="778832" y="807045"/>
                  <a:pt x="779861" y="809360"/>
                  <a:pt x="779643" y="795513"/>
                </a:cubicBezTo>
                <a:cubicBezTo>
                  <a:pt x="778957" y="751572"/>
                  <a:pt x="777739" y="758748"/>
                  <a:pt x="782820" y="758676"/>
                </a:cubicBezTo>
                <a:cubicBezTo>
                  <a:pt x="782706" y="755583"/>
                  <a:pt x="783442" y="756181"/>
                  <a:pt x="779138" y="756263"/>
                </a:cubicBezTo>
                <a:cubicBezTo>
                  <a:pt x="778260" y="701989"/>
                  <a:pt x="777022" y="708157"/>
                  <a:pt x="781094" y="708147"/>
                </a:cubicBezTo>
                <a:cubicBezTo>
                  <a:pt x="781015" y="705040"/>
                  <a:pt x="781642" y="705672"/>
                  <a:pt x="778260" y="705680"/>
                </a:cubicBezTo>
                <a:cubicBezTo>
                  <a:pt x="777381" y="651156"/>
                  <a:pt x="776530" y="657330"/>
                  <a:pt x="780265" y="657298"/>
                </a:cubicBezTo>
                <a:cubicBezTo>
                  <a:pt x="780238" y="654332"/>
                  <a:pt x="780932" y="654818"/>
                  <a:pt x="777529" y="654853"/>
                </a:cubicBezTo>
                <a:cubicBezTo>
                  <a:pt x="777165" y="630332"/>
                  <a:pt x="777583" y="627813"/>
                  <a:pt x="777101" y="606564"/>
                </a:cubicBezTo>
                <a:cubicBezTo>
                  <a:pt x="780781" y="606564"/>
                  <a:pt x="780159" y="607202"/>
                  <a:pt x="780175" y="604095"/>
                </a:cubicBezTo>
                <a:cubicBezTo>
                  <a:pt x="776065" y="604097"/>
                  <a:pt x="776937" y="611114"/>
                  <a:pt x="776025" y="559713"/>
                </a:cubicBezTo>
                <a:cubicBezTo>
                  <a:pt x="775940" y="554976"/>
                  <a:pt x="775793" y="555598"/>
                  <a:pt x="776431" y="555604"/>
                </a:cubicBezTo>
                <a:cubicBezTo>
                  <a:pt x="781440" y="555652"/>
                  <a:pt x="780589" y="556279"/>
                  <a:pt x="780629" y="553172"/>
                </a:cubicBezTo>
                <a:cubicBezTo>
                  <a:pt x="774781" y="553129"/>
                  <a:pt x="775472" y="557759"/>
                  <a:pt x="775618" y="523413"/>
                </a:cubicBezTo>
                <a:cubicBezTo>
                  <a:pt x="775687" y="501265"/>
                  <a:pt x="773762" y="504909"/>
                  <a:pt x="781363" y="504753"/>
                </a:cubicBezTo>
                <a:cubicBezTo>
                  <a:pt x="781413" y="501659"/>
                  <a:pt x="782400" y="502236"/>
                  <a:pt x="776413" y="502408"/>
                </a:cubicBezTo>
                <a:cubicBezTo>
                  <a:pt x="774991" y="502448"/>
                  <a:pt x="775570" y="508117"/>
                  <a:pt x="774419" y="454063"/>
                </a:cubicBezTo>
                <a:cubicBezTo>
                  <a:pt x="776644" y="454024"/>
                  <a:pt x="779239" y="453973"/>
                  <a:pt x="782168" y="453939"/>
                </a:cubicBezTo>
                <a:cubicBezTo>
                  <a:pt x="782214" y="450847"/>
                  <a:pt x="783359" y="451430"/>
                  <a:pt x="776423" y="451560"/>
                </a:cubicBezTo>
                <a:cubicBezTo>
                  <a:pt x="773994" y="451602"/>
                  <a:pt x="774371" y="451826"/>
                  <a:pt x="774352" y="450890"/>
                </a:cubicBezTo>
                <a:cubicBezTo>
                  <a:pt x="773177" y="397285"/>
                  <a:pt x="772792" y="403340"/>
                  <a:pt x="776434" y="403377"/>
                </a:cubicBezTo>
                <a:cubicBezTo>
                  <a:pt x="784059" y="403470"/>
                  <a:pt x="782769" y="404060"/>
                  <a:pt x="782793" y="400969"/>
                </a:cubicBezTo>
                <a:cubicBezTo>
                  <a:pt x="779172" y="400942"/>
                  <a:pt x="775815" y="400900"/>
                  <a:pt x="773581" y="400876"/>
                </a:cubicBezTo>
                <a:cubicBezTo>
                  <a:pt x="773491" y="394899"/>
                  <a:pt x="772938" y="352707"/>
                  <a:pt x="772936" y="352521"/>
                </a:cubicBezTo>
                <a:cubicBezTo>
                  <a:pt x="777458" y="352505"/>
                  <a:pt x="779709" y="352491"/>
                  <a:pt x="782913" y="352483"/>
                </a:cubicBezTo>
                <a:cubicBezTo>
                  <a:pt x="782902" y="349374"/>
                  <a:pt x="784226" y="350004"/>
                  <a:pt x="776437" y="350035"/>
                </a:cubicBezTo>
                <a:cubicBezTo>
                  <a:pt x="771258" y="350057"/>
                  <a:pt x="773406" y="356858"/>
                  <a:pt x="772340" y="305839"/>
                </a:cubicBezTo>
                <a:cubicBezTo>
                  <a:pt x="772236" y="300843"/>
                  <a:pt x="771176" y="301643"/>
                  <a:pt x="776423" y="301741"/>
                </a:cubicBezTo>
                <a:cubicBezTo>
                  <a:pt x="783540" y="301874"/>
                  <a:pt x="782363" y="302461"/>
                  <a:pt x="782301" y="299368"/>
                </a:cubicBezTo>
                <a:cubicBezTo>
                  <a:pt x="778332" y="299320"/>
                  <a:pt x="776011" y="299256"/>
                  <a:pt x="772207" y="299200"/>
                </a:cubicBezTo>
                <a:cubicBezTo>
                  <a:pt x="771340" y="253718"/>
                  <a:pt x="771330" y="251884"/>
                  <a:pt x="771314" y="250786"/>
                </a:cubicBezTo>
                <a:cubicBezTo>
                  <a:pt x="774781" y="250842"/>
                  <a:pt x="777511" y="250919"/>
                  <a:pt x="780946" y="250975"/>
                </a:cubicBezTo>
                <a:cubicBezTo>
                  <a:pt x="780831" y="247852"/>
                  <a:pt x="781831" y="248530"/>
                  <a:pt x="776463" y="248413"/>
                </a:cubicBezTo>
                <a:cubicBezTo>
                  <a:pt x="769296" y="248259"/>
                  <a:pt x="771508" y="255841"/>
                  <a:pt x="770599" y="200015"/>
                </a:cubicBezTo>
                <a:cubicBezTo>
                  <a:pt x="774395" y="200087"/>
                  <a:pt x="776727" y="200172"/>
                  <a:pt x="779975" y="200249"/>
                </a:cubicBezTo>
                <a:cubicBezTo>
                  <a:pt x="779957" y="197134"/>
                  <a:pt x="780661" y="197801"/>
                  <a:pt x="776471" y="197687"/>
                </a:cubicBezTo>
                <a:cubicBezTo>
                  <a:pt x="768142" y="197447"/>
                  <a:pt x="770673" y="204924"/>
                  <a:pt x="769543" y="149211"/>
                </a:cubicBezTo>
                <a:cubicBezTo>
                  <a:pt x="773789" y="149283"/>
                  <a:pt x="775958" y="149379"/>
                  <a:pt x="780140" y="149480"/>
                </a:cubicBezTo>
                <a:cubicBezTo>
                  <a:pt x="780177" y="146362"/>
                  <a:pt x="780879" y="147040"/>
                  <a:pt x="776471" y="146907"/>
                </a:cubicBezTo>
                <a:cubicBezTo>
                  <a:pt x="768102" y="146668"/>
                  <a:pt x="769506" y="147829"/>
                  <a:pt x="769426" y="142697"/>
                </a:cubicBezTo>
                <a:cubicBezTo>
                  <a:pt x="768605" y="89845"/>
                  <a:pt x="767140" y="98493"/>
                  <a:pt x="776447" y="98469"/>
                </a:cubicBezTo>
                <a:cubicBezTo>
                  <a:pt x="781791" y="98453"/>
                  <a:pt x="780892" y="99099"/>
                  <a:pt x="780940" y="95989"/>
                </a:cubicBezTo>
                <a:cubicBezTo>
                  <a:pt x="776668" y="95997"/>
                  <a:pt x="774089" y="96011"/>
                  <a:pt x="768895" y="96016"/>
                </a:cubicBezTo>
                <a:cubicBezTo>
                  <a:pt x="768512" y="76848"/>
                  <a:pt x="768294" y="75902"/>
                  <a:pt x="768211" y="47759"/>
                </a:cubicBezTo>
                <a:cubicBezTo>
                  <a:pt x="773938" y="47791"/>
                  <a:pt x="776089" y="47847"/>
                  <a:pt x="781467" y="47894"/>
                </a:cubicBezTo>
                <a:cubicBezTo>
                  <a:pt x="781483" y="44774"/>
                  <a:pt x="782485" y="45444"/>
                  <a:pt x="776461" y="45367"/>
                </a:cubicBezTo>
                <a:cubicBezTo>
                  <a:pt x="765561" y="45237"/>
                  <a:pt x="768374" y="52320"/>
                  <a:pt x="767616" y="6811"/>
                </a:cubicBezTo>
                <a:cubicBezTo>
                  <a:pt x="764168" y="6571"/>
                  <a:pt x="765771" y="1793"/>
                  <a:pt x="766023" y="45277"/>
                </a:cubicBezTo>
                <a:cubicBezTo>
                  <a:pt x="761666" y="45261"/>
                  <a:pt x="729921" y="45130"/>
                  <a:pt x="723615" y="45152"/>
                </a:cubicBezTo>
                <a:cubicBezTo>
                  <a:pt x="722594" y="-424"/>
                  <a:pt x="724843" y="4153"/>
                  <a:pt x="721084" y="3959"/>
                </a:cubicBezTo>
                <a:cubicBezTo>
                  <a:pt x="721565" y="52753"/>
                  <a:pt x="724123" y="45093"/>
                  <a:pt x="712598" y="45255"/>
                </a:cubicBezTo>
                <a:cubicBezTo>
                  <a:pt x="700677" y="45423"/>
                  <a:pt x="700438" y="45338"/>
                  <a:pt x="680720" y="45388"/>
                </a:cubicBezTo>
                <a:cubicBezTo>
                  <a:pt x="679151" y="45391"/>
                  <a:pt x="679537" y="47126"/>
                  <a:pt x="679329" y="33880"/>
                </a:cubicBezTo>
                <a:cubicBezTo>
                  <a:pt x="678784" y="-2202"/>
                  <a:pt x="679763" y="2045"/>
                  <a:pt x="676668" y="1934"/>
                </a:cubicBezTo>
                <a:cubicBezTo>
                  <a:pt x="677059" y="27826"/>
                  <a:pt x="677184" y="36710"/>
                  <a:pt x="677349" y="45396"/>
                </a:cubicBezTo>
                <a:cubicBezTo>
                  <a:pt x="667430" y="45415"/>
                  <a:pt x="665024" y="45407"/>
                  <a:pt x="635196" y="45385"/>
                </a:cubicBezTo>
                <a:cubicBezTo>
                  <a:pt x="634111" y="-4256"/>
                  <a:pt x="635802" y="793"/>
                  <a:pt x="632340" y="722"/>
                </a:cubicBezTo>
                <a:cubicBezTo>
                  <a:pt x="633077" y="48997"/>
                  <a:pt x="633058" y="45383"/>
                  <a:pt x="632869" y="45383"/>
                </a:cubicBezTo>
                <a:cubicBezTo>
                  <a:pt x="616775" y="45383"/>
                  <a:pt x="616950" y="45144"/>
                  <a:pt x="600973" y="45144"/>
                </a:cubicBezTo>
                <a:cubicBezTo>
                  <a:pt x="587632" y="45144"/>
                  <a:pt x="591157" y="53819"/>
                  <a:pt x="590344" y="198"/>
                </a:cubicBezTo>
                <a:cubicBezTo>
                  <a:pt x="587382" y="179"/>
                  <a:pt x="587949" y="-5495"/>
                  <a:pt x="588770" y="45253"/>
                </a:cubicBezTo>
                <a:cubicBezTo>
                  <a:pt x="566367" y="45710"/>
                  <a:pt x="568161" y="45526"/>
                  <a:pt x="546649" y="45359"/>
                </a:cubicBezTo>
                <a:cubicBezTo>
                  <a:pt x="545617" y="-5221"/>
                  <a:pt x="546819" y="198"/>
                  <a:pt x="543610" y="227"/>
                </a:cubicBezTo>
                <a:cubicBezTo>
                  <a:pt x="544485" y="53024"/>
                  <a:pt x="547148" y="45327"/>
                  <a:pt x="537190" y="45327"/>
                </a:cubicBezTo>
                <a:cubicBezTo>
                  <a:pt x="496049" y="45327"/>
                  <a:pt x="502387" y="48950"/>
                  <a:pt x="502151" y="33875"/>
                </a:cubicBezTo>
                <a:cubicBezTo>
                  <a:pt x="501874" y="16113"/>
                  <a:pt x="501776" y="16721"/>
                  <a:pt x="501512" y="902"/>
                </a:cubicBezTo>
                <a:cubicBezTo>
                  <a:pt x="498397" y="971"/>
                  <a:pt x="499213" y="-4671"/>
                  <a:pt x="500170" y="45447"/>
                </a:cubicBezTo>
                <a:cubicBezTo>
                  <a:pt x="489467" y="45393"/>
                  <a:pt x="477504" y="44904"/>
                  <a:pt x="458041" y="45322"/>
                </a:cubicBezTo>
                <a:cubicBezTo>
                  <a:pt x="457913" y="30643"/>
                  <a:pt x="457474" y="11882"/>
                  <a:pt x="457312" y="2064"/>
                </a:cubicBezTo>
                <a:cubicBezTo>
                  <a:pt x="453750" y="2173"/>
                  <a:pt x="455472" y="-2686"/>
                  <a:pt x="455863" y="45367"/>
                </a:cubicBezTo>
                <a:cubicBezTo>
                  <a:pt x="436874" y="45760"/>
                  <a:pt x="427383" y="45284"/>
                  <a:pt x="413465" y="45237"/>
                </a:cubicBezTo>
                <a:cubicBezTo>
                  <a:pt x="412958" y="22600"/>
                  <a:pt x="413186" y="18800"/>
                  <a:pt x="413000" y="3515"/>
                </a:cubicBezTo>
                <a:cubicBezTo>
                  <a:pt x="410052" y="3616"/>
                  <a:pt x="410863" y="1418"/>
                  <a:pt x="410908" y="15765"/>
                </a:cubicBezTo>
                <a:cubicBezTo>
                  <a:pt x="410940" y="25981"/>
                  <a:pt x="411089" y="36251"/>
                  <a:pt x="411288" y="45234"/>
                </a:cubicBezTo>
                <a:cubicBezTo>
                  <a:pt x="409347" y="45231"/>
                  <a:pt x="379046" y="45215"/>
                  <a:pt x="377743" y="45213"/>
                </a:cubicBezTo>
                <a:cubicBezTo>
                  <a:pt x="366317" y="45213"/>
                  <a:pt x="369316" y="52203"/>
                  <a:pt x="368893" y="5118"/>
                </a:cubicBezTo>
                <a:cubicBezTo>
                  <a:pt x="365953" y="5229"/>
                  <a:pt x="366769" y="3300"/>
                  <a:pt x="366742" y="15757"/>
                </a:cubicBezTo>
                <a:cubicBezTo>
                  <a:pt x="366721" y="25726"/>
                  <a:pt x="366851" y="35541"/>
                  <a:pt x="367082" y="45247"/>
                </a:cubicBezTo>
                <a:cubicBezTo>
                  <a:pt x="326006" y="45561"/>
                  <a:pt x="366149" y="45229"/>
                  <a:pt x="325073" y="45494"/>
                </a:cubicBezTo>
                <a:cubicBezTo>
                  <a:pt x="324985" y="37096"/>
                  <a:pt x="324839" y="29077"/>
                  <a:pt x="324477" y="6874"/>
                </a:cubicBezTo>
                <a:cubicBezTo>
                  <a:pt x="321431" y="6999"/>
                  <a:pt x="322236" y="2954"/>
                  <a:pt x="322741" y="33915"/>
                </a:cubicBezTo>
                <a:cubicBezTo>
                  <a:pt x="322975" y="48761"/>
                  <a:pt x="331286" y="45564"/>
                  <a:pt x="282077" y="45564"/>
                </a:cubicBezTo>
                <a:cubicBezTo>
                  <a:pt x="280282" y="45564"/>
                  <a:pt x="281218" y="49965"/>
                  <a:pt x="280075" y="8756"/>
                </a:cubicBezTo>
                <a:cubicBezTo>
                  <a:pt x="276486" y="8910"/>
                  <a:pt x="278429" y="3491"/>
                  <a:pt x="278716" y="45556"/>
                </a:cubicBezTo>
                <a:cubicBezTo>
                  <a:pt x="265161" y="45486"/>
                  <a:pt x="256305" y="44702"/>
                  <a:pt x="236324" y="45242"/>
                </a:cubicBezTo>
                <a:cubicBezTo>
                  <a:pt x="236156" y="37402"/>
                  <a:pt x="236151" y="34563"/>
                  <a:pt x="235710" y="10741"/>
                </a:cubicBezTo>
                <a:cubicBezTo>
                  <a:pt x="232846" y="10874"/>
                  <a:pt x="233304" y="5460"/>
                  <a:pt x="234144" y="45303"/>
                </a:cubicBezTo>
                <a:cubicBezTo>
                  <a:pt x="223760" y="45603"/>
                  <a:pt x="212913" y="45564"/>
                  <a:pt x="202383" y="45433"/>
                </a:cubicBezTo>
                <a:cubicBezTo>
                  <a:pt x="188997" y="45282"/>
                  <a:pt x="191834" y="51623"/>
                  <a:pt x="191666" y="12801"/>
                </a:cubicBezTo>
                <a:cubicBezTo>
                  <a:pt x="189053" y="12926"/>
                  <a:pt x="189053" y="7852"/>
                  <a:pt x="189877" y="45343"/>
                </a:cubicBezTo>
                <a:cubicBezTo>
                  <a:pt x="187551" y="45338"/>
                  <a:pt x="188901" y="45340"/>
                  <a:pt x="154551" y="45332"/>
                </a:cubicBezTo>
                <a:cubicBezTo>
                  <a:pt x="145373" y="45332"/>
                  <a:pt x="147657" y="50741"/>
                  <a:pt x="147149" y="14927"/>
                </a:cubicBezTo>
                <a:cubicBezTo>
                  <a:pt x="143983" y="15068"/>
                  <a:pt x="144828" y="10428"/>
                  <a:pt x="145435" y="45308"/>
                </a:cubicBezTo>
                <a:cubicBezTo>
                  <a:pt x="134109" y="45242"/>
                  <a:pt x="132501" y="45088"/>
                  <a:pt x="103390" y="45237"/>
                </a:cubicBezTo>
                <a:cubicBezTo>
                  <a:pt x="103178" y="37856"/>
                  <a:pt x="103002" y="27116"/>
                  <a:pt x="103013" y="15791"/>
                </a:cubicBezTo>
                <a:cubicBezTo>
                  <a:pt x="100256" y="15796"/>
                  <a:pt x="100641" y="13067"/>
                  <a:pt x="100968" y="33917"/>
                </a:cubicBezTo>
                <a:cubicBezTo>
                  <a:pt x="101189" y="48158"/>
                  <a:pt x="103396" y="45263"/>
                  <a:pt x="90792" y="45263"/>
                </a:cubicBezTo>
                <a:cubicBezTo>
                  <a:pt x="74997" y="45263"/>
                  <a:pt x="74883" y="45502"/>
                  <a:pt x="59238" y="45505"/>
                </a:cubicBezTo>
                <a:cubicBezTo>
                  <a:pt x="58985" y="32559"/>
                  <a:pt x="59015" y="29540"/>
                  <a:pt x="58672" y="15783"/>
                </a:cubicBezTo>
                <a:cubicBezTo>
                  <a:pt x="55659" y="15796"/>
                  <a:pt x="56412" y="11959"/>
                  <a:pt x="57058" y="45502"/>
                </a:cubicBezTo>
                <a:cubicBezTo>
                  <a:pt x="56866" y="45502"/>
                  <a:pt x="14955" y="45202"/>
                  <a:pt x="14764" y="45199"/>
                </a:cubicBezTo>
                <a:cubicBezTo>
                  <a:pt x="14551" y="37909"/>
                  <a:pt x="14426" y="28530"/>
                  <a:pt x="14269" y="16974"/>
                </a:cubicBezTo>
                <a:cubicBezTo>
                  <a:pt x="11371" y="17141"/>
                  <a:pt x="12039" y="14672"/>
                  <a:pt x="12342" y="33915"/>
                </a:cubicBezTo>
                <a:cubicBezTo>
                  <a:pt x="12544" y="46858"/>
                  <a:pt x="13131" y="45178"/>
                  <a:pt x="11127" y="45146"/>
                </a:cubicBezTo>
                <a:cubicBezTo>
                  <a:pt x="-1926" y="44952"/>
                  <a:pt x="83" y="44269"/>
                  <a:pt x="147" y="47512"/>
                </a:cubicBezTo>
                <a:cubicBezTo>
                  <a:pt x="5781" y="47533"/>
                  <a:pt x="8886" y="47589"/>
                  <a:pt x="12661" y="47642"/>
                </a:cubicBezTo>
                <a:cubicBezTo>
                  <a:pt x="13583" y="75966"/>
                  <a:pt x="13349" y="77281"/>
                  <a:pt x="13541" y="96197"/>
                </a:cubicBezTo>
                <a:cubicBezTo>
                  <a:pt x="9659" y="96234"/>
                  <a:pt x="6538" y="96274"/>
                  <a:pt x="931" y="96292"/>
                </a:cubicBezTo>
                <a:cubicBezTo>
                  <a:pt x="971" y="99522"/>
                  <a:pt x="-922" y="98817"/>
                  <a:pt x="11122" y="98690"/>
                </a:cubicBezTo>
                <a:cubicBezTo>
                  <a:pt x="14681" y="98655"/>
                  <a:pt x="13344" y="91958"/>
                  <a:pt x="14150" y="142726"/>
                </a:cubicBezTo>
                <a:cubicBezTo>
                  <a:pt x="14235" y="148132"/>
                  <a:pt x="16606" y="146782"/>
                  <a:pt x="1410" y="146774"/>
                </a:cubicBezTo>
                <a:cubicBezTo>
                  <a:pt x="1431" y="150065"/>
                  <a:pt x="-898" y="149241"/>
                  <a:pt x="14259" y="149249"/>
                </a:cubicBezTo>
                <a:cubicBezTo>
                  <a:pt x="14474" y="161318"/>
                  <a:pt x="14992" y="178452"/>
                  <a:pt x="15022" y="197649"/>
                </a:cubicBezTo>
                <a:cubicBezTo>
                  <a:pt x="10584" y="197668"/>
                  <a:pt x="7150" y="197697"/>
                  <a:pt x="1665" y="197710"/>
                </a:cubicBezTo>
                <a:cubicBezTo>
                  <a:pt x="1676" y="200932"/>
                  <a:pt x="-105" y="200203"/>
                  <a:pt x="11116" y="200142"/>
                </a:cubicBezTo>
                <a:cubicBezTo>
                  <a:pt x="16601" y="200113"/>
                  <a:pt x="14873" y="192624"/>
                  <a:pt x="15769" y="248408"/>
                </a:cubicBezTo>
                <a:cubicBezTo>
                  <a:pt x="10962" y="248431"/>
                  <a:pt x="7458" y="248469"/>
                  <a:pt x="1819" y="248487"/>
                </a:cubicBezTo>
                <a:cubicBezTo>
                  <a:pt x="1827" y="251764"/>
                  <a:pt x="145" y="250983"/>
                  <a:pt x="11116" y="250911"/>
                </a:cubicBezTo>
                <a:cubicBezTo>
                  <a:pt x="17744" y="250866"/>
                  <a:pt x="15800" y="245189"/>
                  <a:pt x="16468" y="287748"/>
                </a:cubicBezTo>
                <a:cubicBezTo>
                  <a:pt x="16680" y="301313"/>
                  <a:pt x="18172" y="298993"/>
                  <a:pt x="11092" y="299126"/>
                </a:cubicBezTo>
                <a:cubicBezTo>
                  <a:pt x="320" y="299328"/>
                  <a:pt x="1982" y="298403"/>
                  <a:pt x="1998" y="301725"/>
                </a:cubicBezTo>
                <a:cubicBezTo>
                  <a:pt x="8535" y="301677"/>
                  <a:pt x="11265" y="301576"/>
                  <a:pt x="16760" y="301505"/>
                </a:cubicBezTo>
                <a:cubicBezTo>
                  <a:pt x="17390" y="323644"/>
                  <a:pt x="17167" y="313504"/>
                  <a:pt x="17669" y="349889"/>
                </a:cubicBezTo>
                <a:cubicBezTo>
                  <a:pt x="12392" y="349966"/>
                  <a:pt x="8856" y="350123"/>
                  <a:pt x="2332" y="350192"/>
                </a:cubicBezTo>
                <a:cubicBezTo>
                  <a:pt x="2359" y="353227"/>
                  <a:pt x="575" y="352765"/>
                  <a:pt x="11132" y="352497"/>
                </a:cubicBezTo>
                <a:cubicBezTo>
                  <a:pt x="20089" y="352279"/>
                  <a:pt x="17675" y="344906"/>
                  <a:pt x="18462" y="400698"/>
                </a:cubicBezTo>
                <a:cubicBezTo>
                  <a:pt x="11924" y="400666"/>
                  <a:pt x="9984" y="400613"/>
                  <a:pt x="2976" y="400586"/>
                </a:cubicBezTo>
                <a:cubicBezTo>
                  <a:pt x="3026" y="403853"/>
                  <a:pt x="1508" y="403024"/>
                  <a:pt x="11098" y="403117"/>
                </a:cubicBezTo>
                <a:cubicBezTo>
                  <a:pt x="20381" y="403202"/>
                  <a:pt x="18502" y="400852"/>
                  <a:pt x="18603" y="414649"/>
                </a:cubicBezTo>
                <a:cubicBezTo>
                  <a:pt x="18927" y="459007"/>
                  <a:pt x="22614" y="451594"/>
                  <a:pt x="11108" y="451624"/>
                </a:cubicBezTo>
                <a:cubicBezTo>
                  <a:pt x="2739" y="451637"/>
                  <a:pt x="4007" y="450816"/>
                  <a:pt x="4090" y="454103"/>
                </a:cubicBezTo>
                <a:cubicBezTo>
                  <a:pt x="8333" y="454098"/>
                  <a:pt x="12198" y="454087"/>
                  <a:pt x="19225" y="454079"/>
                </a:cubicBezTo>
                <a:cubicBezTo>
                  <a:pt x="20485" y="512104"/>
                  <a:pt x="21641" y="502533"/>
                  <a:pt x="11119" y="502435"/>
                </a:cubicBezTo>
                <a:cubicBezTo>
                  <a:pt x="4244" y="502371"/>
                  <a:pt x="5374" y="501757"/>
                  <a:pt x="5464" y="504856"/>
                </a:cubicBezTo>
                <a:cubicBezTo>
                  <a:pt x="10834" y="504891"/>
                  <a:pt x="13711" y="504941"/>
                  <a:pt x="19764" y="504965"/>
                </a:cubicBezTo>
                <a:cubicBezTo>
                  <a:pt x="19767" y="505066"/>
                  <a:pt x="20344" y="528734"/>
                  <a:pt x="20830" y="553358"/>
                </a:cubicBezTo>
                <a:cubicBezTo>
                  <a:pt x="14391" y="553307"/>
                  <a:pt x="11624" y="553190"/>
                  <a:pt x="6613" y="553105"/>
                </a:cubicBezTo>
                <a:cubicBezTo>
                  <a:pt x="6669" y="556228"/>
                  <a:pt x="5754" y="555551"/>
                  <a:pt x="11087" y="555670"/>
                </a:cubicBezTo>
                <a:cubicBezTo>
                  <a:pt x="23590" y="555957"/>
                  <a:pt x="20822" y="546937"/>
                  <a:pt x="21726" y="604185"/>
                </a:cubicBezTo>
                <a:cubicBezTo>
                  <a:pt x="15564" y="604172"/>
                  <a:pt x="13185" y="604140"/>
                  <a:pt x="7338" y="604108"/>
                </a:cubicBezTo>
                <a:cubicBezTo>
                  <a:pt x="7373" y="607223"/>
                  <a:pt x="6615" y="606574"/>
                  <a:pt x="11100" y="606604"/>
                </a:cubicBezTo>
                <a:cubicBezTo>
                  <a:pt x="25884" y="606705"/>
                  <a:pt x="21163" y="599226"/>
                  <a:pt x="21987" y="650420"/>
                </a:cubicBezTo>
                <a:cubicBezTo>
                  <a:pt x="22072" y="655964"/>
                  <a:pt x="24720" y="654577"/>
                  <a:pt x="7751" y="654582"/>
                </a:cubicBezTo>
                <a:cubicBezTo>
                  <a:pt x="7769" y="657872"/>
                  <a:pt x="5169" y="657048"/>
                  <a:pt x="22091" y="657046"/>
                </a:cubicBezTo>
                <a:cubicBezTo>
                  <a:pt x="22096" y="657303"/>
                  <a:pt x="22665" y="692870"/>
                  <a:pt x="22970" y="705805"/>
                </a:cubicBezTo>
                <a:cubicBezTo>
                  <a:pt x="15846" y="705768"/>
                  <a:pt x="12172" y="705632"/>
                  <a:pt x="7950" y="705542"/>
                </a:cubicBezTo>
                <a:cubicBezTo>
                  <a:pt x="7958" y="708511"/>
                  <a:pt x="4930" y="708184"/>
                  <a:pt x="23029" y="708274"/>
                </a:cubicBezTo>
                <a:cubicBezTo>
                  <a:pt x="23034" y="708511"/>
                  <a:pt x="23978" y="756234"/>
                  <a:pt x="23981" y="756428"/>
                </a:cubicBezTo>
                <a:cubicBezTo>
                  <a:pt x="16154" y="756441"/>
                  <a:pt x="12674" y="756500"/>
                  <a:pt x="8062" y="756542"/>
                </a:cubicBezTo>
                <a:cubicBezTo>
                  <a:pt x="8067" y="759646"/>
                  <a:pt x="7445" y="759019"/>
                  <a:pt x="11122" y="758979"/>
                </a:cubicBezTo>
                <a:cubicBezTo>
                  <a:pt x="25435" y="758825"/>
                  <a:pt x="24021" y="758785"/>
                  <a:pt x="24029" y="759253"/>
                </a:cubicBezTo>
                <a:cubicBezTo>
                  <a:pt x="24289" y="775848"/>
                  <a:pt x="24786" y="792720"/>
                  <a:pt x="24845" y="807024"/>
                </a:cubicBezTo>
                <a:cubicBezTo>
                  <a:pt x="4922" y="807042"/>
                  <a:pt x="8189" y="806529"/>
                  <a:pt x="8200" y="809604"/>
                </a:cubicBezTo>
                <a:cubicBezTo>
                  <a:pt x="12959" y="809562"/>
                  <a:pt x="16404" y="809501"/>
                  <a:pt x="24853" y="809490"/>
                </a:cubicBezTo>
                <a:cubicBezTo>
                  <a:pt x="24893" y="839834"/>
                  <a:pt x="25273" y="843589"/>
                  <a:pt x="25605" y="857652"/>
                </a:cubicBezTo>
                <a:cubicBezTo>
                  <a:pt x="17095" y="857660"/>
                  <a:pt x="13589" y="857737"/>
                  <a:pt x="8476" y="857806"/>
                </a:cubicBezTo>
                <a:cubicBezTo>
                  <a:pt x="8500" y="860772"/>
                  <a:pt x="7828" y="860286"/>
                  <a:pt x="11124" y="860238"/>
                </a:cubicBezTo>
                <a:cubicBezTo>
                  <a:pt x="30119" y="859956"/>
                  <a:pt x="25236" y="851223"/>
                  <a:pt x="26065" y="904402"/>
                </a:cubicBezTo>
                <a:cubicBezTo>
                  <a:pt x="26155" y="910212"/>
                  <a:pt x="28997" y="908761"/>
                  <a:pt x="11106" y="908811"/>
                </a:cubicBezTo>
                <a:cubicBezTo>
                  <a:pt x="8577" y="908817"/>
                  <a:pt x="9011" y="908181"/>
                  <a:pt x="9056" y="911288"/>
                </a:cubicBezTo>
                <a:cubicBezTo>
                  <a:pt x="13512" y="911280"/>
                  <a:pt x="16649" y="911262"/>
                  <a:pt x="26169" y="911262"/>
                </a:cubicBezTo>
                <a:cubicBezTo>
                  <a:pt x="26304" y="921058"/>
                  <a:pt x="26448" y="939612"/>
                  <a:pt x="26894" y="959256"/>
                </a:cubicBezTo>
                <a:cubicBezTo>
                  <a:pt x="18549" y="959258"/>
                  <a:pt x="15250" y="959338"/>
                  <a:pt x="9962" y="959444"/>
                </a:cubicBezTo>
                <a:cubicBezTo>
                  <a:pt x="10045" y="962926"/>
                  <a:pt x="7352" y="961725"/>
                  <a:pt x="26945" y="961722"/>
                </a:cubicBezTo>
                <a:cubicBezTo>
                  <a:pt x="26950" y="961922"/>
                  <a:pt x="27891" y="1010181"/>
                  <a:pt x="27897" y="1010402"/>
                </a:cubicBezTo>
                <a:cubicBezTo>
                  <a:pt x="20828" y="1010410"/>
                  <a:pt x="16872" y="1010346"/>
                  <a:pt x="11409" y="1010221"/>
                </a:cubicBezTo>
                <a:cubicBezTo>
                  <a:pt x="11510" y="1013291"/>
                  <a:pt x="8787" y="1012871"/>
                  <a:pt x="27054" y="1012871"/>
                </a:cubicBezTo>
                <a:cubicBezTo>
                  <a:pt x="28099" y="1012871"/>
                  <a:pt x="27937" y="1012762"/>
                  <a:pt x="27942" y="1013214"/>
                </a:cubicBezTo>
                <a:cubicBezTo>
                  <a:pt x="28771" y="1067029"/>
                  <a:pt x="29266" y="1061240"/>
                  <a:pt x="27054" y="1061240"/>
                </a:cubicBezTo>
                <a:cubicBezTo>
                  <a:pt x="10704" y="1061240"/>
                  <a:pt x="13078" y="1060538"/>
                  <a:pt x="13185" y="1063725"/>
                </a:cubicBezTo>
                <a:cubicBezTo>
                  <a:pt x="17303" y="1063714"/>
                  <a:pt x="21011" y="1063709"/>
                  <a:pt x="28723" y="1063709"/>
                </a:cubicBezTo>
                <a:cubicBezTo>
                  <a:pt x="29502" y="1097532"/>
                  <a:pt x="29284" y="1097832"/>
                  <a:pt x="29415" y="1111650"/>
                </a:cubicBezTo>
                <a:cubicBezTo>
                  <a:pt x="23101" y="1111631"/>
                  <a:pt x="18523" y="1111676"/>
                  <a:pt x="14780" y="1111743"/>
                </a:cubicBezTo>
                <a:cubicBezTo>
                  <a:pt x="14889" y="1114991"/>
                  <a:pt x="12730" y="1114114"/>
                  <a:pt x="27057" y="1114114"/>
                </a:cubicBezTo>
                <a:cubicBezTo>
                  <a:pt x="30332" y="1114114"/>
                  <a:pt x="29380" y="1108546"/>
                  <a:pt x="30159" y="1158376"/>
                </a:cubicBezTo>
                <a:cubicBezTo>
                  <a:pt x="30244" y="1163649"/>
                  <a:pt x="31052" y="1162748"/>
                  <a:pt x="27057" y="1162748"/>
                </a:cubicBezTo>
                <a:cubicBezTo>
                  <a:pt x="14365" y="1162748"/>
                  <a:pt x="16441" y="1161786"/>
                  <a:pt x="16553" y="1165148"/>
                </a:cubicBezTo>
                <a:cubicBezTo>
                  <a:pt x="21046" y="1165215"/>
                  <a:pt x="25735" y="1165225"/>
                  <a:pt x="30273" y="1165212"/>
                </a:cubicBezTo>
                <a:cubicBezTo>
                  <a:pt x="31191" y="1221126"/>
                  <a:pt x="32496" y="1213663"/>
                  <a:pt x="27057" y="1213663"/>
                </a:cubicBezTo>
                <a:cubicBezTo>
                  <a:pt x="16492" y="1213663"/>
                  <a:pt x="18137" y="1212861"/>
                  <a:pt x="18244" y="1216135"/>
                </a:cubicBezTo>
                <a:cubicBezTo>
                  <a:pt x="22718" y="1216127"/>
                  <a:pt x="26639" y="1216130"/>
                  <a:pt x="30930" y="1216130"/>
                </a:cubicBezTo>
                <a:cubicBezTo>
                  <a:pt x="30965" y="1224799"/>
                  <a:pt x="31145" y="1235359"/>
                  <a:pt x="31353" y="1247170"/>
                </a:cubicBezTo>
                <a:cubicBezTo>
                  <a:pt x="34726" y="1247143"/>
                  <a:pt x="33251" y="1251164"/>
                  <a:pt x="33107" y="1216130"/>
                </a:cubicBezTo>
                <a:lnTo>
                  <a:pt x="75192" y="1216132"/>
                </a:lnTo>
                <a:cubicBezTo>
                  <a:pt x="75372" y="1228991"/>
                  <a:pt x="75487" y="1237753"/>
                  <a:pt x="75803" y="1246816"/>
                </a:cubicBezTo>
                <a:cubicBezTo>
                  <a:pt x="78993" y="1246790"/>
                  <a:pt x="77853" y="1250973"/>
                  <a:pt x="77372" y="1216132"/>
                </a:cubicBezTo>
                <a:cubicBezTo>
                  <a:pt x="113216" y="1216135"/>
                  <a:pt x="103483" y="1215816"/>
                  <a:pt x="119631" y="1215758"/>
                </a:cubicBezTo>
                <a:cubicBezTo>
                  <a:pt x="119913" y="1227454"/>
                  <a:pt x="119942" y="1233838"/>
                  <a:pt x="120208" y="1246465"/>
                </a:cubicBezTo>
                <a:cubicBezTo>
                  <a:pt x="123124" y="1246442"/>
                  <a:pt x="122388" y="1248884"/>
                  <a:pt x="122106" y="1230976"/>
                </a:cubicBezTo>
                <a:cubicBezTo>
                  <a:pt x="121838" y="1213958"/>
                  <a:pt x="121471" y="1215752"/>
                  <a:pt x="122675" y="1215752"/>
                </a:cubicBezTo>
                <a:cubicBezTo>
                  <a:pt x="138169" y="1215752"/>
                  <a:pt x="138480" y="1216015"/>
                  <a:pt x="154545" y="1216015"/>
                </a:cubicBezTo>
                <a:cubicBezTo>
                  <a:pt x="166455" y="1216018"/>
                  <a:pt x="163760" y="1212999"/>
                  <a:pt x="164042" y="1231024"/>
                </a:cubicBezTo>
                <a:cubicBezTo>
                  <a:pt x="164313" y="1248414"/>
                  <a:pt x="163789" y="1246128"/>
                  <a:pt x="166580" y="1246104"/>
                </a:cubicBezTo>
                <a:cubicBezTo>
                  <a:pt x="166259" y="1236690"/>
                  <a:pt x="166089" y="1224690"/>
                  <a:pt x="166086" y="1216018"/>
                </a:cubicBezTo>
                <a:cubicBezTo>
                  <a:pt x="183834" y="1216023"/>
                  <a:pt x="192211" y="1216047"/>
                  <a:pt x="202380" y="1215965"/>
                </a:cubicBezTo>
                <a:cubicBezTo>
                  <a:pt x="209587" y="1215906"/>
                  <a:pt x="208040" y="1212916"/>
                  <a:pt x="208322" y="1231021"/>
                </a:cubicBezTo>
                <a:cubicBezTo>
                  <a:pt x="208587" y="1248015"/>
                  <a:pt x="207854" y="1245780"/>
                  <a:pt x="210746" y="1245759"/>
                </a:cubicBezTo>
                <a:cubicBezTo>
                  <a:pt x="210560" y="1235258"/>
                  <a:pt x="210395" y="1224645"/>
                  <a:pt x="210276" y="1215914"/>
                </a:cubicBezTo>
                <a:cubicBezTo>
                  <a:pt x="222983" y="1215867"/>
                  <a:pt x="233181" y="1215946"/>
                  <a:pt x="252580" y="1215938"/>
                </a:cubicBezTo>
                <a:cubicBezTo>
                  <a:pt x="252620" y="1225185"/>
                  <a:pt x="252820" y="1237198"/>
                  <a:pt x="253019" y="1245432"/>
                </a:cubicBezTo>
                <a:cubicBezTo>
                  <a:pt x="256411" y="1245408"/>
                  <a:pt x="254893" y="1249254"/>
                  <a:pt x="254760" y="1215933"/>
                </a:cubicBezTo>
                <a:cubicBezTo>
                  <a:pt x="254957" y="1215933"/>
                  <a:pt x="296539" y="1215750"/>
                  <a:pt x="296752" y="1215747"/>
                </a:cubicBezTo>
                <a:cubicBezTo>
                  <a:pt x="297025" y="1230298"/>
                  <a:pt x="297044" y="1234851"/>
                  <a:pt x="297278" y="1245086"/>
                </a:cubicBezTo>
                <a:cubicBezTo>
                  <a:pt x="300311" y="1245065"/>
                  <a:pt x="299548" y="1249301"/>
                  <a:pt x="298934" y="1215734"/>
                </a:cubicBezTo>
                <a:cubicBezTo>
                  <a:pt x="328632" y="1215532"/>
                  <a:pt x="326203" y="1215920"/>
                  <a:pt x="341300" y="1215991"/>
                </a:cubicBezTo>
                <a:cubicBezTo>
                  <a:pt x="341598" y="1225076"/>
                  <a:pt x="341763" y="1236209"/>
                  <a:pt x="341805" y="1244743"/>
                </a:cubicBezTo>
                <a:cubicBezTo>
                  <a:pt x="344637" y="1244722"/>
                  <a:pt x="344084" y="1247010"/>
                  <a:pt x="343834" y="1230976"/>
                </a:cubicBezTo>
                <a:cubicBezTo>
                  <a:pt x="343563" y="1213724"/>
                  <a:pt x="342584" y="1216005"/>
                  <a:pt x="345854" y="1216005"/>
                </a:cubicBezTo>
                <a:cubicBezTo>
                  <a:pt x="374510" y="1216029"/>
                  <a:pt x="379389" y="1216042"/>
                  <a:pt x="385580" y="1216015"/>
                </a:cubicBezTo>
                <a:cubicBezTo>
                  <a:pt x="385772" y="1228058"/>
                  <a:pt x="385915" y="1236148"/>
                  <a:pt x="385992" y="1244406"/>
                </a:cubicBezTo>
                <a:cubicBezTo>
                  <a:pt x="388824" y="1244384"/>
                  <a:pt x="388241" y="1246646"/>
                  <a:pt x="387997" y="1230976"/>
                </a:cubicBezTo>
                <a:cubicBezTo>
                  <a:pt x="387718" y="1213408"/>
                  <a:pt x="385777" y="1216031"/>
                  <a:pt x="393702" y="1215957"/>
                </a:cubicBezTo>
                <a:cubicBezTo>
                  <a:pt x="408927" y="1215813"/>
                  <a:pt x="417637" y="1215877"/>
                  <a:pt x="425575" y="1215994"/>
                </a:cubicBezTo>
                <a:cubicBezTo>
                  <a:pt x="431126" y="1216077"/>
                  <a:pt x="429664" y="1213238"/>
                  <a:pt x="429943" y="1231024"/>
                </a:cubicBezTo>
                <a:cubicBezTo>
                  <a:pt x="430182" y="1246306"/>
                  <a:pt x="429592" y="1244071"/>
                  <a:pt x="432383" y="1244050"/>
                </a:cubicBezTo>
                <a:cubicBezTo>
                  <a:pt x="432187" y="1236501"/>
                  <a:pt x="431990" y="1225126"/>
                  <a:pt x="431995" y="1216074"/>
                </a:cubicBezTo>
                <a:cubicBezTo>
                  <a:pt x="456589" y="1216294"/>
                  <a:pt x="454739" y="1215688"/>
                  <a:pt x="473994" y="1215688"/>
                </a:cubicBezTo>
                <a:cubicBezTo>
                  <a:pt x="474032" y="1224605"/>
                  <a:pt x="474218" y="1236100"/>
                  <a:pt x="474396" y="1243728"/>
                </a:cubicBezTo>
                <a:cubicBezTo>
                  <a:pt x="477729" y="1243701"/>
                  <a:pt x="476305" y="1247590"/>
                  <a:pt x="476174" y="1215691"/>
                </a:cubicBezTo>
                <a:cubicBezTo>
                  <a:pt x="480311" y="1215696"/>
                  <a:pt x="463025" y="1215622"/>
                  <a:pt x="518530" y="1215890"/>
                </a:cubicBezTo>
                <a:cubicBezTo>
                  <a:pt x="518689" y="1223739"/>
                  <a:pt x="518889" y="1235383"/>
                  <a:pt x="518947" y="1243388"/>
                </a:cubicBezTo>
                <a:cubicBezTo>
                  <a:pt x="521794" y="1243367"/>
                  <a:pt x="521201" y="1245519"/>
                  <a:pt x="520975" y="1230979"/>
                </a:cubicBezTo>
                <a:cubicBezTo>
                  <a:pt x="520715" y="1214229"/>
                  <a:pt x="520462" y="1215901"/>
                  <a:pt x="521249" y="1215904"/>
                </a:cubicBezTo>
                <a:cubicBezTo>
                  <a:pt x="571328" y="1216172"/>
                  <a:pt x="562733" y="1211250"/>
                  <a:pt x="563049" y="1231021"/>
                </a:cubicBezTo>
                <a:cubicBezTo>
                  <a:pt x="563267" y="1245057"/>
                  <a:pt x="562584" y="1243053"/>
                  <a:pt x="565436" y="1243032"/>
                </a:cubicBezTo>
                <a:cubicBezTo>
                  <a:pt x="565210" y="1231375"/>
                  <a:pt x="565192" y="1227101"/>
                  <a:pt x="564947" y="1215760"/>
                </a:cubicBezTo>
                <a:cubicBezTo>
                  <a:pt x="585019" y="1215710"/>
                  <a:pt x="584033" y="1216069"/>
                  <a:pt x="607058" y="1216015"/>
                </a:cubicBezTo>
                <a:cubicBezTo>
                  <a:pt x="607318" y="1227789"/>
                  <a:pt x="607324" y="1231991"/>
                  <a:pt x="607544" y="1242707"/>
                </a:cubicBezTo>
                <a:cubicBezTo>
                  <a:pt x="610418" y="1242686"/>
                  <a:pt x="609735" y="1244653"/>
                  <a:pt x="609514" y="1230979"/>
                </a:cubicBezTo>
                <a:cubicBezTo>
                  <a:pt x="609235" y="1213004"/>
                  <a:pt x="607201" y="1216034"/>
                  <a:pt x="616924" y="1215970"/>
                </a:cubicBezTo>
                <a:cubicBezTo>
                  <a:pt x="626356" y="1215906"/>
                  <a:pt x="634066" y="1215880"/>
                  <a:pt x="648812" y="1215960"/>
                </a:cubicBezTo>
                <a:cubicBezTo>
                  <a:pt x="652372" y="1215978"/>
                  <a:pt x="651378" y="1213294"/>
                  <a:pt x="651660" y="1231024"/>
                </a:cubicBezTo>
                <a:cubicBezTo>
                  <a:pt x="651880" y="1244637"/>
                  <a:pt x="651117" y="1242375"/>
                  <a:pt x="654020" y="1242354"/>
                </a:cubicBezTo>
                <a:cubicBezTo>
                  <a:pt x="653869" y="1233046"/>
                  <a:pt x="653728" y="1224959"/>
                  <a:pt x="653635" y="1215983"/>
                </a:cubicBezTo>
                <a:cubicBezTo>
                  <a:pt x="684338" y="1216103"/>
                  <a:pt x="675969" y="1215742"/>
                  <a:pt x="695658" y="1215726"/>
                </a:cubicBezTo>
                <a:cubicBezTo>
                  <a:pt x="696051" y="1246117"/>
                  <a:pt x="695227" y="1242035"/>
                  <a:pt x="698258" y="1242011"/>
                </a:cubicBezTo>
                <a:cubicBezTo>
                  <a:pt x="698091" y="1234229"/>
                  <a:pt x="697942" y="1223601"/>
                  <a:pt x="697841" y="1215726"/>
                </a:cubicBezTo>
                <a:cubicBezTo>
                  <a:pt x="711782" y="1215731"/>
                  <a:pt x="709078" y="1215845"/>
                  <a:pt x="739997" y="1215835"/>
                </a:cubicBezTo>
                <a:cubicBezTo>
                  <a:pt x="740449" y="1245660"/>
                  <a:pt x="739491" y="1241676"/>
                  <a:pt x="742586" y="1241650"/>
                </a:cubicBezTo>
                <a:cubicBezTo>
                  <a:pt x="742434" y="1233674"/>
                  <a:pt x="742339" y="1226843"/>
                  <a:pt x="742174" y="1215832"/>
                </a:cubicBezTo>
                <a:cubicBezTo>
                  <a:pt x="763070" y="1215824"/>
                  <a:pt x="767858" y="1215835"/>
                  <a:pt x="776447" y="1215789"/>
                </a:cubicBezTo>
                <a:cubicBezTo>
                  <a:pt x="786332" y="1215736"/>
                  <a:pt x="784016" y="1212704"/>
                  <a:pt x="784301" y="1231029"/>
                </a:cubicBezTo>
                <a:cubicBezTo>
                  <a:pt x="784489" y="1243180"/>
                  <a:pt x="783801" y="1241301"/>
                  <a:pt x="786667" y="1241278"/>
                </a:cubicBezTo>
                <a:cubicBezTo>
                  <a:pt x="786026" y="1211739"/>
                  <a:pt x="784574" y="1215755"/>
                  <a:pt x="792412" y="1215755"/>
                </a:cubicBezTo>
                <a:close/>
                <a:moveTo>
                  <a:pt x="781336" y="1013225"/>
                </a:moveTo>
                <a:cubicBezTo>
                  <a:pt x="782184" y="1068735"/>
                  <a:pt x="783782" y="1061152"/>
                  <a:pt x="776450" y="1061102"/>
                </a:cubicBezTo>
                <a:cubicBezTo>
                  <a:pt x="732130" y="1060801"/>
                  <a:pt x="739694" y="1064044"/>
                  <a:pt x="739468" y="1049477"/>
                </a:cubicBezTo>
                <a:cubicBezTo>
                  <a:pt x="738779" y="1005403"/>
                  <a:pt x="736833" y="1012656"/>
                  <a:pt x="744497" y="1012802"/>
                </a:cubicBezTo>
                <a:cubicBezTo>
                  <a:pt x="771718" y="1013315"/>
                  <a:pt x="781323" y="1012475"/>
                  <a:pt x="781336" y="1013225"/>
                </a:cubicBezTo>
                <a:close/>
                <a:moveTo>
                  <a:pt x="781289" y="1010437"/>
                </a:moveTo>
                <a:cubicBezTo>
                  <a:pt x="745000" y="1010524"/>
                  <a:pt x="758372" y="1010492"/>
                  <a:pt x="738941" y="1010243"/>
                </a:cubicBezTo>
                <a:cubicBezTo>
                  <a:pt x="738744" y="996305"/>
                  <a:pt x="738888" y="978751"/>
                  <a:pt x="738258" y="961733"/>
                </a:cubicBezTo>
                <a:cubicBezTo>
                  <a:pt x="775137" y="961751"/>
                  <a:pt x="764362" y="961722"/>
                  <a:pt x="780358" y="961953"/>
                </a:cubicBezTo>
                <a:cubicBezTo>
                  <a:pt x="780462" y="985246"/>
                  <a:pt x="781020" y="995019"/>
                  <a:pt x="781289" y="1010437"/>
                </a:cubicBezTo>
                <a:close/>
                <a:moveTo>
                  <a:pt x="780350" y="959479"/>
                </a:moveTo>
                <a:cubicBezTo>
                  <a:pt x="736413" y="958820"/>
                  <a:pt x="738189" y="959902"/>
                  <a:pt x="738146" y="958727"/>
                </a:cubicBezTo>
                <a:cubicBezTo>
                  <a:pt x="737657" y="946302"/>
                  <a:pt x="737524" y="935331"/>
                  <a:pt x="737468" y="922512"/>
                </a:cubicBezTo>
                <a:cubicBezTo>
                  <a:pt x="737410" y="908798"/>
                  <a:pt x="735490" y="911105"/>
                  <a:pt x="744513" y="911081"/>
                </a:cubicBezTo>
                <a:cubicBezTo>
                  <a:pt x="757306" y="911046"/>
                  <a:pt x="766300" y="911025"/>
                  <a:pt x="776429" y="911187"/>
                </a:cubicBezTo>
                <a:cubicBezTo>
                  <a:pt x="780765" y="911259"/>
                  <a:pt x="780127" y="904458"/>
                  <a:pt x="780350" y="959479"/>
                </a:cubicBezTo>
                <a:close/>
                <a:moveTo>
                  <a:pt x="340426" y="1013182"/>
                </a:moveTo>
                <a:cubicBezTo>
                  <a:pt x="340412" y="1012438"/>
                  <a:pt x="335537" y="1012270"/>
                  <a:pt x="382483" y="1012542"/>
                </a:cubicBezTo>
                <a:cubicBezTo>
                  <a:pt x="382805" y="1031154"/>
                  <a:pt x="382518" y="1039398"/>
                  <a:pt x="383071" y="1061088"/>
                </a:cubicBezTo>
                <a:cubicBezTo>
                  <a:pt x="359399" y="1061110"/>
                  <a:pt x="353968" y="1061429"/>
                  <a:pt x="340792" y="1061309"/>
                </a:cubicBezTo>
                <a:cubicBezTo>
                  <a:pt x="340200" y="1028076"/>
                  <a:pt x="340742" y="1033477"/>
                  <a:pt x="340426" y="1013182"/>
                </a:cubicBezTo>
                <a:close/>
                <a:moveTo>
                  <a:pt x="73644" y="962076"/>
                </a:moveTo>
                <a:cubicBezTo>
                  <a:pt x="116741" y="962076"/>
                  <a:pt x="97247" y="961953"/>
                  <a:pt x="115651" y="961821"/>
                </a:cubicBezTo>
                <a:cubicBezTo>
                  <a:pt x="115689" y="972202"/>
                  <a:pt x="115848" y="977010"/>
                  <a:pt x="116055" y="995088"/>
                </a:cubicBezTo>
                <a:cubicBezTo>
                  <a:pt x="116287" y="1015239"/>
                  <a:pt x="124810" y="1009836"/>
                  <a:pt x="74857" y="1010107"/>
                </a:cubicBezTo>
                <a:cubicBezTo>
                  <a:pt x="72990" y="1010118"/>
                  <a:pt x="75040" y="1008459"/>
                  <a:pt x="73644" y="962076"/>
                </a:cubicBezTo>
                <a:close/>
                <a:moveTo>
                  <a:pt x="71347" y="809522"/>
                </a:moveTo>
                <a:cubicBezTo>
                  <a:pt x="89571" y="809793"/>
                  <a:pt x="84470" y="809743"/>
                  <a:pt x="113152" y="809652"/>
                </a:cubicBezTo>
                <a:cubicBezTo>
                  <a:pt x="114192" y="859783"/>
                  <a:pt x="112841" y="801086"/>
                  <a:pt x="114192" y="857726"/>
                </a:cubicBezTo>
                <a:cubicBezTo>
                  <a:pt x="99065" y="857925"/>
                  <a:pt x="108333" y="858194"/>
                  <a:pt x="71847" y="858018"/>
                </a:cubicBezTo>
                <a:cubicBezTo>
                  <a:pt x="71751" y="839653"/>
                  <a:pt x="72148" y="853450"/>
                  <a:pt x="71347" y="809522"/>
                </a:cubicBezTo>
                <a:close/>
                <a:moveTo>
                  <a:pt x="68362" y="614115"/>
                </a:moveTo>
                <a:cubicBezTo>
                  <a:pt x="68202" y="603824"/>
                  <a:pt x="61402" y="606745"/>
                  <a:pt x="106740" y="606439"/>
                </a:cubicBezTo>
                <a:cubicBezTo>
                  <a:pt x="111765" y="606407"/>
                  <a:pt x="109837" y="599816"/>
                  <a:pt x="110629" y="650438"/>
                </a:cubicBezTo>
                <a:cubicBezTo>
                  <a:pt x="110715" y="655706"/>
                  <a:pt x="116521" y="655063"/>
                  <a:pt x="74867" y="654616"/>
                </a:cubicBezTo>
                <a:cubicBezTo>
                  <a:pt x="66033" y="654518"/>
                  <a:pt x="69096" y="661019"/>
                  <a:pt x="68362" y="614115"/>
                </a:cubicBezTo>
                <a:close/>
                <a:moveTo>
                  <a:pt x="64233" y="360247"/>
                </a:moveTo>
                <a:cubicBezTo>
                  <a:pt x="64082" y="350551"/>
                  <a:pt x="56316" y="352210"/>
                  <a:pt x="106211" y="352608"/>
                </a:cubicBezTo>
                <a:cubicBezTo>
                  <a:pt x="107083" y="404451"/>
                  <a:pt x="106995" y="400929"/>
                  <a:pt x="106756" y="400924"/>
                </a:cubicBezTo>
                <a:cubicBezTo>
                  <a:pt x="58648" y="399954"/>
                  <a:pt x="64619" y="403869"/>
                  <a:pt x="64502" y="396509"/>
                </a:cubicBezTo>
                <a:cubicBezTo>
                  <a:pt x="64223" y="378078"/>
                  <a:pt x="64520" y="378181"/>
                  <a:pt x="64233" y="360247"/>
                </a:cubicBezTo>
                <a:close/>
                <a:moveTo>
                  <a:pt x="104746" y="250906"/>
                </a:moveTo>
                <a:cubicBezTo>
                  <a:pt x="104802" y="254374"/>
                  <a:pt x="105416" y="299097"/>
                  <a:pt x="105416" y="299285"/>
                </a:cubicBezTo>
                <a:cubicBezTo>
                  <a:pt x="55072" y="298374"/>
                  <a:pt x="63449" y="303314"/>
                  <a:pt x="63207" y="287719"/>
                </a:cubicBezTo>
                <a:cubicBezTo>
                  <a:pt x="62923" y="269539"/>
                  <a:pt x="62641" y="269587"/>
                  <a:pt x="62356" y="251483"/>
                </a:cubicBezTo>
                <a:cubicBezTo>
                  <a:pt x="62332" y="250013"/>
                  <a:pt x="60150" y="251225"/>
                  <a:pt x="104746" y="250906"/>
                </a:cubicBezTo>
                <a:close/>
                <a:moveTo>
                  <a:pt x="62306" y="248312"/>
                </a:moveTo>
                <a:cubicBezTo>
                  <a:pt x="61931" y="224817"/>
                  <a:pt x="61607" y="212708"/>
                  <a:pt x="61625" y="200278"/>
                </a:cubicBezTo>
                <a:cubicBezTo>
                  <a:pt x="77475" y="200291"/>
                  <a:pt x="76643" y="200427"/>
                  <a:pt x="103747" y="200376"/>
                </a:cubicBezTo>
                <a:cubicBezTo>
                  <a:pt x="103786" y="224280"/>
                  <a:pt x="104393" y="230922"/>
                  <a:pt x="104706" y="248434"/>
                </a:cubicBezTo>
                <a:cubicBezTo>
                  <a:pt x="81968" y="248604"/>
                  <a:pt x="76593" y="248338"/>
                  <a:pt x="62306" y="248312"/>
                </a:cubicBezTo>
                <a:close/>
                <a:moveTo>
                  <a:pt x="105443" y="301754"/>
                </a:moveTo>
                <a:cubicBezTo>
                  <a:pt x="105703" y="326737"/>
                  <a:pt x="105863" y="332457"/>
                  <a:pt x="106168" y="350142"/>
                </a:cubicBezTo>
                <a:cubicBezTo>
                  <a:pt x="95670" y="350059"/>
                  <a:pt x="85259" y="350070"/>
                  <a:pt x="74854" y="350126"/>
                </a:cubicBezTo>
                <a:cubicBezTo>
                  <a:pt x="61205" y="350200"/>
                  <a:pt x="64058" y="358620"/>
                  <a:pt x="63452" y="305855"/>
                </a:cubicBezTo>
                <a:cubicBezTo>
                  <a:pt x="63388" y="300247"/>
                  <a:pt x="56654" y="300904"/>
                  <a:pt x="105443" y="301754"/>
                </a:cubicBezTo>
                <a:close/>
                <a:moveTo>
                  <a:pt x="459426" y="287764"/>
                </a:moveTo>
                <a:cubicBezTo>
                  <a:pt x="459662" y="302881"/>
                  <a:pt x="466715" y="298626"/>
                  <a:pt x="425578" y="299121"/>
                </a:cubicBezTo>
                <a:cubicBezTo>
                  <a:pt x="415709" y="299240"/>
                  <a:pt x="417844" y="301459"/>
                  <a:pt x="417629" y="287716"/>
                </a:cubicBezTo>
                <a:cubicBezTo>
                  <a:pt x="417344" y="269569"/>
                  <a:pt x="417022" y="269555"/>
                  <a:pt x="416741" y="251480"/>
                </a:cubicBezTo>
                <a:cubicBezTo>
                  <a:pt x="416719" y="250130"/>
                  <a:pt x="414133" y="251421"/>
                  <a:pt x="457485" y="250954"/>
                </a:cubicBezTo>
                <a:cubicBezTo>
                  <a:pt x="460537" y="250922"/>
                  <a:pt x="458785" y="246831"/>
                  <a:pt x="459426" y="287764"/>
                </a:cubicBezTo>
                <a:close/>
                <a:moveTo>
                  <a:pt x="503910" y="299142"/>
                </a:moveTo>
                <a:cubicBezTo>
                  <a:pt x="490921" y="299136"/>
                  <a:pt x="507010" y="299123"/>
                  <a:pt x="461826" y="299051"/>
                </a:cubicBezTo>
                <a:cubicBezTo>
                  <a:pt x="461188" y="273771"/>
                  <a:pt x="461733" y="271743"/>
                  <a:pt x="461404" y="250914"/>
                </a:cubicBezTo>
                <a:cubicBezTo>
                  <a:pt x="486548" y="250677"/>
                  <a:pt x="503541" y="251278"/>
                  <a:pt x="503544" y="251512"/>
                </a:cubicBezTo>
                <a:cubicBezTo>
                  <a:pt x="503857" y="271496"/>
                  <a:pt x="503222" y="274576"/>
                  <a:pt x="503910" y="299142"/>
                </a:cubicBezTo>
                <a:close/>
                <a:moveTo>
                  <a:pt x="680361" y="248477"/>
                </a:moveTo>
                <a:cubicBezTo>
                  <a:pt x="629621" y="248495"/>
                  <a:pt x="638415" y="251323"/>
                  <a:pt x="638264" y="233359"/>
                </a:cubicBezTo>
                <a:cubicBezTo>
                  <a:pt x="638184" y="222508"/>
                  <a:pt x="637992" y="210295"/>
                  <a:pt x="637772" y="200196"/>
                </a:cubicBezTo>
                <a:cubicBezTo>
                  <a:pt x="649267" y="200137"/>
                  <a:pt x="662105" y="199566"/>
                  <a:pt x="679824" y="200092"/>
                </a:cubicBezTo>
                <a:cubicBezTo>
                  <a:pt x="680576" y="219738"/>
                  <a:pt x="680188" y="235071"/>
                  <a:pt x="680361" y="248477"/>
                </a:cubicBezTo>
                <a:close/>
                <a:moveTo>
                  <a:pt x="681616" y="324027"/>
                </a:moveTo>
                <a:cubicBezTo>
                  <a:pt x="682073" y="353666"/>
                  <a:pt x="682562" y="350033"/>
                  <a:pt x="680699" y="350075"/>
                </a:cubicBezTo>
                <a:cubicBezTo>
                  <a:pt x="669583" y="350315"/>
                  <a:pt x="660061" y="350317"/>
                  <a:pt x="648834" y="350075"/>
                </a:cubicBezTo>
                <a:cubicBezTo>
                  <a:pt x="636589" y="349812"/>
                  <a:pt x="640794" y="357727"/>
                  <a:pt x="639276" y="305831"/>
                </a:cubicBezTo>
                <a:cubicBezTo>
                  <a:pt x="639141" y="301191"/>
                  <a:pt x="632354" y="301119"/>
                  <a:pt x="680707" y="301707"/>
                </a:cubicBezTo>
                <a:cubicBezTo>
                  <a:pt x="682041" y="301722"/>
                  <a:pt x="681225" y="299051"/>
                  <a:pt x="681616" y="324027"/>
                </a:cubicBezTo>
                <a:close/>
                <a:moveTo>
                  <a:pt x="728560" y="857854"/>
                </a:moveTo>
                <a:cubicBezTo>
                  <a:pt x="685120" y="857854"/>
                  <a:pt x="692074" y="859836"/>
                  <a:pt x="691992" y="849952"/>
                </a:cubicBezTo>
                <a:cubicBezTo>
                  <a:pt x="691604" y="803385"/>
                  <a:pt x="689698" y="809807"/>
                  <a:pt x="696666" y="809807"/>
                </a:cubicBezTo>
                <a:cubicBezTo>
                  <a:pt x="738973" y="809807"/>
                  <a:pt x="733683" y="807258"/>
                  <a:pt x="733725" y="813684"/>
                </a:cubicBezTo>
                <a:cubicBezTo>
                  <a:pt x="733988" y="864511"/>
                  <a:pt x="737112" y="857854"/>
                  <a:pt x="728560" y="857854"/>
                </a:cubicBezTo>
                <a:close/>
                <a:moveTo>
                  <a:pt x="734361" y="860312"/>
                </a:moveTo>
                <a:cubicBezTo>
                  <a:pt x="734759" y="885912"/>
                  <a:pt x="735001" y="895987"/>
                  <a:pt x="735171" y="908630"/>
                </a:cubicBezTo>
                <a:cubicBezTo>
                  <a:pt x="708573" y="908660"/>
                  <a:pt x="710267" y="908840"/>
                  <a:pt x="693015" y="908801"/>
                </a:cubicBezTo>
                <a:cubicBezTo>
                  <a:pt x="692436" y="876450"/>
                  <a:pt x="692364" y="881332"/>
                  <a:pt x="692096" y="860288"/>
                </a:cubicBezTo>
                <a:cubicBezTo>
                  <a:pt x="705194" y="860259"/>
                  <a:pt x="722084" y="860355"/>
                  <a:pt x="734361" y="860312"/>
                </a:cubicBezTo>
                <a:close/>
                <a:moveTo>
                  <a:pt x="728560" y="806989"/>
                </a:moveTo>
                <a:cubicBezTo>
                  <a:pt x="683982" y="806989"/>
                  <a:pt x="691660" y="811194"/>
                  <a:pt x="691415" y="795510"/>
                </a:cubicBezTo>
                <a:cubicBezTo>
                  <a:pt x="690726" y="751524"/>
                  <a:pt x="688539" y="758889"/>
                  <a:pt x="696666" y="758889"/>
                </a:cubicBezTo>
                <a:cubicBezTo>
                  <a:pt x="735833" y="758889"/>
                  <a:pt x="732840" y="758262"/>
                  <a:pt x="732853" y="759269"/>
                </a:cubicBezTo>
                <a:cubicBezTo>
                  <a:pt x="733709" y="814442"/>
                  <a:pt x="735724" y="806989"/>
                  <a:pt x="728560" y="806989"/>
                </a:cubicBezTo>
                <a:close/>
                <a:moveTo>
                  <a:pt x="690477" y="741076"/>
                </a:moveTo>
                <a:cubicBezTo>
                  <a:pt x="690211" y="728348"/>
                  <a:pt x="690033" y="716487"/>
                  <a:pt x="689950" y="707966"/>
                </a:cubicBezTo>
                <a:cubicBezTo>
                  <a:pt x="698907" y="707961"/>
                  <a:pt x="691899" y="707961"/>
                  <a:pt x="728560" y="707974"/>
                </a:cubicBezTo>
                <a:cubicBezTo>
                  <a:pt x="733321" y="707974"/>
                  <a:pt x="731875" y="700498"/>
                  <a:pt x="732808" y="756260"/>
                </a:cubicBezTo>
                <a:cubicBezTo>
                  <a:pt x="682384" y="756106"/>
                  <a:pt x="690902" y="761371"/>
                  <a:pt x="690477" y="741076"/>
                </a:cubicBezTo>
                <a:close/>
                <a:moveTo>
                  <a:pt x="728560" y="705505"/>
                </a:moveTo>
                <a:cubicBezTo>
                  <a:pt x="691620" y="705492"/>
                  <a:pt x="698814" y="705494"/>
                  <a:pt x="689926" y="705497"/>
                </a:cubicBezTo>
                <a:cubicBezTo>
                  <a:pt x="689724" y="681218"/>
                  <a:pt x="689256" y="666693"/>
                  <a:pt x="689078" y="657370"/>
                </a:cubicBezTo>
                <a:cubicBezTo>
                  <a:pt x="720281" y="657274"/>
                  <a:pt x="713632" y="656942"/>
                  <a:pt x="731136" y="656995"/>
                </a:cubicBezTo>
                <a:cubicBezTo>
                  <a:pt x="732242" y="711280"/>
                  <a:pt x="733603" y="705505"/>
                  <a:pt x="728560" y="705505"/>
                </a:cubicBezTo>
                <a:close/>
                <a:moveTo>
                  <a:pt x="558726" y="809668"/>
                </a:moveTo>
                <a:cubicBezTo>
                  <a:pt x="606659" y="810019"/>
                  <a:pt x="600499" y="807165"/>
                  <a:pt x="600683" y="813650"/>
                </a:cubicBezTo>
                <a:cubicBezTo>
                  <a:pt x="601191" y="831707"/>
                  <a:pt x="601491" y="857888"/>
                  <a:pt x="600967" y="857888"/>
                </a:cubicBezTo>
                <a:cubicBezTo>
                  <a:pt x="585123" y="857888"/>
                  <a:pt x="584710" y="858114"/>
                  <a:pt x="569071" y="858114"/>
                </a:cubicBezTo>
                <a:cubicBezTo>
                  <a:pt x="555315" y="858117"/>
                  <a:pt x="559928" y="866840"/>
                  <a:pt x="558726" y="809668"/>
                </a:cubicBezTo>
                <a:close/>
                <a:moveTo>
                  <a:pt x="381460" y="809442"/>
                </a:moveTo>
                <a:cubicBezTo>
                  <a:pt x="430222" y="809647"/>
                  <a:pt x="423360" y="808494"/>
                  <a:pt x="423528" y="813721"/>
                </a:cubicBezTo>
                <a:cubicBezTo>
                  <a:pt x="423807" y="822596"/>
                  <a:pt x="424041" y="832087"/>
                  <a:pt x="424153" y="849968"/>
                </a:cubicBezTo>
                <a:cubicBezTo>
                  <a:pt x="424224" y="861338"/>
                  <a:pt x="430754" y="858008"/>
                  <a:pt x="382066" y="857731"/>
                </a:cubicBezTo>
                <a:cubicBezTo>
                  <a:pt x="381986" y="843573"/>
                  <a:pt x="382289" y="845484"/>
                  <a:pt x="381460" y="809442"/>
                </a:cubicBezTo>
                <a:close/>
                <a:moveTo>
                  <a:pt x="114904" y="759218"/>
                </a:moveTo>
                <a:cubicBezTo>
                  <a:pt x="114899" y="758929"/>
                  <a:pt x="111565" y="758628"/>
                  <a:pt x="154551" y="758628"/>
                </a:cubicBezTo>
                <a:cubicBezTo>
                  <a:pt x="157414" y="758628"/>
                  <a:pt x="156656" y="752965"/>
                  <a:pt x="157323" y="795556"/>
                </a:cubicBezTo>
                <a:cubicBezTo>
                  <a:pt x="157557" y="810710"/>
                  <a:pt x="164794" y="807170"/>
                  <a:pt x="122680" y="807170"/>
                </a:cubicBezTo>
                <a:cubicBezTo>
                  <a:pt x="111855" y="807170"/>
                  <a:pt x="115768" y="814468"/>
                  <a:pt x="114904" y="759218"/>
                </a:cubicBezTo>
                <a:close/>
                <a:moveTo>
                  <a:pt x="151464" y="403268"/>
                </a:moveTo>
                <a:cubicBezTo>
                  <a:pt x="151576" y="416456"/>
                  <a:pt x="151831" y="451020"/>
                  <a:pt x="151839" y="451621"/>
                </a:cubicBezTo>
                <a:cubicBezTo>
                  <a:pt x="117393" y="451650"/>
                  <a:pt x="115577" y="451642"/>
                  <a:pt x="109752" y="451722"/>
                </a:cubicBezTo>
                <a:cubicBezTo>
                  <a:pt x="109037" y="415034"/>
                  <a:pt x="109364" y="420841"/>
                  <a:pt x="109159" y="403441"/>
                </a:cubicBezTo>
                <a:cubicBezTo>
                  <a:pt x="127357" y="403778"/>
                  <a:pt x="139711" y="403300"/>
                  <a:pt x="151464" y="403268"/>
                </a:cubicBezTo>
                <a:close/>
                <a:moveTo>
                  <a:pt x="109130" y="400972"/>
                </a:moveTo>
                <a:cubicBezTo>
                  <a:pt x="108356" y="342636"/>
                  <a:pt x="104257" y="352680"/>
                  <a:pt x="122683" y="352680"/>
                </a:cubicBezTo>
                <a:cubicBezTo>
                  <a:pt x="137680" y="352680"/>
                  <a:pt x="138196" y="352521"/>
                  <a:pt x="150433" y="352489"/>
                </a:cubicBezTo>
                <a:cubicBezTo>
                  <a:pt x="151355" y="397259"/>
                  <a:pt x="151286" y="387497"/>
                  <a:pt x="151438" y="400804"/>
                </a:cubicBezTo>
                <a:cubicBezTo>
                  <a:pt x="138517" y="400834"/>
                  <a:pt x="127181" y="401309"/>
                  <a:pt x="109130" y="400972"/>
                </a:cubicBezTo>
                <a:close/>
                <a:moveTo>
                  <a:pt x="151874" y="454087"/>
                </a:moveTo>
                <a:cubicBezTo>
                  <a:pt x="152395" y="490985"/>
                  <a:pt x="152458" y="482098"/>
                  <a:pt x="152812" y="502193"/>
                </a:cubicBezTo>
                <a:cubicBezTo>
                  <a:pt x="152623" y="502193"/>
                  <a:pt x="113551" y="502398"/>
                  <a:pt x="110778" y="502438"/>
                </a:cubicBezTo>
                <a:cubicBezTo>
                  <a:pt x="110550" y="488846"/>
                  <a:pt x="110842" y="508274"/>
                  <a:pt x="109803" y="454188"/>
                </a:cubicBezTo>
                <a:cubicBezTo>
                  <a:pt x="116577" y="454101"/>
                  <a:pt x="117829" y="454117"/>
                  <a:pt x="151874" y="454087"/>
                </a:cubicBezTo>
                <a:close/>
                <a:moveTo>
                  <a:pt x="239551" y="396552"/>
                </a:moveTo>
                <a:cubicBezTo>
                  <a:pt x="239626" y="401357"/>
                  <a:pt x="245650" y="402011"/>
                  <a:pt x="202401" y="400828"/>
                </a:cubicBezTo>
                <a:cubicBezTo>
                  <a:pt x="196209" y="400650"/>
                  <a:pt x="197717" y="407632"/>
                  <a:pt x="196975" y="360252"/>
                </a:cubicBezTo>
                <a:cubicBezTo>
                  <a:pt x="196816" y="349985"/>
                  <a:pt x="190217" y="352757"/>
                  <a:pt x="234258" y="352582"/>
                </a:cubicBezTo>
                <a:cubicBezTo>
                  <a:pt x="241670" y="352560"/>
                  <a:pt x="238764" y="346200"/>
                  <a:pt x="239551" y="396552"/>
                </a:cubicBezTo>
                <a:close/>
                <a:moveTo>
                  <a:pt x="329265" y="451717"/>
                </a:moveTo>
                <a:cubicBezTo>
                  <a:pt x="287319" y="450927"/>
                  <a:pt x="287221" y="453027"/>
                  <a:pt x="287144" y="450909"/>
                </a:cubicBezTo>
                <a:cubicBezTo>
                  <a:pt x="286689" y="438670"/>
                  <a:pt x="286538" y="426962"/>
                  <a:pt x="286471" y="414651"/>
                </a:cubicBezTo>
                <a:cubicBezTo>
                  <a:pt x="286397" y="399999"/>
                  <a:pt x="278044" y="403138"/>
                  <a:pt x="328616" y="403095"/>
                </a:cubicBezTo>
                <a:cubicBezTo>
                  <a:pt x="328736" y="416554"/>
                  <a:pt x="328281" y="428169"/>
                  <a:pt x="329265" y="451717"/>
                </a:cubicBezTo>
                <a:close/>
                <a:moveTo>
                  <a:pt x="373399" y="451876"/>
                </a:moveTo>
                <a:cubicBezTo>
                  <a:pt x="344504" y="451887"/>
                  <a:pt x="340508" y="451927"/>
                  <a:pt x="331448" y="451759"/>
                </a:cubicBezTo>
                <a:cubicBezTo>
                  <a:pt x="330459" y="428147"/>
                  <a:pt x="330908" y="415858"/>
                  <a:pt x="330794" y="403095"/>
                </a:cubicBezTo>
                <a:cubicBezTo>
                  <a:pt x="381720" y="403053"/>
                  <a:pt x="373059" y="400653"/>
                  <a:pt x="372984" y="414649"/>
                </a:cubicBezTo>
                <a:cubicBezTo>
                  <a:pt x="372936" y="423845"/>
                  <a:pt x="372963" y="426712"/>
                  <a:pt x="373399" y="451876"/>
                </a:cubicBezTo>
                <a:close/>
                <a:moveTo>
                  <a:pt x="680712" y="654946"/>
                </a:moveTo>
                <a:cubicBezTo>
                  <a:pt x="638933" y="655228"/>
                  <a:pt x="644628" y="656155"/>
                  <a:pt x="644538" y="650391"/>
                </a:cubicBezTo>
                <a:cubicBezTo>
                  <a:pt x="643743" y="599659"/>
                  <a:pt x="642310" y="606588"/>
                  <a:pt x="648839" y="606407"/>
                </a:cubicBezTo>
                <a:cubicBezTo>
                  <a:pt x="658662" y="606152"/>
                  <a:pt x="668036" y="606091"/>
                  <a:pt x="680693" y="606380"/>
                </a:cubicBezTo>
                <a:cubicBezTo>
                  <a:pt x="687502" y="606537"/>
                  <a:pt x="686151" y="604935"/>
                  <a:pt x="686295" y="614154"/>
                </a:cubicBezTo>
                <a:cubicBezTo>
                  <a:pt x="687042" y="661973"/>
                  <a:pt x="688834" y="654893"/>
                  <a:pt x="680712" y="654946"/>
                </a:cubicBezTo>
                <a:close/>
                <a:moveTo>
                  <a:pt x="686901" y="657380"/>
                </a:moveTo>
                <a:cubicBezTo>
                  <a:pt x="687175" y="672168"/>
                  <a:pt x="687451" y="675541"/>
                  <a:pt x="687749" y="705502"/>
                </a:cubicBezTo>
                <a:cubicBezTo>
                  <a:pt x="640786" y="705526"/>
                  <a:pt x="645572" y="705975"/>
                  <a:pt x="645558" y="704816"/>
                </a:cubicBezTo>
                <a:cubicBezTo>
                  <a:pt x="644989" y="650316"/>
                  <a:pt x="642552" y="657362"/>
                  <a:pt x="648804" y="657412"/>
                </a:cubicBezTo>
                <a:cubicBezTo>
                  <a:pt x="666164" y="657548"/>
                  <a:pt x="680499" y="657407"/>
                  <a:pt x="686901" y="657380"/>
                </a:cubicBezTo>
                <a:close/>
                <a:moveTo>
                  <a:pt x="556267" y="657258"/>
                </a:moveTo>
                <a:cubicBezTo>
                  <a:pt x="606383" y="657216"/>
                  <a:pt x="598242" y="654295"/>
                  <a:pt x="598615" y="668583"/>
                </a:cubicBezTo>
                <a:cubicBezTo>
                  <a:pt x="598939" y="681447"/>
                  <a:pt x="599154" y="692777"/>
                  <a:pt x="599064" y="704856"/>
                </a:cubicBezTo>
                <a:cubicBezTo>
                  <a:pt x="599053" y="706100"/>
                  <a:pt x="603626" y="705723"/>
                  <a:pt x="556738" y="705749"/>
                </a:cubicBezTo>
                <a:cubicBezTo>
                  <a:pt x="555959" y="654959"/>
                  <a:pt x="556496" y="679188"/>
                  <a:pt x="556267" y="657258"/>
                </a:cubicBezTo>
                <a:close/>
                <a:moveTo>
                  <a:pt x="423339" y="657242"/>
                </a:moveTo>
                <a:cubicBezTo>
                  <a:pt x="445753" y="657559"/>
                  <a:pt x="454816" y="657295"/>
                  <a:pt x="465508" y="657237"/>
                </a:cubicBezTo>
                <a:cubicBezTo>
                  <a:pt x="466170" y="702791"/>
                  <a:pt x="466192" y="705470"/>
                  <a:pt x="466194" y="705794"/>
                </a:cubicBezTo>
                <a:cubicBezTo>
                  <a:pt x="419043" y="705787"/>
                  <a:pt x="423889" y="706281"/>
                  <a:pt x="423852" y="704798"/>
                </a:cubicBezTo>
                <a:cubicBezTo>
                  <a:pt x="423121" y="674361"/>
                  <a:pt x="423475" y="671267"/>
                  <a:pt x="423339" y="657242"/>
                </a:cubicBezTo>
                <a:close/>
                <a:moveTo>
                  <a:pt x="202670" y="708155"/>
                </a:moveTo>
                <a:cubicBezTo>
                  <a:pt x="229592" y="708444"/>
                  <a:pt x="230951" y="707998"/>
                  <a:pt x="244459" y="707902"/>
                </a:cubicBezTo>
                <a:cubicBezTo>
                  <a:pt x="245304" y="753371"/>
                  <a:pt x="245286" y="739264"/>
                  <a:pt x="245594" y="756521"/>
                </a:cubicBezTo>
                <a:cubicBezTo>
                  <a:pt x="226062" y="756470"/>
                  <a:pt x="243520" y="756348"/>
                  <a:pt x="203071" y="756377"/>
                </a:cubicBezTo>
                <a:cubicBezTo>
                  <a:pt x="202821" y="736885"/>
                  <a:pt x="203435" y="740019"/>
                  <a:pt x="202670" y="708155"/>
                </a:cubicBezTo>
                <a:close/>
                <a:moveTo>
                  <a:pt x="241827" y="541626"/>
                </a:moveTo>
                <a:cubicBezTo>
                  <a:pt x="242047" y="555699"/>
                  <a:pt x="244134" y="553313"/>
                  <a:pt x="234242" y="553390"/>
                </a:cubicBezTo>
                <a:cubicBezTo>
                  <a:pt x="220096" y="553504"/>
                  <a:pt x="210970" y="553467"/>
                  <a:pt x="202383" y="553374"/>
                </a:cubicBezTo>
                <a:cubicBezTo>
                  <a:pt x="199160" y="553339"/>
                  <a:pt x="200362" y="559133"/>
                  <a:pt x="199493" y="505300"/>
                </a:cubicBezTo>
                <a:cubicBezTo>
                  <a:pt x="199490" y="505111"/>
                  <a:pt x="196047" y="504006"/>
                  <a:pt x="234229" y="504931"/>
                </a:cubicBezTo>
                <a:cubicBezTo>
                  <a:pt x="244764" y="505183"/>
                  <a:pt x="241141" y="497672"/>
                  <a:pt x="241827" y="541626"/>
                </a:cubicBezTo>
                <a:close/>
                <a:moveTo>
                  <a:pt x="202364" y="555840"/>
                </a:moveTo>
                <a:cubicBezTo>
                  <a:pt x="248279" y="556335"/>
                  <a:pt x="242077" y="553881"/>
                  <a:pt x="242268" y="559729"/>
                </a:cubicBezTo>
                <a:cubicBezTo>
                  <a:pt x="242646" y="571024"/>
                  <a:pt x="242627" y="572547"/>
                  <a:pt x="243132" y="604177"/>
                </a:cubicBezTo>
                <a:cubicBezTo>
                  <a:pt x="206796" y="604119"/>
                  <a:pt x="209350" y="604089"/>
                  <a:pt x="200931" y="603962"/>
                </a:cubicBezTo>
                <a:cubicBezTo>
                  <a:pt x="200314" y="549802"/>
                  <a:pt x="199251" y="555808"/>
                  <a:pt x="202364" y="555840"/>
                </a:cubicBezTo>
                <a:close/>
                <a:moveTo>
                  <a:pt x="202359" y="606460"/>
                </a:moveTo>
                <a:cubicBezTo>
                  <a:pt x="250345" y="607234"/>
                  <a:pt x="243116" y="603348"/>
                  <a:pt x="243289" y="614157"/>
                </a:cubicBezTo>
                <a:cubicBezTo>
                  <a:pt x="244052" y="662901"/>
                  <a:pt x="246115" y="654630"/>
                  <a:pt x="234253" y="654614"/>
                </a:cubicBezTo>
                <a:cubicBezTo>
                  <a:pt x="194965" y="654505"/>
                  <a:pt x="201532" y="656854"/>
                  <a:pt x="201428" y="650393"/>
                </a:cubicBezTo>
                <a:cubicBezTo>
                  <a:pt x="200654" y="600983"/>
                  <a:pt x="200593" y="606431"/>
                  <a:pt x="202359" y="606460"/>
                </a:cubicBezTo>
                <a:close/>
                <a:moveTo>
                  <a:pt x="202398" y="657269"/>
                </a:moveTo>
                <a:cubicBezTo>
                  <a:pt x="212033" y="657022"/>
                  <a:pt x="214981" y="657056"/>
                  <a:pt x="234253" y="657080"/>
                </a:cubicBezTo>
                <a:cubicBezTo>
                  <a:pt x="246817" y="657115"/>
                  <a:pt x="243332" y="647932"/>
                  <a:pt x="244400" y="704854"/>
                </a:cubicBezTo>
                <a:cubicBezTo>
                  <a:pt x="244403" y="705050"/>
                  <a:pt x="249249" y="706188"/>
                  <a:pt x="202608" y="705683"/>
                </a:cubicBezTo>
                <a:cubicBezTo>
                  <a:pt x="202606" y="705497"/>
                  <a:pt x="201316" y="657295"/>
                  <a:pt x="202398" y="657269"/>
                </a:cubicBezTo>
                <a:close/>
                <a:moveTo>
                  <a:pt x="282077" y="553159"/>
                </a:moveTo>
                <a:cubicBezTo>
                  <a:pt x="236579" y="553159"/>
                  <a:pt x="244254" y="556903"/>
                  <a:pt x="244004" y="541581"/>
                </a:cubicBezTo>
                <a:cubicBezTo>
                  <a:pt x="243728" y="523910"/>
                  <a:pt x="244102" y="523344"/>
                  <a:pt x="243821" y="505297"/>
                </a:cubicBezTo>
                <a:cubicBezTo>
                  <a:pt x="243818" y="505109"/>
                  <a:pt x="286011" y="504574"/>
                  <a:pt x="286022" y="505335"/>
                </a:cubicBezTo>
                <a:cubicBezTo>
                  <a:pt x="286891" y="560813"/>
                  <a:pt x="287952" y="553159"/>
                  <a:pt x="282077" y="553159"/>
                </a:cubicBezTo>
                <a:close/>
                <a:moveTo>
                  <a:pt x="286588" y="555633"/>
                </a:moveTo>
                <a:cubicBezTo>
                  <a:pt x="287468" y="611417"/>
                  <a:pt x="289124" y="603885"/>
                  <a:pt x="282077" y="603885"/>
                </a:cubicBezTo>
                <a:cubicBezTo>
                  <a:pt x="266102" y="603885"/>
                  <a:pt x="266144" y="604185"/>
                  <a:pt x="250198" y="604185"/>
                </a:cubicBezTo>
                <a:cubicBezTo>
                  <a:pt x="242776" y="604185"/>
                  <a:pt x="246038" y="611531"/>
                  <a:pt x="244326" y="555803"/>
                </a:cubicBezTo>
                <a:cubicBezTo>
                  <a:pt x="278722" y="555702"/>
                  <a:pt x="268404" y="555590"/>
                  <a:pt x="286588" y="555633"/>
                </a:cubicBezTo>
                <a:close/>
                <a:moveTo>
                  <a:pt x="250198" y="606652"/>
                </a:moveTo>
                <a:cubicBezTo>
                  <a:pt x="266171" y="606652"/>
                  <a:pt x="266131" y="606351"/>
                  <a:pt x="282077" y="606351"/>
                </a:cubicBezTo>
                <a:cubicBezTo>
                  <a:pt x="288909" y="606351"/>
                  <a:pt x="287104" y="598657"/>
                  <a:pt x="288061" y="655004"/>
                </a:cubicBezTo>
                <a:cubicBezTo>
                  <a:pt x="270036" y="655183"/>
                  <a:pt x="269725" y="654643"/>
                  <a:pt x="245993" y="654630"/>
                </a:cubicBezTo>
                <a:cubicBezTo>
                  <a:pt x="245246" y="598989"/>
                  <a:pt x="243863" y="606652"/>
                  <a:pt x="250198" y="606652"/>
                </a:cubicBezTo>
                <a:close/>
                <a:moveTo>
                  <a:pt x="250198" y="657099"/>
                </a:moveTo>
                <a:cubicBezTo>
                  <a:pt x="266033" y="657099"/>
                  <a:pt x="265884" y="657500"/>
                  <a:pt x="282077" y="657500"/>
                </a:cubicBezTo>
                <a:cubicBezTo>
                  <a:pt x="289951" y="657500"/>
                  <a:pt x="288303" y="649840"/>
                  <a:pt x="288933" y="704840"/>
                </a:cubicBezTo>
                <a:cubicBezTo>
                  <a:pt x="288944" y="705752"/>
                  <a:pt x="246596" y="705720"/>
                  <a:pt x="246580" y="704803"/>
                </a:cubicBezTo>
                <a:cubicBezTo>
                  <a:pt x="245535" y="649474"/>
                  <a:pt x="244847" y="657099"/>
                  <a:pt x="250198" y="657099"/>
                </a:cubicBezTo>
                <a:close/>
                <a:moveTo>
                  <a:pt x="288189" y="504750"/>
                </a:moveTo>
                <a:cubicBezTo>
                  <a:pt x="296627" y="504822"/>
                  <a:pt x="311469" y="505454"/>
                  <a:pt x="329972" y="504901"/>
                </a:cubicBezTo>
                <a:cubicBezTo>
                  <a:pt x="330273" y="523623"/>
                  <a:pt x="330783" y="535878"/>
                  <a:pt x="330866" y="553286"/>
                </a:cubicBezTo>
                <a:cubicBezTo>
                  <a:pt x="295757" y="553363"/>
                  <a:pt x="304663" y="553220"/>
                  <a:pt x="288726" y="553169"/>
                </a:cubicBezTo>
                <a:cubicBezTo>
                  <a:pt x="288258" y="523439"/>
                  <a:pt x="288465" y="521802"/>
                  <a:pt x="288189" y="504750"/>
                </a:cubicBezTo>
                <a:close/>
                <a:moveTo>
                  <a:pt x="288765" y="555638"/>
                </a:moveTo>
                <a:cubicBezTo>
                  <a:pt x="304209" y="555694"/>
                  <a:pt x="297328" y="555827"/>
                  <a:pt x="330876" y="555755"/>
                </a:cubicBezTo>
                <a:cubicBezTo>
                  <a:pt x="330943" y="589110"/>
                  <a:pt x="331395" y="590612"/>
                  <a:pt x="331764" y="604042"/>
                </a:cubicBezTo>
                <a:cubicBezTo>
                  <a:pt x="295965" y="604124"/>
                  <a:pt x="304140" y="603973"/>
                  <a:pt x="289427" y="603901"/>
                </a:cubicBezTo>
                <a:cubicBezTo>
                  <a:pt x="289180" y="583734"/>
                  <a:pt x="289526" y="603786"/>
                  <a:pt x="288765" y="555638"/>
                </a:cubicBezTo>
                <a:close/>
                <a:moveTo>
                  <a:pt x="331977" y="614157"/>
                </a:moveTo>
                <a:cubicBezTo>
                  <a:pt x="332692" y="660963"/>
                  <a:pt x="333718" y="654747"/>
                  <a:pt x="329924" y="654691"/>
                </a:cubicBezTo>
                <a:cubicBezTo>
                  <a:pt x="284429" y="653957"/>
                  <a:pt x="290275" y="657574"/>
                  <a:pt x="290164" y="650388"/>
                </a:cubicBezTo>
                <a:cubicBezTo>
                  <a:pt x="289627" y="617418"/>
                  <a:pt x="289547" y="612985"/>
                  <a:pt x="289459" y="606370"/>
                </a:cubicBezTo>
                <a:cubicBezTo>
                  <a:pt x="339309" y="606620"/>
                  <a:pt x="331812" y="603749"/>
                  <a:pt x="331977" y="614157"/>
                </a:cubicBezTo>
                <a:close/>
                <a:moveTo>
                  <a:pt x="332150" y="504840"/>
                </a:moveTo>
                <a:cubicBezTo>
                  <a:pt x="349294" y="504383"/>
                  <a:pt x="374250" y="505005"/>
                  <a:pt x="374255" y="505348"/>
                </a:cubicBezTo>
                <a:cubicBezTo>
                  <a:pt x="374401" y="514764"/>
                  <a:pt x="374627" y="526924"/>
                  <a:pt x="375055" y="553390"/>
                </a:cubicBezTo>
                <a:cubicBezTo>
                  <a:pt x="358506" y="553374"/>
                  <a:pt x="361571" y="553228"/>
                  <a:pt x="333048" y="553281"/>
                </a:cubicBezTo>
                <a:cubicBezTo>
                  <a:pt x="332942" y="532869"/>
                  <a:pt x="332376" y="521587"/>
                  <a:pt x="332150" y="504840"/>
                </a:cubicBezTo>
                <a:close/>
                <a:moveTo>
                  <a:pt x="298054" y="657269"/>
                </a:moveTo>
                <a:cubicBezTo>
                  <a:pt x="308898" y="656942"/>
                  <a:pt x="319056" y="656995"/>
                  <a:pt x="329895" y="657157"/>
                </a:cubicBezTo>
                <a:cubicBezTo>
                  <a:pt x="333516" y="657216"/>
                  <a:pt x="332777" y="655151"/>
                  <a:pt x="332649" y="668535"/>
                </a:cubicBezTo>
                <a:cubicBezTo>
                  <a:pt x="332197" y="711118"/>
                  <a:pt x="335377" y="705526"/>
                  <a:pt x="329919" y="705473"/>
                </a:cubicBezTo>
                <a:cubicBezTo>
                  <a:pt x="287792" y="705080"/>
                  <a:pt x="291121" y="705877"/>
                  <a:pt x="291108" y="704808"/>
                </a:cubicBezTo>
                <a:cubicBezTo>
                  <a:pt x="290470" y="649086"/>
                  <a:pt x="287452" y="657574"/>
                  <a:pt x="298054" y="657269"/>
                </a:cubicBezTo>
                <a:close/>
                <a:moveTo>
                  <a:pt x="333059" y="559731"/>
                </a:moveTo>
                <a:cubicBezTo>
                  <a:pt x="333059" y="554004"/>
                  <a:pt x="326633" y="555816"/>
                  <a:pt x="375095" y="555856"/>
                </a:cubicBezTo>
                <a:cubicBezTo>
                  <a:pt x="375579" y="585865"/>
                  <a:pt x="375579" y="586280"/>
                  <a:pt x="375792" y="596031"/>
                </a:cubicBezTo>
                <a:cubicBezTo>
                  <a:pt x="376010" y="605945"/>
                  <a:pt x="383913" y="603927"/>
                  <a:pt x="333941" y="604036"/>
                </a:cubicBezTo>
                <a:cubicBezTo>
                  <a:pt x="333692" y="594917"/>
                  <a:pt x="333059" y="584510"/>
                  <a:pt x="333059" y="559731"/>
                </a:cubicBezTo>
                <a:close/>
                <a:moveTo>
                  <a:pt x="345852" y="606492"/>
                </a:moveTo>
                <a:cubicBezTo>
                  <a:pt x="361965" y="606492"/>
                  <a:pt x="361404" y="606253"/>
                  <a:pt x="376002" y="606232"/>
                </a:cubicBezTo>
                <a:cubicBezTo>
                  <a:pt x="376111" y="612097"/>
                  <a:pt x="376132" y="613960"/>
                  <a:pt x="376698" y="650430"/>
                </a:cubicBezTo>
                <a:cubicBezTo>
                  <a:pt x="376794" y="656530"/>
                  <a:pt x="381460" y="654784"/>
                  <a:pt x="345852" y="654813"/>
                </a:cubicBezTo>
                <a:cubicBezTo>
                  <a:pt x="332596" y="654813"/>
                  <a:pt x="334856" y="655823"/>
                  <a:pt x="334771" y="650383"/>
                </a:cubicBezTo>
                <a:cubicBezTo>
                  <a:pt x="333952" y="597549"/>
                  <a:pt x="330741" y="606492"/>
                  <a:pt x="345852" y="606492"/>
                </a:cubicBezTo>
                <a:close/>
                <a:moveTo>
                  <a:pt x="376424" y="505024"/>
                </a:moveTo>
                <a:cubicBezTo>
                  <a:pt x="422010" y="505098"/>
                  <a:pt x="418548" y="504694"/>
                  <a:pt x="418559" y="505348"/>
                </a:cubicBezTo>
                <a:cubicBezTo>
                  <a:pt x="419428" y="560901"/>
                  <a:pt x="423554" y="553089"/>
                  <a:pt x="409637" y="553089"/>
                </a:cubicBezTo>
                <a:cubicBezTo>
                  <a:pt x="393691" y="553089"/>
                  <a:pt x="393667" y="553390"/>
                  <a:pt x="377740" y="553390"/>
                </a:cubicBezTo>
                <a:cubicBezTo>
                  <a:pt x="377052" y="553390"/>
                  <a:pt x="377264" y="558780"/>
                  <a:pt x="376424" y="505024"/>
                </a:cubicBezTo>
                <a:close/>
                <a:moveTo>
                  <a:pt x="334824" y="668567"/>
                </a:moveTo>
                <a:cubicBezTo>
                  <a:pt x="334981" y="653747"/>
                  <a:pt x="325923" y="657298"/>
                  <a:pt x="376818" y="657256"/>
                </a:cubicBezTo>
                <a:cubicBezTo>
                  <a:pt x="377057" y="669808"/>
                  <a:pt x="377653" y="684896"/>
                  <a:pt x="377570" y="704819"/>
                </a:cubicBezTo>
                <a:cubicBezTo>
                  <a:pt x="377570" y="705008"/>
                  <a:pt x="382558" y="705834"/>
                  <a:pt x="335300" y="705518"/>
                </a:cubicBezTo>
                <a:cubicBezTo>
                  <a:pt x="334938" y="693151"/>
                  <a:pt x="334704" y="680992"/>
                  <a:pt x="334824" y="668567"/>
                </a:cubicBezTo>
                <a:close/>
                <a:moveTo>
                  <a:pt x="377272" y="555856"/>
                </a:moveTo>
                <a:cubicBezTo>
                  <a:pt x="388212" y="555856"/>
                  <a:pt x="392429" y="555585"/>
                  <a:pt x="419596" y="555551"/>
                </a:cubicBezTo>
                <a:cubicBezTo>
                  <a:pt x="419516" y="587162"/>
                  <a:pt x="420016" y="590304"/>
                  <a:pt x="420372" y="604058"/>
                </a:cubicBezTo>
                <a:cubicBezTo>
                  <a:pt x="370126" y="603914"/>
                  <a:pt x="378192" y="605955"/>
                  <a:pt x="377972" y="595970"/>
                </a:cubicBezTo>
                <a:cubicBezTo>
                  <a:pt x="377714" y="584146"/>
                  <a:pt x="377740" y="584900"/>
                  <a:pt x="377272" y="555856"/>
                </a:cubicBezTo>
                <a:close/>
                <a:moveTo>
                  <a:pt x="420433" y="606527"/>
                </a:moveTo>
                <a:cubicBezTo>
                  <a:pt x="420598" y="613737"/>
                  <a:pt x="421133" y="654537"/>
                  <a:pt x="421135" y="654741"/>
                </a:cubicBezTo>
                <a:cubicBezTo>
                  <a:pt x="372774" y="654194"/>
                  <a:pt x="378987" y="657279"/>
                  <a:pt x="378878" y="650388"/>
                </a:cubicBezTo>
                <a:cubicBezTo>
                  <a:pt x="378368" y="617487"/>
                  <a:pt x="378296" y="612547"/>
                  <a:pt x="378182" y="606229"/>
                </a:cubicBezTo>
                <a:cubicBezTo>
                  <a:pt x="393162" y="606234"/>
                  <a:pt x="384286" y="606428"/>
                  <a:pt x="420433" y="606527"/>
                </a:cubicBezTo>
                <a:close/>
                <a:moveTo>
                  <a:pt x="421159" y="657213"/>
                </a:moveTo>
                <a:cubicBezTo>
                  <a:pt x="421289" y="670922"/>
                  <a:pt x="420936" y="675142"/>
                  <a:pt x="421696" y="705810"/>
                </a:cubicBezTo>
                <a:cubicBezTo>
                  <a:pt x="402661" y="705840"/>
                  <a:pt x="379742" y="705513"/>
                  <a:pt x="379745" y="704832"/>
                </a:cubicBezTo>
                <a:cubicBezTo>
                  <a:pt x="379827" y="685040"/>
                  <a:pt x="379250" y="670451"/>
                  <a:pt x="378995" y="657250"/>
                </a:cubicBezTo>
                <a:cubicBezTo>
                  <a:pt x="394438" y="657248"/>
                  <a:pt x="407824" y="657051"/>
                  <a:pt x="421159" y="657213"/>
                </a:cubicBezTo>
                <a:close/>
                <a:moveTo>
                  <a:pt x="379737" y="707764"/>
                </a:moveTo>
                <a:cubicBezTo>
                  <a:pt x="396289" y="707820"/>
                  <a:pt x="388576" y="708338"/>
                  <a:pt x="421757" y="708282"/>
                </a:cubicBezTo>
                <a:cubicBezTo>
                  <a:pt x="421784" y="709476"/>
                  <a:pt x="422669" y="756183"/>
                  <a:pt x="422674" y="756500"/>
                </a:cubicBezTo>
                <a:cubicBezTo>
                  <a:pt x="392963" y="756640"/>
                  <a:pt x="397376" y="756258"/>
                  <a:pt x="380649" y="756215"/>
                </a:cubicBezTo>
                <a:cubicBezTo>
                  <a:pt x="380378" y="740781"/>
                  <a:pt x="379686" y="727777"/>
                  <a:pt x="379737" y="707764"/>
                </a:cubicBezTo>
                <a:close/>
                <a:moveTo>
                  <a:pt x="422611" y="606535"/>
                </a:moveTo>
                <a:cubicBezTo>
                  <a:pt x="456645" y="606652"/>
                  <a:pt x="451168" y="606495"/>
                  <a:pt x="464479" y="606394"/>
                </a:cubicBezTo>
                <a:cubicBezTo>
                  <a:pt x="464705" y="628483"/>
                  <a:pt x="465123" y="631324"/>
                  <a:pt x="465471" y="654768"/>
                </a:cubicBezTo>
                <a:cubicBezTo>
                  <a:pt x="452963" y="654832"/>
                  <a:pt x="446792" y="655092"/>
                  <a:pt x="423310" y="654771"/>
                </a:cubicBezTo>
                <a:cubicBezTo>
                  <a:pt x="423307" y="654561"/>
                  <a:pt x="422791" y="614582"/>
                  <a:pt x="422611" y="606535"/>
                </a:cubicBezTo>
                <a:close/>
                <a:moveTo>
                  <a:pt x="466005" y="559689"/>
                </a:moveTo>
                <a:cubicBezTo>
                  <a:pt x="465806" y="553703"/>
                  <a:pt x="459838" y="555691"/>
                  <a:pt x="505317" y="555691"/>
                </a:cubicBezTo>
                <a:cubicBezTo>
                  <a:pt x="509876" y="555691"/>
                  <a:pt x="507239" y="549831"/>
                  <a:pt x="508637" y="596042"/>
                </a:cubicBezTo>
                <a:cubicBezTo>
                  <a:pt x="508919" y="605373"/>
                  <a:pt x="516105" y="603895"/>
                  <a:pt x="473423" y="603895"/>
                </a:cubicBezTo>
                <a:cubicBezTo>
                  <a:pt x="463554" y="603895"/>
                  <a:pt x="467731" y="611377"/>
                  <a:pt x="466005" y="559689"/>
                </a:cubicBezTo>
                <a:close/>
                <a:moveTo>
                  <a:pt x="473425" y="606362"/>
                </a:moveTo>
                <a:cubicBezTo>
                  <a:pt x="515254" y="606362"/>
                  <a:pt x="508895" y="603840"/>
                  <a:pt x="509057" y="614157"/>
                </a:cubicBezTo>
                <a:cubicBezTo>
                  <a:pt x="509791" y="660931"/>
                  <a:pt x="510783" y="654571"/>
                  <a:pt x="505319" y="654571"/>
                </a:cubicBezTo>
                <a:cubicBezTo>
                  <a:pt x="461762" y="654571"/>
                  <a:pt x="467680" y="656408"/>
                  <a:pt x="467585" y="650388"/>
                </a:cubicBezTo>
                <a:cubicBezTo>
                  <a:pt x="466774" y="599066"/>
                  <a:pt x="464009" y="606362"/>
                  <a:pt x="473425" y="606362"/>
                </a:cubicBezTo>
                <a:close/>
                <a:moveTo>
                  <a:pt x="473425" y="657216"/>
                </a:moveTo>
                <a:cubicBezTo>
                  <a:pt x="489257" y="657216"/>
                  <a:pt x="490100" y="657038"/>
                  <a:pt x="505319" y="657038"/>
                </a:cubicBezTo>
                <a:cubicBezTo>
                  <a:pt x="511251" y="657038"/>
                  <a:pt x="509467" y="650202"/>
                  <a:pt x="510280" y="705385"/>
                </a:cubicBezTo>
                <a:cubicBezTo>
                  <a:pt x="492790" y="705276"/>
                  <a:pt x="489895" y="705797"/>
                  <a:pt x="468377" y="705794"/>
                </a:cubicBezTo>
                <a:cubicBezTo>
                  <a:pt x="467617" y="650441"/>
                  <a:pt x="465375" y="657216"/>
                  <a:pt x="473425" y="657216"/>
                </a:cubicBezTo>
                <a:close/>
                <a:moveTo>
                  <a:pt x="509406" y="505297"/>
                </a:moveTo>
                <a:cubicBezTo>
                  <a:pt x="509398" y="504721"/>
                  <a:pt x="551745" y="504638"/>
                  <a:pt x="551756" y="505340"/>
                </a:cubicBezTo>
                <a:cubicBezTo>
                  <a:pt x="552072" y="525563"/>
                  <a:pt x="551721" y="518371"/>
                  <a:pt x="552295" y="553116"/>
                </a:cubicBezTo>
                <a:cubicBezTo>
                  <a:pt x="532766" y="552805"/>
                  <a:pt x="521699" y="553166"/>
                  <a:pt x="510347" y="553212"/>
                </a:cubicBezTo>
                <a:cubicBezTo>
                  <a:pt x="510328" y="535232"/>
                  <a:pt x="509674" y="522453"/>
                  <a:pt x="509406" y="505297"/>
                </a:cubicBezTo>
                <a:close/>
                <a:moveTo>
                  <a:pt x="510317" y="559742"/>
                </a:moveTo>
                <a:cubicBezTo>
                  <a:pt x="510352" y="555155"/>
                  <a:pt x="504003" y="554809"/>
                  <a:pt x="552333" y="555593"/>
                </a:cubicBezTo>
                <a:cubicBezTo>
                  <a:pt x="553093" y="600334"/>
                  <a:pt x="552782" y="585549"/>
                  <a:pt x="553000" y="604023"/>
                </a:cubicBezTo>
                <a:cubicBezTo>
                  <a:pt x="504248" y="603165"/>
                  <a:pt x="511150" y="607114"/>
                  <a:pt x="510812" y="595962"/>
                </a:cubicBezTo>
                <a:cubicBezTo>
                  <a:pt x="510341" y="580358"/>
                  <a:pt x="510256" y="569552"/>
                  <a:pt x="510317" y="559742"/>
                </a:cubicBezTo>
                <a:close/>
                <a:moveTo>
                  <a:pt x="553032" y="606489"/>
                </a:moveTo>
                <a:cubicBezTo>
                  <a:pt x="553356" y="631273"/>
                  <a:pt x="553811" y="634484"/>
                  <a:pt x="554061" y="654794"/>
                </a:cubicBezTo>
                <a:cubicBezTo>
                  <a:pt x="537304" y="654808"/>
                  <a:pt x="531987" y="654850"/>
                  <a:pt x="521265" y="654691"/>
                </a:cubicBezTo>
                <a:cubicBezTo>
                  <a:pt x="508911" y="654507"/>
                  <a:pt x="511979" y="662058"/>
                  <a:pt x="511229" y="614115"/>
                </a:cubicBezTo>
                <a:cubicBezTo>
                  <a:pt x="511075" y="604159"/>
                  <a:pt x="503113" y="605681"/>
                  <a:pt x="553032" y="606489"/>
                </a:cubicBezTo>
                <a:close/>
                <a:moveTo>
                  <a:pt x="554090" y="657261"/>
                </a:moveTo>
                <a:cubicBezTo>
                  <a:pt x="554372" y="685090"/>
                  <a:pt x="553734" y="651948"/>
                  <a:pt x="554563" y="705749"/>
                </a:cubicBezTo>
                <a:cubicBezTo>
                  <a:pt x="509002" y="705773"/>
                  <a:pt x="533742" y="705616"/>
                  <a:pt x="512460" y="705404"/>
                </a:cubicBezTo>
                <a:cubicBezTo>
                  <a:pt x="512330" y="694959"/>
                  <a:pt x="512396" y="699995"/>
                  <a:pt x="511737" y="657054"/>
                </a:cubicBezTo>
                <a:cubicBezTo>
                  <a:pt x="529616" y="657149"/>
                  <a:pt x="513096" y="657295"/>
                  <a:pt x="554090" y="657261"/>
                </a:cubicBezTo>
                <a:close/>
                <a:moveTo>
                  <a:pt x="554515" y="555628"/>
                </a:moveTo>
                <a:cubicBezTo>
                  <a:pt x="602507" y="556388"/>
                  <a:pt x="596557" y="553012"/>
                  <a:pt x="596684" y="559758"/>
                </a:cubicBezTo>
                <a:cubicBezTo>
                  <a:pt x="596934" y="572988"/>
                  <a:pt x="597110" y="583226"/>
                  <a:pt x="597229" y="596020"/>
                </a:cubicBezTo>
                <a:cubicBezTo>
                  <a:pt x="597312" y="604951"/>
                  <a:pt x="605896" y="604850"/>
                  <a:pt x="555182" y="604058"/>
                </a:cubicBezTo>
                <a:cubicBezTo>
                  <a:pt x="555012" y="589485"/>
                  <a:pt x="555196" y="594731"/>
                  <a:pt x="554515" y="555628"/>
                </a:cubicBezTo>
                <a:close/>
                <a:moveTo>
                  <a:pt x="554603" y="708216"/>
                </a:moveTo>
                <a:cubicBezTo>
                  <a:pt x="554863" y="725109"/>
                  <a:pt x="554938" y="730796"/>
                  <a:pt x="555174" y="741140"/>
                </a:cubicBezTo>
                <a:cubicBezTo>
                  <a:pt x="555624" y="761563"/>
                  <a:pt x="562961" y="755506"/>
                  <a:pt x="521233" y="756401"/>
                </a:cubicBezTo>
                <a:cubicBezTo>
                  <a:pt x="511288" y="756603"/>
                  <a:pt x="513242" y="765754"/>
                  <a:pt x="512492" y="707870"/>
                </a:cubicBezTo>
                <a:cubicBezTo>
                  <a:pt x="528900" y="708038"/>
                  <a:pt x="513207" y="708237"/>
                  <a:pt x="554603" y="708216"/>
                </a:cubicBezTo>
                <a:close/>
                <a:moveTo>
                  <a:pt x="555321" y="614120"/>
                </a:moveTo>
                <a:cubicBezTo>
                  <a:pt x="555169" y="604414"/>
                  <a:pt x="547037" y="606492"/>
                  <a:pt x="597346" y="606285"/>
                </a:cubicBezTo>
                <a:cubicBezTo>
                  <a:pt x="597684" y="631217"/>
                  <a:pt x="597804" y="625570"/>
                  <a:pt x="598319" y="654983"/>
                </a:cubicBezTo>
                <a:cubicBezTo>
                  <a:pt x="549517" y="654901"/>
                  <a:pt x="556272" y="656410"/>
                  <a:pt x="556179" y="650388"/>
                </a:cubicBezTo>
                <a:cubicBezTo>
                  <a:pt x="555895" y="632249"/>
                  <a:pt x="555600" y="631805"/>
                  <a:pt x="555321" y="614120"/>
                </a:cubicBezTo>
                <a:close/>
                <a:moveTo>
                  <a:pt x="600967" y="553095"/>
                </a:moveTo>
                <a:cubicBezTo>
                  <a:pt x="598014" y="553095"/>
                  <a:pt x="598758" y="554849"/>
                  <a:pt x="598551" y="541579"/>
                </a:cubicBezTo>
                <a:cubicBezTo>
                  <a:pt x="597881" y="499426"/>
                  <a:pt x="596770" y="504973"/>
                  <a:pt x="600967" y="504973"/>
                </a:cubicBezTo>
                <a:cubicBezTo>
                  <a:pt x="616945" y="504973"/>
                  <a:pt x="616852" y="504888"/>
                  <a:pt x="632864" y="504888"/>
                </a:cubicBezTo>
                <a:cubicBezTo>
                  <a:pt x="643487" y="504888"/>
                  <a:pt x="640252" y="497654"/>
                  <a:pt x="640941" y="541618"/>
                </a:cubicBezTo>
                <a:cubicBezTo>
                  <a:pt x="641183" y="557081"/>
                  <a:pt x="649145" y="553095"/>
                  <a:pt x="600967" y="553095"/>
                </a:cubicBezTo>
                <a:close/>
                <a:moveTo>
                  <a:pt x="641082" y="555768"/>
                </a:moveTo>
                <a:cubicBezTo>
                  <a:pt x="641140" y="581448"/>
                  <a:pt x="641422" y="587391"/>
                  <a:pt x="641751" y="604097"/>
                </a:cubicBezTo>
                <a:cubicBezTo>
                  <a:pt x="624649" y="604355"/>
                  <a:pt x="617158" y="603797"/>
                  <a:pt x="599494" y="603810"/>
                </a:cubicBezTo>
                <a:cubicBezTo>
                  <a:pt x="599356" y="592358"/>
                  <a:pt x="599412" y="588765"/>
                  <a:pt x="598790" y="555564"/>
                </a:cubicBezTo>
                <a:cubicBezTo>
                  <a:pt x="617466" y="555545"/>
                  <a:pt x="612154" y="555782"/>
                  <a:pt x="641082" y="555768"/>
                </a:cubicBezTo>
                <a:close/>
                <a:moveTo>
                  <a:pt x="599045" y="708195"/>
                </a:moveTo>
                <a:cubicBezTo>
                  <a:pt x="598944" y="729369"/>
                  <a:pt x="599731" y="740189"/>
                  <a:pt x="600024" y="756077"/>
                </a:cubicBezTo>
                <a:cubicBezTo>
                  <a:pt x="581177" y="756093"/>
                  <a:pt x="582956" y="756593"/>
                  <a:pt x="557650" y="756369"/>
                </a:cubicBezTo>
                <a:cubicBezTo>
                  <a:pt x="557349" y="738044"/>
                  <a:pt x="557373" y="746841"/>
                  <a:pt x="556778" y="708216"/>
                </a:cubicBezTo>
                <a:lnTo>
                  <a:pt x="599045" y="708195"/>
                </a:lnTo>
                <a:close/>
                <a:moveTo>
                  <a:pt x="599638" y="614120"/>
                </a:moveTo>
                <a:cubicBezTo>
                  <a:pt x="599465" y="603101"/>
                  <a:pt x="592885" y="606625"/>
                  <a:pt x="632864" y="606625"/>
                </a:cubicBezTo>
                <a:cubicBezTo>
                  <a:pt x="644535" y="606625"/>
                  <a:pt x="641547" y="598458"/>
                  <a:pt x="642360" y="650436"/>
                </a:cubicBezTo>
                <a:cubicBezTo>
                  <a:pt x="642453" y="656368"/>
                  <a:pt x="649049" y="654986"/>
                  <a:pt x="600967" y="654986"/>
                </a:cubicBezTo>
                <a:cubicBezTo>
                  <a:pt x="600569" y="654986"/>
                  <a:pt x="600351" y="659714"/>
                  <a:pt x="599638" y="614120"/>
                </a:cubicBezTo>
                <a:close/>
                <a:moveTo>
                  <a:pt x="600967" y="657452"/>
                </a:moveTo>
                <a:cubicBezTo>
                  <a:pt x="650626" y="657452"/>
                  <a:pt x="642339" y="653885"/>
                  <a:pt x="642754" y="668588"/>
                </a:cubicBezTo>
                <a:cubicBezTo>
                  <a:pt x="643110" y="681696"/>
                  <a:pt x="643240" y="691650"/>
                  <a:pt x="643378" y="704840"/>
                </a:cubicBezTo>
                <a:cubicBezTo>
                  <a:pt x="643392" y="706031"/>
                  <a:pt x="647417" y="705725"/>
                  <a:pt x="601241" y="705725"/>
                </a:cubicBezTo>
                <a:cubicBezTo>
                  <a:pt x="601520" y="669726"/>
                  <a:pt x="599819" y="657452"/>
                  <a:pt x="600967" y="657452"/>
                </a:cubicBezTo>
                <a:close/>
                <a:moveTo>
                  <a:pt x="601225" y="708195"/>
                </a:moveTo>
                <a:cubicBezTo>
                  <a:pt x="602701" y="708195"/>
                  <a:pt x="637631" y="708160"/>
                  <a:pt x="643413" y="708117"/>
                </a:cubicBezTo>
                <a:cubicBezTo>
                  <a:pt x="643692" y="733781"/>
                  <a:pt x="644001" y="739737"/>
                  <a:pt x="644277" y="756321"/>
                </a:cubicBezTo>
                <a:cubicBezTo>
                  <a:pt x="619633" y="756513"/>
                  <a:pt x="619912" y="756096"/>
                  <a:pt x="602201" y="756080"/>
                </a:cubicBezTo>
                <a:cubicBezTo>
                  <a:pt x="601892" y="739216"/>
                  <a:pt x="601124" y="729018"/>
                  <a:pt x="601225" y="708195"/>
                </a:cubicBezTo>
                <a:close/>
                <a:moveTo>
                  <a:pt x="680741" y="603911"/>
                </a:moveTo>
                <a:cubicBezTo>
                  <a:pt x="637865" y="602933"/>
                  <a:pt x="644025" y="607595"/>
                  <a:pt x="643759" y="595967"/>
                </a:cubicBezTo>
                <a:cubicBezTo>
                  <a:pt x="643479" y="583843"/>
                  <a:pt x="643267" y="571760"/>
                  <a:pt x="643267" y="559731"/>
                </a:cubicBezTo>
                <a:cubicBezTo>
                  <a:pt x="643267" y="553783"/>
                  <a:pt x="637035" y="556180"/>
                  <a:pt x="685351" y="555543"/>
                </a:cubicBezTo>
                <a:cubicBezTo>
                  <a:pt x="686050" y="611632"/>
                  <a:pt x="688318" y="604084"/>
                  <a:pt x="680741" y="603911"/>
                </a:cubicBezTo>
                <a:close/>
                <a:moveTo>
                  <a:pt x="680704" y="553148"/>
                </a:moveTo>
                <a:cubicBezTo>
                  <a:pt x="671067" y="553318"/>
                  <a:pt x="670006" y="553286"/>
                  <a:pt x="643251" y="553299"/>
                </a:cubicBezTo>
                <a:cubicBezTo>
                  <a:pt x="643230" y="549435"/>
                  <a:pt x="642716" y="510068"/>
                  <a:pt x="642639" y="504877"/>
                </a:cubicBezTo>
                <a:cubicBezTo>
                  <a:pt x="642911" y="504877"/>
                  <a:pt x="673061" y="504816"/>
                  <a:pt x="684559" y="504763"/>
                </a:cubicBezTo>
                <a:cubicBezTo>
                  <a:pt x="685433" y="560584"/>
                  <a:pt x="687127" y="553036"/>
                  <a:pt x="680704" y="553148"/>
                </a:cubicBezTo>
                <a:close/>
                <a:moveTo>
                  <a:pt x="680712" y="502315"/>
                </a:moveTo>
                <a:cubicBezTo>
                  <a:pt x="666061" y="502395"/>
                  <a:pt x="663113" y="502329"/>
                  <a:pt x="648810" y="502384"/>
                </a:cubicBezTo>
                <a:cubicBezTo>
                  <a:pt x="640303" y="502419"/>
                  <a:pt x="642693" y="510132"/>
                  <a:pt x="641709" y="454087"/>
                </a:cubicBezTo>
                <a:cubicBezTo>
                  <a:pt x="654624" y="454138"/>
                  <a:pt x="652271" y="454223"/>
                  <a:pt x="683596" y="454156"/>
                </a:cubicBezTo>
                <a:cubicBezTo>
                  <a:pt x="683883" y="508923"/>
                  <a:pt x="686872" y="502281"/>
                  <a:pt x="680712" y="502315"/>
                </a:cubicBezTo>
                <a:close/>
                <a:moveTo>
                  <a:pt x="680717" y="451693"/>
                </a:moveTo>
                <a:cubicBezTo>
                  <a:pt x="637067" y="451812"/>
                  <a:pt x="641666" y="451780"/>
                  <a:pt x="641650" y="450893"/>
                </a:cubicBezTo>
                <a:cubicBezTo>
                  <a:pt x="640648" y="394479"/>
                  <a:pt x="638210" y="402981"/>
                  <a:pt x="648794" y="403167"/>
                </a:cubicBezTo>
                <a:cubicBezTo>
                  <a:pt x="688858" y="403866"/>
                  <a:pt x="683160" y="399380"/>
                  <a:pt x="683222" y="414734"/>
                </a:cubicBezTo>
                <a:cubicBezTo>
                  <a:pt x="683357" y="457335"/>
                  <a:pt x="685207" y="451679"/>
                  <a:pt x="680717" y="451693"/>
                </a:cubicBezTo>
                <a:close/>
                <a:moveTo>
                  <a:pt x="680725" y="400919"/>
                </a:moveTo>
                <a:cubicBezTo>
                  <a:pt x="634579" y="400422"/>
                  <a:pt x="640770" y="402306"/>
                  <a:pt x="640680" y="396504"/>
                </a:cubicBezTo>
                <a:cubicBezTo>
                  <a:pt x="639869" y="344401"/>
                  <a:pt x="637293" y="352300"/>
                  <a:pt x="648794" y="352550"/>
                </a:cubicBezTo>
                <a:cubicBezTo>
                  <a:pt x="688778" y="353408"/>
                  <a:pt x="681999" y="348967"/>
                  <a:pt x="682171" y="360294"/>
                </a:cubicBezTo>
                <a:cubicBezTo>
                  <a:pt x="682884" y="405711"/>
                  <a:pt x="684548" y="400956"/>
                  <a:pt x="680725" y="400919"/>
                </a:cubicBezTo>
                <a:close/>
                <a:moveTo>
                  <a:pt x="632867" y="502419"/>
                </a:moveTo>
                <a:cubicBezTo>
                  <a:pt x="616889" y="502419"/>
                  <a:pt x="616982" y="502504"/>
                  <a:pt x="600970" y="502504"/>
                </a:cubicBezTo>
                <a:cubicBezTo>
                  <a:pt x="596711" y="502504"/>
                  <a:pt x="598011" y="507564"/>
                  <a:pt x="597397" y="469040"/>
                </a:cubicBezTo>
                <a:cubicBezTo>
                  <a:pt x="597120" y="451390"/>
                  <a:pt x="595988" y="454090"/>
                  <a:pt x="600970" y="454090"/>
                </a:cubicBezTo>
                <a:cubicBezTo>
                  <a:pt x="633486" y="454074"/>
                  <a:pt x="634324" y="454069"/>
                  <a:pt x="639529" y="454082"/>
                </a:cubicBezTo>
                <a:cubicBezTo>
                  <a:pt x="640539" y="510780"/>
                  <a:pt x="642969" y="502419"/>
                  <a:pt x="632867" y="502419"/>
                </a:cubicBezTo>
                <a:close/>
                <a:moveTo>
                  <a:pt x="632867" y="451608"/>
                </a:moveTo>
                <a:cubicBezTo>
                  <a:pt x="597014" y="451626"/>
                  <a:pt x="600882" y="451626"/>
                  <a:pt x="597176" y="451621"/>
                </a:cubicBezTo>
                <a:cubicBezTo>
                  <a:pt x="597086" y="443100"/>
                  <a:pt x="596538" y="403292"/>
                  <a:pt x="596536" y="403101"/>
                </a:cubicBezTo>
                <a:cubicBezTo>
                  <a:pt x="596730" y="403101"/>
                  <a:pt x="632423" y="403010"/>
                  <a:pt x="638612" y="403042"/>
                </a:cubicBezTo>
                <a:cubicBezTo>
                  <a:pt x="639587" y="459390"/>
                  <a:pt x="642328" y="451608"/>
                  <a:pt x="632867" y="451608"/>
                </a:cubicBezTo>
                <a:close/>
                <a:moveTo>
                  <a:pt x="596565" y="553100"/>
                </a:moveTo>
                <a:cubicBezTo>
                  <a:pt x="585091" y="553127"/>
                  <a:pt x="571745" y="553432"/>
                  <a:pt x="554475" y="553153"/>
                </a:cubicBezTo>
                <a:cubicBezTo>
                  <a:pt x="553909" y="519896"/>
                  <a:pt x="554265" y="526583"/>
                  <a:pt x="553933" y="505297"/>
                </a:cubicBezTo>
                <a:cubicBezTo>
                  <a:pt x="553920" y="504537"/>
                  <a:pt x="550761" y="504848"/>
                  <a:pt x="595794" y="504965"/>
                </a:cubicBezTo>
                <a:cubicBezTo>
                  <a:pt x="596482" y="548492"/>
                  <a:pt x="596464" y="547500"/>
                  <a:pt x="596565" y="553100"/>
                </a:cubicBezTo>
                <a:close/>
                <a:moveTo>
                  <a:pt x="553885" y="502392"/>
                </a:moveTo>
                <a:cubicBezTo>
                  <a:pt x="553080" y="451299"/>
                  <a:pt x="552933" y="453925"/>
                  <a:pt x="553122" y="453925"/>
                </a:cubicBezTo>
                <a:cubicBezTo>
                  <a:pt x="569717" y="453994"/>
                  <a:pt x="570429" y="453909"/>
                  <a:pt x="585011" y="454026"/>
                </a:cubicBezTo>
                <a:cubicBezTo>
                  <a:pt x="598258" y="454133"/>
                  <a:pt x="594842" y="445266"/>
                  <a:pt x="595751" y="502496"/>
                </a:cubicBezTo>
                <a:cubicBezTo>
                  <a:pt x="585904" y="502467"/>
                  <a:pt x="575172" y="502252"/>
                  <a:pt x="553885" y="502392"/>
                </a:cubicBezTo>
                <a:close/>
                <a:moveTo>
                  <a:pt x="552976" y="450887"/>
                </a:moveTo>
                <a:cubicBezTo>
                  <a:pt x="551782" y="399032"/>
                  <a:pt x="552577" y="403289"/>
                  <a:pt x="553122" y="403289"/>
                </a:cubicBezTo>
                <a:cubicBezTo>
                  <a:pt x="602730" y="403494"/>
                  <a:pt x="594316" y="399207"/>
                  <a:pt x="594510" y="414673"/>
                </a:cubicBezTo>
                <a:cubicBezTo>
                  <a:pt x="594701" y="431382"/>
                  <a:pt x="594837" y="434845"/>
                  <a:pt x="594988" y="450941"/>
                </a:cubicBezTo>
                <a:cubicBezTo>
                  <a:pt x="594996" y="451935"/>
                  <a:pt x="552995" y="451780"/>
                  <a:pt x="552976" y="450887"/>
                </a:cubicBezTo>
                <a:close/>
                <a:moveTo>
                  <a:pt x="585006" y="400738"/>
                </a:moveTo>
                <a:cubicBezTo>
                  <a:pt x="546380" y="401309"/>
                  <a:pt x="552396" y="402282"/>
                  <a:pt x="552303" y="396501"/>
                </a:cubicBezTo>
                <a:cubicBezTo>
                  <a:pt x="551548" y="347107"/>
                  <a:pt x="550841" y="352489"/>
                  <a:pt x="553122" y="352502"/>
                </a:cubicBezTo>
                <a:cubicBezTo>
                  <a:pt x="601180" y="352824"/>
                  <a:pt x="593707" y="350091"/>
                  <a:pt x="593866" y="360292"/>
                </a:cubicBezTo>
                <a:cubicBezTo>
                  <a:pt x="594138" y="377618"/>
                  <a:pt x="593975" y="378442"/>
                  <a:pt x="594260" y="396549"/>
                </a:cubicBezTo>
                <a:cubicBezTo>
                  <a:pt x="594340" y="401753"/>
                  <a:pt x="596182" y="400570"/>
                  <a:pt x="585006" y="400738"/>
                </a:cubicBezTo>
                <a:close/>
                <a:moveTo>
                  <a:pt x="551708" y="502406"/>
                </a:moveTo>
                <a:cubicBezTo>
                  <a:pt x="543256" y="502451"/>
                  <a:pt x="543937" y="502443"/>
                  <a:pt x="509363" y="502459"/>
                </a:cubicBezTo>
                <a:cubicBezTo>
                  <a:pt x="509079" y="482579"/>
                  <a:pt x="509422" y="489149"/>
                  <a:pt x="508791" y="454284"/>
                </a:cubicBezTo>
                <a:cubicBezTo>
                  <a:pt x="525950" y="454212"/>
                  <a:pt x="518266" y="453779"/>
                  <a:pt x="550868" y="453917"/>
                </a:cubicBezTo>
                <a:cubicBezTo>
                  <a:pt x="551025" y="460820"/>
                  <a:pt x="551684" y="500877"/>
                  <a:pt x="551708" y="502406"/>
                </a:cubicBezTo>
                <a:close/>
                <a:moveTo>
                  <a:pt x="508746" y="451812"/>
                </a:moveTo>
                <a:cubicBezTo>
                  <a:pt x="507896" y="402864"/>
                  <a:pt x="508076" y="415805"/>
                  <a:pt x="507856" y="403401"/>
                </a:cubicBezTo>
                <a:cubicBezTo>
                  <a:pt x="525067" y="403382"/>
                  <a:pt x="524017" y="403170"/>
                  <a:pt x="550219" y="403279"/>
                </a:cubicBezTo>
                <a:cubicBezTo>
                  <a:pt x="550349" y="415045"/>
                  <a:pt x="550166" y="424536"/>
                  <a:pt x="550801" y="450954"/>
                </a:cubicBezTo>
                <a:cubicBezTo>
                  <a:pt x="550809" y="451451"/>
                  <a:pt x="554510" y="451616"/>
                  <a:pt x="508746" y="451812"/>
                </a:cubicBezTo>
                <a:close/>
                <a:moveTo>
                  <a:pt x="507811" y="400935"/>
                </a:moveTo>
                <a:cubicBezTo>
                  <a:pt x="507468" y="380520"/>
                  <a:pt x="507651" y="380850"/>
                  <a:pt x="507210" y="352486"/>
                </a:cubicBezTo>
                <a:cubicBezTo>
                  <a:pt x="556942" y="352478"/>
                  <a:pt x="549336" y="349836"/>
                  <a:pt x="549499" y="360292"/>
                </a:cubicBezTo>
                <a:cubicBezTo>
                  <a:pt x="549748" y="376385"/>
                  <a:pt x="549826" y="377825"/>
                  <a:pt x="550123" y="396544"/>
                </a:cubicBezTo>
                <a:cubicBezTo>
                  <a:pt x="550216" y="402295"/>
                  <a:pt x="556972" y="400881"/>
                  <a:pt x="507811" y="400935"/>
                </a:cubicBezTo>
                <a:close/>
                <a:moveTo>
                  <a:pt x="507223" y="504925"/>
                </a:moveTo>
                <a:cubicBezTo>
                  <a:pt x="507491" y="522748"/>
                  <a:pt x="508153" y="534977"/>
                  <a:pt x="508167" y="553220"/>
                </a:cubicBezTo>
                <a:cubicBezTo>
                  <a:pt x="494191" y="553246"/>
                  <a:pt x="488659" y="553055"/>
                  <a:pt x="465801" y="553055"/>
                </a:cubicBezTo>
                <a:cubicBezTo>
                  <a:pt x="465258" y="533209"/>
                  <a:pt x="465535" y="522754"/>
                  <a:pt x="465242" y="504915"/>
                </a:cubicBezTo>
                <a:cubicBezTo>
                  <a:pt x="470690" y="504949"/>
                  <a:pt x="471841" y="504941"/>
                  <a:pt x="507223" y="504925"/>
                </a:cubicBezTo>
                <a:close/>
                <a:moveTo>
                  <a:pt x="473425" y="502472"/>
                </a:moveTo>
                <a:cubicBezTo>
                  <a:pt x="462948" y="502472"/>
                  <a:pt x="465391" y="505470"/>
                  <a:pt x="464838" y="487147"/>
                </a:cubicBezTo>
                <a:cubicBezTo>
                  <a:pt x="464511" y="476341"/>
                  <a:pt x="464275" y="464200"/>
                  <a:pt x="464331" y="454212"/>
                </a:cubicBezTo>
                <a:cubicBezTo>
                  <a:pt x="465790" y="454220"/>
                  <a:pt x="501255" y="454297"/>
                  <a:pt x="506612" y="454289"/>
                </a:cubicBezTo>
                <a:cubicBezTo>
                  <a:pt x="507236" y="488973"/>
                  <a:pt x="506912" y="483389"/>
                  <a:pt x="507186" y="502459"/>
                </a:cubicBezTo>
                <a:lnTo>
                  <a:pt x="473425" y="502472"/>
                </a:lnTo>
                <a:close/>
                <a:moveTo>
                  <a:pt x="464426" y="596005"/>
                </a:moveTo>
                <a:cubicBezTo>
                  <a:pt x="464437" y="605764"/>
                  <a:pt x="472035" y="604265"/>
                  <a:pt x="425594" y="604079"/>
                </a:cubicBezTo>
                <a:cubicBezTo>
                  <a:pt x="422491" y="604066"/>
                  <a:pt x="421428" y="611122"/>
                  <a:pt x="421757" y="559779"/>
                </a:cubicBezTo>
                <a:cubicBezTo>
                  <a:pt x="421792" y="554121"/>
                  <a:pt x="415079" y="555524"/>
                  <a:pt x="463695" y="555524"/>
                </a:cubicBezTo>
                <a:cubicBezTo>
                  <a:pt x="464062" y="567699"/>
                  <a:pt x="464405" y="576760"/>
                  <a:pt x="464426" y="596005"/>
                </a:cubicBezTo>
                <a:close/>
                <a:moveTo>
                  <a:pt x="421776" y="553079"/>
                </a:moveTo>
                <a:cubicBezTo>
                  <a:pt x="421741" y="530435"/>
                  <a:pt x="420957" y="522772"/>
                  <a:pt x="420731" y="504949"/>
                </a:cubicBezTo>
                <a:cubicBezTo>
                  <a:pt x="440635" y="504699"/>
                  <a:pt x="432325" y="504638"/>
                  <a:pt x="463062" y="504899"/>
                </a:cubicBezTo>
                <a:cubicBezTo>
                  <a:pt x="463374" y="523966"/>
                  <a:pt x="463060" y="532433"/>
                  <a:pt x="463618" y="553055"/>
                </a:cubicBezTo>
                <a:cubicBezTo>
                  <a:pt x="425870" y="553058"/>
                  <a:pt x="437177" y="553055"/>
                  <a:pt x="421776" y="553079"/>
                </a:cubicBezTo>
                <a:close/>
                <a:moveTo>
                  <a:pt x="457490" y="502368"/>
                </a:moveTo>
                <a:cubicBezTo>
                  <a:pt x="447271" y="502230"/>
                  <a:pt x="436044" y="502217"/>
                  <a:pt x="425575" y="502400"/>
                </a:cubicBezTo>
                <a:cubicBezTo>
                  <a:pt x="417530" y="502541"/>
                  <a:pt x="421970" y="508625"/>
                  <a:pt x="420170" y="454090"/>
                </a:cubicBezTo>
                <a:cubicBezTo>
                  <a:pt x="455962" y="454008"/>
                  <a:pt x="445588" y="454053"/>
                  <a:pt x="462153" y="454194"/>
                </a:cubicBezTo>
                <a:cubicBezTo>
                  <a:pt x="461856" y="508580"/>
                  <a:pt x="466691" y="502480"/>
                  <a:pt x="457490" y="502368"/>
                </a:cubicBezTo>
                <a:close/>
                <a:moveTo>
                  <a:pt x="462175" y="450909"/>
                </a:moveTo>
                <a:cubicBezTo>
                  <a:pt x="462164" y="452256"/>
                  <a:pt x="466460" y="451443"/>
                  <a:pt x="425583" y="451605"/>
                </a:cubicBezTo>
                <a:cubicBezTo>
                  <a:pt x="418057" y="451626"/>
                  <a:pt x="419920" y="459079"/>
                  <a:pt x="419327" y="414327"/>
                </a:cubicBezTo>
                <a:cubicBezTo>
                  <a:pt x="419160" y="401105"/>
                  <a:pt x="417517" y="403255"/>
                  <a:pt x="425572" y="403374"/>
                </a:cubicBezTo>
                <a:cubicBezTo>
                  <a:pt x="435534" y="403534"/>
                  <a:pt x="439245" y="403497"/>
                  <a:pt x="461643" y="403502"/>
                </a:cubicBezTo>
                <a:cubicBezTo>
                  <a:pt x="462198" y="438646"/>
                  <a:pt x="462268" y="439751"/>
                  <a:pt x="462175" y="450909"/>
                </a:cubicBezTo>
                <a:close/>
                <a:moveTo>
                  <a:pt x="419139" y="400823"/>
                </a:moveTo>
                <a:cubicBezTo>
                  <a:pt x="418825" y="380422"/>
                  <a:pt x="418743" y="377737"/>
                  <a:pt x="418354" y="352406"/>
                </a:cubicBezTo>
                <a:cubicBezTo>
                  <a:pt x="430137" y="352329"/>
                  <a:pt x="433891" y="352093"/>
                  <a:pt x="460683" y="352372"/>
                </a:cubicBezTo>
                <a:cubicBezTo>
                  <a:pt x="461252" y="389543"/>
                  <a:pt x="461069" y="367319"/>
                  <a:pt x="461603" y="401036"/>
                </a:cubicBezTo>
                <a:cubicBezTo>
                  <a:pt x="418267" y="401028"/>
                  <a:pt x="436876" y="400988"/>
                  <a:pt x="419139" y="400823"/>
                </a:cubicBezTo>
                <a:close/>
                <a:moveTo>
                  <a:pt x="418447" y="487187"/>
                </a:moveTo>
                <a:cubicBezTo>
                  <a:pt x="418384" y="506855"/>
                  <a:pt x="427396" y="502634"/>
                  <a:pt x="376387" y="502554"/>
                </a:cubicBezTo>
                <a:cubicBezTo>
                  <a:pt x="375869" y="469516"/>
                  <a:pt x="375746" y="461492"/>
                  <a:pt x="375624" y="454342"/>
                </a:cubicBezTo>
                <a:cubicBezTo>
                  <a:pt x="395252" y="454337"/>
                  <a:pt x="386234" y="454148"/>
                  <a:pt x="417985" y="454095"/>
                </a:cubicBezTo>
                <a:cubicBezTo>
                  <a:pt x="418277" y="462842"/>
                  <a:pt x="418487" y="474385"/>
                  <a:pt x="418447" y="487187"/>
                </a:cubicBezTo>
                <a:close/>
                <a:moveTo>
                  <a:pt x="409637" y="451634"/>
                </a:moveTo>
                <a:cubicBezTo>
                  <a:pt x="371812" y="451634"/>
                  <a:pt x="375595" y="452652"/>
                  <a:pt x="375563" y="450901"/>
                </a:cubicBezTo>
                <a:cubicBezTo>
                  <a:pt x="374609" y="397033"/>
                  <a:pt x="374585" y="403438"/>
                  <a:pt x="377740" y="403438"/>
                </a:cubicBezTo>
                <a:cubicBezTo>
                  <a:pt x="424985" y="403438"/>
                  <a:pt x="416959" y="399776"/>
                  <a:pt x="417147" y="414370"/>
                </a:cubicBezTo>
                <a:cubicBezTo>
                  <a:pt x="417379" y="431828"/>
                  <a:pt x="417496" y="440224"/>
                  <a:pt x="417876" y="450975"/>
                </a:cubicBezTo>
                <a:cubicBezTo>
                  <a:pt x="417908" y="451844"/>
                  <a:pt x="419147" y="451634"/>
                  <a:pt x="409637" y="451634"/>
                </a:cubicBezTo>
                <a:close/>
                <a:moveTo>
                  <a:pt x="409637" y="400786"/>
                </a:moveTo>
                <a:cubicBezTo>
                  <a:pt x="369576" y="400786"/>
                  <a:pt x="375167" y="402705"/>
                  <a:pt x="375066" y="396499"/>
                </a:cubicBezTo>
                <a:cubicBezTo>
                  <a:pt x="374274" y="345892"/>
                  <a:pt x="372229" y="352414"/>
                  <a:pt x="377738" y="352414"/>
                </a:cubicBezTo>
                <a:cubicBezTo>
                  <a:pt x="406139" y="352427"/>
                  <a:pt x="410863" y="352441"/>
                  <a:pt x="416177" y="352417"/>
                </a:cubicBezTo>
                <a:cubicBezTo>
                  <a:pt x="417038" y="408807"/>
                  <a:pt x="420011" y="400786"/>
                  <a:pt x="409637" y="400786"/>
                </a:cubicBezTo>
                <a:close/>
                <a:moveTo>
                  <a:pt x="374210" y="502549"/>
                </a:moveTo>
                <a:cubicBezTo>
                  <a:pt x="362146" y="502501"/>
                  <a:pt x="349353" y="501927"/>
                  <a:pt x="332112" y="502368"/>
                </a:cubicBezTo>
                <a:cubicBezTo>
                  <a:pt x="331905" y="486685"/>
                  <a:pt x="332312" y="473938"/>
                  <a:pt x="331546" y="454234"/>
                </a:cubicBezTo>
                <a:cubicBezTo>
                  <a:pt x="340755" y="454401"/>
                  <a:pt x="345790" y="454353"/>
                  <a:pt x="373442" y="454342"/>
                </a:cubicBezTo>
                <a:cubicBezTo>
                  <a:pt x="373609" y="463865"/>
                  <a:pt x="373689" y="469239"/>
                  <a:pt x="374210" y="502549"/>
                </a:cubicBezTo>
                <a:close/>
                <a:moveTo>
                  <a:pt x="330770" y="400626"/>
                </a:moveTo>
                <a:cubicBezTo>
                  <a:pt x="330557" y="382604"/>
                  <a:pt x="330142" y="376836"/>
                  <a:pt x="329826" y="352483"/>
                </a:cubicBezTo>
                <a:cubicBezTo>
                  <a:pt x="332774" y="352483"/>
                  <a:pt x="359926" y="352451"/>
                  <a:pt x="371913" y="352420"/>
                </a:cubicBezTo>
                <a:cubicBezTo>
                  <a:pt x="372320" y="380932"/>
                  <a:pt x="372710" y="380060"/>
                  <a:pt x="372952" y="400950"/>
                </a:cubicBezTo>
                <a:cubicBezTo>
                  <a:pt x="353152" y="400842"/>
                  <a:pt x="372216" y="400592"/>
                  <a:pt x="330770" y="400626"/>
                </a:cubicBezTo>
                <a:close/>
                <a:moveTo>
                  <a:pt x="329879" y="502430"/>
                </a:moveTo>
                <a:cubicBezTo>
                  <a:pt x="310026" y="503001"/>
                  <a:pt x="299407" y="502374"/>
                  <a:pt x="288149" y="502281"/>
                </a:cubicBezTo>
                <a:cubicBezTo>
                  <a:pt x="287247" y="445178"/>
                  <a:pt x="283837" y="454406"/>
                  <a:pt x="298038" y="454178"/>
                </a:cubicBezTo>
                <a:cubicBezTo>
                  <a:pt x="308529" y="454008"/>
                  <a:pt x="318535" y="453992"/>
                  <a:pt x="329363" y="454196"/>
                </a:cubicBezTo>
                <a:cubicBezTo>
                  <a:pt x="329858" y="466871"/>
                  <a:pt x="330068" y="502422"/>
                  <a:pt x="329879" y="502430"/>
                </a:cubicBezTo>
                <a:close/>
                <a:moveTo>
                  <a:pt x="313968" y="400640"/>
                </a:moveTo>
                <a:cubicBezTo>
                  <a:pt x="299150" y="400640"/>
                  <a:pt x="298698" y="400812"/>
                  <a:pt x="286341" y="400847"/>
                </a:cubicBezTo>
                <a:cubicBezTo>
                  <a:pt x="285873" y="367053"/>
                  <a:pt x="285785" y="361102"/>
                  <a:pt x="285636" y="352709"/>
                </a:cubicBezTo>
                <a:cubicBezTo>
                  <a:pt x="334497" y="352560"/>
                  <a:pt x="327588" y="349371"/>
                  <a:pt x="327760" y="360294"/>
                </a:cubicBezTo>
                <a:cubicBezTo>
                  <a:pt x="328526" y="409168"/>
                  <a:pt x="332607" y="400624"/>
                  <a:pt x="313968" y="400640"/>
                </a:cubicBezTo>
                <a:close/>
                <a:moveTo>
                  <a:pt x="285974" y="502267"/>
                </a:moveTo>
                <a:cubicBezTo>
                  <a:pt x="265682" y="502166"/>
                  <a:pt x="264424" y="502812"/>
                  <a:pt x="243775" y="502629"/>
                </a:cubicBezTo>
                <a:cubicBezTo>
                  <a:pt x="242773" y="446515"/>
                  <a:pt x="239445" y="453973"/>
                  <a:pt x="250198" y="453973"/>
                </a:cubicBezTo>
                <a:cubicBezTo>
                  <a:pt x="265889" y="453973"/>
                  <a:pt x="266213" y="454305"/>
                  <a:pt x="282077" y="454305"/>
                </a:cubicBezTo>
                <a:cubicBezTo>
                  <a:pt x="286320" y="454305"/>
                  <a:pt x="285113" y="447727"/>
                  <a:pt x="285974" y="502267"/>
                </a:cubicBezTo>
                <a:close/>
                <a:moveTo>
                  <a:pt x="282077" y="451839"/>
                </a:moveTo>
                <a:cubicBezTo>
                  <a:pt x="281840" y="451839"/>
                  <a:pt x="242720" y="451714"/>
                  <a:pt x="242717" y="450927"/>
                </a:cubicBezTo>
                <a:cubicBezTo>
                  <a:pt x="242603" y="396071"/>
                  <a:pt x="237972" y="403465"/>
                  <a:pt x="250198" y="403465"/>
                </a:cubicBezTo>
                <a:cubicBezTo>
                  <a:pt x="291007" y="403465"/>
                  <a:pt x="284214" y="399635"/>
                  <a:pt x="284291" y="414665"/>
                </a:cubicBezTo>
                <a:cubicBezTo>
                  <a:pt x="284514" y="457495"/>
                  <a:pt x="286655" y="451839"/>
                  <a:pt x="282077" y="451839"/>
                </a:cubicBezTo>
                <a:close/>
                <a:moveTo>
                  <a:pt x="282077" y="400855"/>
                </a:moveTo>
                <a:cubicBezTo>
                  <a:pt x="235606" y="400855"/>
                  <a:pt x="241829" y="402907"/>
                  <a:pt x="241728" y="396509"/>
                </a:cubicBezTo>
                <a:cubicBezTo>
                  <a:pt x="241444" y="378405"/>
                  <a:pt x="241806" y="378394"/>
                  <a:pt x="241521" y="360247"/>
                </a:cubicBezTo>
                <a:cubicBezTo>
                  <a:pt x="241370" y="350580"/>
                  <a:pt x="239618" y="352555"/>
                  <a:pt x="250198" y="352555"/>
                </a:cubicBezTo>
                <a:cubicBezTo>
                  <a:pt x="290180" y="352555"/>
                  <a:pt x="283430" y="350259"/>
                  <a:pt x="283587" y="360289"/>
                </a:cubicBezTo>
                <a:cubicBezTo>
                  <a:pt x="284328" y="407114"/>
                  <a:pt x="284831" y="400855"/>
                  <a:pt x="282077" y="400855"/>
                </a:cubicBezTo>
                <a:close/>
                <a:moveTo>
                  <a:pt x="241596" y="502605"/>
                </a:moveTo>
                <a:cubicBezTo>
                  <a:pt x="225809" y="502403"/>
                  <a:pt x="236693" y="502174"/>
                  <a:pt x="199445" y="502318"/>
                </a:cubicBezTo>
                <a:cubicBezTo>
                  <a:pt x="198504" y="446895"/>
                  <a:pt x="196600" y="453973"/>
                  <a:pt x="202385" y="453925"/>
                </a:cubicBezTo>
                <a:cubicBezTo>
                  <a:pt x="212017" y="453848"/>
                  <a:pt x="219894" y="453819"/>
                  <a:pt x="234245" y="453915"/>
                </a:cubicBezTo>
                <a:cubicBezTo>
                  <a:pt x="242095" y="453976"/>
                  <a:pt x="240567" y="445806"/>
                  <a:pt x="241596" y="502605"/>
                </a:cubicBezTo>
                <a:close/>
                <a:moveTo>
                  <a:pt x="198062" y="555798"/>
                </a:moveTo>
                <a:cubicBezTo>
                  <a:pt x="198764" y="593142"/>
                  <a:pt x="198589" y="589674"/>
                  <a:pt x="198748" y="603930"/>
                </a:cubicBezTo>
                <a:cubicBezTo>
                  <a:pt x="191948" y="603837"/>
                  <a:pt x="190026" y="603858"/>
                  <a:pt x="156568" y="603850"/>
                </a:cubicBezTo>
                <a:cubicBezTo>
                  <a:pt x="156273" y="590543"/>
                  <a:pt x="155992" y="586936"/>
                  <a:pt x="155768" y="555593"/>
                </a:cubicBezTo>
                <a:cubicBezTo>
                  <a:pt x="156063" y="555596"/>
                  <a:pt x="197842" y="555798"/>
                  <a:pt x="198062" y="555798"/>
                </a:cubicBezTo>
                <a:close/>
                <a:moveTo>
                  <a:pt x="155750" y="553127"/>
                </a:moveTo>
                <a:cubicBezTo>
                  <a:pt x="155689" y="546456"/>
                  <a:pt x="155622" y="542979"/>
                  <a:pt x="155042" y="505297"/>
                </a:cubicBezTo>
                <a:cubicBezTo>
                  <a:pt x="155024" y="504056"/>
                  <a:pt x="152831" y="504941"/>
                  <a:pt x="197307" y="504795"/>
                </a:cubicBezTo>
                <a:cubicBezTo>
                  <a:pt x="197581" y="521326"/>
                  <a:pt x="197595" y="529906"/>
                  <a:pt x="198017" y="553331"/>
                </a:cubicBezTo>
                <a:cubicBezTo>
                  <a:pt x="197799" y="553329"/>
                  <a:pt x="155952" y="553127"/>
                  <a:pt x="155750" y="553127"/>
                </a:cubicBezTo>
                <a:close/>
                <a:moveTo>
                  <a:pt x="186434" y="606325"/>
                </a:moveTo>
                <a:cubicBezTo>
                  <a:pt x="202603" y="606325"/>
                  <a:pt x="198424" y="597541"/>
                  <a:pt x="199251" y="650436"/>
                </a:cubicBezTo>
                <a:cubicBezTo>
                  <a:pt x="199357" y="657197"/>
                  <a:pt x="204943" y="654717"/>
                  <a:pt x="157273" y="654545"/>
                </a:cubicBezTo>
                <a:cubicBezTo>
                  <a:pt x="156959" y="638213"/>
                  <a:pt x="157012" y="625708"/>
                  <a:pt x="156622" y="606319"/>
                </a:cubicBezTo>
                <a:lnTo>
                  <a:pt x="186434" y="606325"/>
                </a:lnTo>
                <a:close/>
                <a:moveTo>
                  <a:pt x="234258" y="451446"/>
                </a:moveTo>
                <a:cubicBezTo>
                  <a:pt x="224499" y="451368"/>
                  <a:pt x="213498" y="451360"/>
                  <a:pt x="202364" y="451451"/>
                </a:cubicBezTo>
                <a:cubicBezTo>
                  <a:pt x="196760" y="451496"/>
                  <a:pt x="198549" y="458834"/>
                  <a:pt x="197735" y="403178"/>
                </a:cubicBezTo>
                <a:cubicBezTo>
                  <a:pt x="214293" y="403534"/>
                  <a:pt x="204469" y="403574"/>
                  <a:pt x="239676" y="403475"/>
                </a:cubicBezTo>
                <a:cubicBezTo>
                  <a:pt x="240798" y="459041"/>
                  <a:pt x="242946" y="451504"/>
                  <a:pt x="234258" y="451446"/>
                </a:cubicBezTo>
                <a:close/>
                <a:moveTo>
                  <a:pt x="197268" y="502326"/>
                </a:moveTo>
                <a:cubicBezTo>
                  <a:pt x="171682" y="502419"/>
                  <a:pt x="173647" y="502196"/>
                  <a:pt x="154992" y="502193"/>
                </a:cubicBezTo>
                <a:cubicBezTo>
                  <a:pt x="154109" y="450590"/>
                  <a:pt x="153607" y="454087"/>
                  <a:pt x="154551" y="454085"/>
                </a:cubicBezTo>
                <a:cubicBezTo>
                  <a:pt x="154864" y="454085"/>
                  <a:pt x="196079" y="453968"/>
                  <a:pt x="196311" y="453965"/>
                </a:cubicBezTo>
                <a:cubicBezTo>
                  <a:pt x="196725" y="479570"/>
                  <a:pt x="197153" y="495732"/>
                  <a:pt x="197268" y="502326"/>
                </a:cubicBezTo>
                <a:close/>
                <a:moveTo>
                  <a:pt x="154008" y="450914"/>
                </a:moveTo>
                <a:cubicBezTo>
                  <a:pt x="153862" y="440211"/>
                  <a:pt x="153009" y="403263"/>
                  <a:pt x="154553" y="403263"/>
                </a:cubicBezTo>
                <a:cubicBezTo>
                  <a:pt x="203792" y="403263"/>
                  <a:pt x="195524" y="399364"/>
                  <a:pt x="195715" y="414673"/>
                </a:cubicBezTo>
                <a:cubicBezTo>
                  <a:pt x="195880" y="427874"/>
                  <a:pt x="195981" y="433402"/>
                  <a:pt x="196273" y="451496"/>
                </a:cubicBezTo>
                <a:cubicBezTo>
                  <a:pt x="148766" y="451767"/>
                  <a:pt x="154022" y="451900"/>
                  <a:pt x="154008" y="450914"/>
                </a:cubicBezTo>
                <a:close/>
                <a:moveTo>
                  <a:pt x="186434" y="400602"/>
                </a:moveTo>
                <a:cubicBezTo>
                  <a:pt x="147479" y="400602"/>
                  <a:pt x="153655" y="402752"/>
                  <a:pt x="153556" y="396499"/>
                </a:cubicBezTo>
                <a:cubicBezTo>
                  <a:pt x="152785" y="347168"/>
                  <a:pt x="151411" y="352478"/>
                  <a:pt x="154551" y="352478"/>
                </a:cubicBezTo>
                <a:cubicBezTo>
                  <a:pt x="202109" y="352478"/>
                  <a:pt x="194638" y="350091"/>
                  <a:pt x="194798" y="360294"/>
                </a:cubicBezTo>
                <a:cubicBezTo>
                  <a:pt x="195550" y="408227"/>
                  <a:pt x="198041" y="400602"/>
                  <a:pt x="186434" y="400602"/>
                </a:cubicBezTo>
                <a:close/>
                <a:moveTo>
                  <a:pt x="152855" y="504662"/>
                </a:moveTo>
                <a:cubicBezTo>
                  <a:pt x="152857" y="504896"/>
                  <a:pt x="153501" y="545470"/>
                  <a:pt x="153570" y="553127"/>
                </a:cubicBezTo>
                <a:cubicBezTo>
                  <a:pt x="140370" y="553121"/>
                  <a:pt x="156111" y="553097"/>
                  <a:pt x="111557" y="552980"/>
                </a:cubicBezTo>
                <a:cubicBezTo>
                  <a:pt x="111462" y="545560"/>
                  <a:pt x="111353" y="539006"/>
                  <a:pt x="110824" y="505300"/>
                </a:cubicBezTo>
                <a:cubicBezTo>
                  <a:pt x="110818" y="504808"/>
                  <a:pt x="107171" y="504702"/>
                  <a:pt x="152855" y="504662"/>
                </a:cubicBezTo>
                <a:close/>
                <a:moveTo>
                  <a:pt x="153591" y="555593"/>
                </a:moveTo>
                <a:cubicBezTo>
                  <a:pt x="153830" y="588300"/>
                  <a:pt x="154099" y="590726"/>
                  <a:pt x="154388" y="603850"/>
                </a:cubicBezTo>
                <a:cubicBezTo>
                  <a:pt x="154160" y="603850"/>
                  <a:pt x="112594" y="603930"/>
                  <a:pt x="112280" y="603933"/>
                </a:cubicBezTo>
                <a:cubicBezTo>
                  <a:pt x="111584" y="558716"/>
                  <a:pt x="111823" y="574466"/>
                  <a:pt x="111587" y="555447"/>
                </a:cubicBezTo>
                <a:cubicBezTo>
                  <a:pt x="151669" y="555540"/>
                  <a:pt x="138759" y="555588"/>
                  <a:pt x="153591" y="555593"/>
                </a:cubicBezTo>
                <a:close/>
                <a:moveTo>
                  <a:pt x="154442" y="606319"/>
                </a:moveTo>
                <a:cubicBezTo>
                  <a:pt x="154856" y="626861"/>
                  <a:pt x="154737" y="635717"/>
                  <a:pt x="155096" y="654539"/>
                </a:cubicBezTo>
                <a:cubicBezTo>
                  <a:pt x="154830" y="654539"/>
                  <a:pt x="150241" y="654521"/>
                  <a:pt x="112876" y="654630"/>
                </a:cubicBezTo>
                <a:cubicBezTo>
                  <a:pt x="112512" y="632241"/>
                  <a:pt x="112767" y="635528"/>
                  <a:pt x="112320" y="606402"/>
                </a:cubicBezTo>
                <a:cubicBezTo>
                  <a:pt x="112844" y="606402"/>
                  <a:pt x="151879" y="606319"/>
                  <a:pt x="154442" y="606319"/>
                </a:cubicBezTo>
                <a:close/>
                <a:moveTo>
                  <a:pt x="154551" y="657006"/>
                </a:moveTo>
                <a:cubicBezTo>
                  <a:pt x="155447" y="657006"/>
                  <a:pt x="155035" y="655725"/>
                  <a:pt x="155478" y="668594"/>
                </a:cubicBezTo>
                <a:cubicBezTo>
                  <a:pt x="156901" y="709903"/>
                  <a:pt x="156584" y="705736"/>
                  <a:pt x="154551" y="705736"/>
                </a:cubicBezTo>
                <a:cubicBezTo>
                  <a:pt x="154287" y="705736"/>
                  <a:pt x="113828" y="705744"/>
                  <a:pt x="113801" y="704787"/>
                </a:cubicBezTo>
                <a:cubicBezTo>
                  <a:pt x="113469" y="693035"/>
                  <a:pt x="113495" y="692548"/>
                  <a:pt x="112918" y="657101"/>
                </a:cubicBezTo>
                <a:cubicBezTo>
                  <a:pt x="113214" y="657101"/>
                  <a:pt x="154314" y="657006"/>
                  <a:pt x="154551" y="657006"/>
                </a:cubicBezTo>
                <a:close/>
                <a:moveTo>
                  <a:pt x="122683" y="707905"/>
                </a:moveTo>
                <a:cubicBezTo>
                  <a:pt x="138552" y="707905"/>
                  <a:pt x="138608" y="708205"/>
                  <a:pt x="154553" y="708205"/>
                </a:cubicBezTo>
                <a:cubicBezTo>
                  <a:pt x="157121" y="708205"/>
                  <a:pt x="155848" y="702882"/>
                  <a:pt x="156598" y="756165"/>
                </a:cubicBezTo>
                <a:cubicBezTo>
                  <a:pt x="155561" y="756162"/>
                  <a:pt x="115056" y="756391"/>
                  <a:pt x="114859" y="756393"/>
                </a:cubicBezTo>
                <a:cubicBezTo>
                  <a:pt x="113910" y="699278"/>
                  <a:pt x="110882" y="707905"/>
                  <a:pt x="122683" y="707905"/>
                </a:cubicBezTo>
                <a:close/>
                <a:moveTo>
                  <a:pt x="157323" y="657011"/>
                </a:moveTo>
                <a:cubicBezTo>
                  <a:pt x="171488" y="657067"/>
                  <a:pt x="170637" y="657468"/>
                  <a:pt x="186434" y="657468"/>
                </a:cubicBezTo>
                <a:cubicBezTo>
                  <a:pt x="203422" y="657468"/>
                  <a:pt x="198969" y="647398"/>
                  <a:pt x="200405" y="704862"/>
                </a:cubicBezTo>
                <a:cubicBezTo>
                  <a:pt x="200431" y="705933"/>
                  <a:pt x="205740" y="705651"/>
                  <a:pt x="158302" y="705733"/>
                </a:cubicBezTo>
                <a:cubicBezTo>
                  <a:pt x="158190" y="678101"/>
                  <a:pt x="157557" y="667892"/>
                  <a:pt x="157323" y="657011"/>
                </a:cubicBezTo>
                <a:close/>
                <a:moveTo>
                  <a:pt x="200487" y="708131"/>
                </a:moveTo>
                <a:cubicBezTo>
                  <a:pt x="201192" y="736986"/>
                  <a:pt x="200668" y="738934"/>
                  <a:pt x="200894" y="756377"/>
                </a:cubicBezTo>
                <a:cubicBezTo>
                  <a:pt x="161800" y="756404"/>
                  <a:pt x="176943" y="756220"/>
                  <a:pt x="158772" y="756167"/>
                </a:cubicBezTo>
                <a:cubicBezTo>
                  <a:pt x="158770" y="755957"/>
                  <a:pt x="158318" y="708407"/>
                  <a:pt x="158315" y="708200"/>
                </a:cubicBezTo>
                <a:cubicBezTo>
                  <a:pt x="170270" y="708181"/>
                  <a:pt x="182835" y="707950"/>
                  <a:pt x="200487" y="708131"/>
                </a:cubicBezTo>
                <a:close/>
                <a:moveTo>
                  <a:pt x="200931" y="758844"/>
                </a:moveTo>
                <a:cubicBezTo>
                  <a:pt x="200934" y="759040"/>
                  <a:pt x="201569" y="799649"/>
                  <a:pt x="201758" y="807194"/>
                </a:cubicBezTo>
                <a:cubicBezTo>
                  <a:pt x="178929" y="807045"/>
                  <a:pt x="169614" y="807279"/>
                  <a:pt x="159708" y="807308"/>
                </a:cubicBezTo>
                <a:cubicBezTo>
                  <a:pt x="159706" y="807119"/>
                  <a:pt x="158826" y="759492"/>
                  <a:pt x="158812" y="758636"/>
                </a:cubicBezTo>
                <a:cubicBezTo>
                  <a:pt x="178807" y="758700"/>
                  <a:pt x="160506" y="758873"/>
                  <a:pt x="200931" y="758844"/>
                </a:cubicBezTo>
                <a:close/>
                <a:moveTo>
                  <a:pt x="201819" y="809666"/>
                </a:moveTo>
                <a:cubicBezTo>
                  <a:pt x="202656" y="840451"/>
                  <a:pt x="202436" y="843693"/>
                  <a:pt x="202574" y="857949"/>
                </a:cubicBezTo>
                <a:cubicBezTo>
                  <a:pt x="186330" y="857766"/>
                  <a:pt x="166402" y="857963"/>
                  <a:pt x="160410" y="857979"/>
                </a:cubicBezTo>
                <a:cubicBezTo>
                  <a:pt x="160274" y="844405"/>
                  <a:pt x="160466" y="844993"/>
                  <a:pt x="159753" y="809775"/>
                </a:cubicBezTo>
                <a:cubicBezTo>
                  <a:pt x="172847" y="809743"/>
                  <a:pt x="177709" y="809509"/>
                  <a:pt x="201819" y="809666"/>
                </a:cubicBezTo>
                <a:close/>
                <a:moveTo>
                  <a:pt x="202364" y="860424"/>
                </a:moveTo>
                <a:cubicBezTo>
                  <a:pt x="202904" y="860426"/>
                  <a:pt x="202329" y="857620"/>
                  <a:pt x="203332" y="908585"/>
                </a:cubicBezTo>
                <a:cubicBezTo>
                  <a:pt x="179160" y="908450"/>
                  <a:pt x="172381" y="908596"/>
                  <a:pt x="161460" y="908625"/>
                </a:cubicBezTo>
                <a:cubicBezTo>
                  <a:pt x="161083" y="883485"/>
                  <a:pt x="160713" y="884703"/>
                  <a:pt x="160434" y="860450"/>
                </a:cubicBezTo>
                <a:cubicBezTo>
                  <a:pt x="173695" y="860421"/>
                  <a:pt x="182542" y="860235"/>
                  <a:pt x="202364" y="860424"/>
                </a:cubicBezTo>
                <a:close/>
                <a:moveTo>
                  <a:pt x="203111" y="759229"/>
                </a:moveTo>
                <a:cubicBezTo>
                  <a:pt x="203100" y="758535"/>
                  <a:pt x="199748" y="758886"/>
                  <a:pt x="245634" y="758987"/>
                </a:cubicBezTo>
                <a:cubicBezTo>
                  <a:pt x="245698" y="762929"/>
                  <a:pt x="246208" y="806001"/>
                  <a:pt x="246216" y="807191"/>
                </a:cubicBezTo>
                <a:cubicBezTo>
                  <a:pt x="233569" y="807199"/>
                  <a:pt x="219918" y="807311"/>
                  <a:pt x="203930" y="807207"/>
                </a:cubicBezTo>
                <a:cubicBezTo>
                  <a:pt x="203765" y="800419"/>
                  <a:pt x="203728" y="796988"/>
                  <a:pt x="203111" y="759229"/>
                </a:cubicBezTo>
                <a:close/>
                <a:moveTo>
                  <a:pt x="246232" y="809660"/>
                </a:moveTo>
                <a:cubicBezTo>
                  <a:pt x="246330" y="836942"/>
                  <a:pt x="246623" y="842859"/>
                  <a:pt x="246923" y="858053"/>
                </a:cubicBezTo>
                <a:cubicBezTo>
                  <a:pt x="213968" y="858027"/>
                  <a:pt x="212012" y="858037"/>
                  <a:pt x="204754" y="857971"/>
                </a:cubicBezTo>
                <a:cubicBezTo>
                  <a:pt x="204629" y="844581"/>
                  <a:pt x="204818" y="840049"/>
                  <a:pt x="203999" y="809679"/>
                </a:cubicBezTo>
                <a:cubicBezTo>
                  <a:pt x="219437" y="809775"/>
                  <a:pt x="236467" y="809668"/>
                  <a:pt x="246232" y="809660"/>
                </a:cubicBezTo>
                <a:close/>
                <a:moveTo>
                  <a:pt x="218312" y="860498"/>
                </a:moveTo>
                <a:cubicBezTo>
                  <a:pt x="252477" y="860527"/>
                  <a:pt x="246939" y="857995"/>
                  <a:pt x="247096" y="868126"/>
                </a:cubicBezTo>
                <a:cubicBezTo>
                  <a:pt x="247346" y="884105"/>
                  <a:pt x="247322" y="886491"/>
                  <a:pt x="247601" y="904415"/>
                </a:cubicBezTo>
                <a:cubicBezTo>
                  <a:pt x="247689" y="910060"/>
                  <a:pt x="254479" y="908848"/>
                  <a:pt x="205506" y="908596"/>
                </a:cubicBezTo>
                <a:cubicBezTo>
                  <a:pt x="205442" y="905377"/>
                  <a:pt x="205485" y="908014"/>
                  <a:pt x="204876" y="868084"/>
                </a:cubicBezTo>
                <a:cubicBezTo>
                  <a:pt x="204730" y="858399"/>
                  <a:pt x="202069" y="860498"/>
                  <a:pt x="218312" y="860498"/>
                </a:cubicBezTo>
                <a:close/>
                <a:moveTo>
                  <a:pt x="246636" y="707889"/>
                </a:moveTo>
                <a:cubicBezTo>
                  <a:pt x="246825" y="707889"/>
                  <a:pt x="280210" y="707814"/>
                  <a:pt x="288967" y="707828"/>
                </a:cubicBezTo>
                <a:cubicBezTo>
                  <a:pt x="289643" y="765047"/>
                  <a:pt x="291924" y="756279"/>
                  <a:pt x="282077" y="756279"/>
                </a:cubicBezTo>
                <a:cubicBezTo>
                  <a:pt x="266205" y="756279"/>
                  <a:pt x="265857" y="756526"/>
                  <a:pt x="250198" y="756526"/>
                </a:cubicBezTo>
                <a:cubicBezTo>
                  <a:pt x="247027" y="756526"/>
                  <a:pt x="247654" y="762979"/>
                  <a:pt x="246636" y="707889"/>
                </a:cubicBezTo>
                <a:close/>
                <a:moveTo>
                  <a:pt x="250198" y="758992"/>
                </a:moveTo>
                <a:cubicBezTo>
                  <a:pt x="292769" y="758992"/>
                  <a:pt x="289563" y="758179"/>
                  <a:pt x="289582" y="759272"/>
                </a:cubicBezTo>
                <a:cubicBezTo>
                  <a:pt x="290464" y="815438"/>
                  <a:pt x="293777" y="807348"/>
                  <a:pt x="282077" y="807356"/>
                </a:cubicBezTo>
                <a:cubicBezTo>
                  <a:pt x="266516" y="807356"/>
                  <a:pt x="266527" y="807191"/>
                  <a:pt x="250198" y="807191"/>
                </a:cubicBezTo>
                <a:cubicBezTo>
                  <a:pt x="247755" y="807191"/>
                  <a:pt x="248473" y="808961"/>
                  <a:pt x="248263" y="795513"/>
                </a:cubicBezTo>
                <a:cubicBezTo>
                  <a:pt x="247604" y="753377"/>
                  <a:pt x="246894" y="758992"/>
                  <a:pt x="250198" y="758992"/>
                </a:cubicBezTo>
                <a:close/>
                <a:moveTo>
                  <a:pt x="250198" y="809660"/>
                </a:moveTo>
                <a:cubicBezTo>
                  <a:pt x="296994" y="809660"/>
                  <a:pt x="290560" y="808573"/>
                  <a:pt x="290688" y="813711"/>
                </a:cubicBezTo>
                <a:cubicBezTo>
                  <a:pt x="291953" y="866444"/>
                  <a:pt x="293274" y="857779"/>
                  <a:pt x="282077" y="857779"/>
                </a:cubicBezTo>
                <a:cubicBezTo>
                  <a:pt x="242404" y="857779"/>
                  <a:pt x="249188" y="861420"/>
                  <a:pt x="248925" y="849931"/>
                </a:cubicBezTo>
                <a:cubicBezTo>
                  <a:pt x="247886" y="804706"/>
                  <a:pt x="248143" y="809660"/>
                  <a:pt x="250198" y="809660"/>
                </a:cubicBezTo>
                <a:close/>
                <a:moveTo>
                  <a:pt x="291142" y="707833"/>
                </a:moveTo>
                <a:cubicBezTo>
                  <a:pt x="333979" y="707918"/>
                  <a:pt x="314630" y="707838"/>
                  <a:pt x="333189" y="707977"/>
                </a:cubicBezTo>
                <a:cubicBezTo>
                  <a:pt x="334718" y="764175"/>
                  <a:pt x="334595" y="756420"/>
                  <a:pt x="329930" y="756308"/>
                </a:cubicBezTo>
                <a:cubicBezTo>
                  <a:pt x="283661" y="755187"/>
                  <a:pt x="291684" y="761616"/>
                  <a:pt x="291554" y="741100"/>
                </a:cubicBezTo>
                <a:cubicBezTo>
                  <a:pt x="291469" y="727160"/>
                  <a:pt x="291328" y="723386"/>
                  <a:pt x="291142" y="707833"/>
                </a:cubicBezTo>
                <a:close/>
                <a:moveTo>
                  <a:pt x="298033" y="758666"/>
                </a:moveTo>
                <a:cubicBezTo>
                  <a:pt x="337666" y="758291"/>
                  <a:pt x="333830" y="759078"/>
                  <a:pt x="333835" y="759272"/>
                </a:cubicBezTo>
                <a:cubicBezTo>
                  <a:pt x="334696" y="814322"/>
                  <a:pt x="337544" y="807189"/>
                  <a:pt x="329898" y="807260"/>
                </a:cubicBezTo>
                <a:cubicBezTo>
                  <a:pt x="319296" y="807345"/>
                  <a:pt x="320763" y="807324"/>
                  <a:pt x="292716" y="807348"/>
                </a:cubicBezTo>
                <a:cubicBezTo>
                  <a:pt x="291493" y="750942"/>
                  <a:pt x="289427" y="758759"/>
                  <a:pt x="298033" y="758666"/>
                </a:cubicBezTo>
                <a:close/>
                <a:moveTo>
                  <a:pt x="335053" y="809690"/>
                </a:moveTo>
                <a:cubicBezTo>
                  <a:pt x="335749" y="846723"/>
                  <a:pt x="335566" y="843422"/>
                  <a:pt x="335739" y="858077"/>
                </a:cubicBezTo>
                <a:cubicBezTo>
                  <a:pt x="290610" y="857798"/>
                  <a:pt x="327011" y="858101"/>
                  <a:pt x="293468" y="857819"/>
                </a:cubicBezTo>
                <a:cubicBezTo>
                  <a:pt x="293346" y="844841"/>
                  <a:pt x="293500" y="841158"/>
                  <a:pt x="292772" y="809817"/>
                </a:cubicBezTo>
                <a:cubicBezTo>
                  <a:pt x="333362" y="809783"/>
                  <a:pt x="317161" y="809807"/>
                  <a:pt x="335053" y="809690"/>
                </a:cubicBezTo>
                <a:close/>
                <a:moveTo>
                  <a:pt x="335372" y="707990"/>
                </a:moveTo>
                <a:cubicBezTo>
                  <a:pt x="360380" y="708139"/>
                  <a:pt x="359096" y="707764"/>
                  <a:pt x="377562" y="707759"/>
                </a:cubicBezTo>
                <a:cubicBezTo>
                  <a:pt x="377467" y="745334"/>
                  <a:pt x="379511" y="756210"/>
                  <a:pt x="377743" y="756210"/>
                </a:cubicBezTo>
                <a:cubicBezTo>
                  <a:pt x="362130" y="756210"/>
                  <a:pt x="352708" y="756691"/>
                  <a:pt x="335973" y="756433"/>
                </a:cubicBezTo>
                <a:cubicBezTo>
                  <a:pt x="335757" y="741337"/>
                  <a:pt x="335949" y="729077"/>
                  <a:pt x="335372" y="707990"/>
                </a:cubicBezTo>
                <a:close/>
                <a:moveTo>
                  <a:pt x="345852" y="758966"/>
                </a:moveTo>
                <a:cubicBezTo>
                  <a:pt x="381077" y="758966"/>
                  <a:pt x="378501" y="758014"/>
                  <a:pt x="378519" y="759266"/>
                </a:cubicBezTo>
                <a:cubicBezTo>
                  <a:pt x="379354" y="812714"/>
                  <a:pt x="379740" y="806965"/>
                  <a:pt x="377738" y="806965"/>
                </a:cubicBezTo>
                <a:cubicBezTo>
                  <a:pt x="328951" y="806965"/>
                  <a:pt x="337230" y="811016"/>
                  <a:pt x="336988" y="795508"/>
                </a:cubicBezTo>
                <a:cubicBezTo>
                  <a:pt x="336302" y="751442"/>
                  <a:pt x="332094" y="758966"/>
                  <a:pt x="345852" y="758966"/>
                </a:cubicBezTo>
                <a:close/>
                <a:moveTo>
                  <a:pt x="345852" y="809660"/>
                </a:moveTo>
                <a:cubicBezTo>
                  <a:pt x="384969" y="809660"/>
                  <a:pt x="379232" y="807545"/>
                  <a:pt x="379381" y="813812"/>
                </a:cubicBezTo>
                <a:cubicBezTo>
                  <a:pt x="380641" y="863738"/>
                  <a:pt x="380117" y="857718"/>
                  <a:pt x="377738" y="857718"/>
                </a:cubicBezTo>
                <a:cubicBezTo>
                  <a:pt x="331304" y="857718"/>
                  <a:pt x="337937" y="861657"/>
                  <a:pt x="337839" y="849944"/>
                </a:cubicBezTo>
                <a:cubicBezTo>
                  <a:pt x="337448" y="802450"/>
                  <a:pt x="334582" y="809660"/>
                  <a:pt x="345852" y="809660"/>
                </a:cubicBezTo>
                <a:close/>
                <a:moveTo>
                  <a:pt x="345852" y="860573"/>
                </a:moveTo>
                <a:cubicBezTo>
                  <a:pt x="385721" y="860573"/>
                  <a:pt x="379833" y="857056"/>
                  <a:pt x="380005" y="868126"/>
                </a:cubicBezTo>
                <a:cubicBezTo>
                  <a:pt x="380731" y="914472"/>
                  <a:pt x="382664" y="908729"/>
                  <a:pt x="377740" y="908729"/>
                </a:cubicBezTo>
                <a:cubicBezTo>
                  <a:pt x="332357" y="908729"/>
                  <a:pt x="338517" y="910103"/>
                  <a:pt x="338424" y="904373"/>
                </a:cubicBezTo>
                <a:cubicBezTo>
                  <a:pt x="337605" y="852036"/>
                  <a:pt x="336071" y="860573"/>
                  <a:pt x="345852" y="860573"/>
                </a:cubicBezTo>
                <a:close/>
                <a:moveTo>
                  <a:pt x="380697" y="759224"/>
                </a:moveTo>
                <a:cubicBezTo>
                  <a:pt x="380678" y="757951"/>
                  <a:pt x="379819" y="759160"/>
                  <a:pt x="422714" y="758969"/>
                </a:cubicBezTo>
                <a:cubicBezTo>
                  <a:pt x="422980" y="776715"/>
                  <a:pt x="422884" y="790123"/>
                  <a:pt x="423336" y="807260"/>
                </a:cubicBezTo>
                <a:cubicBezTo>
                  <a:pt x="399577" y="807526"/>
                  <a:pt x="395135" y="807032"/>
                  <a:pt x="381404" y="806973"/>
                </a:cubicBezTo>
                <a:cubicBezTo>
                  <a:pt x="381079" y="791813"/>
                  <a:pt x="380973" y="776917"/>
                  <a:pt x="380697" y="759224"/>
                </a:cubicBezTo>
                <a:close/>
                <a:moveTo>
                  <a:pt x="425588" y="708274"/>
                </a:moveTo>
                <a:cubicBezTo>
                  <a:pt x="439880" y="708256"/>
                  <a:pt x="429581" y="708256"/>
                  <a:pt x="466229" y="708261"/>
                </a:cubicBezTo>
                <a:cubicBezTo>
                  <a:pt x="466697" y="742230"/>
                  <a:pt x="466851" y="738272"/>
                  <a:pt x="467159" y="756428"/>
                </a:cubicBezTo>
                <a:cubicBezTo>
                  <a:pt x="433431" y="756449"/>
                  <a:pt x="432224" y="756444"/>
                  <a:pt x="424854" y="756486"/>
                </a:cubicBezTo>
                <a:cubicBezTo>
                  <a:pt x="423982" y="702725"/>
                  <a:pt x="423031" y="708280"/>
                  <a:pt x="425588" y="708274"/>
                </a:cubicBezTo>
                <a:close/>
                <a:moveTo>
                  <a:pt x="425591" y="758955"/>
                </a:moveTo>
                <a:cubicBezTo>
                  <a:pt x="434773" y="758907"/>
                  <a:pt x="434630" y="758918"/>
                  <a:pt x="467196" y="758894"/>
                </a:cubicBezTo>
                <a:cubicBezTo>
                  <a:pt x="467199" y="759115"/>
                  <a:pt x="467832" y="800720"/>
                  <a:pt x="467874" y="806907"/>
                </a:cubicBezTo>
                <a:cubicBezTo>
                  <a:pt x="467672" y="806907"/>
                  <a:pt x="425705" y="807231"/>
                  <a:pt x="425514" y="807234"/>
                </a:cubicBezTo>
                <a:cubicBezTo>
                  <a:pt x="425511" y="807045"/>
                  <a:pt x="424376" y="758963"/>
                  <a:pt x="425591" y="758955"/>
                </a:cubicBezTo>
                <a:close/>
                <a:moveTo>
                  <a:pt x="425601" y="809703"/>
                </a:moveTo>
                <a:cubicBezTo>
                  <a:pt x="474656" y="809108"/>
                  <a:pt x="467890" y="808066"/>
                  <a:pt x="467904" y="813679"/>
                </a:cubicBezTo>
                <a:cubicBezTo>
                  <a:pt x="468013" y="865944"/>
                  <a:pt x="472096" y="858122"/>
                  <a:pt x="457490" y="857947"/>
                </a:cubicBezTo>
                <a:cubicBezTo>
                  <a:pt x="447388" y="857811"/>
                  <a:pt x="436379" y="857798"/>
                  <a:pt x="426396" y="857971"/>
                </a:cubicBezTo>
                <a:cubicBezTo>
                  <a:pt x="426327" y="851286"/>
                  <a:pt x="425984" y="809697"/>
                  <a:pt x="425601" y="809703"/>
                </a:cubicBezTo>
                <a:close/>
                <a:moveTo>
                  <a:pt x="468443" y="860506"/>
                </a:moveTo>
                <a:cubicBezTo>
                  <a:pt x="468717" y="880094"/>
                  <a:pt x="468839" y="882247"/>
                  <a:pt x="469270" y="908548"/>
                </a:cubicBezTo>
                <a:cubicBezTo>
                  <a:pt x="439354" y="908553"/>
                  <a:pt x="435595" y="908506"/>
                  <a:pt x="427018" y="908716"/>
                </a:cubicBezTo>
                <a:cubicBezTo>
                  <a:pt x="426912" y="903023"/>
                  <a:pt x="426426" y="860642"/>
                  <a:pt x="426423" y="860442"/>
                </a:cubicBezTo>
                <a:cubicBezTo>
                  <a:pt x="444876" y="860118"/>
                  <a:pt x="456951" y="860469"/>
                  <a:pt x="468443" y="860506"/>
                </a:cubicBezTo>
                <a:close/>
                <a:moveTo>
                  <a:pt x="468409" y="708264"/>
                </a:moveTo>
                <a:cubicBezTo>
                  <a:pt x="492992" y="708266"/>
                  <a:pt x="490567" y="707729"/>
                  <a:pt x="510312" y="707857"/>
                </a:cubicBezTo>
                <a:cubicBezTo>
                  <a:pt x="510450" y="718480"/>
                  <a:pt x="510631" y="730528"/>
                  <a:pt x="510897" y="741143"/>
                </a:cubicBezTo>
                <a:cubicBezTo>
                  <a:pt x="511378" y="761095"/>
                  <a:pt x="519263" y="756425"/>
                  <a:pt x="473425" y="756425"/>
                </a:cubicBezTo>
                <a:cubicBezTo>
                  <a:pt x="467912" y="756428"/>
                  <a:pt x="469177" y="764313"/>
                  <a:pt x="468409" y="708264"/>
                </a:cubicBezTo>
                <a:close/>
                <a:moveTo>
                  <a:pt x="473425" y="758891"/>
                </a:moveTo>
                <a:cubicBezTo>
                  <a:pt x="473662" y="758891"/>
                  <a:pt x="511256" y="758931"/>
                  <a:pt x="511261" y="759266"/>
                </a:cubicBezTo>
                <a:cubicBezTo>
                  <a:pt x="512131" y="814673"/>
                  <a:pt x="514308" y="807117"/>
                  <a:pt x="505319" y="807117"/>
                </a:cubicBezTo>
                <a:cubicBezTo>
                  <a:pt x="490169" y="807117"/>
                  <a:pt x="489148" y="806896"/>
                  <a:pt x="473425" y="806896"/>
                </a:cubicBezTo>
                <a:cubicBezTo>
                  <a:pt x="469132" y="806896"/>
                  <a:pt x="470134" y="809187"/>
                  <a:pt x="469919" y="795508"/>
                </a:cubicBezTo>
                <a:cubicBezTo>
                  <a:pt x="469236" y="751795"/>
                  <a:pt x="467686" y="758897"/>
                  <a:pt x="473425" y="758891"/>
                </a:cubicBezTo>
                <a:close/>
                <a:moveTo>
                  <a:pt x="473425" y="809365"/>
                </a:moveTo>
                <a:cubicBezTo>
                  <a:pt x="518176" y="809365"/>
                  <a:pt x="511968" y="808773"/>
                  <a:pt x="512008" y="813695"/>
                </a:cubicBezTo>
                <a:cubicBezTo>
                  <a:pt x="512107" y="825365"/>
                  <a:pt x="512152" y="827231"/>
                  <a:pt x="512652" y="858098"/>
                </a:cubicBezTo>
                <a:cubicBezTo>
                  <a:pt x="503762" y="858207"/>
                  <a:pt x="497333" y="858088"/>
                  <a:pt x="470589" y="858045"/>
                </a:cubicBezTo>
                <a:cubicBezTo>
                  <a:pt x="469876" y="803236"/>
                  <a:pt x="468653" y="809365"/>
                  <a:pt x="473425" y="809365"/>
                </a:cubicBezTo>
                <a:close/>
                <a:moveTo>
                  <a:pt x="473425" y="860514"/>
                </a:moveTo>
                <a:cubicBezTo>
                  <a:pt x="486149" y="860514"/>
                  <a:pt x="502895" y="860684"/>
                  <a:pt x="512692" y="860565"/>
                </a:cubicBezTo>
                <a:cubicBezTo>
                  <a:pt x="513619" y="917693"/>
                  <a:pt x="515698" y="908819"/>
                  <a:pt x="505317" y="908819"/>
                </a:cubicBezTo>
                <a:cubicBezTo>
                  <a:pt x="465713" y="908819"/>
                  <a:pt x="471461" y="909609"/>
                  <a:pt x="471381" y="904373"/>
                </a:cubicBezTo>
                <a:cubicBezTo>
                  <a:pt x="470589" y="853742"/>
                  <a:pt x="469395" y="860514"/>
                  <a:pt x="473425" y="860514"/>
                </a:cubicBezTo>
                <a:close/>
                <a:moveTo>
                  <a:pt x="513436" y="759224"/>
                </a:moveTo>
                <a:cubicBezTo>
                  <a:pt x="513428" y="758785"/>
                  <a:pt x="535584" y="758604"/>
                  <a:pt x="553117" y="758796"/>
                </a:cubicBezTo>
                <a:cubicBezTo>
                  <a:pt x="556339" y="758830"/>
                  <a:pt x="555634" y="753302"/>
                  <a:pt x="556296" y="795558"/>
                </a:cubicBezTo>
                <a:cubicBezTo>
                  <a:pt x="556530" y="810428"/>
                  <a:pt x="563857" y="806915"/>
                  <a:pt x="521247" y="807085"/>
                </a:cubicBezTo>
                <a:cubicBezTo>
                  <a:pt x="511562" y="807122"/>
                  <a:pt x="514311" y="815040"/>
                  <a:pt x="513436" y="759224"/>
                </a:cubicBezTo>
                <a:close/>
                <a:moveTo>
                  <a:pt x="521257" y="809557"/>
                </a:moveTo>
                <a:cubicBezTo>
                  <a:pt x="562031" y="809392"/>
                  <a:pt x="556522" y="808467"/>
                  <a:pt x="556637" y="813697"/>
                </a:cubicBezTo>
                <a:cubicBezTo>
                  <a:pt x="557761" y="865027"/>
                  <a:pt x="558051" y="858027"/>
                  <a:pt x="553149" y="857899"/>
                </a:cubicBezTo>
                <a:cubicBezTo>
                  <a:pt x="542711" y="857612"/>
                  <a:pt x="532085" y="857599"/>
                  <a:pt x="521223" y="857910"/>
                </a:cubicBezTo>
                <a:cubicBezTo>
                  <a:pt x="512692" y="858143"/>
                  <a:pt x="514898" y="862523"/>
                  <a:pt x="514401" y="831802"/>
                </a:cubicBezTo>
                <a:cubicBezTo>
                  <a:pt x="513984" y="805076"/>
                  <a:pt x="512521" y="809594"/>
                  <a:pt x="521257" y="809557"/>
                </a:cubicBezTo>
                <a:close/>
                <a:moveTo>
                  <a:pt x="521281" y="860379"/>
                </a:moveTo>
                <a:cubicBezTo>
                  <a:pt x="532697" y="860065"/>
                  <a:pt x="542257" y="860084"/>
                  <a:pt x="553098" y="860368"/>
                </a:cubicBezTo>
                <a:cubicBezTo>
                  <a:pt x="558168" y="860506"/>
                  <a:pt x="557051" y="858922"/>
                  <a:pt x="557195" y="868123"/>
                </a:cubicBezTo>
                <a:cubicBezTo>
                  <a:pt x="557934" y="915256"/>
                  <a:pt x="559412" y="908939"/>
                  <a:pt x="553130" y="908915"/>
                </a:cubicBezTo>
                <a:cubicBezTo>
                  <a:pt x="509666" y="908739"/>
                  <a:pt x="515672" y="910321"/>
                  <a:pt x="515579" y="904370"/>
                </a:cubicBezTo>
                <a:cubicBezTo>
                  <a:pt x="514760" y="853833"/>
                  <a:pt x="512309" y="860636"/>
                  <a:pt x="521281" y="860379"/>
                </a:cubicBezTo>
                <a:close/>
                <a:moveTo>
                  <a:pt x="557697" y="759224"/>
                </a:moveTo>
                <a:cubicBezTo>
                  <a:pt x="557692" y="758838"/>
                  <a:pt x="599869" y="758543"/>
                  <a:pt x="600066" y="758543"/>
                </a:cubicBezTo>
                <a:cubicBezTo>
                  <a:pt x="600422" y="780324"/>
                  <a:pt x="599856" y="779689"/>
                  <a:pt x="600507" y="807011"/>
                </a:cubicBezTo>
                <a:cubicBezTo>
                  <a:pt x="550235" y="807021"/>
                  <a:pt x="558716" y="811072"/>
                  <a:pt x="558471" y="795513"/>
                </a:cubicBezTo>
                <a:cubicBezTo>
                  <a:pt x="558189" y="777360"/>
                  <a:pt x="557979" y="777270"/>
                  <a:pt x="557697" y="759224"/>
                </a:cubicBezTo>
                <a:close/>
                <a:moveTo>
                  <a:pt x="569071" y="860583"/>
                </a:moveTo>
                <a:cubicBezTo>
                  <a:pt x="607800" y="860583"/>
                  <a:pt x="601217" y="857378"/>
                  <a:pt x="601385" y="868131"/>
                </a:cubicBezTo>
                <a:cubicBezTo>
                  <a:pt x="602089" y="913393"/>
                  <a:pt x="603485" y="908824"/>
                  <a:pt x="600967" y="908824"/>
                </a:cubicBezTo>
                <a:cubicBezTo>
                  <a:pt x="553633" y="908824"/>
                  <a:pt x="560008" y="910826"/>
                  <a:pt x="559904" y="904373"/>
                </a:cubicBezTo>
                <a:cubicBezTo>
                  <a:pt x="559090" y="852254"/>
                  <a:pt x="556583" y="860583"/>
                  <a:pt x="569071" y="860583"/>
                </a:cubicBezTo>
                <a:close/>
                <a:moveTo>
                  <a:pt x="602243" y="758543"/>
                </a:moveTo>
                <a:cubicBezTo>
                  <a:pt x="602432" y="758543"/>
                  <a:pt x="644317" y="758721"/>
                  <a:pt x="644325" y="759266"/>
                </a:cubicBezTo>
                <a:cubicBezTo>
                  <a:pt x="644750" y="787585"/>
                  <a:pt x="644881" y="796826"/>
                  <a:pt x="645061" y="807348"/>
                </a:cubicBezTo>
                <a:cubicBezTo>
                  <a:pt x="614885" y="807569"/>
                  <a:pt x="621962" y="807045"/>
                  <a:pt x="602690" y="807011"/>
                </a:cubicBezTo>
                <a:cubicBezTo>
                  <a:pt x="602017" y="779194"/>
                  <a:pt x="602602" y="780871"/>
                  <a:pt x="602243" y="758543"/>
                </a:cubicBezTo>
                <a:close/>
                <a:moveTo>
                  <a:pt x="645104" y="809822"/>
                </a:moveTo>
                <a:cubicBezTo>
                  <a:pt x="645678" y="842372"/>
                  <a:pt x="644958" y="801969"/>
                  <a:pt x="645928" y="857971"/>
                </a:cubicBezTo>
                <a:cubicBezTo>
                  <a:pt x="637415" y="858003"/>
                  <a:pt x="626946" y="858005"/>
                  <a:pt x="616924" y="857939"/>
                </a:cubicBezTo>
                <a:cubicBezTo>
                  <a:pt x="598692" y="857819"/>
                  <a:pt x="604365" y="866917"/>
                  <a:pt x="602868" y="813570"/>
                </a:cubicBezTo>
                <a:cubicBezTo>
                  <a:pt x="602679" y="807021"/>
                  <a:pt x="596860" y="810149"/>
                  <a:pt x="645104" y="809822"/>
                </a:cubicBezTo>
                <a:close/>
                <a:moveTo>
                  <a:pt x="645792" y="722945"/>
                </a:moveTo>
                <a:cubicBezTo>
                  <a:pt x="645519" y="705430"/>
                  <a:pt x="644562" y="708109"/>
                  <a:pt x="648826" y="708064"/>
                </a:cubicBezTo>
                <a:cubicBezTo>
                  <a:pt x="658261" y="707963"/>
                  <a:pt x="658939" y="707982"/>
                  <a:pt x="687776" y="707966"/>
                </a:cubicBezTo>
                <a:cubicBezTo>
                  <a:pt x="688337" y="764518"/>
                  <a:pt x="691628" y="756457"/>
                  <a:pt x="680733" y="756311"/>
                </a:cubicBezTo>
                <a:cubicBezTo>
                  <a:pt x="672202" y="756196"/>
                  <a:pt x="662368" y="756151"/>
                  <a:pt x="648807" y="756279"/>
                </a:cubicBezTo>
                <a:cubicBezTo>
                  <a:pt x="645657" y="756311"/>
                  <a:pt x="646385" y="760842"/>
                  <a:pt x="645792" y="722945"/>
                </a:cubicBezTo>
                <a:close/>
                <a:moveTo>
                  <a:pt x="648823" y="758753"/>
                </a:moveTo>
                <a:cubicBezTo>
                  <a:pt x="692088" y="758344"/>
                  <a:pt x="688624" y="759046"/>
                  <a:pt x="688626" y="759269"/>
                </a:cubicBezTo>
                <a:cubicBezTo>
                  <a:pt x="689504" y="815356"/>
                  <a:pt x="692510" y="807359"/>
                  <a:pt x="680720" y="807295"/>
                </a:cubicBezTo>
                <a:cubicBezTo>
                  <a:pt x="671798" y="807247"/>
                  <a:pt x="659821" y="807234"/>
                  <a:pt x="648804" y="807321"/>
                </a:cubicBezTo>
                <a:cubicBezTo>
                  <a:pt x="646723" y="807337"/>
                  <a:pt x="647257" y="809129"/>
                  <a:pt x="647045" y="795516"/>
                </a:cubicBezTo>
                <a:cubicBezTo>
                  <a:pt x="646420" y="753778"/>
                  <a:pt x="645582" y="758783"/>
                  <a:pt x="648823" y="758753"/>
                </a:cubicBezTo>
                <a:close/>
                <a:moveTo>
                  <a:pt x="728560" y="654523"/>
                </a:moveTo>
                <a:cubicBezTo>
                  <a:pt x="683171" y="654523"/>
                  <a:pt x="689065" y="657171"/>
                  <a:pt x="688959" y="650388"/>
                </a:cubicBezTo>
                <a:cubicBezTo>
                  <a:pt x="688140" y="598112"/>
                  <a:pt x="686164" y="606567"/>
                  <a:pt x="696666" y="606567"/>
                </a:cubicBezTo>
                <a:cubicBezTo>
                  <a:pt x="736163" y="606567"/>
                  <a:pt x="730572" y="603731"/>
                  <a:pt x="730734" y="614157"/>
                </a:cubicBezTo>
                <a:cubicBezTo>
                  <a:pt x="731463" y="660780"/>
                  <a:pt x="731598" y="654523"/>
                  <a:pt x="728560" y="654523"/>
                </a:cubicBezTo>
                <a:close/>
                <a:moveTo>
                  <a:pt x="728560" y="604002"/>
                </a:moveTo>
                <a:cubicBezTo>
                  <a:pt x="681177" y="604002"/>
                  <a:pt x="688366" y="606678"/>
                  <a:pt x="688156" y="595978"/>
                </a:cubicBezTo>
                <a:cubicBezTo>
                  <a:pt x="687199" y="547808"/>
                  <a:pt x="685393" y="555476"/>
                  <a:pt x="696666" y="555476"/>
                </a:cubicBezTo>
                <a:cubicBezTo>
                  <a:pt x="734810" y="555476"/>
                  <a:pt x="729785" y="553563"/>
                  <a:pt x="729812" y="559737"/>
                </a:cubicBezTo>
                <a:cubicBezTo>
                  <a:pt x="730022" y="609283"/>
                  <a:pt x="731925" y="604002"/>
                  <a:pt x="728560" y="604002"/>
                </a:cubicBezTo>
                <a:close/>
                <a:moveTo>
                  <a:pt x="728560" y="552954"/>
                </a:moveTo>
                <a:cubicBezTo>
                  <a:pt x="679032" y="552954"/>
                  <a:pt x="687560" y="556502"/>
                  <a:pt x="687326" y="541576"/>
                </a:cubicBezTo>
                <a:cubicBezTo>
                  <a:pt x="686518" y="491137"/>
                  <a:pt x="686792" y="508505"/>
                  <a:pt x="686736" y="504755"/>
                </a:cubicBezTo>
                <a:cubicBezTo>
                  <a:pt x="693188" y="504731"/>
                  <a:pt x="698218" y="504739"/>
                  <a:pt x="728560" y="504745"/>
                </a:cubicBezTo>
                <a:cubicBezTo>
                  <a:pt x="728746" y="504745"/>
                  <a:pt x="730780" y="552954"/>
                  <a:pt x="728560" y="552954"/>
                </a:cubicBezTo>
                <a:close/>
                <a:moveTo>
                  <a:pt x="728560" y="502278"/>
                </a:moveTo>
                <a:cubicBezTo>
                  <a:pt x="699002" y="502273"/>
                  <a:pt x="693228" y="502265"/>
                  <a:pt x="686696" y="502289"/>
                </a:cubicBezTo>
                <a:cubicBezTo>
                  <a:pt x="686422" y="486363"/>
                  <a:pt x="685893" y="476721"/>
                  <a:pt x="685771" y="454154"/>
                </a:cubicBezTo>
                <a:cubicBezTo>
                  <a:pt x="686050" y="454154"/>
                  <a:pt x="727669" y="454085"/>
                  <a:pt x="727999" y="454085"/>
                </a:cubicBezTo>
                <a:cubicBezTo>
                  <a:pt x="728249" y="466021"/>
                  <a:pt x="728786" y="502278"/>
                  <a:pt x="728560" y="502278"/>
                </a:cubicBezTo>
                <a:close/>
                <a:moveTo>
                  <a:pt x="685758" y="451682"/>
                </a:moveTo>
                <a:cubicBezTo>
                  <a:pt x="685758" y="451443"/>
                  <a:pt x="685322" y="403632"/>
                  <a:pt x="685319" y="403430"/>
                </a:cubicBezTo>
                <a:cubicBezTo>
                  <a:pt x="711551" y="403630"/>
                  <a:pt x="709831" y="403125"/>
                  <a:pt x="727031" y="403093"/>
                </a:cubicBezTo>
                <a:cubicBezTo>
                  <a:pt x="727034" y="403281"/>
                  <a:pt x="727930" y="450677"/>
                  <a:pt x="727935" y="450956"/>
                </a:cubicBezTo>
                <a:cubicBezTo>
                  <a:pt x="727954" y="451950"/>
                  <a:pt x="732369" y="451624"/>
                  <a:pt x="685758" y="451682"/>
                </a:cubicBezTo>
                <a:close/>
                <a:moveTo>
                  <a:pt x="685287" y="400961"/>
                </a:moveTo>
                <a:cubicBezTo>
                  <a:pt x="684995" y="380018"/>
                  <a:pt x="684657" y="380156"/>
                  <a:pt x="684232" y="352473"/>
                </a:cubicBezTo>
                <a:cubicBezTo>
                  <a:pt x="691455" y="352337"/>
                  <a:pt x="701166" y="352313"/>
                  <a:pt x="712593" y="352513"/>
                </a:cubicBezTo>
                <a:cubicBezTo>
                  <a:pt x="730588" y="352826"/>
                  <a:pt x="726069" y="343476"/>
                  <a:pt x="726925" y="396555"/>
                </a:cubicBezTo>
                <a:cubicBezTo>
                  <a:pt x="726991" y="401009"/>
                  <a:pt x="734010" y="401341"/>
                  <a:pt x="685287" y="400961"/>
                </a:cubicBezTo>
                <a:close/>
                <a:moveTo>
                  <a:pt x="684192" y="350001"/>
                </a:moveTo>
                <a:cubicBezTo>
                  <a:pt x="683703" y="318243"/>
                  <a:pt x="683644" y="316893"/>
                  <a:pt x="683668" y="305874"/>
                </a:cubicBezTo>
                <a:cubicBezTo>
                  <a:pt x="683679" y="300601"/>
                  <a:pt x="676687" y="301712"/>
                  <a:pt x="725625" y="301637"/>
                </a:cubicBezTo>
                <a:cubicBezTo>
                  <a:pt x="725875" y="330777"/>
                  <a:pt x="726127" y="336949"/>
                  <a:pt x="726385" y="350179"/>
                </a:cubicBezTo>
                <a:cubicBezTo>
                  <a:pt x="712186" y="350155"/>
                  <a:pt x="701759" y="349669"/>
                  <a:pt x="684192" y="350001"/>
                </a:cubicBezTo>
                <a:close/>
                <a:moveTo>
                  <a:pt x="683668" y="299267"/>
                </a:moveTo>
                <a:cubicBezTo>
                  <a:pt x="683575" y="275262"/>
                  <a:pt x="682884" y="270991"/>
                  <a:pt x="682573" y="250954"/>
                </a:cubicBezTo>
                <a:cubicBezTo>
                  <a:pt x="729807" y="250927"/>
                  <a:pt x="725085" y="250680"/>
                  <a:pt x="725101" y="251512"/>
                </a:cubicBezTo>
                <a:cubicBezTo>
                  <a:pt x="725144" y="254364"/>
                  <a:pt x="725019" y="241636"/>
                  <a:pt x="725603" y="299171"/>
                </a:cubicBezTo>
                <a:cubicBezTo>
                  <a:pt x="711920" y="299190"/>
                  <a:pt x="701020" y="299455"/>
                  <a:pt x="683668" y="299267"/>
                </a:cubicBezTo>
                <a:close/>
                <a:moveTo>
                  <a:pt x="682538" y="248474"/>
                </a:moveTo>
                <a:cubicBezTo>
                  <a:pt x="682368" y="235424"/>
                  <a:pt x="682751" y="219802"/>
                  <a:pt x="682009" y="200153"/>
                </a:cubicBezTo>
                <a:cubicBezTo>
                  <a:pt x="701730" y="200708"/>
                  <a:pt x="712999" y="199988"/>
                  <a:pt x="724059" y="199916"/>
                </a:cubicBezTo>
                <a:cubicBezTo>
                  <a:pt x="724567" y="231788"/>
                  <a:pt x="724872" y="238090"/>
                  <a:pt x="725053" y="248461"/>
                </a:cubicBezTo>
                <a:lnTo>
                  <a:pt x="682538" y="248474"/>
                </a:lnTo>
                <a:close/>
                <a:moveTo>
                  <a:pt x="680725" y="299232"/>
                </a:moveTo>
                <a:cubicBezTo>
                  <a:pt x="630891" y="298629"/>
                  <a:pt x="639114" y="303750"/>
                  <a:pt x="638864" y="287721"/>
                </a:cubicBezTo>
                <a:cubicBezTo>
                  <a:pt x="638585" y="270005"/>
                  <a:pt x="638758" y="269468"/>
                  <a:pt x="638476" y="251475"/>
                </a:cubicBezTo>
                <a:cubicBezTo>
                  <a:pt x="638458" y="250233"/>
                  <a:pt x="634305" y="250938"/>
                  <a:pt x="680396" y="250954"/>
                </a:cubicBezTo>
                <a:cubicBezTo>
                  <a:pt x="680659" y="269284"/>
                  <a:pt x="682326" y="299253"/>
                  <a:pt x="680725" y="299232"/>
                </a:cubicBezTo>
                <a:close/>
                <a:moveTo>
                  <a:pt x="637780" y="352385"/>
                </a:moveTo>
                <a:cubicBezTo>
                  <a:pt x="637910" y="363420"/>
                  <a:pt x="638085" y="371407"/>
                  <a:pt x="638569" y="400573"/>
                </a:cubicBezTo>
                <a:cubicBezTo>
                  <a:pt x="632460" y="400539"/>
                  <a:pt x="596695" y="400629"/>
                  <a:pt x="596498" y="400629"/>
                </a:cubicBezTo>
                <a:cubicBezTo>
                  <a:pt x="596100" y="373926"/>
                  <a:pt x="596365" y="378091"/>
                  <a:pt x="595916" y="352640"/>
                </a:cubicBezTo>
                <a:cubicBezTo>
                  <a:pt x="618577" y="352669"/>
                  <a:pt x="619816" y="352287"/>
                  <a:pt x="637780" y="352385"/>
                </a:cubicBezTo>
                <a:close/>
                <a:moveTo>
                  <a:pt x="632867" y="349905"/>
                </a:moveTo>
                <a:cubicBezTo>
                  <a:pt x="589257" y="349905"/>
                  <a:pt x="595937" y="352874"/>
                  <a:pt x="595711" y="342105"/>
                </a:cubicBezTo>
                <a:cubicBezTo>
                  <a:pt x="594730" y="295110"/>
                  <a:pt x="593298" y="301893"/>
                  <a:pt x="600967" y="301893"/>
                </a:cubicBezTo>
                <a:cubicBezTo>
                  <a:pt x="642578" y="301893"/>
                  <a:pt x="636934" y="300402"/>
                  <a:pt x="637094" y="305911"/>
                </a:cubicBezTo>
                <a:cubicBezTo>
                  <a:pt x="638593" y="357031"/>
                  <a:pt x="638354" y="349905"/>
                  <a:pt x="632867" y="349905"/>
                </a:cubicBezTo>
                <a:close/>
                <a:moveTo>
                  <a:pt x="632867" y="299394"/>
                </a:moveTo>
                <a:cubicBezTo>
                  <a:pt x="587303" y="299394"/>
                  <a:pt x="595135" y="302746"/>
                  <a:pt x="594898" y="287716"/>
                </a:cubicBezTo>
                <a:cubicBezTo>
                  <a:pt x="594209" y="243693"/>
                  <a:pt x="591155" y="251057"/>
                  <a:pt x="600967" y="251057"/>
                </a:cubicBezTo>
                <a:cubicBezTo>
                  <a:pt x="639319" y="251057"/>
                  <a:pt x="636275" y="249984"/>
                  <a:pt x="636299" y="251520"/>
                </a:cubicBezTo>
                <a:cubicBezTo>
                  <a:pt x="637171" y="307041"/>
                  <a:pt x="638202" y="299394"/>
                  <a:pt x="632867" y="299394"/>
                </a:cubicBezTo>
                <a:close/>
                <a:moveTo>
                  <a:pt x="632867" y="248277"/>
                </a:moveTo>
                <a:cubicBezTo>
                  <a:pt x="616817" y="248277"/>
                  <a:pt x="616807" y="248588"/>
                  <a:pt x="600970" y="248588"/>
                </a:cubicBezTo>
                <a:cubicBezTo>
                  <a:pt x="591280" y="248588"/>
                  <a:pt x="594164" y="255980"/>
                  <a:pt x="593260" y="199940"/>
                </a:cubicBezTo>
                <a:cubicBezTo>
                  <a:pt x="608741" y="199717"/>
                  <a:pt x="618878" y="200251"/>
                  <a:pt x="635594" y="200203"/>
                </a:cubicBezTo>
                <a:cubicBezTo>
                  <a:pt x="636828" y="256104"/>
                  <a:pt x="637120" y="248277"/>
                  <a:pt x="632867" y="248277"/>
                </a:cubicBezTo>
                <a:close/>
                <a:moveTo>
                  <a:pt x="593531" y="342163"/>
                </a:moveTo>
                <a:cubicBezTo>
                  <a:pt x="593741" y="352276"/>
                  <a:pt x="601454" y="350357"/>
                  <a:pt x="553133" y="350033"/>
                </a:cubicBezTo>
                <a:cubicBezTo>
                  <a:pt x="550777" y="350017"/>
                  <a:pt x="551655" y="355481"/>
                  <a:pt x="550674" y="305842"/>
                </a:cubicBezTo>
                <a:cubicBezTo>
                  <a:pt x="550565" y="300407"/>
                  <a:pt x="544591" y="301770"/>
                  <a:pt x="585022" y="301877"/>
                </a:cubicBezTo>
                <a:cubicBezTo>
                  <a:pt x="595283" y="301906"/>
                  <a:pt x="592537" y="294568"/>
                  <a:pt x="593531" y="342163"/>
                </a:cubicBezTo>
                <a:close/>
                <a:moveTo>
                  <a:pt x="585019" y="299405"/>
                </a:moveTo>
                <a:cubicBezTo>
                  <a:pt x="543389" y="299293"/>
                  <a:pt x="550578" y="302448"/>
                  <a:pt x="550349" y="287721"/>
                </a:cubicBezTo>
                <a:cubicBezTo>
                  <a:pt x="549687" y="245553"/>
                  <a:pt x="548108" y="251164"/>
                  <a:pt x="553135" y="251110"/>
                </a:cubicBezTo>
                <a:cubicBezTo>
                  <a:pt x="595438" y="250653"/>
                  <a:pt x="591907" y="251140"/>
                  <a:pt x="591912" y="251517"/>
                </a:cubicBezTo>
                <a:cubicBezTo>
                  <a:pt x="592782" y="307259"/>
                  <a:pt x="595993" y="299434"/>
                  <a:pt x="585019" y="299405"/>
                </a:cubicBezTo>
                <a:close/>
                <a:moveTo>
                  <a:pt x="585019" y="248572"/>
                </a:moveTo>
                <a:cubicBezTo>
                  <a:pt x="574948" y="248546"/>
                  <a:pt x="563185" y="248532"/>
                  <a:pt x="553117" y="248641"/>
                </a:cubicBezTo>
                <a:cubicBezTo>
                  <a:pt x="548374" y="248692"/>
                  <a:pt x="549533" y="256211"/>
                  <a:pt x="548866" y="200241"/>
                </a:cubicBezTo>
                <a:cubicBezTo>
                  <a:pt x="583070" y="200562"/>
                  <a:pt x="577493" y="200249"/>
                  <a:pt x="591080" y="199978"/>
                </a:cubicBezTo>
                <a:cubicBezTo>
                  <a:pt x="591984" y="255940"/>
                  <a:pt x="594603" y="248583"/>
                  <a:pt x="585019" y="248572"/>
                </a:cubicBezTo>
                <a:close/>
                <a:moveTo>
                  <a:pt x="549156" y="342163"/>
                </a:moveTo>
                <a:cubicBezTo>
                  <a:pt x="549382" y="352507"/>
                  <a:pt x="556924" y="350001"/>
                  <a:pt x="507172" y="350017"/>
                </a:cubicBezTo>
                <a:cubicBezTo>
                  <a:pt x="506667" y="317459"/>
                  <a:pt x="506691" y="316627"/>
                  <a:pt x="506308" y="305821"/>
                </a:cubicBezTo>
                <a:cubicBezTo>
                  <a:pt x="506098" y="299907"/>
                  <a:pt x="501454" y="301608"/>
                  <a:pt x="537184" y="301632"/>
                </a:cubicBezTo>
                <a:cubicBezTo>
                  <a:pt x="551516" y="301632"/>
                  <a:pt x="548090" y="293507"/>
                  <a:pt x="549156" y="342163"/>
                </a:cubicBezTo>
                <a:close/>
                <a:moveTo>
                  <a:pt x="506090" y="299142"/>
                </a:moveTo>
                <a:cubicBezTo>
                  <a:pt x="505407" y="275357"/>
                  <a:pt x="506027" y="271110"/>
                  <a:pt x="505718" y="251469"/>
                </a:cubicBezTo>
                <a:cubicBezTo>
                  <a:pt x="505708" y="250701"/>
                  <a:pt x="505577" y="251469"/>
                  <a:pt x="547505" y="251164"/>
                </a:cubicBezTo>
                <a:cubicBezTo>
                  <a:pt x="547510" y="251432"/>
                  <a:pt x="547515" y="253194"/>
                  <a:pt x="548366" y="299216"/>
                </a:cubicBezTo>
                <a:cubicBezTo>
                  <a:pt x="542275" y="299150"/>
                  <a:pt x="539808" y="299166"/>
                  <a:pt x="506090" y="299142"/>
                </a:cubicBezTo>
                <a:close/>
                <a:moveTo>
                  <a:pt x="505317" y="451820"/>
                </a:moveTo>
                <a:cubicBezTo>
                  <a:pt x="459500" y="451820"/>
                  <a:pt x="464344" y="452020"/>
                  <a:pt x="464355" y="450935"/>
                </a:cubicBezTo>
                <a:cubicBezTo>
                  <a:pt x="464450" y="439738"/>
                  <a:pt x="464363" y="437808"/>
                  <a:pt x="463823" y="403502"/>
                </a:cubicBezTo>
                <a:cubicBezTo>
                  <a:pt x="488901" y="403507"/>
                  <a:pt x="492460" y="403401"/>
                  <a:pt x="505678" y="403401"/>
                </a:cubicBezTo>
                <a:cubicBezTo>
                  <a:pt x="506638" y="457630"/>
                  <a:pt x="507308" y="451820"/>
                  <a:pt x="505317" y="451820"/>
                </a:cubicBezTo>
                <a:close/>
                <a:moveTo>
                  <a:pt x="505317" y="400935"/>
                </a:moveTo>
                <a:cubicBezTo>
                  <a:pt x="456541" y="400935"/>
                  <a:pt x="463812" y="402952"/>
                  <a:pt x="463711" y="396499"/>
                </a:cubicBezTo>
                <a:cubicBezTo>
                  <a:pt x="462892" y="344260"/>
                  <a:pt x="459604" y="352430"/>
                  <a:pt x="473425" y="352430"/>
                </a:cubicBezTo>
                <a:cubicBezTo>
                  <a:pt x="488358" y="352430"/>
                  <a:pt x="489749" y="352483"/>
                  <a:pt x="505035" y="352483"/>
                </a:cubicBezTo>
                <a:cubicBezTo>
                  <a:pt x="505851" y="404998"/>
                  <a:pt x="505641" y="400935"/>
                  <a:pt x="505317" y="400935"/>
                </a:cubicBezTo>
                <a:close/>
                <a:moveTo>
                  <a:pt x="462826" y="349924"/>
                </a:moveTo>
                <a:cubicBezTo>
                  <a:pt x="462371" y="320133"/>
                  <a:pt x="462358" y="317023"/>
                  <a:pt x="462018" y="305831"/>
                </a:cubicBezTo>
                <a:cubicBezTo>
                  <a:pt x="461834" y="299742"/>
                  <a:pt x="455321" y="301595"/>
                  <a:pt x="503985" y="301611"/>
                </a:cubicBezTo>
                <a:cubicBezTo>
                  <a:pt x="504556" y="319665"/>
                  <a:pt x="504344" y="307862"/>
                  <a:pt x="504998" y="350020"/>
                </a:cubicBezTo>
                <a:cubicBezTo>
                  <a:pt x="501696" y="350017"/>
                  <a:pt x="466208" y="349953"/>
                  <a:pt x="462826" y="349924"/>
                </a:cubicBezTo>
                <a:close/>
                <a:moveTo>
                  <a:pt x="461364" y="248442"/>
                </a:moveTo>
                <a:cubicBezTo>
                  <a:pt x="460813" y="213599"/>
                  <a:pt x="460758" y="208953"/>
                  <a:pt x="460550" y="200148"/>
                </a:cubicBezTo>
                <a:cubicBezTo>
                  <a:pt x="476584" y="200443"/>
                  <a:pt x="490365" y="200057"/>
                  <a:pt x="502618" y="200033"/>
                </a:cubicBezTo>
                <a:cubicBezTo>
                  <a:pt x="502810" y="208126"/>
                  <a:pt x="503493" y="248453"/>
                  <a:pt x="503498" y="248695"/>
                </a:cubicBezTo>
                <a:cubicBezTo>
                  <a:pt x="485849" y="248665"/>
                  <a:pt x="485689" y="248227"/>
                  <a:pt x="461364" y="248442"/>
                </a:cubicBezTo>
                <a:close/>
                <a:moveTo>
                  <a:pt x="460649" y="349903"/>
                </a:moveTo>
                <a:cubicBezTo>
                  <a:pt x="434029" y="349618"/>
                  <a:pt x="429791" y="349863"/>
                  <a:pt x="418320" y="349937"/>
                </a:cubicBezTo>
                <a:cubicBezTo>
                  <a:pt x="417450" y="292981"/>
                  <a:pt x="415688" y="301712"/>
                  <a:pt x="425599" y="301592"/>
                </a:cubicBezTo>
                <a:cubicBezTo>
                  <a:pt x="465179" y="301117"/>
                  <a:pt x="459673" y="300420"/>
                  <a:pt x="459838" y="305911"/>
                </a:cubicBezTo>
                <a:cubicBezTo>
                  <a:pt x="460210" y="318254"/>
                  <a:pt x="460215" y="321526"/>
                  <a:pt x="460649" y="349903"/>
                </a:cubicBezTo>
                <a:close/>
                <a:moveTo>
                  <a:pt x="457466" y="248482"/>
                </a:moveTo>
                <a:cubicBezTo>
                  <a:pt x="446144" y="248604"/>
                  <a:pt x="437238" y="248607"/>
                  <a:pt x="425596" y="248482"/>
                </a:cubicBezTo>
                <a:cubicBezTo>
                  <a:pt x="414173" y="248344"/>
                  <a:pt x="416552" y="257532"/>
                  <a:pt x="415893" y="199986"/>
                </a:cubicBezTo>
                <a:cubicBezTo>
                  <a:pt x="437201" y="199956"/>
                  <a:pt x="443576" y="199794"/>
                  <a:pt x="458368" y="200105"/>
                </a:cubicBezTo>
                <a:cubicBezTo>
                  <a:pt x="459630" y="253832"/>
                  <a:pt x="459660" y="248458"/>
                  <a:pt x="457466" y="248482"/>
                </a:cubicBezTo>
                <a:close/>
                <a:moveTo>
                  <a:pt x="416142" y="349950"/>
                </a:moveTo>
                <a:cubicBezTo>
                  <a:pt x="366569" y="350179"/>
                  <a:pt x="374077" y="352135"/>
                  <a:pt x="373952" y="342121"/>
                </a:cubicBezTo>
                <a:cubicBezTo>
                  <a:pt x="373362" y="294844"/>
                  <a:pt x="371389" y="301449"/>
                  <a:pt x="377740" y="301449"/>
                </a:cubicBezTo>
                <a:cubicBezTo>
                  <a:pt x="421606" y="301449"/>
                  <a:pt x="415595" y="300795"/>
                  <a:pt x="415595" y="305815"/>
                </a:cubicBezTo>
                <a:cubicBezTo>
                  <a:pt x="415605" y="316946"/>
                  <a:pt x="415624" y="316074"/>
                  <a:pt x="416142" y="349950"/>
                </a:cubicBezTo>
                <a:close/>
                <a:moveTo>
                  <a:pt x="409637" y="299216"/>
                </a:moveTo>
                <a:cubicBezTo>
                  <a:pt x="393710" y="299216"/>
                  <a:pt x="393702" y="298980"/>
                  <a:pt x="377740" y="298980"/>
                </a:cubicBezTo>
                <a:cubicBezTo>
                  <a:pt x="371993" y="298980"/>
                  <a:pt x="373141" y="301273"/>
                  <a:pt x="372928" y="287727"/>
                </a:cubicBezTo>
                <a:cubicBezTo>
                  <a:pt x="372235" y="243491"/>
                  <a:pt x="370709" y="250691"/>
                  <a:pt x="377740" y="250691"/>
                </a:cubicBezTo>
                <a:cubicBezTo>
                  <a:pt x="418846" y="250691"/>
                  <a:pt x="414550" y="250712"/>
                  <a:pt x="414563" y="251522"/>
                </a:cubicBezTo>
                <a:cubicBezTo>
                  <a:pt x="415422" y="306368"/>
                  <a:pt x="418346" y="299216"/>
                  <a:pt x="409637" y="299216"/>
                </a:cubicBezTo>
                <a:close/>
                <a:moveTo>
                  <a:pt x="377740" y="248224"/>
                </a:moveTo>
                <a:cubicBezTo>
                  <a:pt x="370076" y="248224"/>
                  <a:pt x="373069" y="255655"/>
                  <a:pt x="371684" y="200007"/>
                </a:cubicBezTo>
                <a:cubicBezTo>
                  <a:pt x="375986" y="199988"/>
                  <a:pt x="378684" y="199994"/>
                  <a:pt x="409640" y="199988"/>
                </a:cubicBezTo>
                <a:cubicBezTo>
                  <a:pt x="415066" y="199988"/>
                  <a:pt x="413609" y="192307"/>
                  <a:pt x="414515" y="248397"/>
                </a:cubicBezTo>
                <a:cubicBezTo>
                  <a:pt x="388029" y="248320"/>
                  <a:pt x="391328" y="248224"/>
                  <a:pt x="377740" y="248224"/>
                </a:cubicBezTo>
                <a:close/>
                <a:moveTo>
                  <a:pt x="371775" y="342153"/>
                </a:moveTo>
                <a:cubicBezTo>
                  <a:pt x="371897" y="351978"/>
                  <a:pt x="379936" y="350285"/>
                  <a:pt x="329914" y="350017"/>
                </a:cubicBezTo>
                <a:cubicBezTo>
                  <a:pt x="329552" y="350014"/>
                  <a:pt x="329914" y="333587"/>
                  <a:pt x="329076" y="305768"/>
                </a:cubicBezTo>
                <a:cubicBezTo>
                  <a:pt x="328882" y="299203"/>
                  <a:pt x="323932" y="302767"/>
                  <a:pt x="361827" y="301680"/>
                </a:cubicBezTo>
                <a:cubicBezTo>
                  <a:pt x="373130" y="301353"/>
                  <a:pt x="371169" y="293754"/>
                  <a:pt x="371775" y="342153"/>
                </a:cubicBezTo>
                <a:close/>
                <a:moveTo>
                  <a:pt x="361768" y="299206"/>
                </a:moveTo>
                <a:cubicBezTo>
                  <a:pt x="353689" y="299439"/>
                  <a:pt x="344634" y="299559"/>
                  <a:pt x="329927" y="299280"/>
                </a:cubicBezTo>
                <a:cubicBezTo>
                  <a:pt x="328590" y="299256"/>
                  <a:pt x="328877" y="300867"/>
                  <a:pt x="328664" y="287724"/>
                </a:cubicBezTo>
                <a:cubicBezTo>
                  <a:pt x="328000" y="245340"/>
                  <a:pt x="327590" y="251044"/>
                  <a:pt x="329932" y="250988"/>
                </a:cubicBezTo>
                <a:cubicBezTo>
                  <a:pt x="375300" y="249946"/>
                  <a:pt x="370453" y="251033"/>
                  <a:pt x="370459" y="251514"/>
                </a:cubicBezTo>
                <a:cubicBezTo>
                  <a:pt x="370740" y="269425"/>
                  <a:pt x="370469" y="269654"/>
                  <a:pt x="370751" y="287767"/>
                </a:cubicBezTo>
                <a:cubicBezTo>
                  <a:pt x="370966" y="301380"/>
                  <a:pt x="373309" y="298876"/>
                  <a:pt x="361768" y="299206"/>
                </a:cubicBezTo>
                <a:close/>
                <a:moveTo>
                  <a:pt x="361787" y="248283"/>
                </a:moveTo>
                <a:cubicBezTo>
                  <a:pt x="342855" y="248410"/>
                  <a:pt x="341848" y="248245"/>
                  <a:pt x="329885" y="248519"/>
                </a:cubicBezTo>
                <a:cubicBezTo>
                  <a:pt x="327617" y="248572"/>
                  <a:pt x="328037" y="254475"/>
                  <a:pt x="327577" y="200299"/>
                </a:cubicBezTo>
                <a:cubicBezTo>
                  <a:pt x="340798" y="200182"/>
                  <a:pt x="317589" y="200355"/>
                  <a:pt x="369504" y="200017"/>
                </a:cubicBezTo>
                <a:cubicBezTo>
                  <a:pt x="370913" y="257292"/>
                  <a:pt x="372796" y="248195"/>
                  <a:pt x="361787" y="248283"/>
                </a:cubicBezTo>
                <a:close/>
                <a:moveTo>
                  <a:pt x="327614" y="350004"/>
                </a:moveTo>
                <a:cubicBezTo>
                  <a:pt x="278690" y="349717"/>
                  <a:pt x="285668" y="353610"/>
                  <a:pt x="285429" y="342110"/>
                </a:cubicBezTo>
                <a:cubicBezTo>
                  <a:pt x="285110" y="326849"/>
                  <a:pt x="284961" y="315556"/>
                  <a:pt x="284879" y="305858"/>
                </a:cubicBezTo>
                <a:cubicBezTo>
                  <a:pt x="284839" y="301050"/>
                  <a:pt x="278123" y="300864"/>
                  <a:pt x="326774" y="301699"/>
                </a:cubicBezTo>
                <a:cubicBezTo>
                  <a:pt x="327516" y="328295"/>
                  <a:pt x="327402" y="332361"/>
                  <a:pt x="327614" y="350004"/>
                </a:cubicBezTo>
                <a:close/>
                <a:moveTo>
                  <a:pt x="284820" y="299344"/>
                </a:moveTo>
                <a:cubicBezTo>
                  <a:pt x="284554" y="274813"/>
                  <a:pt x="284235" y="271440"/>
                  <a:pt x="283911" y="250919"/>
                </a:cubicBezTo>
                <a:cubicBezTo>
                  <a:pt x="284153" y="250919"/>
                  <a:pt x="326035" y="251148"/>
                  <a:pt x="326043" y="251522"/>
                </a:cubicBezTo>
                <a:cubicBezTo>
                  <a:pt x="326285" y="266879"/>
                  <a:pt x="326338" y="284224"/>
                  <a:pt x="326713" y="299224"/>
                </a:cubicBezTo>
                <a:cubicBezTo>
                  <a:pt x="310265" y="298956"/>
                  <a:pt x="296659" y="299323"/>
                  <a:pt x="284820" y="299344"/>
                </a:cubicBezTo>
                <a:close/>
                <a:moveTo>
                  <a:pt x="283874" y="248450"/>
                </a:moveTo>
                <a:cubicBezTo>
                  <a:pt x="283331" y="214130"/>
                  <a:pt x="283233" y="209569"/>
                  <a:pt x="283183" y="200142"/>
                </a:cubicBezTo>
                <a:cubicBezTo>
                  <a:pt x="300109" y="200153"/>
                  <a:pt x="302762" y="200480"/>
                  <a:pt x="325397" y="200315"/>
                </a:cubicBezTo>
                <a:cubicBezTo>
                  <a:pt x="325400" y="200517"/>
                  <a:pt x="325992" y="248389"/>
                  <a:pt x="325995" y="248602"/>
                </a:cubicBezTo>
                <a:cubicBezTo>
                  <a:pt x="310225" y="248899"/>
                  <a:pt x="296850" y="248466"/>
                  <a:pt x="283874" y="248450"/>
                </a:cubicBezTo>
                <a:close/>
                <a:moveTo>
                  <a:pt x="283254" y="342168"/>
                </a:moveTo>
                <a:cubicBezTo>
                  <a:pt x="283488" y="353318"/>
                  <a:pt x="290092" y="350086"/>
                  <a:pt x="250198" y="350086"/>
                </a:cubicBezTo>
                <a:cubicBezTo>
                  <a:pt x="239357" y="350086"/>
                  <a:pt x="241053" y="358687"/>
                  <a:pt x="240612" y="305738"/>
                </a:cubicBezTo>
                <a:cubicBezTo>
                  <a:pt x="240567" y="300324"/>
                  <a:pt x="233976" y="301810"/>
                  <a:pt x="282669" y="301810"/>
                </a:cubicBezTo>
                <a:cubicBezTo>
                  <a:pt x="282773" y="312630"/>
                  <a:pt x="282829" y="321746"/>
                  <a:pt x="283254" y="342168"/>
                </a:cubicBezTo>
                <a:close/>
                <a:moveTo>
                  <a:pt x="282077" y="299346"/>
                </a:moveTo>
                <a:cubicBezTo>
                  <a:pt x="254468" y="299354"/>
                  <a:pt x="247944" y="299365"/>
                  <a:pt x="240553" y="299344"/>
                </a:cubicBezTo>
                <a:cubicBezTo>
                  <a:pt x="240551" y="299203"/>
                  <a:pt x="239982" y="255488"/>
                  <a:pt x="239907" y="250784"/>
                </a:cubicBezTo>
                <a:cubicBezTo>
                  <a:pt x="240096" y="250781"/>
                  <a:pt x="281731" y="250470"/>
                  <a:pt x="281747" y="251520"/>
                </a:cubicBezTo>
                <a:cubicBezTo>
                  <a:pt x="282539" y="302759"/>
                  <a:pt x="283151" y="299346"/>
                  <a:pt x="282077" y="299346"/>
                </a:cubicBezTo>
                <a:close/>
                <a:moveTo>
                  <a:pt x="239865" y="248312"/>
                </a:moveTo>
                <a:cubicBezTo>
                  <a:pt x="239727" y="239796"/>
                  <a:pt x="240237" y="270377"/>
                  <a:pt x="239030" y="200254"/>
                </a:cubicBezTo>
                <a:cubicBezTo>
                  <a:pt x="254213" y="200461"/>
                  <a:pt x="267925" y="200150"/>
                  <a:pt x="281003" y="200142"/>
                </a:cubicBezTo>
                <a:cubicBezTo>
                  <a:pt x="281056" y="209577"/>
                  <a:pt x="281189" y="216283"/>
                  <a:pt x="281696" y="248447"/>
                </a:cubicBezTo>
                <a:cubicBezTo>
                  <a:pt x="265759" y="248445"/>
                  <a:pt x="256930" y="248139"/>
                  <a:pt x="239865" y="248312"/>
                </a:cubicBezTo>
                <a:close/>
                <a:moveTo>
                  <a:pt x="239166" y="350099"/>
                </a:moveTo>
                <a:cubicBezTo>
                  <a:pt x="203244" y="350184"/>
                  <a:pt x="213663" y="350123"/>
                  <a:pt x="196845" y="349998"/>
                </a:cubicBezTo>
                <a:cubicBezTo>
                  <a:pt x="196728" y="337196"/>
                  <a:pt x="196909" y="334830"/>
                  <a:pt x="196175" y="301813"/>
                </a:cubicBezTo>
                <a:cubicBezTo>
                  <a:pt x="208720" y="301776"/>
                  <a:pt x="209768" y="301696"/>
                  <a:pt x="238397" y="301805"/>
                </a:cubicBezTo>
                <a:cubicBezTo>
                  <a:pt x="238671" y="331460"/>
                  <a:pt x="238918" y="337337"/>
                  <a:pt x="239166" y="350099"/>
                </a:cubicBezTo>
                <a:close/>
                <a:moveTo>
                  <a:pt x="234258" y="299320"/>
                </a:moveTo>
                <a:cubicBezTo>
                  <a:pt x="188385" y="299070"/>
                  <a:pt x="196148" y="302849"/>
                  <a:pt x="195912" y="287721"/>
                </a:cubicBezTo>
                <a:cubicBezTo>
                  <a:pt x="195627" y="269630"/>
                  <a:pt x="195837" y="269603"/>
                  <a:pt x="195553" y="251475"/>
                </a:cubicBezTo>
                <a:cubicBezTo>
                  <a:pt x="195537" y="250451"/>
                  <a:pt x="193067" y="251387"/>
                  <a:pt x="237730" y="250807"/>
                </a:cubicBezTo>
                <a:cubicBezTo>
                  <a:pt x="238586" y="306118"/>
                  <a:pt x="239870" y="299341"/>
                  <a:pt x="234258" y="299320"/>
                </a:cubicBezTo>
                <a:close/>
                <a:moveTo>
                  <a:pt x="195505" y="248530"/>
                </a:moveTo>
                <a:cubicBezTo>
                  <a:pt x="194598" y="192408"/>
                  <a:pt x="191687" y="200084"/>
                  <a:pt x="202380" y="200052"/>
                </a:cubicBezTo>
                <a:cubicBezTo>
                  <a:pt x="215885" y="200015"/>
                  <a:pt x="223794" y="199994"/>
                  <a:pt x="234234" y="200174"/>
                </a:cubicBezTo>
                <a:cubicBezTo>
                  <a:pt x="237890" y="200243"/>
                  <a:pt x="236816" y="194364"/>
                  <a:pt x="237690" y="248338"/>
                </a:cubicBezTo>
                <a:cubicBezTo>
                  <a:pt x="222125" y="248546"/>
                  <a:pt x="230342" y="248506"/>
                  <a:pt x="195505" y="248530"/>
                </a:cubicBezTo>
                <a:close/>
                <a:moveTo>
                  <a:pt x="194668" y="349982"/>
                </a:moveTo>
                <a:cubicBezTo>
                  <a:pt x="183800" y="349927"/>
                  <a:pt x="170135" y="350004"/>
                  <a:pt x="152559" y="350012"/>
                </a:cubicBezTo>
                <a:cubicBezTo>
                  <a:pt x="152230" y="335030"/>
                  <a:pt x="151996" y="334902"/>
                  <a:pt x="151749" y="301675"/>
                </a:cubicBezTo>
                <a:cubicBezTo>
                  <a:pt x="168867" y="301632"/>
                  <a:pt x="170515" y="301863"/>
                  <a:pt x="193992" y="301816"/>
                </a:cubicBezTo>
                <a:cubicBezTo>
                  <a:pt x="194769" y="337602"/>
                  <a:pt x="194540" y="335909"/>
                  <a:pt x="194668" y="349982"/>
                </a:cubicBezTo>
                <a:close/>
                <a:moveTo>
                  <a:pt x="186434" y="299357"/>
                </a:moveTo>
                <a:cubicBezTo>
                  <a:pt x="170475" y="299357"/>
                  <a:pt x="170528" y="299208"/>
                  <a:pt x="154551" y="299208"/>
                </a:cubicBezTo>
                <a:cubicBezTo>
                  <a:pt x="150866" y="299208"/>
                  <a:pt x="151794" y="301462"/>
                  <a:pt x="151578" y="287724"/>
                </a:cubicBezTo>
                <a:cubicBezTo>
                  <a:pt x="150916" y="245484"/>
                  <a:pt x="149691" y="251108"/>
                  <a:pt x="154551" y="251108"/>
                </a:cubicBezTo>
                <a:cubicBezTo>
                  <a:pt x="196813" y="251108"/>
                  <a:pt x="193360" y="250579"/>
                  <a:pt x="193376" y="251520"/>
                </a:cubicBezTo>
                <a:cubicBezTo>
                  <a:pt x="194250" y="307221"/>
                  <a:pt x="196292" y="299357"/>
                  <a:pt x="186434" y="299357"/>
                </a:cubicBezTo>
                <a:close/>
                <a:moveTo>
                  <a:pt x="186434" y="248535"/>
                </a:moveTo>
                <a:cubicBezTo>
                  <a:pt x="169997" y="248535"/>
                  <a:pt x="170042" y="248636"/>
                  <a:pt x="154551" y="248636"/>
                </a:cubicBezTo>
                <a:cubicBezTo>
                  <a:pt x="148460" y="248636"/>
                  <a:pt x="152185" y="254510"/>
                  <a:pt x="150313" y="199919"/>
                </a:cubicBezTo>
                <a:cubicBezTo>
                  <a:pt x="161383" y="199855"/>
                  <a:pt x="170427" y="200084"/>
                  <a:pt x="192482" y="200071"/>
                </a:cubicBezTo>
                <a:cubicBezTo>
                  <a:pt x="193439" y="256362"/>
                  <a:pt x="195678" y="248530"/>
                  <a:pt x="186434" y="248535"/>
                </a:cubicBezTo>
                <a:close/>
                <a:moveTo>
                  <a:pt x="150379" y="350017"/>
                </a:moveTo>
                <a:cubicBezTo>
                  <a:pt x="101253" y="350142"/>
                  <a:pt x="108410" y="352978"/>
                  <a:pt x="108205" y="342110"/>
                </a:cubicBezTo>
                <a:cubicBezTo>
                  <a:pt x="107966" y="329310"/>
                  <a:pt x="107780" y="317839"/>
                  <a:pt x="107665" y="305858"/>
                </a:cubicBezTo>
                <a:cubicBezTo>
                  <a:pt x="107615" y="300295"/>
                  <a:pt x="100875" y="301887"/>
                  <a:pt x="149571" y="301683"/>
                </a:cubicBezTo>
                <a:cubicBezTo>
                  <a:pt x="149813" y="334581"/>
                  <a:pt x="150079" y="336712"/>
                  <a:pt x="150379" y="350017"/>
                </a:cubicBezTo>
                <a:close/>
                <a:moveTo>
                  <a:pt x="138602" y="299330"/>
                </a:moveTo>
                <a:cubicBezTo>
                  <a:pt x="126134" y="299517"/>
                  <a:pt x="116678" y="299482"/>
                  <a:pt x="107596" y="299323"/>
                </a:cubicBezTo>
                <a:cubicBezTo>
                  <a:pt x="107593" y="299115"/>
                  <a:pt x="106961" y="253160"/>
                  <a:pt x="106921" y="250887"/>
                </a:cubicBezTo>
                <a:cubicBezTo>
                  <a:pt x="153421" y="250512"/>
                  <a:pt x="148917" y="251328"/>
                  <a:pt x="148920" y="251517"/>
                </a:cubicBezTo>
                <a:cubicBezTo>
                  <a:pt x="149808" y="308045"/>
                  <a:pt x="152807" y="299099"/>
                  <a:pt x="138602" y="299330"/>
                </a:cubicBezTo>
                <a:close/>
                <a:moveTo>
                  <a:pt x="106881" y="248415"/>
                </a:moveTo>
                <a:cubicBezTo>
                  <a:pt x="105982" y="197641"/>
                  <a:pt x="105241" y="200374"/>
                  <a:pt x="106737" y="200368"/>
                </a:cubicBezTo>
                <a:cubicBezTo>
                  <a:pt x="126735" y="200315"/>
                  <a:pt x="128457" y="200419"/>
                  <a:pt x="138645" y="200126"/>
                </a:cubicBezTo>
                <a:cubicBezTo>
                  <a:pt x="150813" y="199792"/>
                  <a:pt x="148040" y="191473"/>
                  <a:pt x="148877" y="248623"/>
                </a:cubicBezTo>
                <a:cubicBezTo>
                  <a:pt x="136901" y="248559"/>
                  <a:pt x="132020" y="248211"/>
                  <a:pt x="106881" y="248415"/>
                </a:cubicBezTo>
                <a:close/>
                <a:moveTo>
                  <a:pt x="74878" y="403382"/>
                </a:moveTo>
                <a:cubicBezTo>
                  <a:pt x="85554" y="403180"/>
                  <a:pt x="95699" y="403170"/>
                  <a:pt x="106719" y="403393"/>
                </a:cubicBezTo>
                <a:cubicBezTo>
                  <a:pt x="106977" y="403398"/>
                  <a:pt x="107878" y="451748"/>
                  <a:pt x="106724" y="451770"/>
                </a:cubicBezTo>
                <a:cubicBezTo>
                  <a:pt x="105092" y="451794"/>
                  <a:pt x="65703" y="452453"/>
                  <a:pt x="65685" y="450778"/>
                </a:cubicBezTo>
                <a:cubicBezTo>
                  <a:pt x="65156" y="394551"/>
                  <a:pt x="60575" y="403651"/>
                  <a:pt x="74878" y="403382"/>
                </a:cubicBezTo>
                <a:close/>
                <a:moveTo>
                  <a:pt x="74849" y="454263"/>
                </a:moveTo>
                <a:cubicBezTo>
                  <a:pt x="85424" y="454390"/>
                  <a:pt x="96218" y="454406"/>
                  <a:pt x="106751" y="454236"/>
                </a:cubicBezTo>
                <a:cubicBezTo>
                  <a:pt x="107814" y="454220"/>
                  <a:pt x="107684" y="448628"/>
                  <a:pt x="108601" y="502475"/>
                </a:cubicBezTo>
                <a:cubicBezTo>
                  <a:pt x="88473" y="502823"/>
                  <a:pt x="79084" y="502586"/>
                  <a:pt x="66496" y="502544"/>
                </a:cubicBezTo>
                <a:cubicBezTo>
                  <a:pt x="65589" y="445721"/>
                  <a:pt x="62662" y="454114"/>
                  <a:pt x="74849" y="454263"/>
                </a:cubicBezTo>
                <a:close/>
                <a:moveTo>
                  <a:pt x="108649" y="505343"/>
                </a:moveTo>
                <a:cubicBezTo>
                  <a:pt x="109239" y="543067"/>
                  <a:pt x="109290" y="545975"/>
                  <a:pt x="109377" y="552975"/>
                </a:cubicBezTo>
                <a:cubicBezTo>
                  <a:pt x="76438" y="552885"/>
                  <a:pt x="80261" y="553004"/>
                  <a:pt x="67288" y="553063"/>
                </a:cubicBezTo>
                <a:cubicBezTo>
                  <a:pt x="66296" y="489659"/>
                  <a:pt x="66594" y="508686"/>
                  <a:pt x="66535" y="505013"/>
                </a:cubicBezTo>
                <a:cubicBezTo>
                  <a:pt x="112365" y="505178"/>
                  <a:pt x="108638" y="504715"/>
                  <a:pt x="108649" y="505343"/>
                </a:cubicBezTo>
                <a:close/>
                <a:moveTo>
                  <a:pt x="74867" y="555476"/>
                </a:moveTo>
                <a:cubicBezTo>
                  <a:pt x="115750" y="555144"/>
                  <a:pt x="109396" y="554442"/>
                  <a:pt x="109457" y="559742"/>
                </a:cubicBezTo>
                <a:cubicBezTo>
                  <a:pt x="109585" y="570944"/>
                  <a:pt x="109614" y="572148"/>
                  <a:pt x="110103" y="603946"/>
                </a:cubicBezTo>
                <a:cubicBezTo>
                  <a:pt x="81803" y="604100"/>
                  <a:pt x="80652" y="603973"/>
                  <a:pt x="68186" y="603925"/>
                </a:cubicBezTo>
                <a:cubicBezTo>
                  <a:pt x="67131" y="548098"/>
                  <a:pt x="64286" y="555577"/>
                  <a:pt x="74867" y="555476"/>
                </a:cubicBezTo>
                <a:close/>
                <a:moveTo>
                  <a:pt x="74849" y="657083"/>
                </a:moveTo>
                <a:cubicBezTo>
                  <a:pt x="85009" y="657192"/>
                  <a:pt x="96579" y="657186"/>
                  <a:pt x="106743" y="657131"/>
                </a:cubicBezTo>
                <a:cubicBezTo>
                  <a:pt x="113110" y="657096"/>
                  <a:pt x="110076" y="650991"/>
                  <a:pt x="111637" y="705460"/>
                </a:cubicBezTo>
                <a:cubicBezTo>
                  <a:pt x="79589" y="705619"/>
                  <a:pt x="86376" y="705534"/>
                  <a:pt x="69481" y="705422"/>
                </a:cubicBezTo>
                <a:cubicBezTo>
                  <a:pt x="68038" y="649059"/>
                  <a:pt x="66854" y="656998"/>
                  <a:pt x="74849" y="657083"/>
                </a:cubicBezTo>
                <a:close/>
                <a:moveTo>
                  <a:pt x="74849" y="707942"/>
                </a:moveTo>
                <a:cubicBezTo>
                  <a:pt x="85512" y="708043"/>
                  <a:pt x="95920" y="708038"/>
                  <a:pt x="106743" y="707963"/>
                </a:cubicBezTo>
                <a:cubicBezTo>
                  <a:pt x="113237" y="707918"/>
                  <a:pt x="111714" y="700046"/>
                  <a:pt x="112679" y="756406"/>
                </a:cubicBezTo>
                <a:cubicBezTo>
                  <a:pt x="98337" y="756523"/>
                  <a:pt x="103279" y="756664"/>
                  <a:pt x="70592" y="756489"/>
                </a:cubicBezTo>
                <a:cubicBezTo>
                  <a:pt x="69641" y="700476"/>
                  <a:pt x="67248" y="707870"/>
                  <a:pt x="74849" y="707942"/>
                </a:cubicBezTo>
                <a:close/>
                <a:moveTo>
                  <a:pt x="74854" y="758987"/>
                </a:moveTo>
                <a:cubicBezTo>
                  <a:pt x="115152" y="759256"/>
                  <a:pt x="112714" y="758410"/>
                  <a:pt x="112727" y="759261"/>
                </a:cubicBezTo>
                <a:cubicBezTo>
                  <a:pt x="113009" y="777291"/>
                  <a:pt x="112615" y="777153"/>
                  <a:pt x="112902" y="795561"/>
                </a:cubicBezTo>
                <a:cubicBezTo>
                  <a:pt x="113120" y="809517"/>
                  <a:pt x="114747" y="807165"/>
                  <a:pt x="106732" y="807207"/>
                </a:cubicBezTo>
                <a:cubicBezTo>
                  <a:pt x="96026" y="807266"/>
                  <a:pt x="85517" y="807298"/>
                  <a:pt x="74878" y="807112"/>
                </a:cubicBezTo>
                <a:cubicBezTo>
                  <a:pt x="70244" y="807032"/>
                  <a:pt x="71326" y="809222"/>
                  <a:pt x="71111" y="795508"/>
                </a:cubicBezTo>
                <a:cubicBezTo>
                  <a:pt x="70451" y="753326"/>
                  <a:pt x="68909" y="758947"/>
                  <a:pt x="74854" y="758987"/>
                </a:cubicBezTo>
                <a:close/>
                <a:moveTo>
                  <a:pt x="74854" y="860509"/>
                </a:moveTo>
                <a:cubicBezTo>
                  <a:pt x="121048" y="860756"/>
                  <a:pt x="114224" y="857290"/>
                  <a:pt x="114391" y="868121"/>
                </a:cubicBezTo>
                <a:cubicBezTo>
                  <a:pt x="114670" y="886008"/>
                  <a:pt x="114439" y="886326"/>
                  <a:pt x="114724" y="904415"/>
                </a:cubicBezTo>
                <a:cubicBezTo>
                  <a:pt x="114814" y="910119"/>
                  <a:pt x="116422" y="908973"/>
                  <a:pt x="106743" y="908920"/>
                </a:cubicBezTo>
                <a:cubicBezTo>
                  <a:pt x="67633" y="908710"/>
                  <a:pt x="73020" y="910151"/>
                  <a:pt x="72929" y="904359"/>
                </a:cubicBezTo>
                <a:cubicBezTo>
                  <a:pt x="72164" y="855313"/>
                  <a:pt x="69925" y="860482"/>
                  <a:pt x="74854" y="860509"/>
                </a:cubicBezTo>
                <a:close/>
                <a:moveTo>
                  <a:pt x="73012" y="911129"/>
                </a:moveTo>
                <a:cubicBezTo>
                  <a:pt x="83074" y="911349"/>
                  <a:pt x="80567" y="911341"/>
                  <a:pt x="114843" y="911424"/>
                </a:cubicBezTo>
                <a:cubicBezTo>
                  <a:pt x="115085" y="923926"/>
                  <a:pt x="115604" y="937172"/>
                  <a:pt x="115641" y="959354"/>
                </a:cubicBezTo>
                <a:cubicBezTo>
                  <a:pt x="69781" y="959676"/>
                  <a:pt x="73580" y="960130"/>
                  <a:pt x="73535" y="958740"/>
                </a:cubicBezTo>
                <a:cubicBezTo>
                  <a:pt x="72727" y="933651"/>
                  <a:pt x="73123" y="923658"/>
                  <a:pt x="73012" y="911129"/>
                </a:cubicBezTo>
                <a:close/>
                <a:moveTo>
                  <a:pt x="116162" y="849920"/>
                </a:moveTo>
                <a:cubicBezTo>
                  <a:pt x="114779" y="802692"/>
                  <a:pt x="113200" y="809639"/>
                  <a:pt x="122680" y="809639"/>
                </a:cubicBezTo>
                <a:cubicBezTo>
                  <a:pt x="163138" y="809639"/>
                  <a:pt x="157544" y="808589"/>
                  <a:pt x="157653" y="813889"/>
                </a:cubicBezTo>
                <a:cubicBezTo>
                  <a:pt x="158735" y="864993"/>
                  <a:pt x="159277" y="857989"/>
                  <a:pt x="154551" y="857989"/>
                </a:cubicBezTo>
                <a:cubicBezTo>
                  <a:pt x="138756" y="857989"/>
                  <a:pt x="138666" y="857678"/>
                  <a:pt x="122680" y="857678"/>
                </a:cubicBezTo>
                <a:cubicBezTo>
                  <a:pt x="114716" y="857676"/>
                  <a:pt x="116436" y="859305"/>
                  <a:pt x="116162" y="849920"/>
                </a:cubicBezTo>
                <a:close/>
                <a:moveTo>
                  <a:pt x="122683" y="860145"/>
                </a:moveTo>
                <a:cubicBezTo>
                  <a:pt x="138363" y="860145"/>
                  <a:pt x="138658" y="860456"/>
                  <a:pt x="154553" y="860456"/>
                </a:cubicBezTo>
                <a:cubicBezTo>
                  <a:pt x="159240" y="860456"/>
                  <a:pt x="158222" y="858914"/>
                  <a:pt x="158366" y="868126"/>
                </a:cubicBezTo>
                <a:cubicBezTo>
                  <a:pt x="159099" y="915057"/>
                  <a:pt x="161317" y="908633"/>
                  <a:pt x="154553" y="908633"/>
                </a:cubicBezTo>
                <a:cubicBezTo>
                  <a:pt x="111342" y="908633"/>
                  <a:pt x="117010" y="911177"/>
                  <a:pt x="116904" y="904373"/>
                </a:cubicBezTo>
                <a:cubicBezTo>
                  <a:pt x="116095" y="852969"/>
                  <a:pt x="115082" y="860145"/>
                  <a:pt x="122683" y="860145"/>
                </a:cubicBezTo>
                <a:close/>
                <a:moveTo>
                  <a:pt x="122683" y="911432"/>
                </a:moveTo>
                <a:cubicBezTo>
                  <a:pt x="166764" y="911432"/>
                  <a:pt x="159293" y="907403"/>
                  <a:pt x="159469" y="922536"/>
                </a:cubicBezTo>
                <a:cubicBezTo>
                  <a:pt x="159979" y="966966"/>
                  <a:pt x="162114" y="959652"/>
                  <a:pt x="154553" y="959646"/>
                </a:cubicBezTo>
                <a:cubicBezTo>
                  <a:pt x="152376" y="959646"/>
                  <a:pt x="117826" y="959535"/>
                  <a:pt x="117826" y="958783"/>
                </a:cubicBezTo>
                <a:cubicBezTo>
                  <a:pt x="117709" y="904298"/>
                  <a:pt x="114115" y="911432"/>
                  <a:pt x="122683" y="911432"/>
                </a:cubicBezTo>
                <a:close/>
                <a:moveTo>
                  <a:pt x="122683" y="961797"/>
                </a:moveTo>
                <a:cubicBezTo>
                  <a:pt x="138448" y="961797"/>
                  <a:pt x="138371" y="962113"/>
                  <a:pt x="154553" y="962113"/>
                </a:cubicBezTo>
                <a:cubicBezTo>
                  <a:pt x="161396" y="962118"/>
                  <a:pt x="159807" y="954017"/>
                  <a:pt x="160756" y="1010258"/>
                </a:cubicBezTo>
                <a:cubicBezTo>
                  <a:pt x="144919" y="1010200"/>
                  <a:pt x="131839" y="1010426"/>
                  <a:pt x="118440" y="1010367"/>
                </a:cubicBezTo>
                <a:cubicBezTo>
                  <a:pt x="117581" y="953930"/>
                  <a:pt x="116130" y="961797"/>
                  <a:pt x="122683" y="961797"/>
                </a:cubicBezTo>
                <a:close/>
                <a:moveTo>
                  <a:pt x="122683" y="1012844"/>
                </a:moveTo>
                <a:cubicBezTo>
                  <a:pt x="163946" y="1012844"/>
                  <a:pt x="160790" y="1012310"/>
                  <a:pt x="160803" y="1013230"/>
                </a:cubicBezTo>
                <a:cubicBezTo>
                  <a:pt x="161683" y="1069418"/>
                  <a:pt x="164294" y="1061285"/>
                  <a:pt x="154553" y="1061285"/>
                </a:cubicBezTo>
                <a:cubicBezTo>
                  <a:pt x="138820" y="1061285"/>
                  <a:pt x="139062" y="1061075"/>
                  <a:pt x="122683" y="1061075"/>
                </a:cubicBezTo>
                <a:cubicBezTo>
                  <a:pt x="118613" y="1061075"/>
                  <a:pt x="119711" y="1063340"/>
                  <a:pt x="119496" y="1049471"/>
                </a:cubicBezTo>
                <a:cubicBezTo>
                  <a:pt x="118834" y="1007239"/>
                  <a:pt x="115822" y="1012844"/>
                  <a:pt x="122683" y="1012844"/>
                </a:cubicBezTo>
                <a:close/>
                <a:moveTo>
                  <a:pt x="161649" y="922499"/>
                </a:moveTo>
                <a:cubicBezTo>
                  <a:pt x="161487" y="908314"/>
                  <a:pt x="152929" y="910781"/>
                  <a:pt x="202369" y="911046"/>
                </a:cubicBezTo>
                <a:cubicBezTo>
                  <a:pt x="203560" y="911054"/>
                  <a:pt x="203683" y="905151"/>
                  <a:pt x="204528" y="959620"/>
                </a:cubicBezTo>
                <a:cubicBezTo>
                  <a:pt x="157347" y="959848"/>
                  <a:pt x="162064" y="959960"/>
                  <a:pt x="162061" y="958783"/>
                </a:cubicBezTo>
                <a:cubicBezTo>
                  <a:pt x="162032" y="944766"/>
                  <a:pt x="161888" y="943530"/>
                  <a:pt x="161649" y="922499"/>
                </a:cubicBezTo>
                <a:close/>
                <a:moveTo>
                  <a:pt x="204565" y="962092"/>
                </a:moveTo>
                <a:cubicBezTo>
                  <a:pt x="205413" y="1016749"/>
                  <a:pt x="206437" y="1010378"/>
                  <a:pt x="202369" y="1010391"/>
                </a:cubicBezTo>
                <a:cubicBezTo>
                  <a:pt x="191243" y="1010437"/>
                  <a:pt x="181596" y="1010452"/>
                  <a:pt x="170499" y="1010333"/>
                </a:cubicBezTo>
                <a:cubicBezTo>
                  <a:pt x="161487" y="1010235"/>
                  <a:pt x="162303" y="1018516"/>
                  <a:pt x="162069" y="962118"/>
                </a:cubicBezTo>
                <a:cubicBezTo>
                  <a:pt x="189250" y="962142"/>
                  <a:pt x="191488" y="962161"/>
                  <a:pt x="204565" y="962092"/>
                </a:cubicBezTo>
                <a:close/>
                <a:moveTo>
                  <a:pt x="170480" y="1012807"/>
                </a:moveTo>
                <a:cubicBezTo>
                  <a:pt x="207920" y="1013211"/>
                  <a:pt x="205294" y="1012398"/>
                  <a:pt x="205307" y="1013225"/>
                </a:cubicBezTo>
                <a:cubicBezTo>
                  <a:pt x="206176" y="1068801"/>
                  <a:pt x="207280" y="1061261"/>
                  <a:pt x="202388" y="1061187"/>
                </a:cubicBezTo>
                <a:cubicBezTo>
                  <a:pt x="155981" y="1060501"/>
                  <a:pt x="163967" y="1065338"/>
                  <a:pt x="163720" y="1049471"/>
                </a:cubicBezTo>
                <a:cubicBezTo>
                  <a:pt x="163031" y="1005387"/>
                  <a:pt x="160030" y="1012696"/>
                  <a:pt x="170480" y="1012807"/>
                </a:cubicBezTo>
                <a:close/>
                <a:moveTo>
                  <a:pt x="205562" y="911065"/>
                </a:moveTo>
                <a:cubicBezTo>
                  <a:pt x="211642" y="911097"/>
                  <a:pt x="247364" y="911126"/>
                  <a:pt x="247710" y="911126"/>
                </a:cubicBezTo>
                <a:cubicBezTo>
                  <a:pt x="247713" y="911333"/>
                  <a:pt x="248423" y="953199"/>
                  <a:pt x="248537" y="959381"/>
                </a:cubicBezTo>
                <a:cubicBezTo>
                  <a:pt x="234359" y="959397"/>
                  <a:pt x="248385" y="959458"/>
                  <a:pt x="206705" y="959612"/>
                </a:cubicBezTo>
                <a:cubicBezTo>
                  <a:pt x="205982" y="913053"/>
                  <a:pt x="206003" y="930196"/>
                  <a:pt x="205562" y="911065"/>
                </a:cubicBezTo>
                <a:close/>
                <a:moveTo>
                  <a:pt x="248585" y="961847"/>
                </a:moveTo>
                <a:cubicBezTo>
                  <a:pt x="249502" y="1010333"/>
                  <a:pt x="249348" y="995930"/>
                  <a:pt x="249595" y="1010280"/>
                </a:cubicBezTo>
                <a:cubicBezTo>
                  <a:pt x="247808" y="1010280"/>
                  <a:pt x="257180" y="1010253"/>
                  <a:pt x="207442" y="1010375"/>
                </a:cubicBezTo>
                <a:cubicBezTo>
                  <a:pt x="207229" y="996491"/>
                  <a:pt x="207357" y="1001560"/>
                  <a:pt x="206745" y="962081"/>
                </a:cubicBezTo>
                <a:cubicBezTo>
                  <a:pt x="251754" y="961890"/>
                  <a:pt x="235462" y="961860"/>
                  <a:pt x="248585" y="961847"/>
                </a:cubicBezTo>
                <a:close/>
                <a:moveTo>
                  <a:pt x="249146" y="860522"/>
                </a:moveTo>
                <a:cubicBezTo>
                  <a:pt x="268175" y="860541"/>
                  <a:pt x="268101" y="860113"/>
                  <a:pt x="291318" y="860272"/>
                </a:cubicBezTo>
                <a:cubicBezTo>
                  <a:pt x="291615" y="886252"/>
                  <a:pt x="291945" y="882521"/>
                  <a:pt x="292336" y="908506"/>
                </a:cubicBezTo>
                <a:cubicBezTo>
                  <a:pt x="263903" y="908444"/>
                  <a:pt x="269696" y="908657"/>
                  <a:pt x="249850" y="908657"/>
                </a:cubicBezTo>
                <a:cubicBezTo>
                  <a:pt x="249544" y="890071"/>
                  <a:pt x="249457" y="877418"/>
                  <a:pt x="249146" y="860522"/>
                </a:cubicBezTo>
                <a:close/>
                <a:moveTo>
                  <a:pt x="250198" y="911126"/>
                </a:moveTo>
                <a:cubicBezTo>
                  <a:pt x="300468" y="911126"/>
                  <a:pt x="292325" y="907060"/>
                  <a:pt x="292533" y="922525"/>
                </a:cubicBezTo>
                <a:cubicBezTo>
                  <a:pt x="292743" y="939370"/>
                  <a:pt x="292894" y="944165"/>
                  <a:pt x="293000" y="958788"/>
                </a:cubicBezTo>
                <a:cubicBezTo>
                  <a:pt x="293008" y="959949"/>
                  <a:pt x="296403" y="959386"/>
                  <a:pt x="250720" y="959378"/>
                </a:cubicBezTo>
                <a:cubicBezTo>
                  <a:pt x="250712" y="958942"/>
                  <a:pt x="249760" y="911126"/>
                  <a:pt x="250198" y="911126"/>
                </a:cubicBezTo>
                <a:close/>
                <a:moveTo>
                  <a:pt x="293024" y="961924"/>
                </a:moveTo>
                <a:cubicBezTo>
                  <a:pt x="293027" y="962158"/>
                  <a:pt x="293583" y="1009839"/>
                  <a:pt x="293585" y="1010110"/>
                </a:cubicBezTo>
                <a:cubicBezTo>
                  <a:pt x="276390" y="1009868"/>
                  <a:pt x="264727" y="1010264"/>
                  <a:pt x="251770" y="1010280"/>
                </a:cubicBezTo>
                <a:cubicBezTo>
                  <a:pt x="251493" y="994118"/>
                  <a:pt x="251661" y="1010157"/>
                  <a:pt x="250765" y="961847"/>
                </a:cubicBezTo>
                <a:cubicBezTo>
                  <a:pt x="265679" y="961850"/>
                  <a:pt x="276278" y="962044"/>
                  <a:pt x="293024" y="961924"/>
                </a:cubicBezTo>
                <a:close/>
                <a:moveTo>
                  <a:pt x="293625" y="1012581"/>
                </a:moveTo>
                <a:cubicBezTo>
                  <a:pt x="293942" y="1033211"/>
                  <a:pt x="293737" y="1028201"/>
                  <a:pt x="294271" y="1060993"/>
                </a:cubicBezTo>
                <a:cubicBezTo>
                  <a:pt x="284265" y="1061128"/>
                  <a:pt x="272344" y="1061038"/>
                  <a:pt x="252333" y="1061033"/>
                </a:cubicBezTo>
                <a:cubicBezTo>
                  <a:pt x="252331" y="1060730"/>
                  <a:pt x="251823" y="1013435"/>
                  <a:pt x="251820" y="1013182"/>
                </a:cubicBezTo>
                <a:cubicBezTo>
                  <a:pt x="251807" y="1012297"/>
                  <a:pt x="292727" y="1012568"/>
                  <a:pt x="293625" y="1012581"/>
                </a:cubicBezTo>
                <a:close/>
                <a:moveTo>
                  <a:pt x="293495" y="860291"/>
                </a:moveTo>
                <a:cubicBezTo>
                  <a:pt x="318001" y="860509"/>
                  <a:pt x="299051" y="860315"/>
                  <a:pt x="335771" y="860546"/>
                </a:cubicBezTo>
                <a:cubicBezTo>
                  <a:pt x="336119" y="887445"/>
                  <a:pt x="336047" y="892915"/>
                  <a:pt x="336316" y="908607"/>
                </a:cubicBezTo>
                <a:cubicBezTo>
                  <a:pt x="301970" y="908522"/>
                  <a:pt x="321773" y="908593"/>
                  <a:pt x="294510" y="908514"/>
                </a:cubicBezTo>
                <a:cubicBezTo>
                  <a:pt x="294117" y="882776"/>
                  <a:pt x="293771" y="884681"/>
                  <a:pt x="293495" y="860291"/>
                </a:cubicBezTo>
                <a:close/>
                <a:moveTo>
                  <a:pt x="298020" y="910999"/>
                </a:moveTo>
                <a:cubicBezTo>
                  <a:pt x="344238" y="911185"/>
                  <a:pt x="336254" y="907812"/>
                  <a:pt x="336608" y="922656"/>
                </a:cubicBezTo>
                <a:cubicBezTo>
                  <a:pt x="336908" y="935054"/>
                  <a:pt x="337047" y="944712"/>
                  <a:pt x="337238" y="958807"/>
                </a:cubicBezTo>
                <a:cubicBezTo>
                  <a:pt x="337249" y="959742"/>
                  <a:pt x="295188" y="959708"/>
                  <a:pt x="295183" y="958775"/>
                </a:cubicBezTo>
                <a:cubicBezTo>
                  <a:pt x="294782" y="904107"/>
                  <a:pt x="292798" y="910975"/>
                  <a:pt x="298020" y="910999"/>
                </a:cubicBezTo>
                <a:close/>
                <a:moveTo>
                  <a:pt x="298033" y="961879"/>
                </a:moveTo>
                <a:cubicBezTo>
                  <a:pt x="309199" y="961773"/>
                  <a:pt x="318735" y="961789"/>
                  <a:pt x="329903" y="961821"/>
                </a:cubicBezTo>
                <a:cubicBezTo>
                  <a:pt x="339445" y="961847"/>
                  <a:pt x="337233" y="953220"/>
                  <a:pt x="338198" y="1010094"/>
                </a:cubicBezTo>
                <a:cubicBezTo>
                  <a:pt x="326545" y="1010179"/>
                  <a:pt x="320014" y="1010569"/>
                  <a:pt x="295765" y="1010144"/>
                </a:cubicBezTo>
                <a:cubicBezTo>
                  <a:pt x="294954" y="954674"/>
                  <a:pt x="294223" y="961919"/>
                  <a:pt x="298033" y="961879"/>
                </a:cubicBezTo>
                <a:close/>
                <a:moveTo>
                  <a:pt x="298006" y="1012656"/>
                </a:moveTo>
                <a:cubicBezTo>
                  <a:pt x="337270" y="1013395"/>
                  <a:pt x="338224" y="1011561"/>
                  <a:pt x="338251" y="1013225"/>
                </a:cubicBezTo>
                <a:cubicBezTo>
                  <a:pt x="338527" y="1030840"/>
                  <a:pt x="338142" y="1031725"/>
                  <a:pt x="338421" y="1049524"/>
                </a:cubicBezTo>
                <a:cubicBezTo>
                  <a:pt x="338639" y="1063531"/>
                  <a:pt x="340840" y="1061429"/>
                  <a:pt x="329943" y="1061067"/>
                </a:cubicBezTo>
                <a:cubicBezTo>
                  <a:pt x="289648" y="1059746"/>
                  <a:pt x="296531" y="1065936"/>
                  <a:pt x="296262" y="1049479"/>
                </a:cubicBezTo>
                <a:cubicBezTo>
                  <a:pt x="295595" y="1007085"/>
                  <a:pt x="294718" y="1012595"/>
                  <a:pt x="298006" y="1012656"/>
                </a:cubicBezTo>
                <a:close/>
                <a:moveTo>
                  <a:pt x="338541" y="911078"/>
                </a:moveTo>
                <a:cubicBezTo>
                  <a:pt x="373125" y="911121"/>
                  <a:pt x="345979" y="911124"/>
                  <a:pt x="380968" y="911198"/>
                </a:cubicBezTo>
                <a:cubicBezTo>
                  <a:pt x="381837" y="967179"/>
                  <a:pt x="383055" y="959692"/>
                  <a:pt x="377740" y="959692"/>
                </a:cubicBezTo>
                <a:cubicBezTo>
                  <a:pt x="377533" y="959692"/>
                  <a:pt x="339429" y="959540"/>
                  <a:pt x="339418" y="958759"/>
                </a:cubicBezTo>
                <a:cubicBezTo>
                  <a:pt x="338963" y="925207"/>
                  <a:pt x="338817" y="926050"/>
                  <a:pt x="338541" y="911078"/>
                </a:cubicBezTo>
                <a:close/>
                <a:moveTo>
                  <a:pt x="377740" y="962163"/>
                </a:moveTo>
                <a:cubicBezTo>
                  <a:pt x="382805" y="962163"/>
                  <a:pt x="381457" y="954429"/>
                  <a:pt x="382443" y="1010075"/>
                </a:cubicBezTo>
                <a:cubicBezTo>
                  <a:pt x="379365" y="1010056"/>
                  <a:pt x="376961" y="1010062"/>
                  <a:pt x="345854" y="1010067"/>
                </a:cubicBezTo>
                <a:cubicBezTo>
                  <a:pt x="338987" y="1010067"/>
                  <a:pt x="340231" y="1018054"/>
                  <a:pt x="339461" y="961834"/>
                </a:cubicBezTo>
                <a:cubicBezTo>
                  <a:pt x="362305" y="961847"/>
                  <a:pt x="362839" y="962163"/>
                  <a:pt x="377740" y="962163"/>
                </a:cubicBezTo>
                <a:close/>
                <a:moveTo>
                  <a:pt x="383039" y="904367"/>
                </a:moveTo>
                <a:cubicBezTo>
                  <a:pt x="382231" y="852469"/>
                  <a:pt x="378285" y="859999"/>
                  <a:pt x="393665" y="860392"/>
                </a:cubicBezTo>
                <a:cubicBezTo>
                  <a:pt x="404187" y="860660"/>
                  <a:pt x="414951" y="860639"/>
                  <a:pt x="424246" y="860480"/>
                </a:cubicBezTo>
                <a:cubicBezTo>
                  <a:pt x="424796" y="905975"/>
                  <a:pt x="424631" y="897130"/>
                  <a:pt x="424844" y="908769"/>
                </a:cubicBezTo>
                <a:cubicBezTo>
                  <a:pt x="376276" y="910005"/>
                  <a:pt x="383111" y="908891"/>
                  <a:pt x="383039" y="904367"/>
                </a:cubicBezTo>
                <a:close/>
                <a:moveTo>
                  <a:pt x="424889" y="911240"/>
                </a:moveTo>
                <a:cubicBezTo>
                  <a:pt x="425213" y="927376"/>
                  <a:pt x="425508" y="926182"/>
                  <a:pt x="425809" y="959522"/>
                </a:cubicBezTo>
                <a:cubicBezTo>
                  <a:pt x="420019" y="959575"/>
                  <a:pt x="383900" y="959689"/>
                  <a:pt x="383711" y="959689"/>
                </a:cubicBezTo>
                <a:cubicBezTo>
                  <a:pt x="383738" y="946392"/>
                  <a:pt x="383733" y="949066"/>
                  <a:pt x="383142" y="911206"/>
                </a:cubicBezTo>
                <a:cubicBezTo>
                  <a:pt x="394882" y="911256"/>
                  <a:pt x="408154" y="911663"/>
                  <a:pt x="424889" y="911240"/>
                </a:cubicBezTo>
                <a:close/>
                <a:moveTo>
                  <a:pt x="425596" y="961991"/>
                </a:moveTo>
                <a:cubicBezTo>
                  <a:pt x="425865" y="961991"/>
                  <a:pt x="426628" y="1010062"/>
                  <a:pt x="426630" y="1010272"/>
                </a:cubicBezTo>
                <a:cubicBezTo>
                  <a:pt x="401866" y="1010694"/>
                  <a:pt x="396034" y="1010189"/>
                  <a:pt x="384618" y="1010088"/>
                </a:cubicBezTo>
                <a:cubicBezTo>
                  <a:pt x="384368" y="995792"/>
                  <a:pt x="383685" y="981953"/>
                  <a:pt x="383706" y="962155"/>
                </a:cubicBezTo>
                <a:cubicBezTo>
                  <a:pt x="383895" y="962158"/>
                  <a:pt x="421670" y="962028"/>
                  <a:pt x="425596" y="961991"/>
                </a:cubicBezTo>
                <a:close/>
                <a:moveTo>
                  <a:pt x="426681" y="1013230"/>
                </a:moveTo>
                <a:cubicBezTo>
                  <a:pt x="427529" y="1067318"/>
                  <a:pt x="427973" y="1061160"/>
                  <a:pt x="425596" y="1061134"/>
                </a:cubicBezTo>
                <a:cubicBezTo>
                  <a:pt x="377187" y="1060615"/>
                  <a:pt x="385259" y="1065022"/>
                  <a:pt x="385017" y="1049477"/>
                </a:cubicBezTo>
                <a:cubicBezTo>
                  <a:pt x="384735" y="1031446"/>
                  <a:pt x="384964" y="1031802"/>
                  <a:pt x="384671" y="1013182"/>
                </a:cubicBezTo>
                <a:cubicBezTo>
                  <a:pt x="384658" y="1012217"/>
                  <a:pt x="426678" y="1013023"/>
                  <a:pt x="426681" y="1013230"/>
                </a:cubicBezTo>
                <a:close/>
                <a:moveTo>
                  <a:pt x="427066" y="911185"/>
                </a:moveTo>
                <a:cubicBezTo>
                  <a:pt x="435164" y="910983"/>
                  <a:pt x="436586" y="911017"/>
                  <a:pt x="469310" y="911012"/>
                </a:cubicBezTo>
                <a:cubicBezTo>
                  <a:pt x="469688" y="933117"/>
                  <a:pt x="469438" y="913364"/>
                  <a:pt x="470131" y="959636"/>
                </a:cubicBezTo>
                <a:cubicBezTo>
                  <a:pt x="423124" y="959543"/>
                  <a:pt x="427994" y="959702"/>
                  <a:pt x="427986" y="958769"/>
                </a:cubicBezTo>
                <a:cubicBezTo>
                  <a:pt x="427747" y="930079"/>
                  <a:pt x="427340" y="924511"/>
                  <a:pt x="427066" y="911185"/>
                </a:cubicBezTo>
                <a:close/>
                <a:moveTo>
                  <a:pt x="470169" y="962105"/>
                </a:moveTo>
                <a:cubicBezTo>
                  <a:pt x="470852" y="1007649"/>
                  <a:pt x="470525" y="983776"/>
                  <a:pt x="470948" y="1010373"/>
                </a:cubicBezTo>
                <a:cubicBezTo>
                  <a:pt x="456719" y="1010349"/>
                  <a:pt x="446620" y="1009966"/>
                  <a:pt x="428810" y="1010235"/>
                </a:cubicBezTo>
                <a:cubicBezTo>
                  <a:pt x="428579" y="996090"/>
                  <a:pt x="428170" y="979854"/>
                  <a:pt x="428015" y="961967"/>
                </a:cubicBezTo>
                <a:cubicBezTo>
                  <a:pt x="449677" y="961778"/>
                  <a:pt x="456658" y="962081"/>
                  <a:pt x="470169" y="962105"/>
                </a:cubicBezTo>
                <a:close/>
                <a:moveTo>
                  <a:pt x="470988" y="1012842"/>
                </a:moveTo>
                <a:cubicBezTo>
                  <a:pt x="471299" y="1035316"/>
                  <a:pt x="470940" y="1025161"/>
                  <a:pt x="471498" y="1060979"/>
                </a:cubicBezTo>
                <a:cubicBezTo>
                  <a:pt x="455542" y="1061001"/>
                  <a:pt x="451453" y="1061362"/>
                  <a:pt x="429560" y="1061173"/>
                </a:cubicBezTo>
                <a:cubicBezTo>
                  <a:pt x="429190" y="1046952"/>
                  <a:pt x="429135" y="1031037"/>
                  <a:pt x="428855" y="1013187"/>
                </a:cubicBezTo>
                <a:cubicBezTo>
                  <a:pt x="428842" y="1012164"/>
                  <a:pt x="427053" y="1012775"/>
                  <a:pt x="470988" y="1012842"/>
                </a:cubicBezTo>
                <a:close/>
                <a:moveTo>
                  <a:pt x="471487" y="911015"/>
                </a:moveTo>
                <a:cubicBezTo>
                  <a:pt x="485078" y="911012"/>
                  <a:pt x="486160" y="911227"/>
                  <a:pt x="513513" y="911296"/>
                </a:cubicBezTo>
                <a:cubicBezTo>
                  <a:pt x="513516" y="911509"/>
                  <a:pt x="514356" y="957661"/>
                  <a:pt x="514396" y="959604"/>
                </a:cubicBezTo>
                <a:cubicBezTo>
                  <a:pt x="493694" y="959599"/>
                  <a:pt x="479694" y="959646"/>
                  <a:pt x="472306" y="959639"/>
                </a:cubicBezTo>
                <a:cubicBezTo>
                  <a:pt x="471644" y="915395"/>
                  <a:pt x="471809" y="929986"/>
                  <a:pt x="471487" y="911015"/>
                </a:cubicBezTo>
                <a:close/>
                <a:moveTo>
                  <a:pt x="473425" y="962108"/>
                </a:moveTo>
                <a:cubicBezTo>
                  <a:pt x="523041" y="962108"/>
                  <a:pt x="514420" y="958445"/>
                  <a:pt x="514709" y="976941"/>
                </a:cubicBezTo>
                <a:cubicBezTo>
                  <a:pt x="514994" y="995157"/>
                  <a:pt x="515050" y="993900"/>
                  <a:pt x="515318" y="1010516"/>
                </a:cubicBezTo>
                <a:cubicBezTo>
                  <a:pt x="495010" y="1010636"/>
                  <a:pt x="490926" y="1010375"/>
                  <a:pt x="473125" y="1010375"/>
                </a:cubicBezTo>
                <a:cubicBezTo>
                  <a:pt x="472277" y="956420"/>
                  <a:pt x="471806" y="962108"/>
                  <a:pt x="473425" y="962108"/>
                </a:cubicBezTo>
                <a:close/>
                <a:moveTo>
                  <a:pt x="473425" y="1012844"/>
                </a:moveTo>
                <a:cubicBezTo>
                  <a:pt x="473614" y="1012844"/>
                  <a:pt x="515358" y="1012946"/>
                  <a:pt x="515363" y="1013230"/>
                </a:cubicBezTo>
                <a:cubicBezTo>
                  <a:pt x="515369" y="1013549"/>
                  <a:pt x="515946" y="1060977"/>
                  <a:pt x="515948" y="1061296"/>
                </a:cubicBezTo>
                <a:cubicBezTo>
                  <a:pt x="486697" y="1061447"/>
                  <a:pt x="493824" y="1060982"/>
                  <a:pt x="473675" y="1060979"/>
                </a:cubicBezTo>
                <a:cubicBezTo>
                  <a:pt x="472838" y="1007489"/>
                  <a:pt x="473237" y="1012844"/>
                  <a:pt x="473425" y="1012844"/>
                </a:cubicBezTo>
                <a:close/>
                <a:moveTo>
                  <a:pt x="521247" y="911325"/>
                </a:moveTo>
                <a:cubicBezTo>
                  <a:pt x="536985" y="911389"/>
                  <a:pt x="537501" y="911328"/>
                  <a:pt x="553119" y="911389"/>
                </a:cubicBezTo>
                <a:cubicBezTo>
                  <a:pt x="559542" y="911416"/>
                  <a:pt x="557897" y="903801"/>
                  <a:pt x="558553" y="959524"/>
                </a:cubicBezTo>
                <a:cubicBezTo>
                  <a:pt x="512242" y="959737"/>
                  <a:pt x="516581" y="959984"/>
                  <a:pt x="516557" y="958756"/>
                </a:cubicBezTo>
                <a:cubicBezTo>
                  <a:pt x="515467" y="903775"/>
                  <a:pt x="513766" y="911294"/>
                  <a:pt x="521247" y="911325"/>
                </a:cubicBezTo>
                <a:close/>
                <a:moveTo>
                  <a:pt x="558585" y="961991"/>
                </a:moveTo>
                <a:cubicBezTo>
                  <a:pt x="558732" y="974256"/>
                  <a:pt x="558886" y="984547"/>
                  <a:pt x="559205" y="995104"/>
                </a:cubicBezTo>
                <a:cubicBezTo>
                  <a:pt x="559798" y="1014620"/>
                  <a:pt x="567279" y="1010099"/>
                  <a:pt x="521241" y="1010474"/>
                </a:cubicBezTo>
                <a:cubicBezTo>
                  <a:pt x="515850" y="1010516"/>
                  <a:pt x="517743" y="1017902"/>
                  <a:pt x="516626" y="962073"/>
                </a:cubicBezTo>
                <a:cubicBezTo>
                  <a:pt x="555339" y="962078"/>
                  <a:pt x="540244" y="962078"/>
                  <a:pt x="558585" y="961991"/>
                </a:cubicBezTo>
                <a:close/>
                <a:moveTo>
                  <a:pt x="521263" y="1012946"/>
                </a:moveTo>
                <a:cubicBezTo>
                  <a:pt x="521451" y="1012943"/>
                  <a:pt x="559612" y="1012568"/>
                  <a:pt x="559622" y="1013230"/>
                </a:cubicBezTo>
                <a:cubicBezTo>
                  <a:pt x="560491" y="1068939"/>
                  <a:pt x="563458" y="1061054"/>
                  <a:pt x="553117" y="1061139"/>
                </a:cubicBezTo>
                <a:cubicBezTo>
                  <a:pt x="537211" y="1061269"/>
                  <a:pt x="536243" y="1061142"/>
                  <a:pt x="521247" y="1061261"/>
                </a:cubicBezTo>
                <a:cubicBezTo>
                  <a:pt x="517142" y="1061288"/>
                  <a:pt x="518187" y="1063462"/>
                  <a:pt x="517969" y="1049477"/>
                </a:cubicBezTo>
                <a:cubicBezTo>
                  <a:pt x="517328" y="1007393"/>
                  <a:pt x="516055" y="1012988"/>
                  <a:pt x="521263" y="1012946"/>
                </a:cubicBezTo>
                <a:close/>
                <a:moveTo>
                  <a:pt x="560018" y="911408"/>
                </a:moveTo>
                <a:cubicBezTo>
                  <a:pt x="586470" y="911456"/>
                  <a:pt x="582669" y="911291"/>
                  <a:pt x="600970" y="911291"/>
                </a:cubicBezTo>
                <a:cubicBezTo>
                  <a:pt x="603139" y="911291"/>
                  <a:pt x="602142" y="905558"/>
                  <a:pt x="603006" y="959763"/>
                </a:cubicBezTo>
                <a:cubicBezTo>
                  <a:pt x="586574" y="959809"/>
                  <a:pt x="583945" y="959431"/>
                  <a:pt x="560736" y="959511"/>
                </a:cubicBezTo>
                <a:cubicBezTo>
                  <a:pt x="560555" y="945489"/>
                  <a:pt x="560755" y="958153"/>
                  <a:pt x="560018" y="911408"/>
                </a:cubicBezTo>
                <a:close/>
                <a:moveTo>
                  <a:pt x="569071" y="961969"/>
                </a:moveTo>
                <a:cubicBezTo>
                  <a:pt x="584843" y="961969"/>
                  <a:pt x="585008" y="962238"/>
                  <a:pt x="600967" y="962238"/>
                </a:cubicBezTo>
                <a:cubicBezTo>
                  <a:pt x="604080" y="962238"/>
                  <a:pt x="602998" y="956255"/>
                  <a:pt x="603881" y="1010460"/>
                </a:cubicBezTo>
                <a:cubicBezTo>
                  <a:pt x="588015" y="1010503"/>
                  <a:pt x="582065" y="1010221"/>
                  <a:pt x="561752" y="1010293"/>
                </a:cubicBezTo>
                <a:cubicBezTo>
                  <a:pt x="560784" y="954219"/>
                  <a:pt x="557397" y="961969"/>
                  <a:pt x="569071" y="961969"/>
                </a:cubicBezTo>
                <a:close/>
                <a:moveTo>
                  <a:pt x="603559" y="868089"/>
                </a:moveTo>
                <a:cubicBezTo>
                  <a:pt x="603394" y="857495"/>
                  <a:pt x="596222" y="860620"/>
                  <a:pt x="645968" y="860440"/>
                </a:cubicBezTo>
                <a:cubicBezTo>
                  <a:pt x="646414" y="886967"/>
                  <a:pt x="646138" y="887435"/>
                  <a:pt x="646515" y="908745"/>
                </a:cubicBezTo>
                <a:cubicBezTo>
                  <a:pt x="637684" y="908848"/>
                  <a:pt x="634047" y="908819"/>
                  <a:pt x="604530" y="908824"/>
                </a:cubicBezTo>
                <a:cubicBezTo>
                  <a:pt x="604219" y="886560"/>
                  <a:pt x="603844" y="886215"/>
                  <a:pt x="603559" y="868089"/>
                </a:cubicBezTo>
                <a:close/>
                <a:moveTo>
                  <a:pt x="646561" y="911214"/>
                </a:moveTo>
                <a:cubicBezTo>
                  <a:pt x="646813" y="924503"/>
                  <a:pt x="647209" y="931883"/>
                  <a:pt x="647433" y="958793"/>
                </a:cubicBezTo>
                <a:cubicBezTo>
                  <a:pt x="647438" y="959522"/>
                  <a:pt x="652330" y="959474"/>
                  <a:pt x="605181" y="959755"/>
                </a:cubicBezTo>
                <a:cubicBezTo>
                  <a:pt x="604453" y="914047"/>
                  <a:pt x="604809" y="930443"/>
                  <a:pt x="604564" y="911291"/>
                </a:cubicBezTo>
                <a:cubicBezTo>
                  <a:pt x="634084" y="911286"/>
                  <a:pt x="638827" y="911310"/>
                  <a:pt x="646561" y="911214"/>
                </a:cubicBezTo>
                <a:close/>
                <a:moveTo>
                  <a:pt x="647462" y="961956"/>
                </a:moveTo>
                <a:cubicBezTo>
                  <a:pt x="647465" y="962166"/>
                  <a:pt x="647996" y="1010083"/>
                  <a:pt x="647999" y="1010274"/>
                </a:cubicBezTo>
                <a:cubicBezTo>
                  <a:pt x="625814" y="1009979"/>
                  <a:pt x="616722" y="1010397"/>
                  <a:pt x="606058" y="1010450"/>
                </a:cubicBezTo>
                <a:cubicBezTo>
                  <a:pt x="605840" y="996964"/>
                  <a:pt x="605822" y="999968"/>
                  <a:pt x="605221" y="962225"/>
                </a:cubicBezTo>
                <a:cubicBezTo>
                  <a:pt x="617447" y="962153"/>
                  <a:pt x="626619" y="961512"/>
                  <a:pt x="647462" y="961956"/>
                </a:cubicBezTo>
                <a:close/>
                <a:moveTo>
                  <a:pt x="647962" y="849931"/>
                </a:moveTo>
                <a:cubicBezTo>
                  <a:pt x="647119" y="804985"/>
                  <a:pt x="646726" y="809812"/>
                  <a:pt x="648823" y="809796"/>
                </a:cubicBezTo>
                <a:cubicBezTo>
                  <a:pt x="695879" y="809413"/>
                  <a:pt x="689395" y="808727"/>
                  <a:pt x="689416" y="813684"/>
                </a:cubicBezTo>
                <a:cubicBezTo>
                  <a:pt x="689636" y="865745"/>
                  <a:pt x="692906" y="857787"/>
                  <a:pt x="680709" y="857870"/>
                </a:cubicBezTo>
                <a:cubicBezTo>
                  <a:pt x="665452" y="857973"/>
                  <a:pt x="665923" y="857894"/>
                  <a:pt x="648807" y="857960"/>
                </a:cubicBezTo>
                <a:cubicBezTo>
                  <a:pt x="647858" y="857965"/>
                  <a:pt x="648137" y="859169"/>
                  <a:pt x="647962" y="849931"/>
                </a:cubicBezTo>
                <a:close/>
                <a:moveTo>
                  <a:pt x="648820" y="860429"/>
                </a:moveTo>
                <a:cubicBezTo>
                  <a:pt x="697554" y="860230"/>
                  <a:pt x="689876" y="858077"/>
                  <a:pt x="690035" y="868126"/>
                </a:cubicBezTo>
                <a:cubicBezTo>
                  <a:pt x="690798" y="917013"/>
                  <a:pt x="693789" y="908867"/>
                  <a:pt x="680728" y="908708"/>
                </a:cubicBezTo>
                <a:cubicBezTo>
                  <a:pt x="643301" y="908253"/>
                  <a:pt x="648725" y="910919"/>
                  <a:pt x="648621" y="904373"/>
                </a:cubicBezTo>
                <a:cubicBezTo>
                  <a:pt x="647850" y="855201"/>
                  <a:pt x="648097" y="860429"/>
                  <a:pt x="648820" y="860429"/>
                </a:cubicBezTo>
                <a:close/>
                <a:moveTo>
                  <a:pt x="648828" y="911185"/>
                </a:moveTo>
                <a:cubicBezTo>
                  <a:pt x="699757" y="910565"/>
                  <a:pt x="690780" y="908798"/>
                  <a:pt x="691155" y="922557"/>
                </a:cubicBezTo>
                <a:cubicBezTo>
                  <a:pt x="691497" y="935179"/>
                  <a:pt x="691699" y="946403"/>
                  <a:pt x="691660" y="958777"/>
                </a:cubicBezTo>
                <a:cubicBezTo>
                  <a:pt x="691654" y="960441"/>
                  <a:pt x="649812" y="959532"/>
                  <a:pt x="649621" y="959530"/>
                </a:cubicBezTo>
                <a:cubicBezTo>
                  <a:pt x="649307" y="923397"/>
                  <a:pt x="648523" y="911190"/>
                  <a:pt x="648828" y="911185"/>
                </a:cubicBezTo>
                <a:close/>
                <a:moveTo>
                  <a:pt x="691652" y="962230"/>
                </a:moveTo>
                <a:cubicBezTo>
                  <a:pt x="691641" y="979779"/>
                  <a:pt x="692231" y="995245"/>
                  <a:pt x="692481" y="1010033"/>
                </a:cubicBezTo>
                <a:cubicBezTo>
                  <a:pt x="679991" y="1010094"/>
                  <a:pt x="673117" y="1010604"/>
                  <a:pt x="650174" y="1010304"/>
                </a:cubicBezTo>
                <a:cubicBezTo>
                  <a:pt x="650171" y="1010067"/>
                  <a:pt x="649642" y="962193"/>
                  <a:pt x="649639" y="962004"/>
                </a:cubicBezTo>
                <a:cubicBezTo>
                  <a:pt x="658495" y="962193"/>
                  <a:pt x="691343" y="962230"/>
                  <a:pt x="691652" y="962230"/>
                </a:cubicBezTo>
                <a:close/>
                <a:moveTo>
                  <a:pt x="692524" y="1012502"/>
                </a:moveTo>
                <a:cubicBezTo>
                  <a:pt x="692813" y="1030343"/>
                  <a:pt x="692800" y="1041179"/>
                  <a:pt x="693209" y="1061009"/>
                </a:cubicBezTo>
                <a:lnTo>
                  <a:pt x="651024" y="1061027"/>
                </a:lnTo>
                <a:cubicBezTo>
                  <a:pt x="650889" y="1054603"/>
                  <a:pt x="650232" y="1013947"/>
                  <a:pt x="650219" y="1013195"/>
                </a:cubicBezTo>
                <a:cubicBezTo>
                  <a:pt x="650213" y="1012751"/>
                  <a:pt x="646518" y="1012736"/>
                  <a:pt x="692524" y="1012502"/>
                </a:cubicBezTo>
                <a:close/>
                <a:moveTo>
                  <a:pt x="693063" y="911267"/>
                </a:moveTo>
                <a:cubicBezTo>
                  <a:pt x="711378" y="911302"/>
                  <a:pt x="708110" y="911108"/>
                  <a:pt x="735203" y="911097"/>
                </a:cubicBezTo>
                <a:cubicBezTo>
                  <a:pt x="735355" y="924128"/>
                  <a:pt x="735203" y="939798"/>
                  <a:pt x="735980" y="959264"/>
                </a:cubicBezTo>
                <a:cubicBezTo>
                  <a:pt x="708544" y="959250"/>
                  <a:pt x="714972" y="959779"/>
                  <a:pt x="693837" y="959763"/>
                </a:cubicBezTo>
                <a:cubicBezTo>
                  <a:pt x="693903" y="937680"/>
                  <a:pt x="693313" y="923777"/>
                  <a:pt x="693063" y="911267"/>
                </a:cubicBezTo>
                <a:close/>
                <a:moveTo>
                  <a:pt x="696666" y="962232"/>
                </a:moveTo>
                <a:cubicBezTo>
                  <a:pt x="743777" y="962232"/>
                  <a:pt x="736144" y="956436"/>
                  <a:pt x="736463" y="976935"/>
                </a:cubicBezTo>
                <a:cubicBezTo>
                  <a:pt x="736735" y="994309"/>
                  <a:pt x="736538" y="994214"/>
                  <a:pt x="736764" y="1010219"/>
                </a:cubicBezTo>
                <a:cubicBezTo>
                  <a:pt x="736575" y="1010216"/>
                  <a:pt x="699840" y="1010014"/>
                  <a:pt x="694658" y="1010027"/>
                </a:cubicBezTo>
                <a:cubicBezTo>
                  <a:pt x="693755" y="956734"/>
                  <a:pt x="692404" y="962232"/>
                  <a:pt x="696666" y="962232"/>
                </a:cubicBezTo>
                <a:close/>
                <a:moveTo>
                  <a:pt x="696666" y="1012491"/>
                </a:moveTo>
                <a:cubicBezTo>
                  <a:pt x="741299" y="1012491"/>
                  <a:pt x="736801" y="1012587"/>
                  <a:pt x="736809" y="1013233"/>
                </a:cubicBezTo>
                <a:cubicBezTo>
                  <a:pt x="737686" y="1069296"/>
                  <a:pt x="740395" y="1060825"/>
                  <a:pt x="728557" y="1060825"/>
                </a:cubicBezTo>
                <a:cubicBezTo>
                  <a:pt x="712659" y="1060825"/>
                  <a:pt x="712303" y="1061009"/>
                  <a:pt x="696663" y="1061009"/>
                </a:cubicBezTo>
                <a:cubicBezTo>
                  <a:pt x="694935" y="1061009"/>
                  <a:pt x="695387" y="1062787"/>
                  <a:pt x="695177" y="1049482"/>
                </a:cubicBezTo>
                <a:cubicBezTo>
                  <a:pt x="694531" y="1007944"/>
                  <a:pt x="693677" y="1012491"/>
                  <a:pt x="696666" y="1012491"/>
                </a:cubicBezTo>
                <a:close/>
                <a:moveTo>
                  <a:pt x="779039" y="868121"/>
                </a:moveTo>
                <a:cubicBezTo>
                  <a:pt x="779776" y="914908"/>
                  <a:pt x="780967" y="908790"/>
                  <a:pt x="776455" y="908718"/>
                </a:cubicBezTo>
                <a:cubicBezTo>
                  <a:pt x="767260" y="908569"/>
                  <a:pt x="759252" y="908572"/>
                  <a:pt x="744505" y="908612"/>
                </a:cubicBezTo>
                <a:cubicBezTo>
                  <a:pt x="734943" y="908636"/>
                  <a:pt x="737397" y="915501"/>
                  <a:pt x="736658" y="868084"/>
                </a:cubicBezTo>
                <a:cubicBezTo>
                  <a:pt x="736506" y="858252"/>
                  <a:pt x="734467" y="860352"/>
                  <a:pt x="744521" y="860230"/>
                </a:cubicBezTo>
                <a:cubicBezTo>
                  <a:pt x="785021" y="859741"/>
                  <a:pt x="778896" y="858800"/>
                  <a:pt x="779039" y="868121"/>
                </a:cubicBezTo>
                <a:close/>
                <a:moveTo>
                  <a:pt x="777987" y="813737"/>
                </a:moveTo>
                <a:cubicBezTo>
                  <a:pt x="778428" y="824390"/>
                  <a:pt x="778444" y="827436"/>
                  <a:pt x="778771" y="849979"/>
                </a:cubicBezTo>
                <a:cubicBezTo>
                  <a:pt x="778901" y="859525"/>
                  <a:pt x="779592" y="858021"/>
                  <a:pt x="776477" y="857923"/>
                </a:cubicBezTo>
                <a:cubicBezTo>
                  <a:pt x="725603" y="856259"/>
                  <a:pt x="736339" y="871653"/>
                  <a:pt x="735876" y="809469"/>
                </a:cubicBezTo>
                <a:cubicBezTo>
                  <a:pt x="784298" y="809658"/>
                  <a:pt x="777737" y="807723"/>
                  <a:pt x="777987" y="813737"/>
                </a:cubicBezTo>
                <a:close/>
                <a:moveTo>
                  <a:pt x="777011" y="759272"/>
                </a:moveTo>
                <a:cubicBezTo>
                  <a:pt x="777848" y="812953"/>
                  <a:pt x="778098" y="807061"/>
                  <a:pt x="776439" y="807074"/>
                </a:cubicBezTo>
                <a:cubicBezTo>
                  <a:pt x="727403" y="807401"/>
                  <a:pt x="735932" y="809812"/>
                  <a:pt x="735708" y="795508"/>
                </a:cubicBezTo>
                <a:cubicBezTo>
                  <a:pt x="735419" y="777193"/>
                  <a:pt x="735342" y="778503"/>
                  <a:pt x="735031" y="759224"/>
                </a:cubicBezTo>
                <a:cubicBezTo>
                  <a:pt x="735022" y="758567"/>
                  <a:pt x="777003" y="758817"/>
                  <a:pt x="777011" y="759272"/>
                </a:cubicBezTo>
                <a:close/>
                <a:moveTo>
                  <a:pt x="776963" y="756316"/>
                </a:moveTo>
                <a:cubicBezTo>
                  <a:pt x="755339" y="756744"/>
                  <a:pt x="746903" y="756332"/>
                  <a:pt x="734983" y="756268"/>
                </a:cubicBezTo>
                <a:cubicBezTo>
                  <a:pt x="734735" y="741401"/>
                  <a:pt x="734214" y="724532"/>
                  <a:pt x="734185" y="707985"/>
                </a:cubicBezTo>
                <a:cubicBezTo>
                  <a:pt x="749219" y="708046"/>
                  <a:pt x="743493" y="708248"/>
                  <a:pt x="776126" y="708168"/>
                </a:cubicBezTo>
                <a:cubicBezTo>
                  <a:pt x="776705" y="743888"/>
                  <a:pt x="776764" y="743997"/>
                  <a:pt x="776963" y="756316"/>
                </a:cubicBezTo>
                <a:close/>
                <a:moveTo>
                  <a:pt x="776089" y="705694"/>
                </a:moveTo>
                <a:cubicBezTo>
                  <a:pt x="728735" y="705818"/>
                  <a:pt x="734185" y="705600"/>
                  <a:pt x="734185" y="704883"/>
                </a:cubicBezTo>
                <a:cubicBezTo>
                  <a:pt x="734161" y="681457"/>
                  <a:pt x="733568" y="669014"/>
                  <a:pt x="733318" y="657006"/>
                </a:cubicBezTo>
                <a:cubicBezTo>
                  <a:pt x="747188" y="657101"/>
                  <a:pt x="748453" y="657633"/>
                  <a:pt x="775395" y="657354"/>
                </a:cubicBezTo>
                <a:cubicBezTo>
                  <a:pt x="775666" y="676610"/>
                  <a:pt x="775365" y="661085"/>
                  <a:pt x="776089" y="705694"/>
                </a:cubicBezTo>
                <a:close/>
                <a:moveTo>
                  <a:pt x="775070" y="614157"/>
                </a:moveTo>
                <a:cubicBezTo>
                  <a:pt x="775352" y="632113"/>
                  <a:pt x="775004" y="632275"/>
                  <a:pt x="775288" y="650436"/>
                </a:cubicBezTo>
                <a:cubicBezTo>
                  <a:pt x="775395" y="657040"/>
                  <a:pt x="781528" y="654853"/>
                  <a:pt x="733268" y="654539"/>
                </a:cubicBezTo>
                <a:cubicBezTo>
                  <a:pt x="732877" y="634021"/>
                  <a:pt x="733265" y="631823"/>
                  <a:pt x="732779" y="606473"/>
                </a:cubicBezTo>
                <a:cubicBezTo>
                  <a:pt x="782822" y="606548"/>
                  <a:pt x="774913" y="604182"/>
                  <a:pt x="775070" y="614157"/>
                </a:cubicBezTo>
                <a:close/>
                <a:moveTo>
                  <a:pt x="773773" y="555585"/>
                </a:moveTo>
                <a:cubicBezTo>
                  <a:pt x="774650" y="606915"/>
                  <a:pt x="774331" y="584103"/>
                  <a:pt x="774866" y="604103"/>
                </a:cubicBezTo>
                <a:cubicBezTo>
                  <a:pt x="724955" y="604119"/>
                  <a:pt x="732805" y="606423"/>
                  <a:pt x="732545" y="595959"/>
                </a:cubicBezTo>
                <a:cubicBezTo>
                  <a:pt x="732234" y="583521"/>
                  <a:pt x="732045" y="572419"/>
                  <a:pt x="731992" y="559718"/>
                </a:cubicBezTo>
                <a:cubicBezTo>
                  <a:pt x="731963" y="553897"/>
                  <a:pt x="725417" y="555170"/>
                  <a:pt x="773773" y="555585"/>
                </a:cubicBezTo>
                <a:close/>
                <a:moveTo>
                  <a:pt x="773334" y="505337"/>
                </a:moveTo>
                <a:cubicBezTo>
                  <a:pt x="773661" y="526129"/>
                  <a:pt x="773140" y="517377"/>
                  <a:pt x="773730" y="553119"/>
                </a:cubicBezTo>
                <a:cubicBezTo>
                  <a:pt x="773462" y="553116"/>
                  <a:pt x="732271" y="552959"/>
                  <a:pt x="731949" y="552957"/>
                </a:cubicBezTo>
                <a:cubicBezTo>
                  <a:pt x="731721" y="525302"/>
                  <a:pt x="731208" y="525382"/>
                  <a:pt x="730905" y="504750"/>
                </a:cubicBezTo>
                <a:cubicBezTo>
                  <a:pt x="731099" y="504750"/>
                  <a:pt x="773332" y="505148"/>
                  <a:pt x="773334" y="505337"/>
                </a:cubicBezTo>
                <a:close/>
                <a:moveTo>
                  <a:pt x="772244" y="454103"/>
                </a:moveTo>
                <a:cubicBezTo>
                  <a:pt x="773637" y="519296"/>
                  <a:pt x="773151" y="494552"/>
                  <a:pt x="773289" y="502496"/>
                </a:cubicBezTo>
                <a:cubicBezTo>
                  <a:pt x="755841" y="502924"/>
                  <a:pt x="743915" y="502313"/>
                  <a:pt x="730870" y="502283"/>
                </a:cubicBezTo>
                <a:cubicBezTo>
                  <a:pt x="730641" y="486945"/>
                  <a:pt x="730631" y="476078"/>
                  <a:pt x="730181" y="454087"/>
                </a:cubicBezTo>
                <a:cubicBezTo>
                  <a:pt x="742974" y="454093"/>
                  <a:pt x="760159" y="454276"/>
                  <a:pt x="772244" y="454103"/>
                </a:cubicBezTo>
                <a:close/>
                <a:moveTo>
                  <a:pt x="772175" y="450956"/>
                </a:moveTo>
                <a:cubicBezTo>
                  <a:pt x="772202" y="452110"/>
                  <a:pt x="775573" y="451634"/>
                  <a:pt x="730131" y="451618"/>
                </a:cubicBezTo>
                <a:cubicBezTo>
                  <a:pt x="730126" y="451374"/>
                  <a:pt x="729211" y="403289"/>
                  <a:pt x="729208" y="403093"/>
                </a:cubicBezTo>
                <a:cubicBezTo>
                  <a:pt x="729400" y="403093"/>
                  <a:pt x="771239" y="403329"/>
                  <a:pt x="771441" y="403332"/>
                </a:cubicBezTo>
                <a:cubicBezTo>
                  <a:pt x="771596" y="414104"/>
                  <a:pt x="771729" y="430555"/>
                  <a:pt x="772175" y="450956"/>
                </a:cubicBezTo>
                <a:close/>
                <a:moveTo>
                  <a:pt x="770865" y="360294"/>
                </a:moveTo>
                <a:cubicBezTo>
                  <a:pt x="771149" y="378415"/>
                  <a:pt x="771053" y="378381"/>
                  <a:pt x="771338" y="396547"/>
                </a:cubicBezTo>
                <a:cubicBezTo>
                  <a:pt x="771436" y="402792"/>
                  <a:pt x="777896" y="400642"/>
                  <a:pt x="729166" y="400624"/>
                </a:cubicBezTo>
                <a:cubicBezTo>
                  <a:pt x="728730" y="374577"/>
                  <a:pt x="729115" y="380576"/>
                  <a:pt x="728613" y="352651"/>
                </a:cubicBezTo>
                <a:cubicBezTo>
                  <a:pt x="777989" y="352651"/>
                  <a:pt x="770700" y="349677"/>
                  <a:pt x="770865" y="360294"/>
                </a:cubicBezTo>
                <a:close/>
                <a:moveTo>
                  <a:pt x="770165" y="305895"/>
                </a:moveTo>
                <a:cubicBezTo>
                  <a:pt x="771266" y="358617"/>
                  <a:pt x="773140" y="350075"/>
                  <a:pt x="760470" y="350075"/>
                </a:cubicBezTo>
                <a:cubicBezTo>
                  <a:pt x="744487" y="350075"/>
                  <a:pt x="744556" y="350182"/>
                  <a:pt x="728565" y="350182"/>
                </a:cubicBezTo>
                <a:cubicBezTo>
                  <a:pt x="728142" y="328109"/>
                  <a:pt x="728071" y="331795"/>
                  <a:pt x="727805" y="301635"/>
                </a:cubicBezTo>
                <a:cubicBezTo>
                  <a:pt x="775865" y="301637"/>
                  <a:pt x="770040" y="299865"/>
                  <a:pt x="770165" y="305895"/>
                </a:cubicBezTo>
                <a:close/>
                <a:moveTo>
                  <a:pt x="769147" y="251517"/>
                </a:moveTo>
                <a:cubicBezTo>
                  <a:pt x="770035" y="308138"/>
                  <a:pt x="773196" y="299126"/>
                  <a:pt x="760470" y="299126"/>
                </a:cubicBezTo>
                <a:cubicBezTo>
                  <a:pt x="744686" y="299126"/>
                  <a:pt x="744505" y="299168"/>
                  <a:pt x="728557" y="299168"/>
                </a:cubicBezTo>
                <a:cubicBezTo>
                  <a:pt x="727499" y="299168"/>
                  <a:pt x="727826" y="300630"/>
                  <a:pt x="727624" y="287721"/>
                </a:cubicBezTo>
                <a:cubicBezTo>
                  <a:pt x="726965" y="245407"/>
                  <a:pt x="726725" y="250927"/>
                  <a:pt x="728557" y="250927"/>
                </a:cubicBezTo>
                <a:cubicBezTo>
                  <a:pt x="772071" y="250927"/>
                  <a:pt x="769126" y="250098"/>
                  <a:pt x="769147" y="251517"/>
                </a:cubicBezTo>
                <a:close/>
                <a:moveTo>
                  <a:pt x="769099" y="248288"/>
                </a:moveTo>
                <a:cubicBezTo>
                  <a:pt x="754084" y="248115"/>
                  <a:pt x="744216" y="248455"/>
                  <a:pt x="727228" y="248458"/>
                </a:cubicBezTo>
                <a:cubicBezTo>
                  <a:pt x="726289" y="193944"/>
                  <a:pt x="724928" y="199900"/>
                  <a:pt x="728560" y="199900"/>
                </a:cubicBezTo>
                <a:cubicBezTo>
                  <a:pt x="741975" y="199900"/>
                  <a:pt x="745564" y="199932"/>
                  <a:pt x="760472" y="199932"/>
                </a:cubicBezTo>
                <a:cubicBezTo>
                  <a:pt x="771125" y="199935"/>
                  <a:pt x="768235" y="191180"/>
                  <a:pt x="769099" y="248288"/>
                </a:cubicBezTo>
                <a:close/>
                <a:moveTo>
                  <a:pt x="767661" y="160887"/>
                </a:moveTo>
                <a:cubicBezTo>
                  <a:pt x="767996" y="171925"/>
                  <a:pt x="768001" y="174365"/>
                  <a:pt x="768379" y="197514"/>
                </a:cubicBezTo>
                <a:cubicBezTo>
                  <a:pt x="763671" y="197453"/>
                  <a:pt x="729477" y="197429"/>
                  <a:pt x="726194" y="197439"/>
                </a:cubicBezTo>
                <a:cubicBezTo>
                  <a:pt x="725314" y="142083"/>
                  <a:pt x="723907" y="149504"/>
                  <a:pt x="728560" y="149504"/>
                </a:cubicBezTo>
                <a:cubicBezTo>
                  <a:pt x="775320" y="149504"/>
                  <a:pt x="767188" y="145190"/>
                  <a:pt x="767661" y="160887"/>
                </a:cubicBezTo>
                <a:close/>
                <a:moveTo>
                  <a:pt x="766901" y="106466"/>
                </a:moveTo>
                <a:cubicBezTo>
                  <a:pt x="767624" y="153958"/>
                  <a:pt x="769222" y="146684"/>
                  <a:pt x="760470" y="146684"/>
                </a:cubicBezTo>
                <a:cubicBezTo>
                  <a:pt x="720068" y="146684"/>
                  <a:pt x="725303" y="149116"/>
                  <a:pt x="725205" y="142703"/>
                </a:cubicBezTo>
                <a:cubicBezTo>
                  <a:pt x="724407" y="91819"/>
                  <a:pt x="723514" y="98586"/>
                  <a:pt x="728560" y="98586"/>
                </a:cubicBezTo>
                <a:cubicBezTo>
                  <a:pt x="773784" y="98586"/>
                  <a:pt x="766739" y="96117"/>
                  <a:pt x="766901" y="106466"/>
                </a:cubicBezTo>
                <a:close/>
                <a:moveTo>
                  <a:pt x="728560" y="47623"/>
                </a:moveTo>
                <a:cubicBezTo>
                  <a:pt x="771939" y="47623"/>
                  <a:pt x="766034" y="46589"/>
                  <a:pt x="766039" y="52043"/>
                </a:cubicBezTo>
                <a:cubicBezTo>
                  <a:pt x="766039" y="103516"/>
                  <a:pt x="769426" y="96027"/>
                  <a:pt x="760470" y="96027"/>
                </a:cubicBezTo>
                <a:cubicBezTo>
                  <a:pt x="718056" y="96027"/>
                  <a:pt x="724734" y="98323"/>
                  <a:pt x="724503" y="88282"/>
                </a:cubicBezTo>
                <a:cubicBezTo>
                  <a:pt x="723469" y="41106"/>
                  <a:pt x="722054" y="47623"/>
                  <a:pt x="728560" y="47623"/>
                </a:cubicBezTo>
                <a:close/>
                <a:moveTo>
                  <a:pt x="724016" y="197450"/>
                </a:moveTo>
                <a:cubicBezTo>
                  <a:pt x="712792" y="197522"/>
                  <a:pt x="681951" y="198718"/>
                  <a:pt x="681884" y="197049"/>
                </a:cubicBezTo>
                <a:cubicBezTo>
                  <a:pt x="681198" y="180076"/>
                  <a:pt x="681233" y="163773"/>
                  <a:pt x="681042" y="149445"/>
                </a:cubicBezTo>
                <a:cubicBezTo>
                  <a:pt x="726531" y="149461"/>
                  <a:pt x="704381" y="149488"/>
                  <a:pt x="723139" y="149504"/>
                </a:cubicBezTo>
                <a:cubicBezTo>
                  <a:pt x="723543" y="172119"/>
                  <a:pt x="723211" y="146742"/>
                  <a:pt x="724016" y="197450"/>
                </a:cubicBezTo>
                <a:close/>
                <a:moveTo>
                  <a:pt x="723027" y="142745"/>
                </a:moveTo>
                <a:cubicBezTo>
                  <a:pt x="723120" y="148741"/>
                  <a:pt x="729727" y="146995"/>
                  <a:pt x="681007" y="146979"/>
                </a:cubicBezTo>
                <a:cubicBezTo>
                  <a:pt x="680486" y="110514"/>
                  <a:pt x="681002" y="137669"/>
                  <a:pt x="680417" y="98429"/>
                </a:cubicBezTo>
                <a:cubicBezTo>
                  <a:pt x="739236" y="98645"/>
                  <a:pt x="717572" y="98568"/>
                  <a:pt x="722538" y="98581"/>
                </a:cubicBezTo>
                <a:cubicBezTo>
                  <a:pt x="723017" y="124510"/>
                  <a:pt x="722698" y="121706"/>
                  <a:pt x="723027" y="142745"/>
                </a:cubicBezTo>
                <a:close/>
                <a:moveTo>
                  <a:pt x="680723" y="47865"/>
                </a:moveTo>
                <a:cubicBezTo>
                  <a:pt x="727927" y="47772"/>
                  <a:pt x="721440" y="45819"/>
                  <a:pt x="721605" y="52080"/>
                </a:cubicBezTo>
                <a:cubicBezTo>
                  <a:pt x="722977" y="104585"/>
                  <a:pt x="724872" y="96152"/>
                  <a:pt x="712622" y="96051"/>
                </a:cubicBezTo>
                <a:cubicBezTo>
                  <a:pt x="673869" y="95737"/>
                  <a:pt x="680425" y="98650"/>
                  <a:pt x="680279" y="88861"/>
                </a:cubicBezTo>
                <a:cubicBezTo>
                  <a:pt x="679633" y="42978"/>
                  <a:pt x="679064" y="47870"/>
                  <a:pt x="680723" y="47865"/>
                </a:cubicBezTo>
                <a:close/>
                <a:moveTo>
                  <a:pt x="679710" y="197160"/>
                </a:moveTo>
                <a:cubicBezTo>
                  <a:pt x="679731" y="197689"/>
                  <a:pt x="684726" y="197469"/>
                  <a:pt x="637719" y="197726"/>
                </a:cubicBezTo>
                <a:cubicBezTo>
                  <a:pt x="637070" y="169743"/>
                  <a:pt x="637232" y="162923"/>
                  <a:pt x="637057" y="149185"/>
                </a:cubicBezTo>
                <a:cubicBezTo>
                  <a:pt x="657923" y="149259"/>
                  <a:pt x="637336" y="149432"/>
                  <a:pt x="678867" y="149445"/>
                </a:cubicBezTo>
                <a:cubicBezTo>
                  <a:pt x="679058" y="163949"/>
                  <a:pt x="679026" y="180201"/>
                  <a:pt x="679710" y="197160"/>
                </a:cubicBezTo>
                <a:close/>
                <a:moveTo>
                  <a:pt x="678362" y="106466"/>
                </a:moveTo>
                <a:cubicBezTo>
                  <a:pt x="678641" y="124271"/>
                  <a:pt x="678487" y="124672"/>
                  <a:pt x="678769" y="142745"/>
                </a:cubicBezTo>
                <a:cubicBezTo>
                  <a:pt x="678867" y="148988"/>
                  <a:pt x="685215" y="146881"/>
                  <a:pt x="637022" y="146716"/>
                </a:cubicBezTo>
                <a:cubicBezTo>
                  <a:pt x="636791" y="130041"/>
                  <a:pt x="636676" y="129794"/>
                  <a:pt x="636171" y="98467"/>
                </a:cubicBezTo>
                <a:cubicBezTo>
                  <a:pt x="685683" y="98435"/>
                  <a:pt x="678200" y="95694"/>
                  <a:pt x="678362" y="106466"/>
                </a:cubicBezTo>
                <a:close/>
                <a:moveTo>
                  <a:pt x="664764" y="47886"/>
                </a:moveTo>
                <a:cubicBezTo>
                  <a:pt x="679702" y="47886"/>
                  <a:pt x="677370" y="46714"/>
                  <a:pt x="677482" y="52067"/>
                </a:cubicBezTo>
                <a:cubicBezTo>
                  <a:pt x="677745" y="64665"/>
                  <a:pt x="677910" y="75610"/>
                  <a:pt x="678096" y="88901"/>
                </a:cubicBezTo>
                <a:cubicBezTo>
                  <a:pt x="678234" y="98150"/>
                  <a:pt x="685912" y="95958"/>
                  <a:pt x="636134" y="95997"/>
                </a:cubicBezTo>
                <a:cubicBezTo>
                  <a:pt x="635610" y="63368"/>
                  <a:pt x="635613" y="62536"/>
                  <a:pt x="635350" y="52003"/>
                </a:cubicBezTo>
                <a:cubicBezTo>
                  <a:pt x="635212" y="46483"/>
                  <a:pt x="630035" y="47860"/>
                  <a:pt x="664764" y="47886"/>
                </a:cubicBezTo>
                <a:close/>
                <a:moveTo>
                  <a:pt x="632867" y="197740"/>
                </a:moveTo>
                <a:cubicBezTo>
                  <a:pt x="617083" y="197740"/>
                  <a:pt x="617171" y="197423"/>
                  <a:pt x="600970" y="197423"/>
                </a:cubicBezTo>
                <a:cubicBezTo>
                  <a:pt x="590378" y="197423"/>
                  <a:pt x="593364" y="206529"/>
                  <a:pt x="592396" y="149392"/>
                </a:cubicBezTo>
                <a:cubicBezTo>
                  <a:pt x="610418" y="149584"/>
                  <a:pt x="616870" y="149148"/>
                  <a:pt x="634879" y="149177"/>
                </a:cubicBezTo>
                <a:cubicBezTo>
                  <a:pt x="635573" y="204924"/>
                  <a:pt x="636716" y="197740"/>
                  <a:pt x="632867" y="197740"/>
                </a:cubicBezTo>
                <a:close/>
                <a:moveTo>
                  <a:pt x="634124" y="106461"/>
                </a:moveTo>
                <a:cubicBezTo>
                  <a:pt x="634858" y="152882"/>
                  <a:pt x="635661" y="146710"/>
                  <a:pt x="632867" y="146710"/>
                </a:cubicBezTo>
                <a:cubicBezTo>
                  <a:pt x="586335" y="146710"/>
                  <a:pt x="592386" y="148932"/>
                  <a:pt x="592287" y="142703"/>
                </a:cubicBezTo>
                <a:cubicBezTo>
                  <a:pt x="591997" y="124133"/>
                  <a:pt x="592215" y="124481"/>
                  <a:pt x="591931" y="106424"/>
                </a:cubicBezTo>
                <a:cubicBezTo>
                  <a:pt x="591777" y="96856"/>
                  <a:pt x="589427" y="98512"/>
                  <a:pt x="600967" y="98512"/>
                </a:cubicBezTo>
                <a:cubicBezTo>
                  <a:pt x="640683" y="98512"/>
                  <a:pt x="633946" y="95453"/>
                  <a:pt x="634124" y="106461"/>
                </a:cubicBezTo>
                <a:close/>
                <a:moveTo>
                  <a:pt x="633172" y="52075"/>
                </a:moveTo>
                <a:cubicBezTo>
                  <a:pt x="633446" y="62961"/>
                  <a:pt x="633454" y="64702"/>
                  <a:pt x="633957" y="96000"/>
                </a:cubicBezTo>
                <a:cubicBezTo>
                  <a:pt x="629299" y="96000"/>
                  <a:pt x="596461" y="96037"/>
                  <a:pt x="591764" y="96088"/>
                </a:cubicBezTo>
                <a:lnTo>
                  <a:pt x="590979" y="47695"/>
                </a:lnTo>
                <a:cubicBezTo>
                  <a:pt x="641116" y="46898"/>
                  <a:pt x="633042" y="46911"/>
                  <a:pt x="633172" y="52075"/>
                </a:cubicBezTo>
                <a:close/>
                <a:moveTo>
                  <a:pt x="590426" y="160866"/>
                </a:moveTo>
                <a:cubicBezTo>
                  <a:pt x="590642" y="172310"/>
                  <a:pt x="590567" y="168020"/>
                  <a:pt x="591040" y="197508"/>
                </a:cubicBezTo>
                <a:cubicBezTo>
                  <a:pt x="577320" y="197777"/>
                  <a:pt x="582863" y="198096"/>
                  <a:pt x="548837" y="197772"/>
                </a:cubicBezTo>
                <a:cubicBezTo>
                  <a:pt x="548220" y="148167"/>
                  <a:pt x="548579" y="164533"/>
                  <a:pt x="548422" y="149121"/>
                </a:cubicBezTo>
                <a:cubicBezTo>
                  <a:pt x="598867" y="149097"/>
                  <a:pt x="590152" y="147045"/>
                  <a:pt x="590426" y="160866"/>
                </a:cubicBezTo>
                <a:close/>
                <a:moveTo>
                  <a:pt x="589754" y="106466"/>
                </a:moveTo>
                <a:cubicBezTo>
                  <a:pt x="590469" y="153427"/>
                  <a:pt x="591700" y="146942"/>
                  <a:pt x="585037" y="146806"/>
                </a:cubicBezTo>
                <a:cubicBezTo>
                  <a:pt x="575068" y="146604"/>
                  <a:pt x="573228" y="146644"/>
                  <a:pt x="548393" y="146655"/>
                </a:cubicBezTo>
                <a:cubicBezTo>
                  <a:pt x="548095" y="123285"/>
                  <a:pt x="547619" y="123415"/>
                  <a:pt x="547358" y="98618"/>
                </a:cubicBezTo>
                <a:cubicBezTo>
                  <a:pt x="597139" y="99104"/>
                  <a:pt x="589578" y="95519"/>
                  <a:pt x="589754" y="106466"/>
                </a:cubicBezTo>
                <a:close/>
                <a:moveTo>
                  <a:pt x="553111" y="47913"/>
                </a:moveTo>
                <a:cubicBezTo>
                  <a:pt x="563926" y="48057"/>
                  <a:pt x="574356" y="48080"/>
                  <a:pt x="585043" y="47823"/>
                </a:cubicBezTo>
                <a:cubicBezTo>
                  <a:pt x="590323" y="47690"/>
                  <a:pt x="588688" y="40500"/>
                  <a:pt x="589586" y="96117"/>
                </a:cubicBezTo>
                <a:cubicBezTo>
                  <a:pt x="570639" y="96388"/>
                  <a:pt x="578075" y="96455"/>
                  <a:pt x="547335" y="96154"/>
                </a:cubicBezTo>
                <a:cubicBezTo>
                  <a:pt x="546877" y="39756"/>
                  <a:pt x="544314" y="47799"/>
                  <a:pt x="553111" y="47913"/>
                </a:cubicBezTo>
                <a:close/>
                <a:moveTo>
                  <a:pt x="547465" y="248695"/>
                </a:moveTo>
                <a:cubicBezTo>
                  <a:pt x="537046" y="248769"/>
                  <a:pt x="523533" y="248695"/>
                  <a:pt x="505676" y="248695"/>
                </a:cubicBezTo>
                <a:cubicBezTo>
                  <a:pt x="505646" y="246930"/>
                  <a:pt x="504931" y="205596"/>
                  <a:pt x="504798" y="200031"/>
                </a:cubicBezTo>
                <a:cubicBezTo>
                  <a:pt x="504992" y="200031"/>
                  <a:pt x="546393" y="200219"/>
                  <a:pt x="546686" y="200222"/>
                </a:cubicBezTo>
                <a:cubicBezTo>
                  <a:pt x="546904" y="217920"/>
                  <a:pt x="547279" y="237035"/>
                  <a:pt x="547465" y="248695"/>
                </a:cubicBezTo>
                <a:close/>
                <a:moveTo>
                  <a:pt x="546279" y="160839"/>
                </a:moveTo>
                <a:cubicBezTo>
                  <a:pt x="546186" y="205181"/>
                  <a:pt x="551006" y="197724"/>
                  <a:pt x="537187" y="197724"/>
                </a:cubicBezTo>
                <a:cubicBezTo>
                  <a:pt x="501058" y="197724"/>
                  <a:pt x="504743" y="197721"/>
                  <a:pt x="504727" y="197075"/>
                </a:cubicBezTo>
                <a:cubicBezTo>
                  <a:pt x="504514" y="188259"/>
                  <a:pt x="503150" y="149235"/>
                  <a:pt x="505317" y="149235"/>
                </a:cubicBezTo>
                <a:cubicBezTo>
                  <a:pt x="554587" y="149235"/>
                  <a:pt x="546311" y="145607"/>
                  <a:pt x="546279" y="160839"/>
                </a:cubicBezTo>
                <a:close/>
                <a:moveTo>
                  <a:pt x="545287" y="106466"/>
                </a:moveTo>
                <a:cubicBezTo>
                  <a:pt x="546029" y="153775"/>
                  <a:pt x="549196" y="146655"/>
                  <a:pt x="537187" y="146660"/>
                </a:cubicBezTo>
                <a:cubicBezTo>
                  <a:pt x="499176" y="146660"/>
                  <a:pt x="503996" y="148566"/>
                  <a:pt x="503902" y="142697"/>
                </a:cubicBezTo>
                <a:cubicBezTo>
                  <a:pt x="503881" y="141278"/>
                  <a:pt x="503254" y="100556"/>
                  <a:pt x="503219" y="98299"/>
                </a:cubicBezTo>
                <a:cubicBezTo>
                  <a:pt x="553712" y="98193"/>
                  <a:pt x="545131" y="96569"/>
                  <a:pt x="545287" y="106466"/>
                </a:cubicBezTo>
                <a:close/>
                <a:moveTo>
                  <a:pt x="505317" y="47942"/>
                </a:moveTo>
                <a:cubicBezTo>
                  <a:pt x="550543" y="47942"/>
                  <a:pt x="544474" y="46061"/>
                  <a:pt x="544604" y="51948"/>
                </a:cubicBezTo>
                <a:cubicBezTo>
                  <a:pt x="545806" y="104792"/>
                  <a:pt x="546806" y="96109"/>
                  <a:pt x="537187" y="96109"/>
                </a:cubicBezTo>
                <a:cubicBezTo>
                  <a:pt x="521294" y="96109"/>
                  <a:pt x="521278" y="95830"/>
                  <a:pt x="505317" y="95830"/>
                </a:cubicBezTo>
                <a:cubicBezTo>
                  <a:pt x="502475" y="95830"/>
                  <a:pt x="503201" y="97217"/>
                  <a:pt x="503078" y="88287"/>
                </a:cubicBezTo>
                <a:cubicBezTo>
                  <a:pt x="502448" y="41731"/>
                  <a:pt x="501236" y="47942"/>
                  <a:pt x="505317" y="47942"/>
                </a:cubicBezTo>
                <a:close/>
                <a:moveTo>
                  <a:pt x="501821" y="149241"/>
                </a:moveTo>
                <a:cubicBezTo>
                  <a:pt x="502004" y="162572"/>
                  <a:pt x="502007" y="174976"/>
                  <a:pt x="502560" y="197567"/>
                </a:cubicBezTo>
                <a:cubicBezTo>
                  <a:pt x="458139" y="197647"/>
                  <a:pt x="460505" y="198170"/>
                  <a:pt x="460478" y="197179"/>
                </a:cubicBezTo>
                <a:cubicBezTo>
                  <a:pt x="460377" y="192892"/>
                  <a:pt x="459569" y="149586"/>
                  <a:pt x="459567" y="149392"/>
                </a:cubicBezTo>
                <a:cubicBezTo>
                  <a:pt x="481840" y="149581"/>
                  <a:pt x="488316" y="149270"/>
                  <a:pt x="501821" y="149241"/>
                </a:cubicBezTo>
                <a:close/>
                <a:moveTo>
                  <a:pt x="501786" y="146772"/>
                </a:moveTo>
                <a:cubicBezTo>
                  <a:pt x="453082" y="146875"/>
                  <a:pt x="459553" y="148725"/>
                  <a:pt x="459458" y="142697"/>
                </a:cubicBezTo>
                <a:cubicBezTo>
                  <a:pt x="459173" y="124542"/>
                  <a:pt x="459250" y="124531"/>
                  <a:pt x="458966" y="106424"/>
                </a:cubicBezTo>
                <a:cubicBezTo>
                  <a:pt x="458806" y="96319"/>
                  <a:pt x="450546" y="98591"/>
                  <a:pt x="501039" y="98310"/>
                </a:cubicBezTo>
                <a:cubicBezTo>
                  <a:pt x="501042" y="98512"/>
                  <a:pt x="501720" y="142158"/>
                  <a:pt x="501786" y="146772"/>
                </a:cubicBezTo>
                <a:close/>
                <a:moveTo>
                  <a:pt x="500218" y="47929"/>
                </a:moveTo>
                <a:cubicBezTo>
                  <a:pt x="500755" y="75017"/>
                  <a:pt x="500712" y="75883"/>
                  <a:pt x="501005" y="95841"/>
                </a:cubicBezTo>
                <a:cubicBezTo>
                  <a:pt x="452152" y="96098"/>
                  <a:pt x="458870" y="99312"/>
                  <a:pt x="458617" y="88277"/>
                </a:cubicBezTo>
                <a:cubicBezTo>
                  <a:pt x="458221" y="70998"/>
                  <a:pt x="458120" y="61090"/>
                  <a:pt x="458083" y="52035"/>
                </a:cubicBezTo>
                <a:cubicBezTo>
                  <a:pt x="458057" y="45867"/>
                  <a:pt x="451852" y="47690"/>
                  <a:pt x="500218" y="47929"/>
                </a:cubicBezTo>
                <a:close/>
                <a:moveTo>
                  <a:pt x="457496" y="197617"/>
                </a:moveTo>
                <a:cubicBezTo>
                  <a:pt x="431506" y="197057"/>
                  <a:pt x="415871" y="198029"/>
                  <a:pt x="415861" y="197097"/>
                </a:cubicBezTo>
                <a:cubicBezTo>
                  <a:pt x="415270" y="140547"/>
                  <a:pt x="411748" y="149007"/>
                  <a:pt x="425575" y="149193"/>
                </a:cubicBezTo>
                <a:cubicBezTo>
                  <a:pt x="438692" y="149368"/>
                  <a:pt x="442159" y="149227"/>
                  <a:pt x="457392" y="149368"/>
                </a:cubicBezTo>
                <a:cubicBezTo>
                  <a:pt x="458314" y="203879"/>
                  <a:pt x="458798" y="197641"/>
                  <a:pt x="457496" y="197617"/>
                </a:cubicBezTo>
                <a:close/>
                <a:moveTo>
                  <a:pt x="456788" y="106466"/>
                </a:moveTo>
                <a:cubicBezTo>
                  <a:pt x="457073" y="124582"/>
                  <a:pt x="456996" y="124563"/>
                  <a:pt x="457280" y="142740"/>
                </a:cubicBezTo>
                <a:cubicBezTo>
                  <a:pt x="457376" y="148754"/>
                  <a:pt x="463937" y="146803"/>
                  <a:pt x="415164" y="146628"/>
                </a:cubicBezTo>
                <a:cubicBezTo>
                  <a:pt x="414773" y="120911"/>
                  <a:pt x="415143" y="121177"/>
                  <a:pt x="414675" y="98700"/>
                </a:cubicBezTo>
                <a:cubicBezTo>
                  <a:pt x="463203" y="98411"/>
                  <a:pt x="456616" y="95306"/>
                  <a:pt x="456788" y="106466"/>
                </a:cubicBezTo>
                <a:close/>
                <a:moveTo>
                  <a:pt x="455879" y="47852"/>
                </a:moveTo>
                <a:cubicBezTo>
                  <a:pt x="456047" y="75211"/>
                  <a:pt x="456259" y="79089"/>
                  <a:pt x="456605" y="96035"/>
                </a:cubicBezTo>
                <a:cubicBezTo>
                  <a:pt x="446731" y="95825"/>
                  <a:pt x="436164" y="95822"/>
                  <a:pt x="425564" y="96064"/>
                </a:cubicBezTo>
                <a:cubicBezTo>
                  <a:pt x="411264" y="96391"/>
                  <a:pt x="414997" y="104231"/>
                  <a:pt x="413633" y="52009"/>
                </a:cubicBezTo>
                <a:cubicBezTo>
                  <a:pt x="413441" y="44745"/>
                  <a:pt x="408156" y="48841"/>
                  <a:pt x="455879" y="47852"/>
                </a:cubicBezTo>
                <a:close/>
                <a:moveTo>
                  <a:pt x="409637" y="197519"/>
                </a:moveTo>
                <a:cubicBezTo>
                  <a:pt x="378413" y="197524"/>
                  <a:pt x="375590" y="197519"/>
                  <a:pt x="371620" y="197538"/>
                </a:cubicBezTo>
                <a:cubicBezTo>
                  <a:pt x="370881" y="171406"/>
                  <a:pt x="371216" y="161472"/>
                  <a:pt x="371097" y="149331"/>
                </a:cubicBezTo>
                <a:cubicBezTo>
                  <a:pt x="394080" y="149262"/>
                  <a:pt x="399931" y="149060"/>
                  <a:pt x="413021" y="149089"/>
                </a:cubicBezTo>
                <a:cubicBezTo>
                  <a:pt x="413856" y="206183"/>
                  <a:pt x="415470" y="197519"/>
                  <a:pt x="409637" y="197519"/>
                </a:cubicBezTo>
                <a:close/>
                <a:moveTo>
                  <a:pt x="412639" y="106461"/>
                </a:moveTo>
                <a:cubicBezTo>
                  <a:pt x="413364" y="152924"/>
                  <a:pt x="413782" y="146617"/>
                  <a:pt x="409640" y="146617"/>
                </a:cubicBezTo>
                <a:cubicBezTo>
                  <a:pt x="365158" y="146617"/>
                  <a:pt x="371107" y="148770"/>
                  <a:pt x="371014" y="142697"/>
                </a:cubicBezTo>
                <a:cubicBezTo>
                  <a:pt x="370198" y="90584"/>
                  <a:pt x="367691" y="98501"/>
                  <a:pt x="377743" y="98501"/>
                </a:cubicBezTo>
                <a:cubicBezTo>
                  <a:pt x="393673" y="98501"/>
                  <a:pt x="393678" y="98716"/>
                  <a:pt x="409640" y="98716"/>
                </a:cubicBezTo>
                <a:cubicBezTo>
                  <a:pt x="413221" y="98714"/>
                  <a:pt x="412487" y="97156"/>
                  <a:pt x="412639" y="106461"/>
                </a:cubicBezTo>
                <a:close/>
                <a:moveTo>
                  <a:pt x="377740" y="47698"/>
                </a:moveTo>
                <a:cubicBezTo>
                  <a:pt x="379011" y="47698"/>
                  <a:pt x="409382" y="47716"/>
                  <a:pt x="411344" y="47719"/>
                </a:cubicBezTo>
                <a:cubicBezTo>
                  <a:pt x="411509" y="54568"/>
                  <a:pt x="410857" y="27677"/>
                  <a:pt x="412439" y="96245"/>
                </a:cubicBezTo>
                <a:cubicBezTo>
                  <a:pt x="394699" y="96295"/>
                  <a:pt x="387351" y="95907"/>
                  <a:pt x="370148" y="96064"/>
                </a:cubicBezTo>
                <a:cubicBezTo>
                  <a:pt x="369483" y="38932"/>
                  <a:pt x="366394" y="47698"/>
                  <a:pt x="377740" y="47698"/>
                </a:cubicBezTo>
                <a:close/>
                <a:moveTo>
                  <a:pt x="368919" y="149339"/>
                </a:moveTo>
                <a:cubicBezTo>
                  <a:pt x="369079" y="166234"/>
                  <a:pt x="368622" y="162516"/>
                  <a:pt x="369440" y="197548"/>
                </a:cubicBezTo>
                <a:cubicBezTo>
                  <a:pt x="320341" y="197857"/>
                  <a:pt x="332668" y="197777"/>
                  <a:pt x="327556" y="197825"/>
                </a:cubicBezTo>
                <a:cubicBezTo>
                  <a:pt x="327399" y="177833"/>
                  <a:pt x="327061" y="164318"/>
                  <a:pt x="326809" y="149209"/>
                </a:cubicBezTo>
                <a:cubicBezTo>
                  <a:pt x="347415" y="149599"/>
                  <a:pt x="352633" y="149411"/>
                  <a:pt x="368919" y="149339"/>
                </a:cubicBezTo>
                <a:close/>
                <a:moveTo>
                  <a:pt x="368117" y="106466"/>
                </a:moveTo>
                <a:cubicBezTo>
                  <a:pt x="368858" y="153844"/>
                  <a:pt x="371264" y="146835"/>
                  <a:pt x="361787" y="146912"/>
                </a:cubicBezTo>
                <a:cubicBezTo>
                  <a:pt x="321165" y="147242"/>
                  <a:pt x="326785" y="147686"/>
                  <a:pt x="326705" y="142697"/>
                </a:cubicBezTo>
                <a:cubicBezTo>
                  <a:pt x="326014" y="99663"/>
                  <a:pt x="326062" y="102376"/>
                  <a:pt x="325985" y="98634"/>
                </a:cubicBezTo>
                <a:cubicBezTo>
                  <a:pt x="375443" y="99349"/>
                  <a:pt x="367938" y="95046"/>
                  <a:pt x="368117" y="106466"/>
                </a:cubicBezTo>
                <a:close/>
                <a:moveTo>
                  <a:pt x="329919" y="47940"/>
                </a:moveTo>
                <a:cubicBezTo>
                  <a:pt x="373080" y="47562"/>
                  <a:pt x="367106" y="46542"/>
                  <a:pt x="367266" y="52083"/>
                </a:cubicBezTo>
                <a:cubicBezTo>
                  <a:pt x="368760" y="103126"/>
                  <a:pt x="368967" y="96045"/>
                  <a:pt x="361779" y="96199"/>
                </a:cubicBezTo>
                <a:cubicBezTo>
                  <a:pt x="350929" y="96433"/>
                  <a:pt x="340673" y="96420"/>
                  <a:pt x="329924" y="96231"/>
                </a:cubicBezTo>
                <a:cubicBezTo>
                  <a:pt x="324881" y="96144"/>
                  <a:pt x="325995" y="97754"/>
                  <a:pt x="325737" y="88271"/>
                </a:cubicBezTo>
                <a:cubicBezTo>
                  <a:pt x="324472" y="41710"/>
                  <a:pt x="323882" y="47995"/>
                  <a:pt x="329919" y="47940"/>
                </a:cubicBezTo>
                <a:close/>
                <a:moveTo>
                  <a:pt x="325370" y="197006"/>
                </a:moveTo>
                <a:cubicBezTo>
                  <a:pt x="325384" y="198503"/>
                  <a:pt x="328694" y="197705"/>
                  <a:pt x="283172" y="197679"/>
                </a:cubicBezTo>
                <a:cubicBezTo>
                  <a:pt x="283129" y="188895"/>
                  <a:pt x="282608" y="149445"/>
                  <a:pt x="282603" y="149142"/>
                </a:cubicBezTo>
                <a:cubicBezTo>
                  <a:pt x="304897" y="149142"/>
                  <a:pt x="315268" y="149033"/>
                  <a:pt x="324631" y="149177"/>
                </a:cubicBezTo>
                <a:cubicBezTo>
                  <a:pt x="324897" y="165139"/>
                  <a:pt x="325237" y="178742"/>
                  <a:pt x="325370" y="197006"/>
                </a:cubicBezTo>
                <a:close/>
                <a:moveTo>
                  <a:pt x="324591" y="146705"/>
                </a:moveTo>
                <a:cubicBezTo>
                  <a:pt x="276597" y="145977"/>
                  <a:pt x="282608" y="149076"/>
                  <a:pt x="282507" y="142692"/>
                </a:cubicBezTo>
                <a:cubicBezTo>
                  <a:pt x="281901" y="104274"/>
                  <a:pt x="281891" y="103165"/>
                  <a:pt x="281784" y="98291"/>
                </a:cubicBezTo>
                <a:cubicBezTo>
                  <a:pt x="282082" y="98291"/>
                  <a:pt x="323600" y="98605"/>
                  <a:pt x="323807" y="98607"/>
                </a:cubicBezTo>
                <a:cubicBezTo>
                  <a:pt x="323916" y="103926"/>
                  <a:pt x="323930" y="105488"/>
                  <a:pt x="324591" y="146705"/>
                </a:cubicBezTo>
                <a:close/>
                <a:moveTo>
                  <a:pt x="282077" y="48049"/>
                </a:moveTo>
                <a:cubicBezTo>
                  <a:pt x="329313" y="48049"/>
                  <a:pt x="322906" y="46427"/>
                  <a:pt x="322954" y="52054"/>
                </a:cubicBezTo>
                <a:cubicBezTo>
                  <a:pt x="323331" y="104008"/>
                  <a:pt x="327125" y="96093"/>
                  <a:pt x="313968" y="96093"/>
                </a:cubicBezTo>
                <a:cubicBezTo>
                  <a:pt x="298328" y="96093"/>
                  <a:pt x="297927" y="95825"/>
                  <a:pt x="282074" y="95825"/>
                </a:cubicBezTo>
                <a:cubicBezTo>
                  <a:pt x="281593" y="95822"/>
                  <a:pt x="279551" y="48049"/>
                  <a:pt x="282077" y="48049"/>
                </a:cubicBezTo>
                <a:close/>
                <a:moveTo>
                  <a:pt x="280987" y="197112"/>
                </a:moveTo>
                <a:cubicBezTo>
                  <a:pt x="280992" y="197958"/>
                  <a:pt x="247112" y="197897"/>
                  <a:pt x="238988" y="197785"/>
                </a:cubicBezTo>
                <a:cubicBezTo>
                  <a:pt x="238161" y="150330"/>
                  <a:pt x="238296" y="163151"/>
                  <a:pt x="238036" y="149358"/>
                </a:cubicBezTo>
                <a:cubicBezTo>
                  <a:pt x="257682" y="149663"/>
                  <a:pt x="264711" y="149164"/>
                  <a:pt x="280428" y="149142"/>
                </a:cubicBezTo>
                <a:cubicBezTo>
                  <a:pt x="280428" y="149334"/>
                  <a:pt x="280960" y="190399"/>
                  <a:pt x="280987" y="197112"/>
                </a:cubicBezTo>
                <a:close/>
                <a:moveTo>
                  <a:pt x="280391" y="146673"/>
                </a:moveTo>
                <a:cubicBezTo>
                  <a:pt x="231884" y="146745"/>
                  <a:pt x="238017" y="148898"/>
                  <a:pt x="237921" y="142697"/>
                </a:cubicBezTo>
                <a:cubicBezTo>
                  <a:pt x="237685" y="127479"/>
                  <a:pt x="237677" y="124271"/>
                  <a:pt x="237395" y="106424"/>
                </a:cubicBezTo>
                <a:cubicBezTo>
                  <a:pt x="237236" y="95920"/>
                  <a:pt x="229874" y="98310"/>
                  <a:pt x="279607" y="98291"/>
                </a:cubicBezTo>
                <a:cubicBezTo>
                  <a:pt x="279740" y="104322"/>
                  <a:pt x="280388" y="146474"/>
                  <a:pt x="280391" y="146673"/>
                </a:cubicBezTo>
                <a:close/>
                <a:moveTo>
                  <a:pt x="278730" y="48041"/>
                </a:moveTo>
                <a:cubicBezTo>
                  <a:pt x="278884" y="80596"/>
                  <a:pt x="279232" y="83259"/>
                  <a:pt x="279546" y="95825"/>
                </a:cubicBezTo>
                <a:cubicBezTo>
                  <a:pt x="249007" y="95838"/>
                  <a:pt x="242967" y="95867"/>
                  <a:pt x="237233" y="96008"/>
                </a:cubicBezTo>
                <a:cubicBezTo>
                  <a:pt x="236651" y="57912"/>
                  <a:pt x="236789" y="65701"/>
                  <a:pt x="236377" y="47724"/>
                </a:cubicBezTo>
                <a:cubicBezTo>
                  <a:pt x="257081" y="47166"/>
                  <a:pt x="265187" y="47971"/>
                  <a:pt x="278730" y="48041"/>
                </a:cubicBezTo>
                <a:close/>
                <a:moveTo>
                  <a:pt x="236122" y="160876"/>
                </a:moveTo>
                <a:cubicBezTo>
                  <a:pt x="237236" y="203534"/>
                  <a:pt x="237656" y="197766"/>
                  <a:pt x="234271" y="197708"/>
                </a:cubicBezTo>
                <a:cubicBezTo>
                  <a:pt x="194742" y="196966"/>
                  <a:pt x="194630" y="198356"/>
                  <a:pt x="194609" y="197091"/>
                </a:cubicBezTo>
                <a:cubicBezTo>
                  <a:pt x="193668" y="140749"/>
                  <a:pt x="190430" y="149219"/>
                  <a:pt x="202377" y="149172"/>
                </a:cubicBezTo>
                <a:cubicBezTo>
                  <a:pt x="217018" y="149113"/>
                  <a:pt x="223874" y="149094"/>
                  <a:pt x="234231" y="149289"/>
                </a:cubicBezTo>
                <a:cubicBezTo>
                  <a:pt x="236427" y="149331"/>
                  <a:pt x="235773" y="147513"/>
                  <a:pt x="236122" y="160876"/>
                </a:cubicBezTo>
                <a:close/>
                <a:moveTo>
                  <a:pt x="235218" y="106466"/>
                </a:moveTo>
                <a:cubicBezTo>
                  <a:pt x="235925" y="151680"/>
                  <a:pt x="236369" y="146857"/>
                  <a:pt x="234271" y="146817"/>
                </a:cubicBezTo>
                <a:cubicBezTo>
                  <a:pt x="187747" y="145942"/>
                  <a:pt x="193530" y="149033"/>
                  <a:pt x="193431" y="142703"/>
                </a:cubicBezTo>
                <a:cubicBezTo>
                  <a:pt x="193150" y="124715"/>
                  <a:pt x="193580" y="124768"/>
                  <a:pt x="193293" y="106419"/>
                </a:cubicBezTo>
                <a:cubicBezTo>
                  <a:pt x="193112" y="94977"/>
                  <a:pt x="186735" y="99859"/>
                  <a:pt x="234279" y="98560"/>
                </a:cubicBezTo>
                <a:cubicBezTo>
                  <a:pt x="235430" y="98528"/>
                  <a:pt x="235080" y="97348"/>
                  <a:pt x="235218" y="106466"/>
                </a:cubicBezTo>
                <a:close/>
                <a:moveTo>
                  <a:pt x="234200" y="47785"/>
                </a:moveTo>
                <a:cubicBezTo>
                  <a:pt x="235414" y="101441"/>
                  <a:pt x="235308" y="96059"/>
                  <a:pt x="234223" y="96085"/>
                </a:cubicBezTo>
                <a:cubicBezTo>
                  <a:pt x="223733" y="96388"/>
                  <a:pt x="221893" y="96279"/>
                  <a:pt x="202369" y="96332"/>
                </a:cubicBezTo>
                <a:cubicBezTo>
                  <a:pt x="190127" y="96364"/>
                  <a:pt x="193580" y="104399"/>
                  <a:pt x="192216" y="52003"/>
                </a:cubicBezTo>
                <a:cubicBezTo>
                  <a:pt x="192033" y="44740"/>
                  <a:pt x="187038" y="49138"/>
                  <a:pt x="234200" y="47785"/>
                </a:cubicBezTo>
                <a:close/>
                <a:moveTo>
                  <a:pt x="192434" y="197139"/>
                </a:moveTo>
                <a:cubicBezTo>
                  <a:pt x="192450" y="198133"/>
                  <a:pt x="150225" y="197421"/>
                  <a:pt x="150212" y="197059"/>
                </a:cubicBezTo>
                <a:cubicBezTo>
                  <a:pt x="148194" y="141204"/>
                  <a:pt x="148872" y="149081"/>
                  <a:pt x="154551" y="149081"/>
                </a:cubicBezTo>
                <a:cubicBezTo>
                  <a:pt x="169765" y="149081"/>
                  <a:pt x="170177" y="149203"/>
                  <a:pt x="186434" y="149203"/>
                </a:cubicBezTo>
                <a:cubicBezTo>
                  <a:pt x="192870" y="149203"/>
                  <a:pt x="191445" y="141440"/>
                  <a:pt x="192434" y="197139"/>
                </a:cubicBezTo>
                <a:close/>
                <a:moveTo>
                  <a:pt x="191118" y="106461"/>
                </a:moveTo>
                <a:cubicBezTo>
                  <a:pt x="191855" y="153339"/>
                  <a:pt x="192434" y="146737"/>
                  <a:pt x="186434" y="146737"/>
                </a:cubicBezTo>
                <a:cubicBezTo>
                  <a:pt x="143592" y="146737"/>
                  <a:pt x="149444" y="147702"/>
                  <a:pt x="149367" y="142697"/>
                </a:cubicBezTo>
                <a:cubicBezTo>
                  <a:pt x="148561" y="91280"/>
                  <a:pt x="146405" y="98645"/>
                  <a:pt x="154551" y="98645"/>
                </a:cubicBezTo>
                <a:cubicBezTo>
                  <a:pt x="198028" y="98645"/>
                  <a:pt x="190972" y="97074"/>
                  <a:pt x="191118" y="106461"/>
                </a:cubicBezTo>
                <a:close/>
                <a:moveTo>
                  <a:pt x="154551" y="47817"/>
                </a:moveTo>
                <a:cubicBezTo>
                  <a:pt x="187157" y="47825"/>
                  <a:pt x="187245" y="47825"/>
                  <a:pt x="189933" y="47831"/>
                </a:cubicBezTo>
                <a:cubicBezTo>
                  <a:pt x="190188" y="58432"/>
                  <a:pt x="190935" y="96149"/>
                  <a:pt x="190940" y="96359"/>
                </a:cubicBezTo>
                <a:cubicBezTo>
                  <a:pt x="177212" y="96372"/>
                  <a:pt x="189685" y="96372"/>
                  <a:pt x="148452" y="96165"/>
                </a:cubicBezTo>
                <a:cubicBezTo>
                  <a:pt x="147551" y="39049"/>
                  <a:pt x="145754" y="47817"/>
                  <a:pt x="154551" y="47817"/>
                </a:cubicBezTo>
                <a:close/>
                <a:moveTo>
                  <a:pt x="147373" y="160855"/>
                </a:moveTo>
                <a:cubicBezTo>
                  <a:pt x="147436" y="173185"/>
                  <a:pt x="147591" y="184982"/>
                  <a:pt x="148029" y="197155"/>
                </a:cubicBezTo>
                <a:cubicBezTo>
                  <a:pt x="148040" y="197439"/>
                  <a:pt x="105921" y="199100"/>
                  <a:pt x="105921" y="197166"/>
                </a:cubicBezTo>
                <a:cubicBezTo>
                  <a:pt x="105921" y="145148"/>
                  <a:pt x="103457" y="149299"/>
                  <a:pt x="106729" y="149320"/>
                </a:cubicBezTo>
                <a:cubicBezTo>
                  <a:pt x="155436" y="149653"/>
                  <a:pt x="147290" y="144994"/>
                  <a:pt x="147373" y="160855"/>
                </a:cubicBezTo>
                <a:close/>
                <a:moveTo>
                  <a:pt x="146437" y="106472"/>
                </a:moveTo>
                <a:cubicBezTo>
                  <a:pt x="147179" y="154035"/>
                  <a:pt x="149949" y="146543"/>
                  <a:pt x="138597" y="146758"/>
                </a:cubicBezTo>
                <a:cubicBezTo>
                  <a:pt x="98937" y="147452"/>
                  <a:pt x="105017" y="147715"/>
                  <a:pt x="104940" y="142703"/>
                </a:cubicBezTo>
                <a:cubicBezTo>
                  <a:pt x="104164" y="93108"/>
                  <a:pt x="103720" y="98591"/>
                  <a:pt x="106753" y="98544"/>
                </a:cubicBezTo>
                <a:cubicBezTo>
                  <a:pt x="154436" y="97773"/>
                  <a:pt x="146293" y="97380"/>
                  <a:pt x="146437" y="106472"/>
                </a:cubicBezTo>
                <a:close/>
                <a:moveTo>
                  <a:pt x="106743" y="47706"/>
                </a:moveTo>
                <a:cubicBezTo>
                  <a:pt x="151592" y="47435"/>
                  <a:pt x="145453" y="46446"/>
                  <a:pt x="145562" y="52450"/>
                </a:cubicBezTo>
                <a:cubicBezTo>
                  <a:pt x="145788" y="64782"/>
                  <a:pt x="145921" y="73776"/>
                  <a:pt x="146275" y="96149"/>
                </a:cubicBezTo>
                <a:cubicBezTo>
                  <a:pt x="136103" y="96072"/>
                  <a:pt x="127968" y="95753"/>
                  <a:pt x="104393" y="96112"/>
                </a:cubicBezTo>
                <a:cubicBezTo>
                  <a:pt x="103733" y="41077"/>
                  <a:pt x="101933" y="47732"/>
                  <a:pt x="106743" y="47706"/>
                </a:cubicBezTo>
                <a:close/>
                <a:moveTo>
                  <a:pt x="103744" y="197166"/>
                </a:moveTo>
                <a:cubicBezTo>
                  <a:pt x="103744" y="198370"/>
                  <a:pt x="107418" y="197854"/>
                  <a:pt x="61630" y="197811"/>
                </a:cubicBezTo>
                <a:cubicBezTo>
                  <a:pt x="61694" y="175949"/>
                  <a:pt x="61104" y="161743"/>
                  <a:pt x="60865" y="149344"/>
                </a:cubicBezTo>
                <a:cubicBezTo>
                  <a:pt x="74133" y="149339"/>
                  <a:pt x="86767" y="149209"/>
                  <a:pt x="102883" y="149299"/>
                </a:cubicBezTo>
                <a:cubicBezTo>
                  <a:pt x="103138" y="162110"/>
                  <a:pt x="103744" y="173995"/>
                  <a:pt x="103744" y="197166"/>
                </a:cubicBezTo>
                <a:close/>
                <a:moveTo>
                  <a:pt x="102763" y="142745"/>
                </a:moveTo>
                <a:cubicBezTo>
                  <a:pt x="102848" y="148108"/>
                  <a:pt x="109728" y="146851"/>
                  <a:pt x="60814" y="146875"/>
                </a:cubicBezTo>
                <a:cubicBezTo>
                  <a:pt x="60285" y="116999"/>
                  <a:pt x="60086" y="113475"/>
                  <a:pt x="59932" y="98653"/>
                </a:cubicBezTo>
                <a:cubicBezTo>
                  <a:pt x="89991" y="98674"/>
                  <a:pt x="94944" y="98703"/>
                  <a:pt x="102245" y="98610"/>
                </a:cubicBezTo>
                <a:cubicBezTo>
                  <a:pt x="102617" y="126309"/>
                  <a:pt x="102572" y="130477"/>
                  <a:pt x="102763" y="142745"/>
                </a:cubicBezTo>
                <a:close/>
                <a:moveTo>
                  <a:pt x="101285" y="47732"/>
                </a:moveTo>
                <a:cubicBezTo>
                  <a:pt x="102061" y="72109"/>
                  <a:pt x="101822" y="64715"/>
                  <a:pt x="102213" y="96144"/>
                </a:cubicBezTo>
                <a:cubicBezTo>
                  <a:pt x="95734" y="96223"/>
                  <a:pt x="93291" y="96207"/>
                  <a:pt x="59910" y="96186"/>
                </a:cubicBezTo>
                <a:cubicBezTo>
                  <a:pt x="59788" y="81024"/>
                  <a:pt x="60051" y="85058"/>
                  <a:pt x="59291" y="47995"/>
                </a:cubicBezTo>
                <a:cubicBezTo>
                  <a:pt x="72881" y="47987"/>
                  <a:pt x="61995" y="47892"/>
                  <a:pt x="101285" y="47732"/>
                </a:cubicBezTo>
                <a:close/>
                <a:moveTo>
                  <a:pt x="27059" y="47756"/>
                </a:moveTo>
                <a:cubicBezTo>
                  <a:pt x="42691" y="47756"/>
                  <a:pt x="42601" y="47974"/>
                  <a:pt x="57111" y="47990"/>
                </a:cubicBezTo>
                <a:cubicBezTo>
                  <a:pt x="57893" y="86281"/>
                  <a:pt x="57608" y="81436"/>
                  <a:pt x="57733" y="96181"/>
                </a:cubicBezTo>
                <a:cubicBezTo>
                  <a:pt x="27785" y="96160"/>
                  <a:pt x="23066" y="96141"/>
                  <a:pt x="15726" y="96197"/>
                </a:cubicBezTo>
                <a:cubicBezTo>
                  <a:pt x="15144" y="37752"/>
                  <a:pt x="11026" y="47756"/>
                  <a:pt x="27059" y="47756"/>
                </a:cubicBezTo>
                <a:close/>
                <a:moveTo>
                  <a:pt x="27059" y="98629"/>
                </a:moveTo>
                <a:cubicBezTo>
                  <a:pt x="63622" y="98653"/>
                  <a:pt x="57696" y="96040"/>
                  <a:pt x="57858" y="106472"/>
                </a:cubicBezTo>
                <a:cubicBezTo>
                  <a:pt x="58145" y="124925"/>
                  <a:pt x="58283" y="124614"/>
                  <a:pt x="58568" y="142740"/>
                </a:cubicBezTo>
                <a:cubicBezTo>
                  <a:pt x="58661" y="148685"/>
                  <a:pt x="65251" y="146825"/>
                  <a:pt x="16396" y="146801"/>
                </a:cubicBezTo>
                <a:cubicBezTo>
                  <a:pt x="15423" y="89757"/>
                  <a:pt x="12647" y="98629"/>
                  <a:pt x="27059" y="98629"/>
                </a:cubicBezTo>
                <a:close/>
                <a:moveTo>
                  <a:pt x="17204" y="197038"/>
                </a:moveTo>
                <a:cubicBezTo>
                  <a:pt x="17026" y="140350"/>
                  <a:pt x="12251" y="149267"/>
                  <a:pt x="27059" y="149275"/>
                </a:cubicBezTo>
                <a:cubicBezTo>
                  <a:pt x="40913" y="149275"/>
                  <a:pt x="43143" y="149344"/>
                  <a:pt x="58682" y="149344"/>
                </a:cubicBezTo>
                <a:cubicBezTo>
                  <a:pt x="58961" y="164002"/>
                  <a:pt x="59512" y="175295"/>
                  <a:pt x="59445" y="197811"/>
                </a:cubicBezTo>
                <a:cubicBezTo>
                  <a:pt x="59179" y="197811"/>
                  <a:pt x="17207" y="197811"/>
                  <a:pt x="17204" y="197038"/>
                </a:cubicBezTo>
                <a:close/>
                <a:moveTo>
                  <a:pt x="17688" y="233349"/>
                </a:moveTo>
                <a:cubicBezTo>
                  <a:pt x="17502" y="223459"/>
                  <a:pt x="17260" y="210043"/>
                  <a:pt x="17217" y="200129"/>
                </a:cubicBezTo>
                <a:cubicBezTo>
                  <a:pt x="41466" y="200031"/>
                  <a:pt x="39387" y="200278"/>
                  <a:pt x="59443" y="200278"/>
                </a:cubicBezTo>
                <a:cubicBezTo>
                  <a:pt x="59379" y="251105"/>
                  <a:pt x="61402" y="248309"/>
                  <a:pt x="58924" y="248309"/>
                </a:cubicBezTo>
                <a:cubicBezTo>
                  <a:pt x="9322" y="248309"/>
                  <a:pt x="18039" y="252205"/>
                  <a:pt x="17688" y="233349"/>
                </a:cubicBezTo>
                <a:close/>
                <a:moveTo>
                  <a:pt x="17999" y="251480"/>
                </a:moveTo>
                <a:cubicBezTo>
                  <a:pt x="17983" y="250520"/>
                  <a:pt x="60160" y="250470"/>
                  <a:pt x="60176" y="251522"/>
                </a:cubicBezTo>
                <a:cubicBezTo>
                  <a:pt x="61011" y="304760"/>
                  <a:pt x="62633" y="298996"/>
                  <a:pt x="58921" y="298996"/>
                </a:cubicBezTo>
                <a:cubicBezTo>
                  <a:pt x="29763" y="298990"/>
                  <a:pt x="24584" y="298972"/>
                  <a:pt x="18871" y="299025"/>
                </a:cubicBezTo>
                <a:cubicBezTo>
                  <a:pt x="18725" y="293202"/>
                  <a:pt x="18023" y="252984"/>
                  <a:pt x="17999" y="251480"/>
                </a:cubicBezTo>
                <a:close/>
                <a:moveTo>
                  <a:pt x="19754" y="342115"/>
                </a:moveTo>
                <a:cubicBezTo>
                  <a:pt x="19153" y="294079"/>
                  <a:pt x="16505" y="301459"/>
                  <a:pt x="27059" y="301459"/>
                </a:cubicBezTo>
                <a:cubicBezTo>
                  <a:pt x="29268" y="301459"/>
                  <a:pt x="59342" y="301465"/>
                  <a:pt x="61218" y="301467"/>
                </a:cubicBezTo>
                <a:cubicBezTo>
                  <a:pt x="61370" y="314219"/>
                  <a:pt x="61269" y="307934"/>
                  <a:pt x="61899" y="350171"/>
                </a:cubicBezTo>
                <a:cubicBezTo>
                  <a:pt x="12095" y="350208"/>
                  <a:pt x="19876" y="351763"/>
                  <a:pt x="19754" y="342115"/>
                </a:cubicBezTo>
                <a:close/>
                <a:moveTo>
                  <a:pt x="20583" y="396499"/>
                </a:moveTo>
                <a:cubicBezTo>
                  <a:pt x="20081" y="364940"/>
                  <a:pt x="19980" y="358889"/>
                  <a:pt x="19889" y="352348"/>
                </a:cubicBezTo>
                <a:cubicBezTo>
                  <a:pt x="36526" y="352172"/>
                  <a:pt x="42925" y="352653"/>
                  <a:pt x="61939" y="352640"/>
                </a:cubicBezTo>
                <a:cubicBezTo>
                  <a:pt x="62409" y="383484"/>
                  <a:pt x="61987" y="379957"/>
                  <a:pt x="62407" y="401059"/>
                </a:cubicBezTo>
                <a:cubicBezTo>
                  <a:pt x="13400" y="401219"/>
                  <a:pt x="20660" y="401482"/>
                  <a:pt x="20583" y="396499"/>
                </a:cubicBezTo>
                <a:close/>
                <a:moveTo>
                  <a:pt x="21341" y="450893"/>
                </a:moveTo>
                <a:cubicBezTo>
                  <a:pt x="20129" y="395377"/>
                  <a:pt x="18866" y="403199"/>
                  <a:pt x="27062" y="403199"/>
                </a:cubicBezTo>
                <a:cubicBezTo>
                  <a:pt x="42742" y="403199"/>
                  <a:pt x="43034" y="403531"/>
                  <a:pt x="58927" y="403531"/>
                </a:cubicBezTo>
                <a:cubicBezTo>
                  <a:pt x="63066" y="403531"/>
                  <a:pt x="62984" y="395826"/>
                  <a:pt x="63507" y="450802"/>
                </a:cubicBezTo>
                <a:cubicBezTo>
                  <a:pt x="63518" y="452012"/>
                  <a:pt x="64342" y="451698"/>
                  <a:pt x="58927" y="451698"/>
                </a:cubicBezTo>
                <a:cubicBezTo>
                  <a:pt x="16920" y="451698"/>
                  <a:pt x="21362" y="451836"/>
                  <a:pt x="21341" y="450893"/>
                </a:cubicBezTo>
                <a:close/>
                <a:moveTo>
                  <a:pt x="21413" y="454093"/>
                </a:moveTo>
                <a:cubicBezTo>
                  <a:pt x="27937" y="454087"/>
                  <a:pt x="63337" y="454172"/>
                  <a:pt x="63537" y="454172"/>
                </a:cubicBezTo>
                <a:cubicBezTo>
                  <a:pt x="64100" y="510150"/>
                  <a:pt x="66780" y="502531"/>
                  <a:pt x="58924" y="502531"/>
                </a:cubicBezTo>
                <a:cubicBezTo>
                  <a:pt x="27232" y="502525"/>
                  <a:pt x="25472" y="502528"/>
                  <a:pt x="21910" y="502520"/>
                </a:cubicBezTo>
                <a:cubicBezTo>
                  <a:pt x="21660" y="484442"/>
                  <a:pt x="22061" y="483735"/>
                  <a:pt x="21413" y="454093"/>
                </a:cubicBezTo>
                <a:close/>
                <a:moveTo>
                  <a:pt x="23016" y="553384"/>
                </a:moveTo>
                <a:cubicBezTo>
                  <a:pt x="22053" y="506148"/>
                  <a:pt x="22141" y="518900"/>
                  <a:pt x="21944" y="504986"/>
                </a:cubicBezTo>
                <a:cubicBezTo>
                  <a:pt x="67620" y="505103"/>
                  <a:pt x="64355" y="504726"/>
                  <a:pt x="64363" y="505340"/>
                </a:cubicBezTo>
                <a:cubicBezTo>
                  <a:pt x="65222" y="560281"/>
                  <a:pt x="67575" y="553076"/>
                  <a:pt x="58921" y="553076"/>
                </a:cubicBezTo>
                <a:cubicBezTo>
                  <a:pt x="41612" y="553079"/>
                  <a:pt x="41431" y="553470"/>
                  <a:pt x="23016" y="553384"/>
                </a:cubicBezTo>
                <a:close/>
                <a:moveTo>
                  <a:pt x="23069" y="555854"/>
                </a:moveTo>
                <a:cubicBezTo>
                  <a:pt x="37587" y="555917"/>
                  <a:pt x="39724" y="555614"/>
                  <a:pt x="65150" y="555537"/>
                </a:cubicBezTo>
                <a:cubicBezTo>
                  <a:pt x="66054" y="613195"/>
                  <a:pt x="68162" y="603906"/>
                  <a:pt x="58924" y="603906"/>
                </a:cubicBezTo>
                <a:cubicBezTo>
                  <a:pt x="42986" y="603906"/>
                  <a:pt x="42970" y="604206"/>
                  <a:pt x="27059" y="604206"/>
                </a:cubicBezTo>
                <a:cubicBezTo>
                  <a:pt x="22255" y="604206"/>
                  <a:pt x="24228" y="610415"/>
                  <a:pt x="23069" y="555854"/>
                </a:cubicBezTo>
                <a:close/>
                <a:moveTo>
                  <a:pt x="24169" y="650393"/>
                </a:moveTo>
                <a:cubicBezTo>
                  <a:pt x="23377" y="599627"/>
                  <a:pt x="23369" y="606673"/>
                  <a:pt x="27059" y="606673"/>
                </a:cubicBezTo>
                <a:cubicBezTo>
                  <a:pt x="72615" y="606673"/>
                  <a:pt x="66014" y="603428"/>
                  <a:pt x="66187" y="614157"/>
                </a:cubicBezTo>
                <a:cubicBezTo>
                  <a:pt x="66464" y="631855"/>
                  <a:pt x="66126" y="632328"/>
                  <a:pt x="66410" y="650430"/>
                </a:cubicBezTo>
                <a:cubicBezTo>
                  <a:pt x="66493" y="655632"/>
                  <a:pt x="67982" y="654529"/>
                  <a:pt x="58927" y="654529"/>
                </a:cubicBezTo>
                <a:cubicBezTo>
                  <a:pt x="18656" y="654529"/>
                  <a:pt x="24257" y="656091"/>
                  <a:pt x="24169" y="650393"/>
                </a:cubicBezTo>
                <a:close/>
                <a:moveTo>
                  <a:pt x="25135" y="704798"/>
                </a:moveTo>
                <a:cubicBezTo>
                  <a:pt x="23805" y="649407"/>
                  <a:pt x="23406" y="657062"/>
                  <a:pt x="27059" y="657062"/>
                </a:cubicBezTo>
                <a:cubicBezTo>
                  <a:pt x="74681" y="657062"/>
                  <a:pt x="66474" y="653920"/>
                  <a:pt x="66660" y="668567"/>
                </a:cubicBezTo>
                <a:cubicBezTo>
                  <a:pt x="66807" y="680184"/>
                  <a:pt x="66987" y="693306"/>
                  <a:pt x="67290" y="704867"/>
                </a:cubicBezTo>
                <a:cubicBezTo>
                  <a:pt x="67309" y="705611"/>
                  <a:pt x="68561" y="705393"/>
                  <a:pt x="58927" y="705393"/>
                </a:cubicBezTo>
                <a:cubicBezTo>
                  <a:pt x="22356" y="705393"/>
                  <a:pt x="25182" y="706868"/>
                  <a:pt x="25135" y="704798"/>
                </a:cubicBezTo>
                <a:close/>
                <a:moveTo>
                  <a:pt x="26163" y="756441"/>
                </a:moveTo>
                <a:cubicBezTo>
                  <a:pt x="25278" y="702701"/>
                  <a:pt x="24199" y="708301"/>
                  <a:pt x="27059" y="708301"/>
                </a:cubicBezTo>
                <a:cubicBezTo>
                  <a:pt x="75383" y="708301"/>
                  <a:pt x="67344" y="702666"/>
                  <a:pt x="67663" y="722982"/>
                </a:cubicBezTo>
                <a:cubicBezTo>
                  <a:pt x="67944" y="741013"/>
                  <a:pt x="68144" y="740718"/>
                  <a:pt x="68415" y="756478"/>
                </a:cubicBezTo>
                <a:cubicBezTo>
                  <a:pt x="63252" y="756457"/>
                  <a:pt x="28649" y="756441"/>
                  <a:pt x="26163" y="756441"/>
                </a:cubicBezTo>
                <a:close/>
                <a:moveTo>
                  <a:pt x="27059" y="758907"/>
                </a:moveTo>
                <a:cubicBezTo>
                  <a:pt x="64512" y="758931"/>
                  <a:pt x="63997" y="758929"/>
                  <a:pt x="68458" y="758950"/>
                </a:cubicBezTo>
                <a:cubicBezTo>
                  <a:pt x="68824" y="784576"/>
                  <a:pt x="68707" y="783417"/>
                  <a:pt x="69125" y="807026"/>
                </a:cubicBezTo>
                <a:cubicBezTo>
                  <a:pt x="58475" y="806902"/>
                  <a:pt x="43021" y="807040"/>
                  <a:pt x="27027" y="807040"/>
                </a:cubicBezTo>
                <a:cubicBezTo>
                  <a:pt x="26783" y="755168"/>
                  <a:pt x="25116" y="758907"/>
                  <a:pt x="27059" y="758907"/>
                </a:cubicBezTo>
                <a:close/>
                <a:moveTo>
                  <a:pt x="27059" y="809503"/>
                </a:moveTo>
                <a:cubicBezTo>
                  <a:pt x="75734" y="809503"/>
                  <a:pt x="69138" y="807853"/>
                  <a:pt x="69247" y="813697"/>
                </a:cubicBezTo>
                <a:cubicBezTo>
                  <a:pt x="70244" y="866619"/>
                  <a:pt x="72148" y="857992"/>
                  <a:pt x="58924" y="857992"/>
                </a:cubicBezTo>
                <a:cubicBezTo>
                  <a:pt x="43585" y="857992"/>
                  <a:pt x="43101" y="857676"/>
                  <a:pt x="27788" y="857665"/>
                </a:cubicBezTo>
                <a:cubicBezTo>
                  <a:pt x="26573" y="805846"/>
                  <a:pt x="27248" y="809503"/>
                  <a:pt x="27059" y="809503"/>
                </a:cubicBezTo>
                <a:close/>
                <a:moveTo>
                  <a:pt x="28248" y="904373"/>
                </a:moveTo>
                <a:cubicBezTo>
                  <a:pt x="27971" y="886722"/>
                  <a:pt x="28272" y="886175"/>
                  <a:pt x="27987" y="868078"/>
                </a:cubicBezTo>
                <a:cubicBezTo>
                  <a:pt x="27820" y="857189"/>
                  <a:pt x="20756" y="860267"/>
                  <a:pt x="69686" y="860482"/>
                </a:cubicBezTo>
                <a:cubicBezTo>
                  <a:pt x="69906" y="885420"/>
                  <a:pt x="70542" y="885529"/>
                  <a:pt x="70810" y="908612"/>
                </a:cubicBezTo>
                <a:cubicBezTo>
                  <a:pt x="22838" y="907751"/>
                  <a:pt x="28362" y="911682"/>
                  <a:pt x="28248" y="904373"/>
                </a:cubicBezTo>
                <a:close/>
                <a:moveTo>
                  <a:pt x="29066" y="958756"/>
                </a:moveTo>
                <a:cubicBezTo>
                  <a:pt x="28795" y="945789"/>
                  <a:pt x="28630" y="936123"/>
                  <a:pt x="28490" y="922509"/>
                </a:cubicBezTo>
                <a:cubicBezTo>
                  <a:pt x="28341" y="908192"/>
                  <a:pt x="25390" y="911464"/>
                  <a:pt x="43010" y="911131"/>
                </a:cubicBezTo>
                <a:cubicBezTo>
                  <a:pt x="54468" y="910929"/>
                  <a:pt x="64108" y="910959"/>
                  <a:pt x="70837" y="911084"/>
                </a:cubicBezTo>
                <a:cubicBezTo>
                  <a:pt x="70957" y="924883"/>
                  <a:pt x="70510" y="931631"/>
                  <a:pt x="71385" y="959609"/>
                </a:cubicBezTo>
                <a:cubicBezTo>
                  <a:pt x="25291" y="959609"/>
                  <a:pt x="29077" y="959221"/>
                  <a:pt x="29066" y="958756"/>
                </a:cubicBezTo>
                <a:close/>
                <a:moveTo>
                  <a:pt x="29130" y="961741"/>
                </a:moveTo>
                <a:cubicBezTo>
                  <a:pt x="43311" y="961770"/>
                  <a:pt x="38940" y="962076"/>
                  <a:pt x="71462" y="962076"/>
                </a:cubicBezTo>
                <a:cubicBezTo>
                  <a:pt x="72174" y="985291"/>
                  <a:pt x="71767" y="994312"/>
                  <a:pt x="71975" y="1010120"/>
                </a:cubicBezTo>
                <a:cubicBezTo>
                  <a:pt x="29510" y="1010293"/>
                  <a:pt x="43811" y="1010381"/>
                  <a:pt x="30079" y="1010415"/>
                </a:cubicBezTo>
                <a:cubicBezTo>
                  <a:pt x="30077" y="1010144"/>
                  <a:pt x="29136" y="961945"/>
                  <a:pt x="29130" y="961741"/>
                </a:cubicBezTo>
                <a:close/>
                <a:moveTo>
                  <a:pt x="30125" y="1013187"/>
                </a:moveTo>
                <a:cubicBezTo>
                  <a:pt x="30119" y="1012844"/>
                  <a:pt x="26498" y="1012791"/>
                  <a:pt x="72009" y="1012589"/>
                </a:cubicBezTo>
                <a:cubicBezTo>
                  <a:pt x="72296" y="1031207"/>
                  <a:pt x="72759" y="1032010"/>
                  <a:pt x="73110" y="1061224"/>
                </a:cubicBezTo>
                <a:cubicBezTo>
                  <a:pt x="54455" y="1061158"/>
                  <a:pt x="44281" y="1061245"/>
                  <a:pt x="30853" y="1061256"/>
                </a:cubicBezTo>
                <a:cubicBezTo>
                  <a:pt x="30518" y="1045511"/>
                  <a:pt x="30377" y="1028961"/>
                  <a:pt x="30125" y="1013187"/>
                </a:cubicBezTo>
                <a:close/>
                <a:moveTo>
                  <a:pt x="31549" y="1103932"/>
                </a:moveTo>
                <a:cubicBezTo>
                  <a:pt x="31350" y="1055518"/>
                  <a:pt x="27168" y="1063762"/>
                  <a:pt x="42994" y="1063698"/>
                </a:cubicBezTo>
                <a:cubicBezTo>
                  <a:pt x="53809" y="1063669"/>
                  <a:pt x="60998" y="1063659"/>
                  <a:pt x="73139" y="1063693"/>
                </a:cubicBezTo>
                <a:cubicBezTo>
                  <a:pt x="73719" y="1115987"/>
                  <a:pt x="73147" y="1052297"/>
                  <a:pt x="73586" y="1112043"/>
                </a:cubicBezTo>
                <a:cubicBezTo>
                  <a:pt x="23212" y="1112306"/>
                  <a:pt x="31589" y="1113292"/>
                  <a:pt x="31549" y="1103932"/>
                </a:cubicBezTo>
                <a:close/>
                <a:moveTo>
                  <a:pt x="32339" y="1158347"/>
                </a:moveTo>
                <a:cubicBezTo>
                  <a:pt x="31507" y="1105258"/>
                  <a:pt x="28295" y="1113954"/>
                  <a:pt x="42965" y="1114337"/>
                </a:cubicBezTo>
                <a:cubicBezTo>
                  <a:pt x="52012" y="1114584"/>
                  <a:pt x="59647" y="1114584"/>
                  <a:pt x="73607" y="1114515"/>
                </a:cubicBezTo>
                <a:cubicBezTo>
                  <a:pt x="73865" y="1140649"/>
                  <a:pt x="74487" y="1139113"/>
                  <a:pt x="74764" y="1162501"/>
                </a:cubicBezTo>
                <a:cubicBezTo>
                  <a:pt x="26134" y="1161911"/>
                  <a:pt x="32451" y="1165177"/>
                  <a:pt x="32339" y="1158347"/>
                </a:cubicBezTo>
                <a:close/>
                <a:moveTo>
                  <a:pt x="33105" y="1213674"/>
                </a:moveTo>
                <a:cubicBezTo>
                  <a:pt x="33060" y="1200364"/>
                  <a:pt x="33078" y="1203317"/>
                  <a:pt x="32453" y="1165212"/>
                </a:cubicBezTo>
                <a:cubicBezTo>
                  <a:pt x="45342" y="1165132"/>
                  <a:pt x="48870" y="1164659"/>
                  <a:pt x="74790" y="1164976"/>
                </a:cubicBezTo>
                <a:cubicBezTo>
                  <a:pt x="74907" y="1178259"/>
                  <a:pt x="75093" y="1208188"/>
                  <a:pt x="75165" y="1213677"/>
                </a:cubicBezTo>
                <a:lnTo>
                  <a:pt x="33105" y="1213674"/>
                </a:lnTo>
                <a:close/>
                <a:moveTo>
                  <a:pt x="74865" y="1012576"/>
                </a:moveTo>
                <a:cubicBezTo>
                  <a:pt x="119759" y="1012393"/>
                  <a:pt x="116300" y="1012937"/>
                  <a:pt x="116305" y="1013235"/>
                </a:cubicBezTo>
                <a:cubicBezTo>
                  <a:pt x="117172" y="1068626"/>
                  <a:pt x="122034" y="1060979"/>
                  <a:pt x="106729" y="1061165"/>
                </a:cubicBezTo>
                <a:cubicBezTo>
                  <a:pt x="96377" y="1061277"/>
                  <a:pt x="90138" y="1061274"/>
                  <a:pt x="75293" y="1061232"/>
                </a:cubicBezTo>
                <a:cubicBezTo>
                  <a:pt x="74647" y="1008757"/>
                  <a:pt x="73315" y="1012584"/>
                  <a:pt x="74865" y="1012576"/>
                </a:cubicBezTo>
                <a:close/>
                <a:moveTo>
                  <a:pt x="75745" y="1103937"/>
                </a:moveTo>
                <a:cubicBezTo>
                  <a:pt x="75745" y="1055345"/>
                  <a:pt x="70646" y="1063725"/>
                  <a:pt x="90794" y="1063725"/>
                </a:cubicBezTo>
                <a:cubicBezTo>
                  <a:pt x="105815" y="1063725"/>
                  <a:pt x="105219" y="1063592"/>
                  <a:pt x="117427" y="1063549"/>
                </a:cubicBezTo>
                <a:cubicBezTo>
                  <a:pt x="117374" y="1093816"/>
                  <a:pt x="117834" y="1098281"/>
                  <a:pt x="118182" y="1111924"/>
                </a:cubicBezTo>
                <a:cubicBezTo>
                  <a:pt x="68237" y="1111977"/>
                  <a:pt x="75745" y="1114744"/>
                  <a:pt x="75745" y="1103937"/>
                </a:cubicBezTo>
                <a:close/>
                <a:moveTo>
                  <a:pt x="76885" y="1158342"/>
                </a:moveTo>
                <a:cubicBezTo>
                  <a:pt x="76064" y="1105718"/>
                  <a:pt x="70879" y="1114467"/>
                  <a:pt x="90794" y="1114467"/>
                </a:cubicBezTo>
                <a:cubicBezTo>
                  <a:pt x="106676" y="1114467"/>
                  <a:pt x="104488" y="1114411"/>
                  <a:pt x="118241" y="1114395"/>
                </a:cubicBezTo>
                <a:cubicBezTo>
                  <a:pt x="118730" y="1136093"/>
                  <a:pt x="118294" y="1138818"/>
                  <a:pt x="118679" y="1162520"/>
                </a:cubicBezTo>
                <a:cubicBezTo>
                  <a:pt x="70279" y="1162570"/>
                  <a:pt x="76973" y="1164056"/>
                  <a:pt x="76885" y="1158342"/>
                </a:cubicBezTo>
                <a:close/>
                <a:moveTo>
                  <a:pt x="77345" y="1213679"/>
                </a:moveTo>
                <a:cubicBezTo>
                  <a:pt x="77265" y="1207633"/>
                  <a:pt x="77079" y="1177616"/>
                  <a:pt x="76967" y="1165002"/>
                </a:cubicBezTo>
                <a:cubicBezTo>
                  <a:pt x="91563" y="1165170"/>
                  <a:pt x="107684" y="1164999"/>
                  <a:pt x="118722" y="1164986"/>
                </a:cubicBezTo>
                <a:cubicBezTo>
                  <a:pt x="119381" y="1205480"/>
                  <a:pt x="119302" y="1201533"/>
                  <a:pt x="119578" y="1213304"/>
                </a:cubicBezTo>
                <a:cubicBezTo>
                  <a:pt x="104640" y="1213355"/>
                  <a:pt x="111198" y="1213682"/>
                  <a:pt x="77345" y="1213679"/>
                </a:cubicBezTo>
                <a:close/>
                <a:moveTo>
                  <a:pt x="120128" y="1103892"/>
                </a:moveTo>
                <a:cubicBezTo>
                  <a:pt x="118616" y="1057219"/>
                  <a:pt x="119325" y="1063542"/>
                  <a:pt x="122683" y="1063542"/>
                </a:cubicBezTo>
                <a:cubicBezTo>
                  <a:pt x="167851" y="1063542"/>
                  <a:pt x="161699" y="1062510"/>
                  <a:pt x="161721" y="1067645"/>
                </a:cubicBezTo>
                <a:cubicBezTo>
                  <a:pt x="161941" y="1119799"/>
                  <a:pt x="165007" y="1111730"/>
                  <a:pt x="154553" y="1111730"/>
                </a:cubicBezTo>
                <a:cubicBezTo>
                  <a:pt x="114623" y="1111730"/>
                  <a:pt x="120479" y="1114789"/>
                  <a:pt x="120128" y="1103892"/>
                </a:cubicBezTo>
                <a:close/>
                <a:moveTo>
                  <a:pt x="120790" y="1158352"/>
                </a:moveTo>
                <a:cubicBezTo>
                  <a:pt x="120011" y="1108538"/>
                  <a:pt x="120033" y="1114393"/>
                  <a:pt x="122683" y="1114393"/>
                </a:cubicBezTo>
                <a:cubicBezTo>
                  <a:pt x="169428" y="1114393"/>
                  <a:pt x="162250" y="1111597"/>
                  <a:pt x="162415" y="1122111"/>
                </a:cubicBezTo>
                <a:cubicBezTo>
                  <a:pt x="163156" y="1169717"/>
                  <a:pt x="166455" y="1162746"/>
                  <a:pt x="154551" y="1162746"/>
                </a:cubicBezTo>
                <a:cubicBezTo>
                  <a:pt x="115287" y="1162746"/>
                  <a:pt x="120875" y="1163700"/>
                  <a:pt x="120790" y="1158352"/>
                </a:cubicBezTo>
                <a:close/>
                <a:moveTo>
                  <a:pt x="163914" y="1212842"/>
                </a:moveTo>
                <a:cubicBezTo>
                  <a:pt x="163911" y="1214275"/>
                  <a:pt x="167540" y="1213297"/>
                  <a:pt x="122680" y="1213297"/>
                </a:cubicBezTo>
                <a:cubicBezTo>
                  <a:pt x="121277" y="1213297"/>
                  <a:pt x="121771" y="1218724"/>
                  <a:pt x="120897" y="1164981"/>
                </a:cubicBezTo>
                <a:cubicBezTo>
                  <a:pt x="139836" y="1164970"/>
                  <a:pt x="135481" y="1165247"/>
                  <a:pt x="163430" y="1165204"/>
                </a:cubicBezTo>
                <a:cubicBezTo>
                  <a:pt x="163435" y="1165515"/>
                  <a:pt x="163925" y="1203986"/>
                  <a:pt x="163914" y="1212842"/>
                </a:cubicBezTo>
                <a:close/>
                <a:moveTo>
                  <a:pt x="164337" y="1103921"/>
                </a:moveTo>
                <a:cubicBezTo>
                  <a:pt x="163746" y="1056998"/>
                  <a:pt x="161628" y="1063765"/>
                  <a:pt x="170507" y="1063645"/>
                </a:cubicBezTo>
                <a:cubicBezTo>
                  <a:pt x="211592" y="1063090"/>
                  <a:pt x="206033" y="1062872"/>
                  <a:pt x="206152" y="1067674"/>
                </a:cubicBezTo>
                <a:cubicBezTo>
                  <a:pt x="207389" y="1119086"/>
                  <a:pt x="207359" y="1111942"/>
                  <a:pt x="202385" y="1111886"/>
                </a:cubicBezTo>
                <a:cubicBezTo>
                  <a:pt x="157611" y="1111403"/>
                  <a:pt x="164464" y="1114284"/>
                  <a:pt x="164337" y="1103921"/>
                </a:cubicBezTo>
                <a:close/>
                <a:moveTo>
                  <a:pt x="165509" y="1158342"/>
                </a:moveTo>
                <a:cubicBezTo>
                  <a:pt x="164714" y="1107554"/>
                  <a:pt x="161718" y="1114201"/>
                  <a:pt x="170486" y="1114236"/>
                </a:cubicBezTo>
                <a:cubicBezTo>
                  <a:pt x="213514" y="1114409"/>
                  <a:pt x="206697" y="1112333"/>
                  <a:pt x="206849" y="1122111"/>
                </a:cubicBezTo>
                <a:cubicBezTo>
                  <a:pt x="207131" y="1140051"/>
                  <a:pt x="207285" y="1141234"/>
                  <a:pt x="207553" y="1158384"/>
                </a:cubicBezTo>
                <a:cubicBezTo>
                  <a:pt x="207641" y="1164114"/>
                  <a:pt x="211541" y="1162679"/>
                  <a:pt x="186434" y="1162698"/>
                </a:cubicBezTo>
                <a:cubicBezTo>
                  <a:pt x="161628" y="1162698"/>
                  <a:pt x="165602" y="1164183"/>
                  <a:pt x="165509" y="1158342"/>
                </a:cubicBezTo>
                <a:close/>
                <a:moveTo>
                  <a:pt x="202364" y="1213509"/>
                </a:moveTo>
                <a:cubicBezTo>
                  <a:pt x="192397" y="1213589"/>
                  <a:pt x="190789" y="1213576"/>
                  <a:pt x="166089" y="1213568"/>
                </a:cubicBezTo>
                <a:cubicBezTo>
                  <a:pt x="166102" y="1204350"/>
                  <a:pt x="165615" y="1165526"/>
                  <a:pt x="165610" y="1165204"/>
                </a:cubicBezTo>
                <a:cubicBezTo>
                  <a:pt x="185554" y="1165164"/>
                  <a:pt x="162072" y="1165183"/>
                  <a:pt x="207641" y="1165151"/>
                </a:cubicBezTo>
                <a:cubicBezTo>
                  <a:pt x="208191" y="1222551"/>
                  <a:pt x="210403" y="1213443"/>
                  <a:pt x="202364" y="1213509"/>
                </a:cubicBezTo>
                <a:close/>
                <a:moveTo>
                  <a:pt x="207963" y="1049477"/>
                </a:moveTo>
                <a:cubicBezTo>
                  <a:pt x="207686" y="1031813"/>
                  <a:pt x="207782" y="1032121"/>
                  <a:pt x="207484" y="1013182"/>
                </a:cubicBezTo>
                <a:cubicBezTo>
                  <a:pt x="207479" y="1012749"/>
                  <a:pt x="203943" y="1012757"/>
                  <a:pt x="249635" y="1012749"/>
                </a:cubicBezTo>
                <a:cubicBezTo>
                  <a:pt x="249638" y="1012946"/>
                  <a:pt x="249786" y="1020539"/>
                  <a:pt x="250153" y="1061033"/>
                </a:cubicBezTo>
                <a:cubicBezTo>
                  <a:pt x="199830" y="1061033"/>
                  <a:pt x="208210" y="1065269"/>
                  <a:pt x="207963" y="1049477"/>
                </a:cubicBezTo>
                <a:close/>
                <a:moveTo>
                  <a:pt x="218312" y="1063778"/>
                </a:moveTo>
                <a:cubicBezTo>
                  <a:pt x="234261" y="1063778"/>
                  <a:pt x="234311" y="1063499"/>
                  <a:pt x="250172" y="1063499"/>
                </a:cubicBezTo>
                <a:cubicBezTo>
                  <a:pt x="250408" y="1095036"/>
                  <a:pt x="250666" y="1098279"/>
                  <a:pt x="250951" y="1111801"/>
                </a:cubicBezTo>
                <a:cubicBezTo>
                  <a:pt x="233559" y="1111801"/>
                  <a:pt x="227601" y="1112067"/>
                  <a:pt x="208899" y="1111945"/>
                </a:cubicBezTo>
                <a:cubicBezTo>
                  <a:pt x="208431" y="1055443"/>
                  <a:pt x="204932" y="1063778"/>
                  <a:pt x="218312" y="1063778"/>
                </a:cubicBezTo>
                <a:close/>
                <a:moveTo>
                  <a:pt x="209731" y="1158342"/>
                </a:moveTo>
                <a:cubicBezTo>
                  <a:pt x="208920" y="1106369"/>
                  <a:pt x="206035" y="1114441"/>
                  <a:pt x="218312" y="1114441"/>
                </a:cubicBezTo>
                <a:cubicBezTo>
                  <a:pt x="257493" y="1114441"/>
                  <a:pt x="250964" y="1110991"/>
                  <a:pt x="251137" y="1122111"/>
                </a:cubicBezTo>
                <a:cubicBezTo>
                  <a:pt x="251772" y="1162299"/>
                  <a:pt x="251724" y="1159368"/>
                  <a:pt x="251780" y="1162759"/>
                </a:cubicBezTo>
                <a:cubicBezTo>
                  <a:pt x="202983" y="1162825"/>
                  <a:pt x="209821" y="1164083"/>
                  <a:pt x="209731" y="1158342"/>
                </a:cubicBezTo>
                <a:close/>
                <a:moveTo>
                  <a:pt x="250198" y="1213488"/>
                </a:moveTo>
                <a:cubicBezTo>
                  <a:pt x="205599" y="1213488"/>
                  <a:pt x="210249" y="1213682"/>
                  <a:pt x="210238" y="1212839"/>
                </a:cubicBezTo>
                <a:cubicBezTo>
                  <a:pt x="209462" y="1155378"/>
                  <a:pt x="207484" y="1165154"/>
                  <a:pt x="218315" y="1165146"/>
                </a:cubicBezTo>
                <a:cubicBezTo>
                  <a:pt x="234306" y="1165146"/>
                  <a:pt x="234245" y="1165231"/>
                  <a:pt x="250198" y="1165231"/>
                </a:cubicBezTo>
                <a:cubicBezTo>
                  <a:pt x="252394" y="1165231"/>
                  <a:pt x="251759" y="1163495"/>
                  <a:pt x="252057" y="1176555"/>
                </a:cubicBezTo>
                <a:cubicBezTo>
                  <a:pt x="253035" y="1219149"/>
                  <a:pt x="253328" y="1213488"/>
                  <a:pt x="250198" y="1213488"/>
                </a:cubicBezTo>
                <a:close/>
                <a:moveTo>
                  <a:pt x="252384" y="1067635"/>
                </a:moveTo>
                <a:cubicBezTo>
                  <a:pt x="252344" y="1061227"/>
                  <a:pt x="246330" y="1064102"/>
                  <a:pt x="294311" y="1063459"/>
                </a:cubicBezTo>
                <a:cubicBezTo>
                  <a:pt x="294795" y="1093101"/>
                  <a:pt x="294784" y="1093779"/>
                  <a:pt x="295093" y="1103980"/>
                </a:cubicBezTo>
                <a:cubicBezTo>
                  <a:pt x="295438" y="1115395"/>
                  <a:pt x="302108" y="1111921"/>
                  <a:pt x="253131" y="1111804"/>
                </a:cubicBezTo>
                <a:cubicBezTo>
                  <a:pt x="252923" y="1101957"/>
                  <a:pt x="252525" y="1090345"/>
                  <a:pt x="252384" y="1067635"/>
                </a:cubicBezTo>
                <a:close/>
                <a:moveTo>
                  <a:pt x="253179" y="1114270"/>
                </a:moveTo>
                <a:cubicBezTo>
                  <a:pt x="303292" y="1114395"/>
                  <a:pt x="295361" y="1112458"/>
                  <a:pt x="295510" y="1122103"/>
                </a:cubicBezTo>
                <a:cubicBezTo>
                  <a:pt x="295792" y="1140285"/>
                  <a:pt x="295951" y="1139546"/>
                  <a:pt x="296257" y="1158382"/>
                </a:cubicBezTo>
                <a:cubicBezTo>
                  <a:pt x="296345" y="1163981"/>
                  <a:pt x="303124" y="1162554"/>
                  <a:pt x="253958" y="1162751"/>
                </a:cubicBezTo>
                <a:cubicBezTo>
                  <a:pt x="253835" y="1155508"/>
                  <a:pt x="253309" y="1120987"/>
                  <a:pt x="253179" y="1114270"/>
                </a:cubicBezTo>
                <a:close/>
                <a:moveTo>
                  <a:pt x="254755" y="1213480"/>
                </a:moveTo>
                <a:cubicBezTo>
                  <a:pt x="254694" y="1192513"/>
                  <a:pt x="254215" y="1177029"/>
                  <a:pt x="254003" y="1165220"/>
                </a:cubicBezTo>
                <a:cubicBezTo>
                  <a:pt x="268617" y="1165159"/>
                  <a:pt x="273460" y="1164654"/>
                  <a:pt x="296340" y="1164978"/>
                </a:cubicBezTo>
                <a:cubicBezTo>
                  <a:pt x="296472" y="1182041"/>
                  <a:pt x="295957" y="1173103"/>
                  <a:pt x="296701" y="1212869"/>
                </a:cubicBezTo>
                <a:cubicBezTo>
                  <a:pt x="296712" y="1213464"/>
                  <a:pt x="300399" y="1213379"/>
                  <a:pt x="254755" y="1213480"/>
                </a:cubicBezTo>
                <a:close/>
                <a:moveTo>
                  <a:pt x="297273" y="1103900"/>
                </a:moveTo>
                <a:cubicBezTo>
                  <a:pt x="296930" y="1092575"/>
                  <a:pt x="296951" y="1091807"/>
                  <a:pt x="296488" y="1063430"/>
                </a:cubicBezTo>
                <a:cubicBezTo>
                  <a:pt x="325687" y="1062973"/>
                  <a:pt x="325961" y="1063584"/>
                  <a:pt x="338658" y="1063757"/>
                </a:cubicBezTo>
                <a:cubicBezTo>
                  <a:pt x="338889" y="1076713"/>
                  <a:pt x="339487" y="1111703"/>
                  <a:pt x="339490" y="1111900"/>
                </a:cubicBezTo>
                <a:cubicBezTo>
                  <a:pt x="290334" y="1112115"/>
                  <a:pt x="297610" y="1115054"/>
                  <a:pt x="297273" y="1103900"/>
                </a:cubicBezTo>
                <a:close/>
                <a:moveTo>
                  <a:pt x="297552" y="1114555"/>
                </a:moveTo>
                <a:cubicBezTo>
                  <a:pt x="315289" y="1114563"/>
                  <a:pt x="320229" y="1114592"/>
                  <a:pt x="329922" y="1114462"/>
                </a:cubicBezTo>
                <a:cubicBezTo>
                  <a:pt x="342061" y="1114297"/>
                  <a:pt x="339495" y="1106058"/>
                  <a:pt x="340317" y="1158390"/>
                </a:cubicBezTo>
                <a:cubicBezTo>
                  <a:pt x="340404" y="1163928"/>
                  <a:pt x="347128" y="1163259"/>
                  <a:pt x="298493" y="1162544"/>
                </a:cubicBezTo>
                <a:cubicBezTo>
                  <a:pt x="298445" y="1158374"/>
                  <a:pt x="297557" y="1114765"/>
                  <a:pt x="297552" y="1114555"/>
                </a:cubicBezTo>
                <a:close/>
                <a:moveTo>
                  <a:pt x="298889" y="1213278"/>
                </a:moveTo>
                <a:cubicBezTo>
                  <a:pt x="298115" y="1175561"/>
                  <a:pt x="298650" y="1181794"/>
                  <a:pt x="298517" y="1165013"/>
                </a:cubicBezTo>
                <a:cubicBezTo>
                  <a:pt x="310743" y="1165193"/>
                  <a:pt x="312285" y="1165063"/>
                  <a:pt x="329903" y="1165183"/>
                </a:cubicBezTo>
                <a:cubicBezTo>
                  <a:pt x="344772" y="1165284"/>
                  <a:pt x="339221" y="1156949"/>
                  <a:pt x="341197" y="1212940"/>
                </a:cubicBezTo>
                <a:cubicBezTo>
                  <a:pt x="341244" y="1214317"/>
                  <a:pt x="342568" y="1212988"/>
                  <a:pt x="298889" y="1213278"/>
                </a:cubicBezTo>
                <a:close/>
                <a:moveTo>
                  <a:pt x="341524" y="1103921"/>
                </a:moveTo>
                <a:cubicBezTo>
                  <a:pt x="340699" y="1057304"/>
                  <a:pt x="339142" y="1063802"/>
                  <a:pt x="345852" y="1063802"/>
                </a:cubicBezTo>
                <a:cubicBezTo>
                  <a:pt x="388842" y="1063802"/>
                  <a:pt x="383073" y="1061692"/>
                  <a:pt x="383262" y="1067690"/>
                </a:cubicBezTo>
                <a:cubicBezTo>
                  <a:pt x="384815" y="1118972"/>
                  <a:pt x="384985" y="1111732"/>
                  <a:pt x="377740" y="1111732"/>
                </a:cubicBezTo>
                <a:cubicBezTo>
                  <a:pt x="335162" y="1111730"/>
                  <a:pt x="341720" y="1114353"/>
                  <a:pt x="341524" y="1103921"/>
                </a:cubicBezTo>
                <a:close/>
                <a:moveTo>
                  <a:pt x="342494" y="1158347"/>
                </a:moveTo>
                <a:cubicBezTo>
                  <a:pt x="341699" y="1107576"/>
                  <a:pt x="339990" y="1114353"/>
                  <a:pt x="345854" y="1114353"/>
                </a:cubicBezTo>
                <a:cubicBezTo>
                  <a:pt x="390945" y="1114353"/>
                  <a:pt x="383967" y="1111730"/>
                  <a:pt x="384129" y="1122103"/>
                </a:cubicBezTo>
                <a:cubicBezTo>
                  <a:pt x="384876" y="1169855"/>
                  <a:pt x="386662" y="1162490"/>
                  <a:pt x="377740" y="1162490"/>
                </a:cubicBezTo>
                <a:cubicBezTo>
                  <a:pt x="336975" y="1162493"/>
                  <a:pt x="342592" y="1164646"/>
                  <a:pt x="342494" y="1158347"/>
                </a:cubicBezTo>
                <a:close/>
                <a:moveTo>
                  <a:pt x="343398" y="1213546"/>
                </a:moveTo>
                <a:cubicBezTo>
                  <a:pt x="342685" y="1192218"/>
                  <a:pt x="342802" y="1181140"/>
                  <a:pt x="342592" y="1165231"/>
                </a:cubicBezTo>
                <a:cubicBezTo>
                  <a:pt x="363937" y="1165252"/>
                  <a:pt x="355603" y="1164991"/>
                  <a:pt x="384761" y="1164954"/>
                </a:cubicBezTo>
                <a:lnTo>
                  <a:pt x="385538" y="1213557"/>
                </a:lnTo>
                <a:cubicBezTo>
                  <a:pt x="378756" y="1213594"/>
                  <a:pt x="343608" y="1213549"/>
                  <a:pt x="343398" y="1213546"/>
                </a:cubicBezTo>
                <a:close/>
                <a:moveTo>
                  <a:pt x="386085" y="1104049"/>
                </a:moveTo>
                <a:cubicBezTo>
                  <a:pt x="385692" y="1056512"/>
                  <a:pt x="382576" y="1063573"/>
                  <a:pt x="393689" y="1063542"/>
                </a:cubicBezTo>
                <a:cubicBezTo>
                  <a:pt x="433165" y="1063435"/>
                  <a:pt x="427404" y="1062375"/>
                  <a:pt x="427563" y="1067688"/>
                </a:cubicBezTo>
                <a:cubicBezTo>
                  <a:pt x="429097" y="1118374"/>
                  <a:pt x="428148" y="1112022"/>
                  <a:pt x="425599" y="1111982"/>
                </a:cubicBezTo>
                <a:cubicBezTo>
                  <a:pt x="379341" y="1111174"/>
                  <a:pt x="386176" y="1114661"/>
                  <a:pt x="386085" y="1104049"/>
                </a:cubicBezTo>
                <a:close/>
                <a:moveTo>
                  <a:pt x="386835" y="1158347"/>
                </a:moveTo>
                <a:cubicBezTo>
                  <a:pt x="386016" y="1106034"/>
                  <a:pt x="384089" y="1114193"/>
                  <a:pt x="393681" y="1114257"/>
                </a:cubicBezTo>
                <a:cubicBezTo>
                  <a:pt x="434000" y="1114584"/>
                  <a:pt x="428026" y="1112011"/>
                  <a:pt x="428186" y="1122111"/>
                </a:cubicBezTo>
                <a:cubicBezTo>
                  <a:pt x="428906" y="1168151"/>
                  <a:pt x="431107" y="1162544"/>
                  <a:pt x="425599" y="1162498"/>
                </a:cubicBezTo>
                <a:cubicBezTo>
                  <a:pt x="380962" y="1162137"/>
                  <a:pt x="386931" y="1164356"/>
                  <a:pt x="386835" y="1158347"/>
                </a:cubicBezTo>
                <a:close/>
                <a:moveTo>
                  <a:pt x="429818" y="1212842"/>
                </a:moveTo>
                <a:cubicBezTo>
                  <a:pt x="429815" y="1214306"/>
                  <a:pt x="433790" y="1213118"/>
                  <a:pt x="393681" y="1213496"/>
                </a:cubicBezTo>
                <a:cubicBezTo>
                  <a:pt x="385306" y="1213576"/>
                  <a:pt x="387832" y="1220892"/>
                  <a:pt x="386941" y="1164952"/>
                </a:cubicBezTo>
                <a:cubicBezTo>
                  <a:pt x="404767" y="1164917"/>
                  <a:pt x="404360" y="1164829"/>
                  <a:pt x="429201" y="1164997"/>
                </a:cubicBezTo>
                <a:cubicBezTo>
                  <a:pt x="429682" y="1194679"/>
                  <a:pt x="429847" y="1198477"/>
                  <a:pt x="429818" y="1212842"/>
                </a:cubicBezTo>
                <a:close/>
                <a:moveTo>
                  <a:pt x="441531" y="1063688"/>
                </a:moveTo>
                <a:cubicBezTo>
                  <a:pt x="457660" y="1063688"/>
                  <a:pt x="457097" y="1063470"/>
                  <a:pt x="471538" y="1063449"/>
                </a:cubicBezTo>
                <a:cubicBezTo>
                  <a:pt x="471969" y="1091010"/>
                  <a:pt x="471966" y="1092913"/>
                  <a:pt x="472322" y="1104038"/>
                </a:cubicBezTo>
                <a:cubicBezTo>
                  <a:pt x="472620" y="1113534"/>
                  <a:pt x="480957" y="1112705"/>
                  <a:pt x="430257" y="1112054"/>
                </a:cubicBezTo>
                <a:cubicBezTo>
                  <a:pt x="430007" y="1054670"/>
                  <a:pt x="425865" y="1063688"/>
                  <a:pt x="441531" y="1063688"/>
                </a:cubicBezTo>
                <a:close/>
                <a:moveTo>
                  <a:pt x="431269" y="1158342"/>
                </a:moveTo>
                <a:cubicBezTo>
                  <a:pt x="430461" y="1106542"/>
                  <a:pt x="426484" y="1114584"/>
                  <a:pt x="441531" y="1114584"/>
                </a:cubicBezTo>
                <a:cubicBezTo>
                  <a:pt x="457251" y="1114584"/>
                  <a:pt x="457259" y="1114419"/>
                  <a:pt x="472609" y="1114414"/>
                </a:cubicBezTo>
                <a:cubicBezTo>
                  <a:pt x="472825" y="1123993"/>
                  <a:pt x="472931" y="1135378"/>
                  <a:pt x="473351" y="1162602"/>
                </a:cubicBezTo>
                <a:cubicBezTo>
                  <a:pt x="424650" y="1162599"/>
                  <a:pt x="431357" y="1164011"/>
                  <a:pt x="431269" y="1158342"/>
                </a:cubicBezTo>
                <a:close/>
                <a:moveTo>
                  <a:pt x="473425" y="1213235"/>
                </a:moveTo>
                <a:cubicBezTo>
                  <a:pt x="453048" y="1213235"/>
                  <a:pt x="431995" y="1214538"/>
                  <a:pt x="431998" y="1212850"/>
                </a:cubicBezTo>
                <a:cubicBezTo>
                  <a:pt x="432115" y="1156598"/>
                  <a:pt x="427189" y="1165037"/>
                  <a:pt x="441531" y="1165037"/>
                </a:cubicBezTo>
                <a:cubicBezTo>
                  <a:pt x="455340" y="1165037"/>
                  <a:pt x="458352" y="1165069"/>
                  <a:pt x="473391" y="1165069"/>
                </a:cubicBezTo>
                <a:cubicBezTo>
                  <a:pt x="474172" y="1217310"/>
                  <a:pt x="474268" y="1213235"/>
                  <a:pt x="473425" y="1213235"/>
                </a:cubicBezTo>
                <a:close/>
                <a:moveTo>
                  <a:pt x="473715" y="1063446"/>
                </a:moveTo>
                <a:cubicBezTo>
                  <a:pt x="489376" y="1063451"/>
                  <a:pt x="489430" y="1063789"/>
                  <a:pt x="505319" y="1063789"/>
                </a:cubicBezTo>
                <a:cubicBezTo>
                  <a:pt x="519957" y="1063789"/>
                  <a:pt x="514861" y="1056852"/>
                  <a:pt x="516709" y="1103988"/>
                </a:cubicBezTo>
                <a:cubicBezTo>
                  <a:pt x="517094" y="1113811"/>
                  <a:pt x="525008" y="1111894"/>
                  <a:pt x="474736" y="1111942"/>
                </a:cubicBezTo>
                <a:cubicBezTo>
                  <a:pt x="474263" y="1093035"/>
                  <a:pt x="474470" y="1111793"/>
                  <a:pt x="473715" y="1063446"/>
                </a:cubicBezTo>
                <a:close/>
                <a:moveTo>
                  <a:pt x="475464" y="1158347"/>
                </a:moveTo>
                <a:cubicBezTo>
                  <a:pt x="475185" y="1140458"/>
                  <a:pt x="475217" y="1140157"/>
                  <a:pt x="474935" y="1122063"/>
                </a:cubicBezTo>
                <a:cubicBezTo>
                  <a:pt x="474787" y="1112641"/>
                  <a:pt x="466444" y="1113925"/>
                  <a:pt x="517046" y="1114193"/>
                </a:cubicBezTo>
                <a:cubicBezTo>
                  <a:pt x="517307" y="1124630"/>
                  <a:pt x="517339" y="1134669"/>
                  <a:pt x="517745" y="1162642"/>
                </a:cubicBezTo>
                <a:cubicBezTo>
                  <a:pt x="468430" y="1163511"/>
                  <a:pt x="475544" y="1163301"/>
                  <a:pt x="475464" y="1158347"/>
                </a:cubicBezTo>
                <a:close/>
                <a:moveTo>
                  <a:pt x="476164" y="1213235"/>
                </a:moveTo>
                <a:cubicBezTo>
                  <a:pt x="476164" y="1204528"/>
                  <a:pt x="475701" y="1173813"/>
                  <a:pt x="475568" y="1165069"/>
                </a:cubicBezTo>
                <a:cubicBezTo>
                  <a:pt x="488451" y="1165079"/>
                  <a:pt x="504094" y="1165348"/>
                  <a:pt x="517777" y="1165111"/>
                </a:cubicBezTo>
                <a:cubicBezTo>
                  <a:pt x="518001" y="1181323"/>
                  <a:pt x="517950" y="1188114"/>
                  <a:pt x="518463" y="1212874"/>
                </a:cubicBezTo>
                <a:cubicBezTo>
                  <a:pt x="518487" y="1213879"/>
                  <a:pt x="521855" y="1213302"/>
                  <a:pt x="476164" y="1213235"/>
                </a:cubicBezTo>
                <a:close/>
                <a:moveTo>
                  <a:pt x="518881" y="1103881"/>
                </a:moveTo>
                <a:cubicBezTo>
                  <a:pt x="517057" y="1057461"/>
                  <a:pt x="517963" y="1063757"/>
                  <a:pt x="521260" y="1063730"/>
                </a:cubicBezTo>
                <a:cubicBezTo>
                  <a:pt x="566686" y="1063425"/>
                  <a:pt x="560550" y="1062082"/>
                  <a:pt x="560590" y="1067650"/>
                </a:cubicBezTo>
                <a:cubicBezTo>
                  <a:pt x="560680" y="1080129"/>
                  <a:pt x="560757" y="1083201"/>
                  <a:pt x="561217" y="1112107"/>
                </a:cubicBezTo>
                <a:cubicBezTo>
                  <a:pt x="511873" y="1111613"/>
                  <a:pt x="519293" y="1114374"/>
                  <a:pt x="518881" y="1103881"/>
                </a:cubicBezTo>
                <a:close/>
                <a:moveTo>
                  <a:pt x="519856" y="1158342"/>
                </a:moveTo>
                <a:cubicBezTo>
                  <a:pt x="519080" y="1108761"/>
                  <a:pt x="518556" y="1114201"/>
                  <a:pt x="521247" y="1114220"/>
                </a:cubicBezTo>
                <a:cubicBezTo>
                  <a:pt x="568831" y="1114539"/>
                  <a:pt x="561223" y="1112487"/>
                  <a:pt x="561377" y="1122106"/>
                </a:cubicBezTo>
                <a:cubicBezTo>
                  <a:pt x="561659" y="1140088"/>
                  <a:pt x="561449" y="1139745"/>
                  <a:pt x="561741" y="1158390"/>
                </a:cubicBezTo>
                <a:cubicBezTo>
                  <a:pt x="561826" y="1163764"/>
                  <a:pt x="566338" y="1162419"/>
                  <a:pt x="537187" y="1162413"/>
                </a:cubicBezTo>
                <a:cubicBezTo>
                  <a:pt x="516626" y="1162413"/>
                  <a:pt x="519947" y="1164074"/>
                  <a:pt x="519856" y="1158342"/>
                </a:cubicBezTo>
                <a:close/>
                <a:moveTo>
                  <a:pt x="520646" y="1212815"/>
                </a:moveTo>
                <a:cubicBezTo>
                  <a:pt x="519532" y="1159277"/>
                  <a:pt x="519729" y="1165076"/>
                  <a:pt x="521271" y="1165047"/>
                </a:cubicBezTo>
                <a:cubicBezTo>
                  <a:pt x="532314" y="1164824"/>
                  <a:pt x="534247" y="1164880"/>
                  <a:pt x="561845" y="1164885"/>
                </a:cubicBezTo>
                <a:cubicBezTo>
                  <a:pt x="561850" y="1165185"/>
                  <a:pt x="562432" y="1200523"/>
                  <a:pt x="562709" y="1213312"/>
                </a:cubicBezTo>
                <a:cubicBezTo>
                  <a:pt x="522339" y="1213472"/>
                  <a:pt x="520675" y="1214102"/>
                  <a:pt x="520646" y="1212815"/>
                </a:cubicBezTo>
                <a:close/>
                <a:moveTo>
                  <a:pt x="562560" y="1049471"/>
                </a:moveTo>
                <a:cubicBezTo>
                  <a:pt x="561871" y="1005419"/>
                  <a:pt x="558918" y="1012746"/>
                  <a:pt x="569071" y="1012746"/>
                </a:cubicBezTo>
                <a:cubicBezTo>
                  <a:pt x="569270" y="1012746"/>
                  <a:pt x="603918" y="1012762"/>
                  <a:pt x="603926" y="1013230"/>
                </a:cubicBezTo>
                <a:cubicBezTo>
                  <a:pt x="604785" y="1068023"/>
                  <a:pt x="606614" y="1060817"/>
                  <a:pt x="600970" y="1060817"/>
                </a:cubicBezTo>
                <a:cubicBezTo>
                  <a:pt x="554871" y="1060817"/>
                  <a:pt x="562799" y="1064732"/>
                  <a:pt x="562560" y="1049471"/>
                </a:cubicBezTo>
                <a:close/>
                <a:moveTo>
                  <a:pt x="562735" y="1063552"/>
                </a:moveTo>
                <a:cubicBezTo>
                  <a:pt x="592431" y="1063464"/>
                  <a:pt x="587143" y="1063239"/>
                  <a:pt x="604854" y="1063292"/>
                </a:cubicBezTo>
                <a:cubicBezTo>
                  <a:pt x="604923" y="1071084"/>
                  <a:pt x="604958" y="1070654"/>
                  <a:pt x="605263" y="1111974"/>
                </a:cubicBezTo>
                <a:cubicBezTo>
                  <a:pt x="584827" y="1111969"/>
                  <a:pt x="577490" y="1112224"/>
                  <a:pt x="563395" y="1112126"/>
                </a:cubicBezTo>
                <a:cubicBezTo>
                  <a:pt x="562719" y="1069620"/>
                  <a:pt x="562879" y="1080299"/>
                  <a:pt x="562735" y="1063552"/>
                </a:cubicBezTo>
                <a:close/>
                <a:moveTo>
                  <a:pt x="563918" y="1158347"/>
                </a:moveTo>
                <a:cubicBezTo>
                  <a:pt x="563121" y="1107432"/>
                  <a:pt x="562137" y="1114611"/>
                  <a:pt x="569071" y="1114611"/>
                </a:cubicBezTo>
                <a:cubicBezTo>
                  <a:pt x="611886" y="1114611"/>
                  <a:pt x="605232" y="1112110"/>
                  <a:pt x="605386" y="1122111"/>
                </a:cubicBezTo>
                <a:cubicBezTo>
                  <a:pt x="606119" y="1169037"/>
                  <a:pt x="608640" y="1162655"/>
                  <a:pt x="600967" y="1162655"/>
                </a:cubicBezTo>
                <a:cubicBezTo>
                  <a:pt x="558024" y="1162655"/>
                  <a:pt x="564001" y="1163362"/>
                  <a:pt x="563918" y="1158347"/>
                </a:cubicBezTo>
                <a:close/>
                <a:moveTo>
                  <a:pt x="600967" y="1213568"/>
                </a:moveTo>
                <a:cubicBezTo>
                  <a:pt x="560696" y="1213568"/>
                  <a:pt x="564891" y="1213347"/>
                  <a:pt x="564878" y="1212683"/>
                </a:cubicBezTo>
                <a:cubicBezTo>
                  <a:pt x="563594" y="1157244"/>
                  <a:pt x="562491" y="1164885"/>
                  <a:pt x="569071" y="1164885"/>
                </a:cubicBezTo>
                <a:cubicBezTo>
                  <a:pt x="584998" y="1164885"/>
                  <a:pt x="585006" y="1165122"/>
                  <a:pt x="600967" y="1165122"/>
                </a:cubicBezTo>
                <a:cubicBezTo>
                  <a:pt x="607728" y="1165122"/>
                  <a:pt x="606385" y="1162873"/>
                  <a:pt x="606454" y="1176531"/>
                </a:cubicBezTo>
                <a:cubicBezTo>
                  <a:pt x="606638" y="1220712"/>
                  <a:pt x="609794" y="1213568"/>
                  <a:pt x="600967" y="1213568"/>
                </a:cubicBezTo>
                <a:close/>
                <a:moveTo>
                  <a:pt x="606859" y="1049471"/>
                </a:moveTo>
                <a:cubicBezTo>
                  <a:pt x="606574" y="1031311"/>
                  <a:pt x="606385" y="1031281"/>
                  <a:pt x="606101" y="1013187"/>
                </a:cubicBezTo>
                <a:cubicBezTo>
                  <a:pt x="606096" y="1012935"/>
                  <a:pt x="625851" y="1012446"/>
                  <a:pt x="648036" y="1012743"/>
                </a:cubicBezTo>
                <a:cubicBezTo>
                  <a:pt x="648039" y="1012961"/>
                  <a:pt x="648711" y="1054665"/>
                  <a:pt x="648844" y="1061027"/>
                </a:cubicBezTo>
                <a:cubicBezTo>
                  <a:pt x="598341" y="1061046"/>
                  <a:pt x="607090" y="1063850"/>
                  <a:pt x="606859" y="1049471"/>
                </a:cubicBezTo>
                <a:close/>
                <a:moveTo>
                  <a:pt x="616902" y="1063393"/>
                </a:moveTo>
                <a:cubicBezTo>
                  <a:pt x="626284" y="1063518"/>
                  <a:pt x="628536" y="1063502"/>
                  <a:pt x="648897" y="1063494"/>
                </a:cubicBezTo>
                <a:cubicBezTo>
                  <a:pt x="650099" y="1117157"/>
                  <a:pt x="650043" y="1111902"/>
                  <a:pt x="648804" y="1111913"/>
                </a:cubicBezTo>
                <a:cubicBezTo>
                  <a:pt x="636852" y="1112009"/>
                  <a:pt x="636145" y="1111985"/>
                  <a:pt x="607443" y="1111974"/>
                </a:cubicBezTo>
                <a:cubicBezTo>
                  <a:pt x="607045" y="1054869"/>
                  <a:pt x="604022" y="1063217"/>
                  <a:pt x="616902" y="1063393"/>
                </a:cubicBezTo>
                <a:close/>
                <a:moveTo>
                  <a:pt x="608448" y="1158342"/>
                </a:moveTo>
                <a:cubicBezTo>
                  <a:pt x="608161" y="1139950"/>
                  <a:pt x="607845" y="1140059"/>
                  <a:pt x="607563" y="1122068"/>
                </a:cubicBezTo>
                <a:cubicBezTo>
                  <a:pt x="607393" y="1111190"/>
                  <a:pt x="600457" y="1114762"/>
                  <a:pt x="649780" y="1114379"/>
                </a:cubicBezTo>
                <a:cubicBezTo>
                  <a:pt x="650195" y="1141877"/>
                  <a:pt x="650086" y="1146331"/>
                  <a:pt x="650397" y="1162900"/>
                </a:cubicBezTo>
                <a:cubicBezTo>
                  <a:pt x="601730" y="1162921"/>
                  <a:pt x="608536" y="1164045"/>
                  <a:pt x="608448" y="1158342"/>
                </a:cubicBezTo>
                <a:close/>
                <a:moveTo>
                  <a:pt x="648820" y="1213498"/>
                </a:moveTo>
                <a:cubicBezTo>
                  <a:pt x="605588" y="1213265"/>
                  <a:pt x="609198" y="1214123"/>
                  <a:pt x="609169" y="1212823"/>
                </a:cubicBezTo>
                <a:cubicBezTo>
                  <a:pt x="607863" y="1155814"/>
                  <a:pt x="606585" y="1165087"/>
                  <a:pt x="616905" y="1165252"/>
                </a:cubicBezTo>
                <a:cubicBezTo>
                  <a:pt x="626101" y="1165401"/>
                  <a:pt x="628600" y="1165377"/>
                  <a:pt x="650450" y="1165366"/>
                </a:cubicBezTo>
                <a:cubicBezTo>
                  <a:pt x="651593" y="1219120"/>
                  <a:pt x="652667" y="1213517"/>
                  <a:pt x="648820" y="1213498"/>
                </a:cubicBezTo>
                <a:close/>
                <a:moveTo>
                  <a:pt x="651077" y="1063491"/>
                </a:moveTo>
                <a:cubicBezTo>
                  <a:pt x="699638" y="1063470"/>
                  <a:pt x="693218" y="1061793"/>
                  <a:pt x="693358" y="1067677"/>
                </a:cubicBezTo>
                <a:cubicBezTo>
                  <a:pt x="693717" y="1083284"/>
                  <a:pt x="693675" y="1085357"/>
                  <a:pt x="694026" y="1103698"/>
                </a:cubicBezTo>
                <a:cubicBezTo>
                  <a:pt x="694238" y="1114656"/>
                  <a:pt x="701640" y="1111530"/>
                  <a:pt x="651920" y="1111886"/>
                </a:cubicBezTo>
                <a:cubicBezTo>
                  <a:pt x="651333" y="1072974"/>
                  <a:pt x="651474" y="1081391"/>
                  <a:pt x="651077" y="1063491"/>
                </a:cubicBezTo>
                <a:close/>
                <a:moveTo>
                  <a:pt x="652074" y="1122068"/>
                </a:moveTo>
                <a:cubicBezTo>
                  <a:pt x="651920" y="1111926"/>
                  <a:pt x="644373" y="1114278"/>
                  <a:pt x="694220" y="1114249"/>
                </a:cubicBezTo>
                <a:cubicBezTo>
                  <a:pt x="694260" y="1116527"/>
                  <a:pt x="694916" y="1156851"/>
                  <a:pt x="694940" y="1158387"/>
                </a:cubicBezTo>
                <a:cubicBezTo>
                  <a:pt x="695020" y="1163431"/>
                  <a:pt x="701924" y="1162873"/>
                  <a:pt x="652577" y="1162900"/>
                </a:cubicBezTo>
                <a:cubicBezTo>
                  <a:pt x="652279" y="1147610"/>
                  <a:pt x="652335" y="1138770"/>
                  <a:pt x="652074" y="1122068"/>
                </a:cubicBezTo>
                <a:close/>
                <a:moveTo>
                  <a:pt x="653611" y="1213522"/>
                </a:moveTo>
                <a:cubicBezTo>
                  <a:pt x="653236" y="1176733"/>
                  <a:pt x="652994" y="1182333"/>
                  <a:pt x="652625" y="1165364"/>
                </a:cubicBezTo>
                <a:cubicBezTo>
                  <a:pt x="679114" y="1165350"/>
                  <a:pt x="684141" y="1164904"/>
                  <a:pt x="695033" y="1164877"/>
                </a:cubicBezTo>
                <a:cubicBezTo>
                  <a:pt x="695251" y="1181658"/>
                  <a:pt x="694823" y="1152542"/>
                  <a:pt x="695626" y="1213174"/>
                </a:cubicBezTo>
                <a:cubicBezTo>
                  <a:pt x="695626" y="1213366"/>
                  <a:pt x="664891" y="1213576"/>
                  <a:pt x="653611" y="1213522"/>
                </a:cubicBezTo>
                <a:close/>
                <a:moveTo>
                  <a:pt x="696666" y="1063472"/>
                </a:moveTo>
                <a:cubicBezTo>
                  <a:pt x="743703" y="1063472"/>
                  <a:pt x="737466" y="1061386"/>
                  <a:pt x="737543" y="1067656"/>
                </a:cubicBezTo>
                <a:cubicBezTo>
                  <a:pt x="738197" y="1119990"/>
                  <a:pt x="741602" y="1111998"/>
                  <a:pt x="728560" y="1111998"/>
                </a:cubicBezTo>
                <a:cubicBezTo>
                  <a:pt x="713191" y="1111998"/>
                  <a:pt x="712665" y="1111777"/>
                  <a:pt x="696666" y="1111777"/>
                </a:cubicBezTo>
                <a:cubicBezTo>
                  <a:pt x="696291" y="1111777"/>
                  <a:pt x="694658" y="1063475"/>
                  <a:pt x="696666" y="1063472"/>
                </a:cubicBezTo>
                <a:close/>
                <a:moveTo>
                  <a:pt x="697115" y="1158342"/>
                </a:moveTo>
                <a:cubicBezTo>
                  <a:pt x="696211" y="1102916"/>
                  <a:pt x="696456" y="1117577"/>
                  <a:pt x="696397" y="1114247"/>
                </a:cubicBezTo>
                <a:cubicBezTo>
                  <a:pt x="714074" y="1114247"/>
                  <a:pt x="711944" y="1114531"/>
                  <a:pt x="738476" y="1114454"/>
                </a:cubicBezTo>
                <a:cubicBezTo>
                  <a:pt x="738481" y="1114661"/>
                  <a:pt x="739281" y="1157996"/>
                  <a:pt x="739348" y="1162852"/>
                </a:cubicBezTo>
                <a:cubicBezTo>
                  <a:pt x="726499" y="1163025"/>
                  <a:pt x="718455" y="1162849"/>
                  <a:pt x="712638" y="1162658"/>
                </a:cubicBezTo>
                <a:cubicBezTo>
                  <a:pt x="694366" y="1162086"/>
                  <a:pt x="697203" y="1163981"/>
                  <a:pt x="697115" y="1158342"/>
                </a:cubicBezTo>
                <a:close/>
                <a:moveTo>
                  <a:pt x="697809" y="1213267"/>
                </a:moveTo>
                <a:cubicBezTo>
                  <a:pt x="697219" y="1172739"/>
                  <a:pt x="697375" y="1177308"/>
                  <a:pt x="697211" y="1164877"/>
                </a:cubicBezTo>
                <a:cubicBezTo>
                  <a:pt x="712577" y="1164890"/>
                  <a:pt x="712675" y="1165385"/>
                  <a:pt x="728560" y="1165385"/>
                </a:cubicBezTo>
                <a:cubicBezTo>
                  <a:pt x="742958" y="1165385"/>
                  <a:pt x="739095" y="1156200"/>
                  <a:pt x="739959" y="1213376"/>
                </a:cubicBezTo>
                <a:cubicBezTo>
                  <a:pt x="710620" y="1213384"/>
                  <a:pt x="713518" y="1213273"/>
                  <a:pt x="697809" y="1213267"/>
                </a:cubicBezTo>
                <a:close/>
                <a:moveTo>
                  <a:pt x="740387" y="1103900"/>
                </a:moveTo>
                <a:cubicBezTo>
                  <a:pt x="739008" y="1056780"/>
                  <a:pt x="738484" y="1063324"/>
                  <a:pt x="744500" y="1063403"/>
                </a:cubicBezTo>
                <a:cubicBezTo>
                  <a:pt x="756642" y="1063584"/>
                  <a:pt x="760374" y="1063462"/>
                  <a:pt x="776439" y="1063571"/>
                </a:cubicBezTo>
                <a:cubicBezTo>
                  <a:pt x="784181" y="1063624"/>
                  <a:pt x="782046" y="1056118"/>
                  <a:pt x="782602" y="1112003"/>
                </a:cubicBezTo>
                <a:cubicBezTo>
                  <a:pt x="733430" y="1111815"/>
                  <a:pt x="740704" y="1114799"/>
                  <a:pt x="740387" y="1103900"/>
                </a:cubicBezTo>
                <a:close/>
                <a:moveTo>
                  <a:pt x="741461" y="1158342"/>
                </a:moveTo>
                <a:cubicBezTo>
                  <a:pt x="740669" y="1107762"/>
                  <a:pt x="739053" y="1114459"/>
                  <a:pt x="744519" y="1114430"/>
                </a:cubicBezTo>
                <a:cubicBezTo>
                  <a:pt x="789857" y="1114249"/>
                  <a:pt x="782586" y="1112607"/>
                  <a:pt x="782737" y="1122111"/>
                </a:cubicBezTo>
                <a:cubicBezTo>
                  <a:pt x="783482" y="1169597"/>
                  <a:pt x="785821" y="1162552"/>
                  <a:pt x="776439" y="1162589"/>
                </a:cubicBezTo>
                <a:cubicBezTo>
                  <a:pt x="735373" y="1162700"/>
                  <a:pt x="741552" y="1164202"/>
                  <a:pt x="741461" y="1158342"/>
                </a:cubicBezTo>
                <a:close/>
                <a:moveTo>
                  <a:pt x="784189" y="1212842"/>
                </a:moveTo>
                <a:cubicBezTo>
                  <a:pt x="784189" y="1213451"/>
                  <a:pt x="787762" y="1213358"/>
                  <a:pt x="742137" y="1213374"/>
                </a:cubicBezTo>
                <a:cubicBezTo>
                  <a:pt x="741318" y="1159205"/>
                  <a:pt x="740507" y="1165308"/>
                  <a:pt x="744532" y="1165233"/>
                </a:cubicBezTo>
                <a:cubicBezTo>
                  <a:pt x="756575" y="1165007"/>
                  <a:pt x="759409" y="1165124"/>
                  <a:pt x="776447" y="1165055"/>
                </a:cubicBezTo>
                <a:cubicBezTo>
                  <a:pt x="785077" y="1165034"/>
                  <a:pt x="784364" y="1157244"/>
                  <a:pt x="784189" y="121284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351" name="Google Shape;4351;p34"/>
          <p:cNvGrpSpPr/>
          <p:nvPr/>
        </p:nvGrpSpPr>
        <p:grpSpPr>
          <a:xfrm>
            <a:off x="1178698" y="3708124"/>
            <a:ext cx="802462" cy="656403"/>
            <a:chOff x="2357695" y="7345274"/>
            <a:chExt cx="1722392" cy="1408891"/>
          </a:xfrm>
        </p:grpSpPr>
        <p:sp>
          <p:nvSpPr>
            <p:cNvPr id="4352" name="Google Shape;4352;p34"/>
            <p:cNvSpPr/>
            <p:nvPr/>
          </p:nvSpPr>
          <p:spPr>
            <a:xfrm>
              <a:off x="3537732" y="7690917"/>
              <a:ext cx="532626" cy="863161"/>
            </a:xfrm>
            <a:custGeom>
              <a:rect b="b" l="l" r="r" t="t"/>
              <a:pathLst>
                <a:path extrusionOk="0" h="863161" w="532626">
                  <a:moveTo>
                    <a:pt x="528555" y="345701"/>
                  </a:moveTo>
                  <a:cubicBezTo>
                    <a:pt x="522472" y="359006"/>
                    <a:pt x="128855" y="766593"/>
                    <a:pt x="117221" y="778696"/>
                  </a:cubicBezTo>
                  <a:cubicBezTo>
                    <a:pt x="86966" y="810190"/>
                    <a:pt x="55962" y="839988"/>
                    <a:pt x="17671" y="861519"/>
                  </a:cubicBezTo>
                  <a:cubicBezTo>
                    <a:pt x="7967" y="866943"/>
                    <a:pt x="-1475" y="858022"/>
                    <a:pt x="193" y="848092"/>
                  </a:cubicBezTo>
                  <a:cubicBezTo>
                    <a:pt x="27804" y="681547"/>
                    <a:pt x="140442" y="180004"/>
                    <a:pt x="190309" y="32546"/>
                  </a:cubicBezTo>
                  <a:cubicBezTo>
                    <a:pt x="193969" y="19771"/>
                    <a:pt x="199489" y="7226"/>
                    <a:pt x="212330" y="2033"/>
                  </a:cubicBezTo>
                  <a:cubicBezTo>
                    <a:pt x="232195" y="-5973"/>
                    <a:pt x="246470" y="11376"/>
                    <a:pt x="258626" y="24380"/>
                  </a:cubicBezTo>
                  <a:cubicBezTo>
                    <a:pt x="533422" y="318907"/>
                    <a:pt x="542904" y="314398"/>
                    <a:pt x="528555" y="34570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53" name="Google Shape;4353;p34"/>
            <p:cNvSpPr/>
            <p:nvPr/>
          </p:nvSpPr>
          <p:spPr>
            <a:xfrm>
              <a:off x="3643648" y="7690625"/>
              <a:ext cx="424468" cy="352397"/>
            </a:xfrm>
            <a:custGeom>
              <a:rect b="b" l="l" r="r" t="t"/>
              <a:pathLst>
                <a:path extrusionOk="0" h="352397" w="424468">
                  <a:moveTo>
                    <a:pt x="424468" y="323451"/>
                  </a:moveTo>
                  <a:cubicBezTo>
                    <a:pt x="391540" y="356703"/>
                    <a:pt x="459722" y="346294"/>
                    <a:pt x="0" y="352398"/>
                  </a:cubicBezTo>
                  <a:cubicBezTo>
                    <a:pt x="79377" y="24058"/>
                    <a:pt x="87408" y="-45194"/>
                    <a:pt x="152707" y="24670"/>
                  </a:cubicBezTo>
                  <a:cubicBezTo>
                    <a:pt x="425849" y="317421"/>
                    <a:pt x="419723" y="306383"/>
                    <a:pt x="424468" y="323451"/>
                  </a:cubicBezTo>
                  <a:close/>
                </a:path>
              </a:pathLst>
            </a:custGeom>
            <a:solidFill>
              <a:srgbClr val="1D355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354" name="Google Shape;4354;p34"/>
            <p:cNvGrpSpPr/>
            <p:nvPr/>
          </p:nvGrpSpPr>
          <p:grpSpPr>
            <a:xfrm>
              <a:off x="2357695" y="7680191"/>
              <a:ext cx="1722392" cy="1073975"/>
              <a:chOff x="2357695" y="7680191"/>
              <a:chExt cx="1722392" cy="1073975"/>
            </a:xfrm>
          </p:grpSpPr>
          <p:sp>
            <p:nvSpPr>
              <p:cNvPr id="4355" name="Google Shape;4355;p34"/>
              <p:cNvSpPr/>
              <p:nvPr/>
            </p:nvSpPr>
            <p:spPr>
              <a:xfrm>
                <a:off x="3603138" y="8023027"/>
                <a:ext cx="476949" cy="514412"/>
              </a:xfrm>
              <a:custGeom>
                <a:rect b="b" l="l" r="r" t="t"/>
                <a:pathLst>
                  <a:path extrusionOk="0" h="514412" w="476949">
                    <a:moveTo>
                      <a:pt x="77757" y="456389"/>
                    </a:moveTo>
                    <a:cubicBezTo>
                      <a:pt x="36288" y="503285"/>
                      <a:pt x="33727" y="508200"/>
                      <a:pt x="23033" y="514413"/>
                    </a:cubicBezTo>
                    <a:cubicBezTo>
                      <a:pt x="-1834" y="494660"/>
                      <a:pt x="32" y="496314"/>
                      <a:pt x="32" y="495987"/>
                    </a:cubicBezTo>
                    <a:cubicBezTo>
                      <a:pt x="5772" y="475849"/>
                      <a:pt x="221487" y="243111"/>
                      <a:pt x="226511" y="237687"/>
                    </a:cubicBezTo>
                    <a:cubicBezTo>
                      <a:pt x="454704" y="-8449"/>
                      <a:pt x="451232" y="14479"/>
                      <a:pt x="445901" y="198"/>
                    </a:cubicBezTo>
                    <a:cubicBezTo>
                      <a:pt x="536349" y="-3918"/>
                      <a:pt x="433765" y="53032"/>
                      <a:pt x="77757" y="456389"/>
                    </a:cubicBezTo>
                    <a:close/>
                  </a:path>
                </a:pathLst>
              </a:custGeom>
              <a:solidFill>
                <a:srgbClr val="457B9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56" name="Google Shape;4356;p34"/>
              <p:cNvSpPr/>
              <p:nvPr/>
            </p:nvSpPr>
            <p:spPr>
              <a:xfrm>
                <a:off x="2357695" y="7680191"/>
                <a:ext cx="1720060" cy="1073975"/>
              </a:xfrm>
              <a:custGeom>
                <a:rect b="b" l="l" r="r" t="t"/>
                <a:pathLst>
                  <a:path extrusionOk="0" h="1073975" w="1720060">
                    <a:moveTo>
                      <a:pt x="1720061" y="341723"/>
                    </a:moveTo>
                    <a:cubicBezTo>
                      <a:pt x="1688025" y="343180"/>
                      <a:pt x="1691700" y="343614"/>
                      <a:pt x="1690722" y="341658"/>
                    </a:cubicBezTo>
                    <a:cubicBezTo>
                      <a:pt x="1690677" y="341613"/>
                      <a:pt x="1690719" y="336541"/>
                      <a:pt x="1654229" y="296343"/>
                    </a:cubicBezTo>
                    <a:cubicBezTo>
                      <a:pt x="1553575" y="185381"/>
                      <a:pt x="1438319" y="65969"/>
                      <a:pt x="1427096" y="55521"/>
                    </a:cubicBezTo>
                    <a:cubicBezTo>
                      <a:pt x="1420234" y="49051"/>
                      <a:pt x="1408930" y="51993"/>
                      <a:pt x="1406154" y="61010"/>
                    </a:cubicBezTo>
                    <a:cubicBezTo>
                      <a:pt x="1280537" y="467284"/>
                      <a:pt x="1219028" y="731547"/>
                      <a:pt x="1201729" y="779489"/>
                    </a:cubicBezTo>
                    <a:cubicBezTo>
                      <a:pt x="1214449" y="797886"/>
                      <a:pt x="1217165" y="819228"/>
                      <a:pt x="1211073" y="840093"/>
                    </a:cubicBezTo>
                    <a:cubicBezTo>
                      <a:pt x="1221071" y="834441"/>
                      <a:pt x="1233942" y="834897"/>
                      <a:pt x="1245377" y="838918"/>
                    </a:cubicBezTo>
                    <a:cubicBezTo>
                      <a:pt x="1245969" y="839510"/>
                      <a:pt x="1240750" y="835224"/>
                      <a:pt x="1268477" y="857248"/>
                    </a:cubicBezTo>
                    <a:cubicBezTo>
                      <a:pt x="1306675" y="901217"/>
                      <a:pt x="1282662" y="977379"/>
                      <a:pt x="1219501" y="983916"/>
                    </a:cubicBezTo>
                    <a:cubicBezTo>
                      <a:pt x="1219174" y="983950"/>
                      <a:pt x="85315" y="1073798"/>
                      <a:pt x="84982" y="1073795"/>
                    </a:cubicBezTo>
                    <a:cubicBezTo>
                      <a:pt x="31044" y="1077390"/>
                      <a:pt x="16074" y="1026583"/>
                      <a:pt x="21991" y="977317"/>
                    </a:cubicBezTo>
                    <a:cubicBezTo>
                      <a:pt x="21991" y="971422"/>
                      <a:pt x="28362" y="957925"/>
                      <a:pt x="30616" y="951244"/>
                    </a:cubicBezTo>
                    <a:cubicBezTo>
                      <a:pt x="-442" y="920324"/>
                      <a:pt x="-12851" y="849756"/>
                      <a:pt x="17220" y="821538"/>
                    </a:cubicBezTo>
                    <a:cubicBezTo>
                      <a:pt x="31628" y="803724"/>
                      <a:pt x="67862" y="807878"/>
                      <a:pt x="67862" y="804812"/>
                    </a:cubicBezTo>
                    <a:cubicBezTo>
                      <a:pt x="61096" y="690886"/>
                      <a:pt x="62511" y="771835"/>
                      <a:pt x="45415" y="275829"/>
                    </a:cubicBezTo>
                    <a:cubicBezTo>
                      <a:pt x="45415" y="148158"/>
                      <a:pt x="26356" y="107878"/>
                      <a:pt x="52307" y="100121"/>
                    </a:cubicBezTo>
                    <a:cubicBezTo>
                      <a:pt x="85653" y="89982"/>
                      <a:pt x="1382995" y="-15239"/>
                      <a:pt x="1410820" y="1879"/>
                    </a:cubicBezTo>
                    <a:cubicBezTo>
                      <a:pt x="1427028" y="8219"/>
                      <a:pt x="1580369" y="173392"/>
                      <a:pt x="1580778" y="173828"/>
                    </a:cubicBezTo>
                    <a:cubicBezTo>
                      <a:pt x="1701562" y="303015"/>
                      <a:pt x="1714152" y="314737"/>
                      <a:pt x="1720061" y="341723"/>
                    </a:cubicBezTo>
                    <a:close/>
                  </a:path>
                </a:pathLst>
              </a:custGeom>
              <a:solidFill>
                <a:srgbClr val="457B9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357" name="Google Shape;4357;p34"/>
            <p:cNvSpPr/>
            <p:nvPr/>
          </p:nvSpPr>
          <p:spPr>
            <a:xfrm>
              <a:off x="3540871" y="8558830"/>
              <a:ext cx="66833" cy="64317"/>
            </a:xfrm>
            <a:custGeom>
              <a:rect b="b" l="l" r="r" t="t"/>
              <a:pathLst>
                <a:path extrusionOk="0" h="64317" w="66833">
                  <a:moveTo>
                    <a:pt x="57233" y="53591"/>
                  </a:moveTo>
                  <a:cubicBezTo>
                    <a:pt x="38230" y="73569"/>
                    <a:pt x="5695" y="63915"/>
                    <a:pt x="612" y="38857"/>
                  </a:cubicBezTo>
                  <a:cubicBezTo>
                    <a:pt x="-4026" y="15988"/>
                    <a:pt x="18516" y="-2897"/>
                    <a:pt x="40211" y="369"/>
                  </a:cubicBezTo>
                  <a:cubicBezTo>
                    <a:pt x="66774" y="4322"/>
                    <a:pt x="75365" y="34478"/>
                    <a:pt x="57233" y="53591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58" name="Google Shape;4358;p34"/>
            <p:cNvSpPr/>
            <p:nvPr/>
          </p:nvSpPr>
          <p:spPr>
            <a:xfrm>
              <a:off x="3448808" y="8458268"/>
              <a:ext cx="77592" cy="78879"/>
            </a:xfrm>
            <a:custGeom>
              <a:rect b="b" l="l" r="r" t="t"/>
              <a:pathLst>
                <a:path extrusionOk="0" h="78879" w="77592">
                  <a:moveTo>
                    <a:pt x="16290" y="66266"/>
                  </a:moveTo>
                  <a:cubicBezTo>
                    <a:pt x="-20290" y="36076"/>
                    <a:pt x="10542" y="-16546"/>
                    <a:pt x="51575" y="5072"/>
                  </a:cubicBezTo>
                  <a:cubicBezTo>
                    <a:pt x="104901" y="33185"/>
                    <a:pt x="67768" y="108581"/>
                    <a:pt x="16290" y="66266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59" name="Google Shape;4359;p34"/>
            <p:cNvSpPr/>
            <p:nvPr/>
          </p:nvSpPr>
          <p:spPr>
            <a:xfrm>
              <a:off x="2439703" y="8663024"/>
              <a:ext cx="1094039" cy="82333"/>
            </a:xfrm>
            <a:custGeom>
              <a:rect b="b" l="l" r="r" t="t"/>
              <a:pathLst>
                <a:path extrusionOk="0" h="82333" w="1094039">
                  <a:moveTo>
                    <a:pt x="1086469" y="38"/>
                  </a:moveTo>
                  <a:cubicBezTo>
                    <a:pt x="448556" y="56918"/>
                    <a:pt x="59539" y="63491"/>
                    <a:pt x="3752" y="71976"/>
                  </a:cubicBezTo>
                  <a:cubicBezTo>
                    <a:pt x="-2160" y="72875"/>
                    <a:pt x="-562" y="81632"/>
                    <a:pt x="4905" y="82004"/>
                  </a:cubicBezTo>
                  <a:cubicBezTo>
                    <a:pt x="60522" y="85791"/>
                    <a:pt x="595825" y="56441"/>
                    <a:pt x="1086145" y="16192"/>
                  </a:cubicBezTo>
                  <a:cubicBezTo>
                    <a:pt x="1096427" y="15347"/>
                    <a:pt x="1096802" y="-884"/>
                    <a:pt x="1086469" y="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60" name="Google Shape;4360;p34"/>
            <p:cNvSpPr/>
            <p:nvPr/>
          </p:nvSpPr>
          <p:spPr>
            <a:xfrm>
              <a:off x="3431790" y="8395021"/>
              <a:ext cx="115155" cy="53294"/>
            </a:xfrm>
            <a:custGeom>
              <a:rect b="b" l="l" r="r" t="t"/>
              <a:pathLst>
                <a:path extrusionOk="0" h="53294" w="115155">
                  <a:moveTo>
                    <a:pt x="114177" y="44994"/>
                  </a:moveTo>
                  <a:cubicBezTo>
                    <a:pt x="90079" y="11637"/>
                    <a:pt x="43881" y="-5994"/>
                    <a:pt x="3714" y="1848"/>
                  </a:cubicBezTo>
                  <a:cubicBezTo>
                    <a:pt x="-2040" y="2969"/>
                    <a:pt x="-744" y="12341"/>
                    <a:pt x="5098" y="12076"/>
                  </a:cubicBezTo>
                  <a:cubicBezTo>
                    <a:pt x="45474" y="10234"/>
                    <a:pt x="77078" y="23187"/>
                    <a:pt x="105397" y="51768"/>
                  </a:cubicBezTo>
                  <a:cubicBezTo>
                    <a:pt x="109725" y="56135"/>
                    <a:pt x="117989" y="50271"/>
                    <a:pt x="114177" y="4499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61" name="Google Shape;4361;p34"/>
            <p:cNvSpPr/>
            <p:nvPr/>
          </p:nvSpPr>
          <p:spPr>
            <a:xfrm>
              <a:off x="3483453" y="8539445"/>
              <a:ext cx="72344" cy="37021"/>
            </a:xfrm>
            <a:custGeom>
              <a:rect b="b" l="l" r="r" t="t"/>
              <a:pathLst>
                <a:path extrusionOk="0" h="37021" w="72344">
                  <a:moveTo>
                    <a:pt x="62302" y="1288"/>
                  </a:moveTo>
                  <a:cubicBezTo>
                    <a:pt x="44581" y="15501"/>
                    <a:pt x="28280" y="25493"/>
                    <a:pt x="4879" y="26809"/>
                  </a:cubicBezTo>
                  <a:cubicBezTo>
                    <a:pt x="-1611" y="27175"/>
                    <a:pt x="-1642" y="36589"/>
                    <a:pt x="4879" y="36916"/>
                  </a:cubicBezTo>
                  <a:cubicBezTo>
                    <a:pt x="29286" y="38145"/>
                    <a:pt x="56585" y="28677"/>
                    <a:pt x="71260" y="8200"/>
                  </a:cubicBezTo>
                  <a:cubicBezTo>
                    <a:pt x="75337" y="2514"/>
                    <a:pt x="66932" y="-2426"/>
                    <a:pt x="62302" y="128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62" name="Google Shape;4362;p34"/>
            <p:cNvSpPr/>
            <p:nvPr/>
          </p:nvSpPr>
          <p:spPr>
            <a:xfrm>
              <a:off x="3542467" y="7745081"/>
              <a:ext cx="177755" cy="643457"/>
            </a:xfrm>
            <a:custGeom>
              <a:rect b="b" l="l" r="r" t="t"/>
              <a:pathLst>
                <a:path extrusionOk="0" h="643457" w="177755">
                  <a:moveTo>
                    <a:pt x="164950" y="4517"/>
                  </a:moveTo>
                  <a:cubicBezTo>
                    <a:pt x="101136" y="212732"/>
                    <a:pt x="43410" y="423635"/>
                    <a:pt x="118" y="637138"/>
                  </a:cubicBezTo>
                  <a:cubicBezTo>
                    <a:pt x="-1164" y="643464"/>
                    <a:pt x="8397" y="646206"/>
                    <a:pt x="9865" y="639826"/>
                  </a:cubicBezTo>
                  <a:cubicBezTo>
                    <a:pt x="58821" y="427272"/>
                    <a:pt x="112026" y="216122"/>
                    <a:pt x="177427" y="7958"/>
                  </a:cubicBezTo>
                  <a:cubicBezTo>
                    <a:pt x="179929" y="0"/>
                    <a:pt x="167387" y="-3437"/>
                    <a:pt x="164950" y="451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63" name="Google Shape;4363;p34"/>
            <p:cNvSpPr/>
            <p:nvPr/>
          </p:nvSpPr>
          <p:spPr>
            <a:xfrm>
              <a:off x="3649595" y="8072973"/>
              <a:ext cx="402472" cy="441825"/>
            </a:xfrm>
            <a:custGeom>
              <a:rect b="b" l="l" r="r" t="t"/>
              <a:pathLst>
                <a:path extrusionOk="0" h="441825" w="402472">
                  <a:moveTo>
                    <a:pt x="390861" y="1970"/>
                  </a:moveTo>
                  <a:cubicBezTo>
                    <a:pt x="274493" y="113988"/>
                    <a:pt x="32625" y="382754"/>
                    <a:pt x="793" y="434170"/>
                  </a:cubicBezTo>
                  <a:cubicBezTo>
                    <a:pt x="-2375" y="439284"/>
                    <a:pt x="4692" y="444348"/>
                    <a:pt x="8911" y="440434"/>
                  </a:cubicBezTo>
                  <a:cubicBezTo>
                    <a:pt x="50490" y="401847"/>
                    <a:pt x="52000" y="372971"/>
                    <a:pt x="400501" y="11607"/>
                  </a:cubicBezTo>
                  <a:cubicBezTo>
                    <a:pt x="406596" y="5286"/>
                    <a:pt x="397190" y="-4122"/>
                    <a:pt x="390861" y="19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64" name="Google Shape;4364;p34"/>
            <p:cNvSpPr/>
            <p:nvPr/>
          </p:nvSpPr>
          <p:spPr>
            <a:xfrm>
              <a:off x="2478890" y="8565414"/>
              <a:ext cx="954303" cy="75367"/>
            </a:xfrm>
            <a:custGeom>
              <a:rect b="b" l="l" r="r" t="t"/>
              <a:pathLst>
                <a:path extrusionOk="0" h="75367" w="954303">
                  <a:moveTo>
                    <a:pt x="947724" y="1"/>
                  </a:moveTo>
                  <a:cubicBezTo>
                    <a:pt x="744522" y="2734"/>
                    <a:pt x="213218" y="31106"/>
                    <a:pt x="3718" y="65128"/>
                  </a:cubicBezTo>
                  <a:cubicBezTo>
                    <a:pt x="-2053" y="66066"/>
                    <a:pt x="-731" y="75732"/>
                    <a:pt x="5102" y="75357"/>
                  </a:cubicBezTo>
                  <a:cubicBezTo>
                    <a:pt x="276246" y="57954"/>
                    <a:pt x="321759" y="32197"/>
                    <a:pt x="947724" y="13633"/>
                  </a:cubicBezTo>
                  <a:cubicBezTo>
                    <a:pt x="956470" y="13371"/>
                    <a:pt x="956524" y="-118"/>
                    <a:pt x="9477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65" name="Google Shape;4365;p34"/>
            <p:cNvSpPr/>
            <p:nvPr/>
          </p:nvSpPr>
          <p:spPr>
            <a:xfrm>
              <a:off x="2686795" y="7345274"/>
              <a:ext cx="647409" cy="1134076"/>
            </a:xfrm>
            <a:custGeom>
              <a:rect b="b" l="l" r="r" t="t"/>
              <a:pathLst>
                <a:path extrusionOk="0" h="1134076" w="647409">
                  <a:moveTo>
                    <a:pt x="60152" y="1134077"/>
                  </a:moveTo>
                  <a:cubicBezTo>
                    <a:pt x="251274" y="333753"/>
                    <a:pt x="253275" y="353094"/>
                    <a:pt x="234584" y="301965"/>
                  </a:cubicBezTo>
                  <a:cubicBezTo>
                    <a:pt x="200661" y="209074"/>
                    <a:pt x="40025" y="262964"/>
                    <a:pt x="3794" y="153801"/>
                  </a:cubicBezTo>
                  <a:cubicBezTo>
                    <a:pt x="-11594" y="107310"/>
                    <a:pt x="22188" y="63138"/>
                    <a:pt x="62668" y="43992"/>
                  </a:cubicBezTo>
                  <a:cubicBezTo>
                    <a:pt x="164247" y="-3990"/>
                    <a:pt x="426447" y="-9949"/>
                    <a:pt x="547939" y="12756"/>
                  </a:cubicBezTo>
                  <a:cubicBezTo>
                    <a:pt x="647249" y="31264"/>
                    <a:pt x="661442" y="97935"/>
                    <a:pt x="636936" y="149780"/>
                  </a:cubicBezTo>
                  <a:cubicBezTo>
                    <a:pt x="585384" y="258763"/>
                    <a:pt x="440984" y="199838"/>
                    <a:pt x="412972" y="282754"/>
                  </a:cubicBezTo>
                  <a:cubicBezTo>
                    <a:pt x="397844" y="327517"/>
                    <a:pt x="403891" y="327345"/>
                    <a:pt x="523630" y="770670"/>
                  </a:cubicBezTo>
                  <a:cubicBezTo>
                    <a:pt x="527704" y="785756"/>
                    <a:pt x="607487" y="1080916"/>
                    <a:pt x="607563" y="1081246"/>
                  </a:cubicBezTo>
                  <a:cubicBezTo>
                    <a:pt x="572253" y="1084126"/>
                    <a:pt x="578627" y="1086963"/>
                    <a:pt x="574336" y="1071020"/>
                  </a:cubicBezTo>
                  <a:cubicBezTo>
                    <a:pt x="552278" y="989781"/>
                    <a:pt x="646665" y="1337803"/>
                    <a:pt x="397844" y="413767"/>
                  </a:cubicBezTo>
                  <a:cubicBezTo>
                    <a:pt x="326545" y="148548"/>
                    <a:pt x="513266" y="238596"/>
                    <a:pt x="593316" y="161967"/>
                  </a:cubicBezTo>
                  <a:cubicBezTo>
                    <a:pt x="627392" y="129359"/>
                    <a:pt x="628668" y="74604"/>
                    <a:pt x="582927" y="52614"/>
                  </a:cubicBezTo>
                  <a:cubicBezTo>
                    <a:pt x="497021" y="11277"/>
                    <a:pt x="95828" y="14974"/>
                    <a:pt x="39177" y="99727"/>
                  </a:cubicBezTo>
                  <a:cubicBezTo>
                    <a:pt x="5166" y="150597"/>
                    <a:pt x="63353" y="188952"/>
                    <a:pt x="106350" y="200782"/>
                  </a:cubicBezTo>
                  <a:cubicBezTo>
                    <a:pt x="344233" y="266216"/>
                    <a:pt x="303051" y="236331"/>
                    <a:pt x="91027" y="1130808"/>
                  </a:cubicBezTo>
                  <a:lnTo>
                    <a:pt x="60152" y="113407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66" name="Google Shape;4366;p34"/>
            <p:cNvSpPr/>
            <p:nvPr/>
          </p:nvSpPr>
          <p:spPr>
            <a:xfrm>
              <a:off x="2499436" y="8405152"/>
              <a:ext cx="901334" cy="100000"/>
            </a:xfrm>
            <a:custGeom>
              <a:rect b="b" l="l" r="r" t="t"/>
              <a:pathLst>
                <a:path extrusionOk="0" h="100000" w="901334">
                  <a:moveTo>
                    <a:pt x="894942" y="26"/>
                  </a:moveTo>
                  <a:cubicBezTo>
                    <a:pt x="518717" y="30430"/>
                    <a:pt x="164062" y="69064"/>
                    <a:pt x="4779" y="89936"/>
                  </a:cubicBezTo>
                  <a:cubicBezTo>
                    <a:pt x="-1477" y="90756"/>
                    <a:pt x="-1708" y="100649"/>
                    <a:pt x="4779" y="99967"/>
                  </a:cubicBezTo>
                  <a:cubicBezTo>
                    <a:pt x="457498" y="52355"/>
                    <a:pt x="536830" y="41907"/>
                    <a:pt x="894942" y="13351"/>
                  </a:cubicBezTo>
                  <a:cubicBezTo>
                    <a:pt x="903432" y="12672"/>
                    <a:pt x="903500" y="-664"/>
                    <a:pt x="894942" y="2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67" name="Google Shape;4367;p34"/>
            <p:cNvSpPr/>
            <p:nvPr/>
          </p:nvSpPr>
          <p:spPr>
            <a:xfrm>
              <a:off x="3534077" y="8553942"/>
              <a:ext cx="89883" cy="87493"/>
            </a:xfrm>
            <a:custGeom>
              <a:rect b="b" l="l" r="r" t="t"/>
              <a:pathLst>
                <a:path extrusionOk="0" h="87493" w="89883">
                  <a:moveTo>
                    <a:pt x="54097" y="636"/>
                  </a:moveTo>
                  <a:cubicBezTo>
                    <a:pt x="116122" y="9867"/>
                    <a:pt x="90077" y="100320"/>
                    <a:pt x="32603" y="85950"/>
                  </a:cubicBezTo>
                  <a:cubicBezTo>
                    <a:pt x="-22578" y="72002"/>
                    <a:pt x="-2546" y="-7894"/>
                    <a:pt x="54097" y="63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68" name="Google Shape;4368;p34"/>
            <p:cNvSpPr/>
            <p:nvPr/>
          </p:nvSpPr>
          <p:spPr>
            <a:xfrm>
              <a:off x="3452330" y="8449497"/>
              <a:ext cx="89883" cy="87493"/>
            </a:xfrm>
            <a:custGeom>
              <a:rect b="b" l="l" r="r" t="t"/>
              <a:pathLst>
                <a:path extrusionOk="0" h="87493" w="89883">
                  <a:moveTo>
                    <a:pt x="54097" y="636"/>
                  </a:moveTo>
                  <a:cubicBezTo>
                    <a:pt x="116122" y="9867"/>
                    <a:pt x="90077" y="100321"/>
                    <a:pt x="32603" y="85950"/>
                  </a:cubicBezTo>
                  <a:cubicBezTo>
                    <a:pt x="-22578" y="71999"/>
                    <a:pt x="-2546" y="-7896"/>
                    <a:pt x="54097" y="63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69" name="Google Shape;4369;p34"/>
          <p:cNvGrpSpPr/>
          <p:nvPr/>
        </p:nvGrpSpPr>
        <p:grpSpPr>
          <a:xfrm>
            <a:off x="2249494" y="3762450"/>
            <a:ext cx="341601" cy="604751"/>
            <a:chOff x="4443752" y="7544663"/>
            <a:chExt cx="683202" cy="1209503"/>
          </a:xfrm>
        </p:grpSpPr>
        <p:grpSp>
          <p:nvGrpSpPr>
            <p:cNvPr id="4370" name="Google Shape;4370;p34"/>
            <p:cNvGrpSpPr/>
            <p:nvPr/>
          </p:nvGrpSpPr>
          <p:grpSpPr>
            <a:xfrm>
              <a:off x="4443752" y="7544663"/>
              <a:ext cx="683202" cy="1209503"/>
              <a:chOff x="4443752" y="7544663"/>
              <a:chExt cx="683202" cy="1209503"/>
            </a:xfrm>
          </p:grpSpPr>
          <p:sp>
            <p:nvSpPr>
              <p:cNvPr id="4371" name="Google Shape;4371;p34"/>
              <p:cNvSpPr/>
              <p:nvPr/>
            </p:nvSpPr>
            <p:spPr>
              <a:xfrm>
                <a:off x="4506630" y="8193836"/>
                <a:ext cx="256835" cy="560330"/>
              </a:xfrm>
              <a:custGeom>
                <a:rect b="b" l="l" r="r" t="t"/>
                <a:pathLst>
                  <a:path extrusionOk="0" h="560330" w="256835">
                    <a:moveTo>
                      <a:pt x="235942" y="149752"/>
                    </a:moveTo>
                    <a:cubicBezTo>
                      <a:pt x="169124" y="289195"/>
                      <a:pt x="101263" y="415707"/>
                      <a:pt x="20711" y="554735"/>
                    </a:cubicBezTo>
                    <a:cubicBezTo>
                      <a:pt x="14749" y="565027"/>
                      <a:pt x="-2562" y="560204"/>
                      <a:pt x="321" y="547729"/>
                    </a:cubicBezTo>
                    <a:cubicBezTo>
                      <a:pt x="76712" y="217419"/>
                      <a:pt x="124111" y="-3884"/>
                      <a:pt x="144527" y="52"/>
                    </a:cubicBezTo>
                    <a:cubicBezTo>
                      <a:pt x="189015" y="8644"/>
                      <a:pt x="245060" y="24140"/>
                      <a:pt x="255631" y="75793"/>
                    </a:cubicBezTo>
                    <a:cubicBezTo>
                      <a:pt x="261064" y="102376"/>
                      <a:pt x="246994" y="126612"/>
                      <a:pt x="235942" y="149752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72" name="Google Shape;4372;p34"/>
              <p:cNvSpPr/>
              <p:nvPr/>
            </p:nvSpPr>
            <p:spPr>
              <a:xfrm>
                <a:off x="4607811" y="8193437"/>
                <a:ext cx="154246" cy="224965"/>
              </a:xfrm>
              <a:custGeom>
                <a:rect b="b" l="l" r="r" t="t"/>
                <a:pathLst>
                  <a:path extrusionOk="0" h="224965" w="154246">
                    <a:moveTo>
                      <a:pt x="98211" y="224965"/>
                    </a:moveTo>
                    <a:cubicBezTo>
                      <a:pt x="10880" y="134451"/>
                      <a:pt x="15563" y="139526"/>
                      <a:pt x="0" y="122706"/>
                    </a:cubicBezTo>
                    <a:cubicBezTo>
                      <a:pt x="31956" y="-624"/>
                      <a:pt x="31874" y="-1761"/>
                      <a:pt x="43345" y="450"/>
                    </a:cubicBezTo>
                    <a:cubicBezTo>
                      <a:pt x="212757" y="33169"/>
                      <a:pt x="151335" y="118219"/>
                      <a:pt x="98211" y="22496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73" name="Google Shape;4373;p34"/>
              <p:cNvSpPr/>
              <p:nvPr/>
            </p:nvSpPr>
            <p:spPr>
              <a:xfrm>
                <a:off x="4443752" y="7544663"/>
                <a:ext cx="683202" cy="806492"/>
              </a:xfrm>
              <a:custGeom>
                <a:rect b="b" l="l" r="r" t="t"/>
                <a:pathLst>
                  <a:path extrusionOk="0" h="806492" w="683202">
                    <a:moveTo>
                      <a:pt x="423791" y="2179"/>
                    </a:moveTo>
                    <a:cubicBezTo>
                      <a:pt x="221650" y="-16239"/>
                      <a:pt x="377050" y="79171"/>
                      <a:pt x="214671" y="400841"/>
                    </a:cubicBezTo>
                    <a:cubicBezTo>
                      <a:pt x="138797" y="400841"/>
                      <a:pt x="43812" y="456241"/>
                      <a:pt x="6673" y="505388"/>
                    </a:cubicBezTo>
                    <a:cubicBezTo>
                      <a:pt x="-27859" y="551083"/>
                      <a:pt x="75067" y="717474"/>
                      <a:pt x="236196" y="779130"/>
                    </a:cubicBezTo>
                    <a:cubicBezTo>
                      <a:pt x="393991" y="840236"/>
                      <a:pt x="584775" y="787986"/>
                      <a:pt x="589821" y="729867"/>
                    </a:cubicBezTo>
                    <a:cubicBezTo>
                      <a:pt x="595179" y="668146"/>
                      <a:pt x="561517" y="563456"/>
                      <a:pt x="505404" y="512756"/>
                    </a:cubicBezTo>
                    <a:cubicBezTo>
                      <a:pt x="601356" y="160810"/>
                      <a:pt x="780514" y="199294"/>
                      <a:pt x="617038" y="76568"/>
                    </a:cubicBezTo>
                    <a:cubicBezTo>
                      <a:pt x="582629" y="50736"/>
                      <a:pt x="508108" y="9859"/>
                      <a:pt x="423791" y="217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74" name="Google Shape;4374;p34"/>
              <p:cNvSpPr/>
              <p:nvPr/>
            </p:nvSpPr>
            <p:spPr>
              <a:xfrm>
                <a:off x="4655722" y="7970918"/>
                <a:ext cx="284517" cy="121979"/>
              </a:xfrm>
              <a:custGeom>
                <a:rect b="b" l="l" r="r" t="t"/>
                <a:pathLst>
                  <a:path extrusionOk="0" h="121979" w="284517">
                    <a:moveTo>
                      <a:pt x="278969" y="105352"/>
                    </a:moveTo>
                    <a:cubicBezTo>
                      <a:pt x="167123" y="98739"/>
                      <a:pt x="127199" y="97916"/>
                      <a:pt x="13040" y="1778"/>
                    </a:cubicBezTo>
                    <a:cubicBezTo>
                      <a:pt x="7030" y="-3285"/>
                      <a:pt x="-3785" y="3326"/>
                      <a:pt x="1339" y="10815"/>
                    </a:cubicBezTo>
                    <a:cubicBezTo>
                      <a:pt x="55516" y="90006"/>
                      <a:pt x="197838" y="139013"/>
                      <a:pt x="280477" y="116485"/>
                    </a:cubicBezTo>
                    <a:cubicBezTo>
                      <a:pt x="286823" y="114755"/>
                      <a:pt x="285218" y="105723"/>
                      <a:pt x="278969" y="10535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375" name="Google Shape;4375;p34"/>
            <p:cNvSpPr/>
            <p:nvPr/>
          </p:nvSpPr>
          <p:spPr>
            <a:xfrm>
              <a:off x="4773295" y="7564706"/>
              <a:ext cx="322821" cy="167324"/>
            </a:xfrm>
            <a:custGeom>
              <a:rect b="b" l="l" r="r" t="t"/>
              <a:pathLst>
                <a:path extrusionOk="0" h="167324" w="322821">
                  <a:moveTo>
                    <a:pt x="312742" y="108437"/>
                  </a:moveTo>
                  <a:cubicBezTo>
                    <a:pt x="309642" y="104143"/>
                    <a:pt x="300920" y="106584"/>
                    <a:pt x="303346" y="112402"/>
                  </a:cubicBezTo>
                  <a:cubicBezTo>
                    <a:pt x="352298" y="229823"/>
                    <a:pt x="-68800" y="55795"/>
                    <a:pt x="23338" y="11648"/>
                  </a:cubicBezTo>
                  <a:cubicBezTo>
                    <a:pt x="29607" y="8643"/>
                    <a:pt x="25192" y="-2010"/>
                    <a:pt x="18572" y="334"/>
                  </a:cubicBezTo>
                  <a:cubicBezTo>
                    <a:pt x="-17985" y="13273"/>
                    <a:pt x="7497" y="56990"/>
                    <a:pt x="26448" y="73511"/>
                  </a:cubicBezTo>
                  <a:cubicBezTo>
                    <a:pt x="57834" y="100875"/>
                    <a:pt x="100512" y="117774"/>
                    <a:pt x="138696" y="133198"/>
                  </a:cubicBezTo>
                  <a:cubicBezTo>
                    <a:pt x="313743" y="203901"/>
                    <a:pt x="342175" y="149200"/>
                    <a:pt x="312742" y="10843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376" name="Google Shape;4376;p34"/>
          <p:cNvSpPr/>
          <p:nvPr/>
        </p:nvSpPr>
        <p:spPr>
          <a:xfrm>
            <a:off x="2859452" y="3782273"/>
            <a:ext cx="460106" cy="664443"/>
          </a:xfrm>
          <a:custGeom>
            <a:rect b="b" l="l" r="r" t="t"/>
            <a:pathLst>
              <a:path extrusionOk="0" h="1328887" w="920213">
                <a:moveTo>
                  <a:pt x="270106" y="1322708"/>
                </a:moveTo>
                <a:cubicBezTo>
                  <a:pt x="263524" y="1322708"/>
                  <a:pt x="257314" y="1321924"/>
                  <a:pt x="250283" y="1319811"/>
                </a:cubicBezTo>
                <a:cubicBezTo>
                  <a:pt x="238108" y="1315867"/>
                  <a:pt x="211021" y="1272588"/>
                  <a:pt x="200128" y="1239905"/>
                </a:cubicBezTo>
                <a:cubicBezTo>
                  <a:pt x="185056" y="1194285"/>
                  <a:pt x="193402" y="1179672"/>
                  <a:pt x="184322" y="1177804"/>
                </a:cubicBezTo>
                <a:cubicBezTo>
                  <a:pt x="106029" y="1161796"/>
                  <a:pt x="39340" y="1104643"/>
                  <a:pt x="2520" y="1035488"/>
                </a:cubicBezTo>
                <a:cubicBezTo>
                  <a:pt x="-878" y="1035488"/>
                  <a:pt x="144" y="1019860"/>
                  <a:pt x="144" y="21675"/>
                </a:cubicBezTo>
                <a:cubicBezTo>
                  <a:pt x="48928" y="15567"/>
                  <a:pt x="97625" y="10836"/>
                  <a:pt x="146683" y="10826"/>
                </a:cubicBezTo>
                <a:cubicBezTo>
                  <a:pt x="513492" y="10740"/>
                  <a:pt x="700631" y="-4861"/>
                  <a:pt x="894608" y="1542"/>
                </a:cubicBezTo>
                <a:cubicBezTo>
                  <a:pt x="904274" y="1919"/>
                  <a:pt x="921211" y="933150"/>
                  <a:pt x="920168" y="1321759"/>
                </a:cubicBezTo>
                <a:cubicBezTo>
                  <a:pt x="920168" y="1337225"/>
                  <a:pt x="765836" y="1322708"/>
                  <a:pt x="270106" y="132270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377" name="Google Shape;4377;p34"/>
          <p:cNvGrpSpPr/>
          <p:nvPr/>
        </p:nvGrpSpPr>
        <p:grpSpPr>
          <a:xfrm>
            <a:off x="2860606" y="3829904"/>
            <a:ext cx="410909" cy="611161"/>
            <a:chOff x="5721366" y="7638738"/>
            <a:chExt cx="823300" cy="1224281"/>
          </a:xfrm>
        </p:grpSpPr>
        <p:grpSp>
          <p:nvGrpSpPr>
            <p:cNvPr id="4378" name="Google Shape;4378;p34"/>
            <p:cNvGrpSpPr/>
            <p:nvPr/>
          </p:nvGrpSpPr>
          <p:grpSpPr>
            <a:xfrm>
              <a:off x="5786511" y="7638738"/>
              <a:ext cx="758155" cy="1123003"/>
              <a:chOff x="5786511" y="7638738"/>
              <a:chExt cx="758155" cy="1123003"/>
            </a:xfrm>
          </p:grpSpPr>
          <p:grpSp>
            <p:nvGrpSpPr>
              <p:cNvPr id="4379" name="Google Shape;4379;p34"/>
              <p:cNvGrpSpPr/>
              <p:nvPr/>
            </p:nvGrpSpPr>
            <p:grpSpPr>
              <a:xfrm>
                <a:off x="5786520" y="7638738"/>
                <a:ext cx="758145" cy="15264"/>
                <a:chOff x="5786520" y="7638738"/>
                <a:chExt cx="758145" cy="15264"/>
              </a:xfrm>
            </p:grpSpPr>
            <p:grpSp>
              <p:nvGrpSpPr>
                <p:cNvPr id="4380" name="Google Shape;4380;p34"/>
                <p:cNvGrpSpPr/>
                <p:nvPr/>
              </p:nvGrpSpPr>
              <p:grpSpPr>
                <a:xfrm>
                  <a:off x="5786520" y="7638738"/>
                  <a:ext cx="13581" cy="15257"/>
                  <a:chOff x="5786520" y="7638738"/>
                  <a:chExt cx="13581" cy="15257"/>
                </a:xfrm>
              </p:grpSpPr>
              <p:sp>
                <p:nvSpPr>
                  <p:cNvPr id="4381" name="Google Shape;4381;p34"/>
                  <p:cNvSpPr/>
                  <p:nvPr/>
                </p:nvSpPr>
                <p:spPr>
                  <a:xfrm>
                    <a:off x="5795295" y="7639101"/>
                    <a:ext cx="7" cy="8"/>
                  </a:xfrm>
                  <a:custGeom>
                    <a:rect b="b" l="l" r="r" t="t"/>
                    <a:pathLst>
                      <a:path extrusionOk="0" h="8" w="7">
                        <a:moveTo>
                          <a:pt x="8" y="8"/>
                        </a:moveTo>
                        <a:cubicBezTo>
                          <a:pt x="5" y="0"/>
                          <a:pt x="-8" y="-5"/>
                          <a:pt x="8" y="8"/>
                        </a:cubicBezTo>
                        <a:lnTo>
                          <a:pt x="8" y="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382" name="Google Shape;4382;p34"/>
                  <p:cNvSpPr/>
                  <p:nvPr/>
                </p:nvSpPr>
                <p:spPr>
                  <a:xfrm>
                    <a:off x="5786520" y="7638738"/>
                    <a:ext cx="13581" cy="15257"/>
                  </a:xfrm>
                  <a:custGeom>
                    <a:rect b="b" l="l" r="r" t="t"/>
                    <a:pathLst>
                      <a:path extrusionOk="0" h="15257" w="13581">
                        <a:moveTo>
                          <a:pt x="13556" y="7518"/>
                        </a:moveTo>
                        <a:cubicBezTo>
                          <a:pt x="12966" y="505"/>
                          <a:pt x="6540" y="-652"/>
                          <a:pt x="9379" y="709"/>
                        </a:cubicBezTo>
                        <a:cubicBezTo>
                          <a:pt x="7256" y="-362"/>
                          <a:pt x="5189" y="-192"/>
                          <a:pt x="3329" y="1031"/>
                        </a:cubicBezTo>
                        <a:cubicBezTo>
                          <a:pt x="-3908" y="5881"/>
                          <a:pt x="1935" y="17823"/>
                          <a:pt x="8685" y="14763"/>
                        </a:cubicBezTo>
                        <a:cubicBezTo>
                          <a:pt x="14496" y="12092"/>
                          <a:pt x="13482" y="6572"/>
                          <a:pt x="13556" y="7518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383" name="Google Shape;4383;p34"/>
                <p:cNvGrpSpPr/>
                <p:nvPr/>
              </p:nvGrpSpPr>
              <p:grpSpPr>
                <a:xfrm>
                  <a:off x="5879597" y="7638742"/>
                  <a:ext cx="13577" cy="15260"/>
                  <a:chOff x="5879597" y="7638742"/>
                  <a:chExt cx="13577" cy="15260"/>
                </a:xfrm>
              </p:grpSpPr>
              <p:sp>
                <p:nvSpPr>
                  <p:cNvPr id="4384" name="Google Shape;4384;p34"/>
                  <p:cNvSpPr/>
                  <p:nvPr/>
                </p:nvSpPr>
                <p:spPr>
                  <a:xfrm>
                    <a:off x="5888366" y="7639101"/>
                    <a:ext cx="6" cy="8"/>
                  </a:xfrm>
                  <a:custGeom>
                    <a:rect b="b" l="l" r="r" t="t"/>
                    <a:pathLst>
                      <a:path extrusionOk="0" h="8" w="6">
                        <a:moveTo>
                          <a:pt x="7" y="8"/>
                        </a:moveTo>
                        <a:cubicBezTo>
                          <a:pt x="4" y="0"/>
                          <a:pt x="-7" y="-5"/>
                          <a:pt x="7" y="8"/>
                        </a:cubicBezTo>
                        <a:lnTo>
                          <a:pt x="7" y="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385" name="Google Shape;4385;p34"/>
                  <p:cNvSpPr/>
                  <p:nvPr/>
                </p:nvSpPr>
                <p:spPr>
                  <a:xfrm>
                    <a:off x="5879597" y="7638742"/>
                    <a:ext cx="13577" cy="15260"/>
                  </a:xfrm>
                  <a:custGeom>
                    <a:rect b="b" l="l" r="r" t="t"/>
                    <a:pathLst>
                      <a:path extrusionOk="0" h="15260" w="13577">
                        <a:moveTo>
                          <a:pt x="13549" y="7514"/>
                        </a:moveTo>
                        <a:cubicBezTo>
                          <a:pt x="12979" y="503"/>
                          <a:pt x="6514" y="-667"/>
                          <a:pt x="9371" y="705"/>
                        </a:cubicBezTo>
                        <a:cubicBezTo>
                          <a:pt x="7206" y="-385"/>
                          <a:pt x="5107" y="-159"/>
                          <a:pt x="3321" y="1026"/>
                        </a:cubicBezTo>
                        <a:cubicBezTo>
                          <a:pt x="-3884" y="5808"/>
                          <a:pt x="1898" y="17853"/>
                          <a:pt x="8677" y="14759"/>
                        </a:cubicBezTo>
                        <a:cubicBezTo>
                          <a:pt x="14490" y="12104"/>
                          <a:pt x="13482" y="6693"/>
                          <a:pt x="13549" y="751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386" name="Google Shape;4386;p34"/>
                <p:cNvGrpSpPr/>
                <p:nvPr/>
              </p:nvGrpSpPr>
              <p:grpSpPr>
                <a:xfrm>
                  <a:off x="5972669" y="7638742"/>
                  <a:ext cx="13577" cy="15260"/>
                  <a:chOff x="5972669" y="7638742"/>
                  <a:chExt cx="13577" cy="15260"/>
                </a:xfrm>
              </p:grpSpPr>
              <p:sp>
                <p:nvSpPr>
                  <p:cNvPr id="4387" name="Google Shape;4387;p34"/>
                  <p:cNvSpPr/>
                  <p:nvPr/>
                </p:nvSpPr>
                <p:spPr>
                  <a:xfrm>
                    <a:off x="5981436" y="7639101"/>
                    <a:ext cx="7" cy="8"/>
                  </a:xfrm>
                  <a:custGeom>
                    <a:rect b="b" l="l" r="r" t="t"/>
                    <a:pathLst>
                      <a:path extrusionOk="0" h="8" w="7">
                        <a:moveTo>
                          <a:pt x="8" y="8"/>
                        </a:moveTo>
                        <a:cubicBezTo>
                          <a:pt x="5" y="0"/>
                          <a:pt x="-8" y="-5"/>
                          <a:pt x="8" y="8"/>
                        </a:cubicBezTo>
                        <a:lnTo>
                          <a:pt x="8" y="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388" name="Google Shape;4388;p34"/>
                  <p:cNvSpPr/>
                  <p:nvPr/>
                </p:nvSpPr>
                <p:spPr>
                  <a:xfrm>
                    <a:off x="5972669" y="7638742"/>
                    <a:ext cx="13577" cy="15260"/>
                  </a:xfrm>
                  <a:custGeom>
                    <a:rect b="b" l="l" r="r" t="t"/>
                    <a:pathLst>
                      <a:path extrusionOk="0" h="15260" w="13577">
                        <a:moveTo>
                          <a:pt x="13549" y="7514"/>
                        </a:moveTo>
                        <a:cubicBezTo>
                          <a:pt x="12979" y="503"/>
                          <a:pt x="6514" y="-667"/>
                          <a:pt x="9371" y="705"/>
                        </a:cubicBezTo>
                        <a:cubicBezTo>
                          <a:pt x="7206" y="-385"/>
                          <a:pt x="5107" y="-159"/>
                          <a:pt x="3321" y="1026"/>
                        </a:cubicBezTo>
                        <a:cubicBezTo>
                          <a:pt x="-3884" y="5808"/>
                          <a:pt x="1898" y="17853"/>
                          <a:pt x="8677" y="14759"/>
                        </a:cubicBezTo>
                        <a:cubicBezTo>
                          <a:pt x="14490" y="12104"/>
                          <a:pt x="13482" y="6693"/>
                          <a:pt x="13549" y="751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389" name="Google Shape;4389;p34"/>
                <p:cNvGrpSpPr/>
                <p:nvPr/>
              </p:nvGrpSpPr>
              <p:grpSpPr>
                <a:xfrm>
                  <a:off x="6065738" y="7638742"/>
                  <a:ext cx="13577" cy="15260"/>
                  <a:chOff x="6065738" y="7638742"/>
                  <a:chExt cx="13577" cy="15260"/>
                </a:xfrm>
              </p:grpSpPr>
              <p:sp>
                <p:nvSpPr>
                  <p:cNvPr id="4390" name="Google Shape;4390;p34"/>
                  <p:cNvSpPr/>
                  <p:nvPr/>
                </p:nvSpPr>
                <p:spPr>
                  <a:xfrm>
                    <a:off x="6074507" y="7639101"/>
                    <a:ext cx="6" cy="8"/>
                  </a:xfrm>
                  <a:custGeom>
                    <a:rect b="b" l="l" r="r" t="t"/>
                    <a:pathLst>
                      <a:path extrusionOk="0" h="8" w="6">
                        <a:moveTo>
                          <a:pt x="7" y="8"/>
                        </a:moveTo>
                        <a:cubicBezTo>
                          <a:pt x="4" y="0"/>
                          <a:pt x="-7" y="-5"/>
                          <a:pt x="7" y="8"/>
                        </a:cubicBezTo>
                        <a:lnTo>
                          <a:pt x="7" y="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391" name="Google Shape;4391;p34"/>
                  <p:cNvSpPr/>
                  <p:nvPr/>
                </p:nvSpPr>
                <p:spPr>
                  <a:xfrm>
                    <a:off x="6065738" y="7638742"/>
                    <a:ext cx="13577" cy="15260"/>
                  </a:xfrm>
                  <a:custGeom>
                    <a:rect b="b" l="l" r="r" t="t"/>
                    <a:pathLst>
                      <a:path extrusionOk="0" h="15260" w="13577">
                        <a:moveTo>
                          <a:pt x="13549" y="7514"/>
                        </a:moveTo>
                        <a:cubicBezTo>
                          <a:pt x="12979" y="503"/>
                          <a:pt x="6514" y="-667"/>
                          <a:pt x="9371" y="705"/>
                        </a:cubicBezTo>
                        <a:cubicBezTo>
                          <a:pt x="7206" y="-385"/>
                          <a:pt x="5107" y="-159"/>
                          <a:pt x="3321" y="1026"/>
                        </a:cubicBezTo>
                        <a:cubicBezTo>
                          <a:pt x="-3884" y="5808"/>
                          <a:pt x="1898" y="17853"/>
                          <a:pt x="8677" y="14759"/>
                        </a:cubicBezTo>
                        <a:cubicBezTo>
                          <a:pt x="14490" y="12104"/>
                          <a:pt x="13482" y="6693"/>
                          <a:pt x="13549" y="751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392" name="Google Shape;4392;p34"/>
                <p:cNvGrpSpPr/>
                <p:nvPr/>
              </p:nvGrpSpPr>
              <p:grpSpPr>
                <a:xfrm>
                  <a:off x="6158810" y="7638742"/>
                  <a:ext cx="13577" cy="15260"/>
                  <a:chOff x="6158810" y="7638742"/>
                  <a:chExt cx="13577" cy="15260"/>
                </a:xfrm>
              </p:grpSpPr>
              <p:sp>
                <p:nvSpPr>
                  <p:cNvPr id="4393" name="Google Shape;4393;p34"/>
                  <p:cNvSpPr/>
                  <p:nvPr/>
                </p:nvSpPr>
                <p:spPr>
                  <a:xfrm>
                    <a:off x="6167577" y="7639101"/>
                    <a:ext cx="5" cy="8"/>
                  </a:xfrm>
                  <a:custGeom>
                    <a:rect b="b" l="l" r="r" t="t"/>
                    <a:pathLst>
                      <a:path extrusionOk="0" h="8" w="5">
                        <a:moveTo>
                          <a:pt x="6" y="8"/>
                        </a:moveTo>
                        <a:cubicBezTo>
                          <a:pt x="6" y="0"/>
                          <a:pt x="-7" y="-5"/>
                          <a:pt x="6" y="8"/>
                        </a:cubicBezTo>
                        <a:lnTo>
                          <a:pt x="6" y="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394" name="Google Shape;4394;p34"/>
                  <p:cNvSpPr/>
                  <p:nvPr/>
                </p:nvSpPr>
                <p:spPr>
                  <a:xfrm>
                    <a:off x="6158810" y="7638742"/>
                    <a:ext cx="13577" cy="15260"/>
                  </a:xfrm>
                  <a:custGeom>
                    <a:rect b="b" l="l" r="r" t="t"/>
                    <a:pathLst>
                      <a:path extrusionOk="0" h="15260" w="13577">
                        <a:moveTo>
                          <a:pt x="13548" y="7514"/>
                        </a:moveTo>
                        <a:cubicBezTo>
                          <a:pt x="12979" y="503"/>
                          <a:pt x="6514" y="-667"/>
                          <a:pt x="9371" y="705"/>
                        </a:cubicBezTo>
                        <a:cubicBezTo>
                          <a:pt x="7206" y="-385"/>
                          <a:pt x="5107" y="-159"/>
                          <a:pt x="3321" y="1026"/>
                        </a:cubicBezTo>
                        <a:cubicBezTo>
                          <a:pt x="-3883" y="5808"/>
                          <a:pt x="1898" y="17853"/>
                          <a:pt x="8677" y="14759"/>
                        </a:cubicBezTo>
                        <a:cubicBezTo>
                          <a:pt x="14490" y="12104"/>
                          <a:pt x="13482" y="6693"/>
                          <a:pt x="13548" y="751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395" name="Google Shape;4395;p34"/>
                <p:cNvGrpSpPr/>
                <p:nvPr/>
              </p:nvGrpSpPr>
              <p:grpSpPr>
                <a:xfrm>
                  <a:off x="6251879" y="7638742"/>
                  <a:ext cx="13577" cy="15260"/>
                  <a:chOff x="6251879" y="7638742"/>
                  <a:chExt cx="13577" cy="15260"/>
                </a:xfrm>
              </p:grpSpPr>
              <p:sp>
                <p:nvSpPr>
                  <p:cNvPr id="4396" name="Google Shape;4396;p34"/>
                  <p:cNvSpPr/>
                  <p:nvPr/>
                </p:nvSpPr>
                <p:spPr>
                  <a:xfrm>
                    <a:off x="6260648" y="7639101"/>
                    <a:ext cx="6" cy="8"/>
                  </a:xfrm>
                  <a:custGeom>
                    <a:rect b="b" l="l" r="r" t="t"/>
                    <a:pathLst>
                      <a:path extrusionOk="0" h="8" w="6">
                        <a:moveTo>
                          <a:pt x="7" y="8"/>
                        </a:moveTo>
                        <a:cubicBezTo>
                          <a:pt x="4" y="0"/>
                          <a:pt x="-7" y="-5"/>
                          <a:pt x="7" y="8"/>
                        </a:cubicBezTo>
                        <a:lnTo>
                          <a:pt x="7" y="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397" name="Google Shape;4397;p34"/>
                  <p:cNvSpPr/>
                  <p:nvPr/>
                </p:nvSpPr>
                <p:spPr>
                  <a:xfrm>
                    <a:off x="6251879" y="7638742"/>
                    <a:ext cx="13577" cy="15260"/>
                  </a:xfrm>
                  <a:custGeom>
                    <a:rect b="b" l="l" r="r" t="t"/>
                    <a:pathLst>
                      <a:path extrusionOk="0" h="15260" w="13577">
                        <a:moveTo>
                          <a:pt x="13549" y="7514"/>
                        </a:moveTo>
                        <a:cubicBezTo>
                          <a:pt x="12979" y="503"/>
                          <a:pt x="6514" y="-667"/>
                          <a:pt x="9371" y="705"/>
                        </a:cubicBezTo>
                        <a:cubicBezTo>
                          <a:pt x="7206" y="-385"/>
                          <a:pt x="5107" y="-159"/>
                          <a:pt x="3321" y="1026"/>
                        </a:cubicBezTo>
                        <a:cubicBezTo>
                          <a:pt x="-3884" y="5808"/>
                          <a:pt x="1898" y="17853"/>
                          <a:pt x="8677" y="14759"/>
                        </a:cubicBezTo>
                        <a:cubicBezTo>
                          <a:pt x="14490" y="12104"/>
                          <a:pt x="13482" y="6693"/>
                          <a:pt x="13549" y="751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398" name="Google Shape;4398;p34"/>
                <p:cNvGrpSpPr/>
                <p:nvPr/>
              </p:nvGrpSpPr>
              <p:grpSpPr>
                <a:xfrm>
                  <a:off x="6344951" y="7638742"/>
                  <a:ext cx="13577" cy="15260"/>
                  <a:chOff x="6344951" y="7638742"/>
                  <a:chExt cx="13577" cy="15260"/>
                </a:xfrm>
              </p:grpSpPr>
              <p:sp>
                <p:nvSpPr>
                  <p:cNvPr id="4399" name="Google Shape;4399;p34"/>
                  <p:cNvSpPr/>
                  <p:nvPr/>
                </p:nvSpPr>
                <p:spPr>
                  <a:xfrm>
                    <a:off x="6353718" y="7639101"/>
                    <a:ext cx="5" cy="8"/>
                  </a:xfrm>
                  <a:custGeom>
                    <a:rect b="b" l="l" r="r" t="t"/>
                    <a:pathLst>
                      <a:path extrusionOk="0" h="8" w="5">
                        <a:moveTo>
                          <a:pt x="6" y="8"/>
                        </a:moveTo>
                        <a:cubicBezTo>
                          <a:pt x="6" y="0"/>
                          <a:pt x="-7" y="-5"/>
                          <a:pt x="6" y="8"/>
                        </a:cubicBezTo>
                        <a:lnTo>
                          <a:pt x="6" y="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400" name="Google Shape;4400;p34"/>
                  <p:cNvSpPr/>
                  <p:nvPr/>
                </p:nvSpPr>
                <p:spPr>
                  <a:xfrm>
                    <a:off x="6344951" y="7638742"/>
                    <a:ext cx="13577" cy="15260"/>
                  </a:xfrm>
                  <a:custGeom>
                    <a:rect b="b" l="l" r="r" t="t"/>
                    <a:pathLst>
                      <a:path extrusionOk="0" h="15260" w="13577">
                        <a:moveTo>
                          <a:pt x="13549" y="7514"/>
                        </a:moveTo>
                        <a:cubicBezTo>
                          <a:pt x="12979" y="503"/>
                          <a:pt x="6514" y="-667"/>
                          <a:pt x="9371" y="705"/>
                        </a:cubicBezTo>
                        <a:cubicBezTo>
                          <a:pt x="7206" y="-385"/>
                          <a:pt x="5107" y="-159"/>
                          <a:pt x="3321" y="1026"/>
                        </a:cubicBezTo>
                        <a:cubicBezTo>
                          <a:pt x="-3884" y="5808"/>
                          <a:pt x="1898" y="17853"/>
                          <a:pt x="8677" y="14759"/>
                        </a:cubicBezTo>
                        <a:cubicBezTo>
                          <a:pt x="14490" y="12104"/>
                          <a:pt x="13482" y="6693"/>
                          <a:pt x="13549" y="751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401" name="Google Shape;4401;p34"/>
                <p:cNvGrpSpPr/>
                <p:nvPr/>
              </p:nvGrpSpPr>
              <p:grpSpPr>
                <a:xfrm>
                  <a:off x="6438020" y="7638742"/>
                  <a:ext cx="13577" cy="15260"/>
                  <a:chOff x="6438020" y="7638742"/>
                  <a:chExt cx="13577" cy="15260"/>
                </a:xfrm>
              </p:grpSpPr>
              <p:sp>
                <p:nvSpPr>
                  <p:cNvPr id="4402" name="Google Shape;4402;p34"/>
                  <p:cNvSpPr/>
                  <p:nvPr/>
                </p:nvSpPr>
                <p:spPr>
                  <a:xfrm>
                    <a:off x="6446789" y="7639101"/>
                    <a:ext cx="6" cy="8"/>
                  </a:xfrm>
                  <a:custGeom>
                    <a:rect b="b" l="l" r="r" t="t"/>
                    <a:pathLst>
                      <a:path extrusionOk="0" h="8" w="6">
                        <a:moveTo>
                          <a:pt x="7" y="8"/>
                        </a:moveTo>
                        <a:cubicBezTo>
                          <a:pt x="4" y="0"/>
                          <a:pt x="-7" y="-5"/>
                          <a:pt x="7" y="8"/>
                        </a:cubicBezTo>
                        <a:lnTo>
                          <a:pt x="7" y="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403" name="Google Shape;4403;p34"/>
                  <p:cNvSpPr/>
                  <p:nvPr/>
                </p:nvSpPr>
                <p:spPr>
                  <a:xfrm>
                    <a:off x="6438020" y="7638742"/>
                    <a:ext cx="13577" cy="15260"/>
                  </a:xfrm>
                  <a:custGeom>
                    <a:rect b="b" l="l" r="r" t="t"/>
                    <a:pathLst>
                      <a:path extrusionOk="0" h="15260" w="13577">
                        <a:moveTo>
                          <a:pt x="13549" y="7514"/>
                        </a:moveTo>
                        <a:cubicBezTo>
                          <a:pt x="12979" y="503"/>
                          <a:pt x="6514" y="-667"/>
                          <a:pt x="9371" y="705"/>
                        </a:cubicBezTo>
                        <a:cubicBezTo>
                          <a:pt x="7206" y="-385"/>
                          <a:pt x="5107" y="-159"/>
                          <a:pt x="3321" y="1026"/>
                        </a:cubicBezTo>
                        <a:cubicBezTo>
                          <a:pt x="-3884" y="5808"/>
                          <a:pt x="1898" y="17853"/>
                          <a:pt x="8677" y="14759"/>
                        </a:cubicBezTo>
                        <a:cubicBezTo>
                          <a:pt x="14490" y="12104"/>
                          <a:pt x="13482" y="6693"/>
                          <a:pt x="13549" y="751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404" name="Google Shape;4404;p34"/>
                <p:cNvGrpSpPr/>
                <p:nvPr/>
              </p:nvGrpSpPr>
              <p:grpSpPr>
                <a:xfrm>
                  <a:off x="6531084" y="7638738"/>
                  <a:ext cx="13581" cy="15257"/>
                  <a:chOff x="6531084" y="7638738"/>
                  <a:chExt cx="13581" cy="15257"/>
                </a:xfrm>
              </p:grpSpPr>
              <p:sp>
                <p:nvSpPr>
                  <p:cNvPr id="4405" name="Google Shape;4405;p34"/>
                  <p:cNvSpPr/>
                  <p:nvPr/>
                </p:nvSpPr>
                <p:spPr>
                  <a:xfrm>
                    <a:off x="6539859" y="7639101"/>
                    <a:ext cx="5" cy="8"/>
                  </a:xfrm>
                  <a:custGeom>
                    <a:rect b="b" l="l" r="r" t="t"/>
                    <a:pathLst>
                      <a:path extrusionOk="0" h="8" w="5">
                        <a:moveTo>
                          <a:pt x="6" y="8"/>
                        </a:moveTo>
                        <a:cubicBezTo>
                          <a:pt x="6" y="0"/>
                          <a:pt x="-7" y="-5"/>
                          <a:pt x="6" y="8"/>
                        </a:cubicBezTo>
                        <a:lnTo>
                          <a:pt x="6" y="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406" name="Google Shape;4406;p34"/>
                  <p:cNvSpPr/>
                  <p:nvPr/>
                </p:nvSpPr>
                <p:spPr>
                  <a:xfrm>
                    <a:off x="6531084" y="7638738"/>
                    <a:ext cx="13581" cy="15257"/>
                  </a:xfrm>
                  <a:custGeom>
                    <a:rect b="b" l="l" r="r" t="t"/>
                    <a:pathLst>
                      <a:path extrusionOk="0" h="15257" w="13581">
                        <a:moveTo>
                          <a:pt x="13556" y="7518"/>
                        </a:moveTo>
                        <a:cubicBezTo>
                          <a:pt x="12966" y="505"/>
                          <a:pt x="6541" y="-652"/>
                          <a:pt x="9379" y="709"/>
                        </a:cubicBezTo>
                        <a:cubicBezTo>
                          <a:pt x="7256" y="-362"/>
                          <a:pt x="5189" y="-192"/>
                          <a:pt x="3329" y="1031"/>
                        </a:cubicBezTo>
                        <a:cubicBezTo>
                          <a:pt x="-3908" y="5881"/>
                          <a:pt x="1935" y="17823"/>
                          <a:pt x="8685" y="14763"/>
                        </a:cubicBezTo>
                        <a:cubicBezTo>
                          <a:pt x="14496" y="12092"/>
                          <a:pt x="13482" y="6572"/>
                          <a:pt x="13556" y="7518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4407" name="Google Shape;4407;p34"/>
              <p:cNvGrpSpPr/>
              <p:nvPr/>
            </p:nvGrpSpPr>
            <p:grpSpPr>
              <a:xfrm>
                <a:off x="5786511" y="7739438"/>
                <a:ext cx="758155" cy="15267"/>
                <a:chOff x="5786511" y="7739438"/>
                <a:chExt cx="758155" cy="15267"/>
              </a:xfrm>
            </p:grpSpPr>
            <p:grpSp>
              <p:nvGrpSpPr>
                <p:cNvPr id="4408" name="Google Shape;4408;p34"/>
                <p:cNvGrpSpPr/>
                <p:nvPr/>
              </p:nvGrpSpPr>
              <p:grpSpPr>
                <a:xfrm>
                  <a:off x="5786511" y="7739438"/>
                  <a:ext cx="13591" cy="15263"/>
                  <a:chOff x="5786511" y="7739438"/>
                  <a:chExt cx="13591" cy="15263"/>
                </a:xfrm>
              </p:grpSpPr>
              <p:sp>
                <p:nvSpPr>
                  <p:cNvPr id="4409" name="Google Shape;4409;p34"/>
                  <p:cNvSpPr/>
                  <p:nvPr/>
                </p:nvSpPr>
                <p:spPr>
                  <a:xfrm>
                    <a:off x="5795295" y="7739806"/>
                    <a:ext cx="7" cy="6"/>
                  </a:xfrm>
                  <a:custGeom>
                    <a:rect b="b" l="l" r="r" t="t"/>
                    <a:pathLst>
                      <a:path extrusionOk="0" h="6" w="7">
                        <a:moveTo>
                          <a:pt x="8" y="6"/>
                        </a:moveTo>
                        <a:cubicBezTo>
                          <a:pt x="5" y="1"/>
                          <a:pt x="-8" y="-5"/>
                          <a:pt x="8" y="6"/>
                        </a:cubicBezTo>
                        <a:lnTo>
                          <a:pt x="8" y="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410" name="Google Shape;4410;p34"/>
                  <p:cNvSpPr/>
                  <p:nvPr/>
                </p:nvSpPr>
                <p:spPr>
                  <a:xfrm>
                    <a:off x="5786511" y="7739438"/>
                    <a:ext cx="13591" cy="15263"/>
                  </a:xfrm>
                  <a:custGeom>
                    <a:rect b="b" l="l" r="r" t="t"/>
                    <a:pathLst>
                      <a:path extrusionOk="0" h="15263" w="13591">
                        <a:moveTo>
                          <a:pt x="13565" y="7521"/>
                        </a:moveTo>
                        <a:cubicBezTo>
                          <a:pt x="12975" y="507"/>
                          <a:pt x="6549" y="-649"/>
                          <a:pt x="9388" y="712"/>
                        </a:cubicBezTo>
                        <a:cubicBezTo>
                          <a:pt x="7265" y="-359"/>
                          <a:pt x="5193" y="-197"/>
                          <a:pt x="3338" y="1033"/>
                        </a:cubicBezTo>
                        <a:cubicBezTo>
                          <a:pt x="-3923" y="5852"/>
                          <a:pt x="1952" y="17841"/>
                          <a:pt x="8694" y="14766"/>
                        </a:cubicBezTo>
                        <a:cubicBezTo>
                          <a:pt x="14512" y="12111"/>
                          <a:pt x="13491" y="6578"/>
                          <a:pt x="13565" y="752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411" name="Google Shape;4411;p34"/>
                <p:cNvGrpSpPr/>
                <p:nvPr/>
              </p:nvGrpSpPr>
              <p:grpSpPr>
                <a:xfrm>
                  <a:off x="5879597" y="7739445"/>
                  <a:ext cx="13577" cy="15260"/>
                  <a:chOff x="5879597" y="7739445"/>
                  <a:chExt cx="13577" cy="15260"/>
                </a:xfrm>
              </p:grpSpPr>
              <p:sp>
                <p:nvSpPr>
                  <p:cNvPr id="4412" name="Google Shape;4412;p34"/>
                  <p:cNvSpPr/>
                  <p:nvPr/>
                </p:nvSpPr>
                <p:spPr>
                  <a:xfrm>
                    <a:off x="5888366" y="7739806"/>
                    <a:ext cx="6" cy="6"/>
                  </a:xfrm>
                  <a:custGeom>
                    <a:rect b="b" l="l" r="r" t="t"/>
                    <a:pathLst>
                      <a:path extrusionOk="0" h="6" w="6">
                        <a:moveTo>
                          <a:pt x="7" y="6"/>
                        </a:moveTo>
                        <a:cubicBezTo>
                          <a:pt x="4" y="1"/>
                          <a:pt x="-7" y="-5"/>
                          <a:pt x="7" y="6"/>
                        </a:cubicBezTo>
                        <a:lnTo>
                          <a:pt x="7" y="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413" name="Google Shape;4413;p34"/>
                  <p:cNvSpPr/>
                  <p:nvPr/>
                </p:nvSpPr>
                <p:spPr>
                  <a:xfrm>
                    <a:off x="5879597" y="7739445"/>
                    <a:ext cx="13577" cy="15260"/>
                  </a:xfrm>
                  <a:custGeom>
                    <a:rect b="b" l="l" r="r" t="t"/>
                    <a:pathLst>
                      <a:path extrusionOk="0" h="15260" w="13577">
                        <a:moveTo>
                          <a:pt x="13549" y="7514"/>
                        </a:moveTo>
                        <a:cubicBezTo>
                          <a:pt x="12979" y="503"/>
                          <a:pt x="6514" y="-667"/>
                          <a:pt x="9371" y="705"/>
                        </a:cubicBezTo>
                        <a:cubicBezTo>
                          <a:pt x="7206" y="-385"/>
                          <a:pt x="5107" y="-159"/>
                          <a:pt x="3321" y="1026"/>
                        </a:cubicBezTo>
                        <a:cubicBezTo>
                          <a:pt x="-3884" y="5808"/>
                          <a:pt x="1898" y="17853"/>
                          <a:pt x="8677" y="14759"/>
                        </a:cubicBezTo>
                        <a:cubicBezTo>
                          <a:pt x="14490" y="12106"/>
                          <a:pt x="13482" y="6693"/>
                          <a:pt x="13549" y="751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414" name="Google Shape;4414;p34"/>
                <p:cNvGrpSpPr/>
                <p:nvPr/>
              </p:nvGrpSpPr>
              <p:grpSpPr>
                <a:xfrm>
                  <a:off x="5972669" y="7739445"/>
                  <a:ext cx="13577" cy="15260"/>
                  <a:chOff x="5972669" y="7739445"/>
                  <a:chExt cx="13577" cy="15260"/>
                </a:xfrm>
              </p:grpSpPr>
              <p:sp>
                <p:nvSpPr>
                  <p:cNvPr id="4415" name="Google Shape;4415;p34"/>
                  <p:cNvSpPr/>
                  <p:nvPr/>
                </p:nvSpPr>
                <p:spPr>
                  <a:xfrm>
                    <a:off x="5981436" y="7739806"/>
                    <a:ext cx="7" cy="6"/>
                  </a:xfrm>
                  <a:custGeom>
                    <a:rect b="b" l="l" r="r" t="t"/>
                    <a:pathLst>
                      <a:path extrusionOk="0" h="6" w="7">
                        <a:moveTo>
                          <a:pt x="8" y="6"/>
                        </a:moveTo>
                        <a:cubicBezTo>
                          <a:pt x="5" y="1"/>
                          <a:pt x="-8" y="-5"/>
                          <a:pt x="8" y="6"/>
                        </a:cubicBezTo>
                        <a:lnTo>
                          <a:pt x="8" y="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416" name="Google Shape;4416;p34"/>
                  <p:cNvSpPr/>
                  <p:nvPr/>
                </p:nvSpPr>
                <p:spPr>
                  <a:xfrm>
                    <a:off x="5972669" y="7739445"/>
                    <a:ext cx="13577" cy="15260"/>
                  </a:xfrm>
                  <a:custGeom>
                    <a:rect b="b" l="l" r="r" t="t"/>
                    <a:pathLst>
                      <a:path extrusionOk="0" h="15260" w="13577">
                        <a:moveTo>
                          <a:pt x="13549" y="7514"/>
                        </a:moveTo>
                        <a:cubicBezTo>
                          <a:pt x="12979" y="503"/>
                          <a:pt x="6514" y="-667"/>
                          <a:pt x="9371" y="705"/>
                        </a:cubicBezTo>
                        <a:cubicBezTo>
                          <a:pt x="7206" y="-385"/>
                          <a:pt x="5107" y="-159"/>
                          <a:pt x="3321" y="1026"/>
                        </a:cubicBezTo>
                        <a:cubicBezTo>
                          <a:pt x="-3884" y="5808"/>
                          <a:pt x="1898" y="17853"/>
                          <a:pt x="8677" y="14759"/>
                        </a:cubicBezTo>
                        <a:cubicBezTo>
                          <a:pt x="14490" y="12106"/>
                          <a:pt x="13482" y="6693"/>
                          <a:pt x="13549" y="751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417" name="Google Shape;4417;p34"/>
                <p:cNvGrpSpPr/>
                <p:nvPr/>
              </p:nvGrpSpPr>
              <p:grpSpPr>
                <a:xfrm>
                  <a:off x="6065738" y="7739445"/>
                  <a:ext cx="13577" cy="15260"/>
                  <a:chOff x="6065738" y="7739445"/>
                  <a:chExt cx="13577" cy="15260"/>
                </a:xfrm>
              </p:grpSpPr>
              <p:sp>
                <p:nvSpPr>
                  <p:cNvPr id="4418" name="Google Shape;4418;p34"/>
                  <p:cNvSpPr/>
                  <p:nvPr/>
                </p:nvSpPr>
                <p:spPr>
                  <a:xfrm>
                    <a:off x="6074507" y="7739806"/>
                    <a:ext cx="6" cy="6"/>
                  </a:xfrm>
                  <a:custGeom>
                    <a:rect b="b" l="l" r="r" t="t"/>
                    <a:pathLst>
                      <a:path extrusionOk="0" h="6" w="6">
                        <a:moveTo>
                          <a:pt x="7" y="6"/>
                        </a:moveTo>
                        <a:cubicBezTo>
                          <a:pt x="4" y="1"/>
                          <a:pt x="-7" y="-5"/>
                          <a:pt x="7" y="6"/>
                        </a:cubicBezTo>
                        <a:lnTo>
                          <a:pt x="7" y="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419" name="Google Shape;4419;p34"/>
                  <p:cNvSpPr/>
                  <p:nvPr/>
                </p:nvSpPr>
                <p:spPr>
                  <a:xfrm>
                    <a:off x="6065738" y="7739445"/>
                    <a:ext cx="13577" cy="15260"/>
                  </a:xfrm>
                  <a:custGeom>
                    <a:rect b="b" l="l" r="r" t="t"/>
                    <a:pathLst>
                      <a:path extrusionOk="0" h="15260" w="13577">
                        <a:moveTo>
                          <a:pt x="13549" y="7514"/>
                        </a:moveTo>
                        <a:cubicBezTo>
                          <a:pt x="12979" y="503"/>
                          <a:pt x="6514" y="-667"/>
                          <a:pt x="9371" y="705"/>
                        </a:cubicBezTo>
                        <a:cubicBezTo>
                          <a:pt x="7206" y="-385"/>
                          <a:pt x="5107" y="-159"/>
                          <a:pt x="3321" y="1026"/>
                        </a:cubicBezTo>
                        <a:cubicBezTo>
                          <a:pt x="-3884" y="5808"/>
                          <a:pt x="1898" y="17853"/>
                          <a:pt x="8677" y="14759"/>
                        </a:cubicBezTo>
                        <a:cubicBezTo>
                          <a:pt x="14490" y="12106"/>
                          <a:pt x="13482" y="6693"/>
                          <a:pt x="13549" y="751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420" name="Google Shape;4420;p34"/>
                <p:cNvGrpSpPr/>
                <p:nvPr/>
              </p:nvGrpSpPr>
              <p:grpSpPr>
                <a:xfrm>
                  <a:off x="6158810" y="7739445"/>
                  <a:ext cx="13577" cy="15260"/>
                  <a:chOff x="6158810" y="7739445"/>
                  <a:chExt cx="13577" cy="15260"/>
                </a:xfrm>
              </p:grpSpPr>
              <p:sp>
                <p:nvSpPr>
                  <p:cNvPr id="4421" name="Google Shape;4421;p34"/>
                  <p:cNvSpPr/>
                  <p:nvPr/>
                </p:nvSpPr>
                <p:spPr>
                  <a:xfrm>
                    <a:off x="6167577" y="7739806"/>
                    <a:ext cx="5" cy="6"/>
                  </a:xfrm>
                  <a:custGeom>
                    <a:rect b="b" l="l" r="r" t="t"/>
                    <a:pathLst>
                      <a:path extrusionOk="0" h="6" w="5">
                        <a:moveTo>
                          <a:pt x="6" y="6"/>
                        </a:moveTo>
                        <a:cubicBezTo>
                          <a:pt x="6" y="1"/>
                          <a:pt x="-7" y="-5"/>
                          <a:pt x="6" y="6"/>
                        </a:cubicBezTo>
                        <a:lnTo>
                          <a:pt x="6" y="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422" name="Google Shape;4422;p34"/>
                  <p:cNvSpPr/>
                  <p:nvPr/>
                </p:nvSpPr>
                <p:spPr>
                  <a:xfrm>
                    <a:off x="6158810" y="7739445"/>
                    <a:ext cx="13577" cy="15260"/>
                  </a:xfrm>
                  <a:custGeom>
                    <a:rect b="b" l="l" r="r" t="t"/>
                    <a:pathLst>
                      <a:path extrusionOk="0" h="15260" w="13577">
                        <a:moveTo>
                          <a:pt x="13548" y="7514"/>
                        </a:moveTo>
                        <a:cubicBezTo>
                          <a:pt x="12979" y="503"/>
                          <a:pt x="6514" y="-667"/>
                          <a:pt x="9371" y="705"/>
                        </a:cubicBezTo>
                        <a:cubicBezTo>
                          <a:pt x="7206" y="-385"/>
                          <a:pt x="5107" y="-159"/>
                          <a:pt x="3321" y="1026"/>
                        </a:cubicBezTo>
                        <a:cubicBezTo>
                          <a:pt x="-3883" y="5808"/>
                          <a:pt x="1898" y="17853"/>
                          <a:pt x="8677" y="14759"/>
                        </a:cubicBezTo>
                        <a:cubicBezTo>
                          <a:pt x="14490" y="12106"/>
                          <a:pt x="13482" y="6693"/>
                          <a:pt x="13548" y="751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423" name="Google Shape;4423;p34"/>
                <p:cNvGrpSpPr/>
                <p:nvPr/>
              </p:nvGrpSpPr>
              <p:grpSpPr>
                <a:xfrm>
                  <a:off x="6251879" y="7739445"/>
                  <a:ext cx="13577" cy="15260"/>
                  <a:chOff x="6251879" y="7739445"/>
                  <a:chExt cx="13577" cy="15260"/>
                </a:xfrm>
              </p:grpSpPr>
              <p:sp>
                <p:nvSpPr>
                  <p:cNvPr id="4424" name="Google Shape;4424;p34"/>
                  <p:cNvSpPr/>
                  <p:nvPr/>
                </p:nvSpPr>
                <p:spPr>
                  <a:xfrm>
                    <a:off x="6260648" y="7739806"/>
                    <a:ext cx="6" cy="6"/>
                  </a:xfrm>
                  <a:custGeom>
                    <a:rect b="b" l="l" r="r" t="t"/>
                    <a:pathLst>
                      <a:path extrusionOk="0" h="6" w="6">
                        <a:moveTo>
                          <a:pt x="7" y="6"/>
                        </a:moveTo>
                        <a:cubicBezTo>
                          <a:pt x="4" y="1"/>
                          <a:pt x="-7" y="-5"/>
                          <a:pt x="7" y="6"/>
                        </a:cubicBezTo>
                        <a:lnTo>
                          <a:pt x="7" y="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425" name="Google Shape;4425;p34"/>
                  <p:cNvSpPr/>
                  <p:nvPr/>
                </p:nvSpPr>
                <p:spPr>
                  <a:xfrm>
                    <a:off x="6251879" y="7739445"/>
                    <a:ext cx="13577" cy="15260"/>
                  </a:xfrm>
                  <a:custGeom>
                    <a:rect b="b" l="l" r="r" t="t"/>
                    <a:pathLst>
                      <a:path extrusionOk="0" h="15260" w="13577">
                        <a:moveTo>
                          <a:pt x="13549" y="7514"/>
                        </a:moveTo>
                        <a:cubicBezTo>
                          <a:pt x="12979" y="503"/>
                          <a:pt x="6514" y="-667"/>
                          <a:pt x="9371" y="705"/>
                        </a:cubicBezTo>
                        <a:cubicBezTo>
                          <a:pt x="7206" y="-385"/>
                          <a:pt x="5107" y="-159"/>
                          <a:pt x="3321" y="1026"/>
                        </a:cubicBezTo>
                        <a:cubicBezTo>
                          <a:pt x="-3884" y="5808"/>
                          <a:pt x="1898" y="17853"/>
                          <a:pt x="8677" y="14759"/>
                        </a:cubicBezTo>
                        <a:cubicBezTo>
                          <a:pt x="14490" y="12106"/>
                          <a:pt x="13482" y="6693"/>
                          <a:pt x="13549" y="751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426" name="Google Shape;4426;p34"/>
                <p:cNvGrpSpPr/>
                <p:nvPr/>
              </p:nvGrpSpPr>
              <p:grpSpPr>
                <a:xfrm>
                  <a:off x="6344951" y="7739445"/>
                  <a:ext cx="13577" cy="15260"/>
                  <a:chOff x="6344951" y="7739445"/>
                  <a:chExt cx="13577" cy="15260"/>
                </a:xfrm>
              </p:grpSpPr>
              <p:sp>
                <p:nvSpPr>
                  <p:cNvPr id="4427" name="Google Shape;4427;p34"/>
                  <p:cNvSpPr/>
                  <p:nvPr/>
                </p:nvSpPr>
                <p:spPr>
                  <a:xfrm>
                    <a:off x="6353718" y="7739806"/>
                    <a:ext cx="5" cy="6"/>
                  </a:xfrm>
                  <a:custGeom>
                    <a:rect b="b" l="l" r="r" t="t"/>
                    <a:pathLst>
                      <a:path extrusionOk="0" h="6" w="5">
                        <a:moveTo>
                          <a:pt x="6" y="6"/>
                        </a:moveTo>
                        <a:cubicBezTo>
                          <a:pt x="6" y="1"/>
                          <a:pt x="-7" y="-5"/>
                          <a:pt x="6" y="6"/>
                        </a:cubicBezTo>
                        <a:lnTo>
                          <a:pt x="6" y="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428" name="Google Shape;4428;p34"/>
                  <p:cNvSpPr/>
                  <p:nvPr/>
                </p:nvSpPr>
                <p:spPr>
                  <a:xfrm>
                    <a:off x="6344951" y="7739445"/>
                    <a:ext cx="13577" cy="15260"/>
                  </a:xfrm>
                  <a:custGeom>
                    <a:rect b="b" l="l" r="r" t="t"/>
                    <a:pathLst>
                      <a:path extrusionOk="0" h="15260" w="13577">
                        <a:moveTo>
                          <a:pt x="13549" y="7514"/>
                        </a:moveTo>
                        <a:cubicBezTo>
                          <a:pt x="12979" y="503"/>
                          <a:pt x="6514" y="-667"/>
                          <a:pt x="9371" y="705"/>
                        </a:cubicBezTo>
                        <a:cubicBezTo>
                          <a:pt x="7206" y="-385"/>
                          <a:pt x="5107" y="-159"/>
                          <a:pt x="3321" y="1026"/>
                        </a:cubicBezTo>
                        <a:cubicBezTo>
                          <a:pt x="-3884" y="5808"/>
                          <a:pt x="1898" y="17853"/>
                          <a:pt x="8677" y="14759"/>
                        </a:cubicBezTo>
                        <a:cubicBezTo>
                          <a:pt x="14490" y="12106"/>
                          <a:pt x="13482" y="6693"/>
                          <a:pt x="13549" y="751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429" name="Google Shape;4429;p34"/>
                <p:cNvGrpSpPr/>
                <p:nvPr/>
              </p:nvGrpSpPr>
              <p:grpSpPr>
                <a:xfrm>
                  <a:off x="6438020" y="7739445"/>
                  <a:ext cx="13577" cy="15260"/>
                  <a:chOff x="6438020" y="7739445"/>
                  <a:chExt cx="13577" cy="15260"/>
                </a:xfrm>
              </p:grpSpPr>
              <p:sp>
                <p:nvSpPr>
                  <p:cNvPr id="4430" name="Google Shape;4430;p34"/>
                  <p:cNvSpPr/>
                  <p:nvPr/>
                </p:nvSpPr>
                <p:spPr>
                  <a:xfrm>
                    <a:off x="6446789" y="7739806"/>
                    <a:ext cx="6" cy="6"/>
                  </a:xfrm>
                  <a:custGeom>
                    <a:rect b="b" l="l" r="r" t="t"/>
                    <a:pathLst>
                      <a:path extrusionOk="0" h="6" w="6">
                        <a:moveTo>
                          <a:pt x="7" y="6"/>
                        </a:moveTo>
                        <a:cubicBezTo>
                          <a:pt x="4" y="1"/>
                          <a:pt x="-7" y="-5"/>
                          <a:pt x="7" y="6"/>
                        </a:cubicBezTo>
                        <a:lnTo>
                          <a:pt x="7" y="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431" name="Google Shape;4431;p34"/>
                  <p:cNvSpPr/>
                  <p:nvPr/>
                </p:nvSpPr>
                <p:spPr>
                  <a:xfrm>
                    <a:off x="6438020" y="7739445"/>
                    <a:ext cx="13577" cy="15260"/>
                  </a:xfrm>
                  <a:custGeom>
                    <a:rect b="b" l="l" r="r" t="t"/>
                    <a:pathLst>
                      <a:path extrusionOk="0" h="15260" w="13577">
                        <a:moveTo>
                          <a:pt x="13549" y="7514"/>
                        </a:moveTo>
                        <a:cubicBezTo>
                          <a:pt x="12979" y="503"/>
                          <a:pt x="6514" y="-667"/>
                          <a:pt x="9371" y="705"/>
                        </a:cubicBezTo>
                        <a:cubicBezTo>
                          <a:pt x="7206" y="-385"/>
                          <a:pt x="5107" y="-159"/>
                          <a:pt x="3321" y="1026"/>
                        </a:cubicBezTo>
                        <a:cubicBezTo>
                          <a:pt x="-3884" y="5808"/>
                          <a:pt x="1898" y="17853"/>
                          <a:pt x="8677" y="14759"/>
                        </a:cubicBezTo>
                        <a:cubicBezTo>
                          <a:pt x="14490" y="12106"/>
                          <a:pt x="13482" y="6693"/>
                          <a:pt x="13549" y="751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432" name="Google Shape;4432;p34"/>
                <p:cNvGrpSpPr/>
                <p:nvPr/>
              </p:nvGrpSpPr>
              <p:grpSpPr>
                <a:xfrm>
                  <a:off x="6531075" y="7739438"/>
                  <a:ext cx="13591" cy="15263"/>
                  <a:chOff x="6531075" y="7739438"/>
                  <a:chExt cx="13591" cy="15263"/>
                </a:xfrm>
              </p:grpSpPr>
              <p:sp>
                <p:nvSpPr>
                  <p:cNvPr id="4433" name="Google Shape;4433;p34"/>
                  <p:cNvSpPr/>
                  <p:nvPr/>
                </p:nvSpPr>
                <p:spPr>
                  <a:xfrm>
                    <a:off x="6539859" y="7739806"/>
                    <a:ext cx="5" cy="6"/>
                  </a:xfrm>
                  <a:custGeom>
                    <a:rect b="b" l="l" r="r" t="t"/>
                    <a:pathLst>
                      <a:path extrusionOk="0" h="6" w="5">
                        <a:moveTo>
                          <a:pt x="6" y="6"/>
                        </a:moveTo>
                        <a:cubicBezTo>
                          <a:pt x="6" y="1"/>
                          <a:pt x="-7" y="-5"/>
                          <a:pt x="6" y="6"/>
                        </a:cubicBezTo>
                        <a:lnTo>
                          <a:pt x="6" y="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434" name="Google Shape;4434;p34"/>
                  <p:cNvSpPr/>
                  <p:nvPr/>
                </p:nvSpPr>
                <p:spPr>
                  <a:xfrm>
                    <a:off x="6531075" y="7739438"/>
                    <a:ext cx="13591" cy="15263"/>
                  </a:xfrm>
                  <a:custGeom>
                    <a:rect b="b" l="l" r="r" t="t"/>
                    <a:pathLst>
                      <a:path extrusionOk="0" h="15263" w="13591">
                        <a:moveTo>
                          <a:pt x="13565" y="7521"/>
                        </a:moveTo>
                        <a:cubicBezTo>
                          <a:pt x="12975" y="507"/>
                          <a:pt x="6549" y="-649"/>
                          <a:pt x="9388" y="712"/>
                        </a:cubicBezTo>
                        <a:cubicBezTo>
                          <a:pt x="7265" y="-359"/>
                          <a:pt x="5193" y="-197"/>
                          <a:pt x="3338" y="1033"/>
                        </a:cubicBezTo>
                        <a:cubicBezTo>
                          <a:pt x="-3923" y="5852"/>
                          <a:pt x="1952" y="17841"/>
                          <a:pt x="8694" y="14766"/>
                        </a:cubicBezTo>
                        <a:cubicBezTo>
                          <a:pt x="14510" y="12111"/>
                          <a:pt x="13491" y="6578"/>
                          <a:pt x="13565" y="752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4435" name="Google Shape;4435;p34"/>
              <p:cNvGrpSpPr/>
              <p:nvPr/>
            </p:nvGrpSpPr>
            <p:grpSpPr>
              <a:xfrm>
                <a:off x="5786511" y="7840141"/>
                <a:ext cx="758155" cy="15267"/>
                <a:chOff x="5786511" y="7840141"/>
                <a:chExt cx="758155" cy="15267"/>
              </a:xfrm>
            </p:grpSpPr>
            <p:grpSp>
              <p:nvGrpSpPr>
                <p:cNvPr id="4436" name="Google Shape;4436;p34"/>
                <p:cNvGrpSpPr/>
                <p:nvPr/>
              </p:nvGrpSpPr>
              <p:grpSpPr>
                <a:xfrm>
                  <a:off x="5786511" y="7840141"/>
                  <a:ext cx="13591" cy="15263"/>
                  <a:chOff x="5786511" y="7840141"/>
                  <a:chExt cx="13591" cy="15263"/>
                </a:xfrm>
              </p:grpSpPr>
              <p:sp>
                <p:nvSpPr>
                  <p:cNvPr id="4437" name="Google Shape;4437;p34"/>
                  <p:cNvSpPr/>
                  <p:nvPr/>
                </p:nvSpPr>
                <p:spPr>
                  <a:xfrm>
                    <a:off x="5795295" y="7840509"/>
                    <a:ext cx="7" cy="6"/>
                  </a:xfrm>
                  <a:custGeom>
                    <a:rect b="b" l="l" r="r" t="t"/>
                    <a:pathLst>
                      <a:path extrusionOk="0" h="6" w="7">
                        <a:moveTo>
                          <a:pt x="8" y="6"/>
                        </a:moveTo>
                        <a:cubicBezTo>
                          <a:pt x="5" y="1"/>
                          <a:pt x="-8" y="-5"/>
                          <a:pt x="8" y="6"/>
                        </a:cubicBezTo>
                        <a:lnTo>
                          <a:pt x="8" y="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438" name="Google Shape;4438;p34"/>
                  <p:cNvSpPr/>
                  <p:nvPr/>
                </p:nvSpPr>
                <p:spPr>
                  <a:xfrm>
                    <a:off x="5786511" y="7840141"/>
                    <a:ext cx="13591" cy="15263"/>
                  </a:xfrm>
                  <a:custGeom>
                    <a:rect b="b" l="l" r="r" t="t"/>
                    <a:pathLst>
                      <a:path extrusionOk="0" h="15263" w="13591">
                        <a:moveTo>
                          <a:pt x="13565" y="7521"/>
                        </a:moveTo>
                        <a:cubicBezTo>
                          <a:pt x="12975" y="507"/>
                          <a:pt x="6549" y="-649"/>
                          <a:pt x="9388" y="712"/>
                        </a:cubicBezTo>
                        <a:cubicBezTo>
                          <a:pt x="7265" y="-359"/>
                          <a:pt x="5193" y="-197"/>
                          <a:pt x="3338" y="1033"/>
                        </a:cubicBezTo>
                        <a:cubicBezTo>
                          <a:pt x="-3923" y="5852"/>
                          <a:pt x="1952" y="17841"/>
                          <a:pt x="8694" y="14766"/>
                        </a:cubicBezTo>
                        <a:cubicBezTo>
                          <a:pt x="14512" y="12111"/>
                          <a:pt x="13491" y="6578"/>
                          <a:pt x="13565" y="752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439" name="Google Shape;4439;p34"/>
                <p:cNvGrpSpPr/>
                <p:nvPr/>
              </p:nvGrpSpPr>
              <p:grpSpPr>
                <a:xfrm>
                  <a:off x="5879597" y="7840148"/>
                  <a:ext cx="13577" cy="15260"/>
                  <a:chOff x="5879597" y="7840148"/>
                  <a:chExt cx="13577" cy="15260"/>
                </a:xfrm>
              </p:grpSpPr>
              <p:sp>
                <p:nvSpPr>
                  <p:cNvPr id="4440" name="Google Shape;4440;p34"/>
                  <p:cNvSpPr/>
                  <p:nvPr/>
                </p:nvSpPr>
                <p:spPr>
                  <a:xfrm>
                    <a:off x="5888366" y="7840509"/>
                    <a:ext cx="6" cy="6"/>
                  </a:xfrm>
                  <a:custGeom>
                    <a:rect b="b" l="l" r="r" t="t"/>
                    <a:pathLst>
                      <a:path extrusionOk="0" h="6" w="6">
                        <a:moveTo>
                          <a:pt x="7" y="6"/>
                        </a:moveTo>
                        <a:cubicBezTo>
                          <a:pt x="4" y="1"/>
                          <a:pt x="-7" y="-5"/>
                          <a:pt x="7" y="6"/>
                        </a:cubicBezTo>
                        <a:lnTo>
                          <a:pt x="7" y="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441" name="Google Shape;4441;p34"/>
                  <p:cNvSpPr/>
                  <p:nvPr/>
                </p:nvSpPr>
                <p:spPr>
                  <a:xfrm>
                    <a:off x="5879597" y="7840148"/>
                    <a:ext cx="13577" cy="15260"/>
                  </a:xfrm>
                  <a:custGeom>
                    <a:rect b="b" l="l" r="r" t="t"/>
                    <a:pathLst>
                      <a:path extrusionOk="0" h="15260" w="13577">
                        <a:moveTo>
                          <a:pt x="13549" y="7514"/>
                        </a:moveTo>
                        <a:cubicBezTo>
                          <a:pt x="12979" y="503"/>
                          <a:pt x="6514" y="-667"/>
                          <a:pt x="9371" y="705"/>
                        </a:cubicBezTo>
                        <a:cubicBezTo>
                          <a:pt x="7206" y="-385"/>
                          <a:pt x="5107" y="-159"/>
                          <a:pt x="3321" y="1026"/>
                        </a:cubicBezTo>
                        <a:cubicBezTo>
                          <a:pt x="-3884" y="5808"/>
                          <a:pt x="1898" y="17853"/>
                          <a:pt x="8677" y="14759"/>
                        </a:cubicBezTo>
                        <a:cubicBezTo>
                          <a:pt x="14490" y="12106"/>
                          <a:pt x="13482" y="6693"/>
                          <a:pt x="13549" y="751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442" name="Google Shape;4442;p34"/>
                <p:cNvGrpSpPr/>
                <p:nvPr/>
              </p:nvGrpSpPr>
              <p:grpSpPr>
                <a:xfrm>
                  <a:off x="5972669" y="7840148"/>
                  <a:ext cx="13577" cy="15260"/>
                  <a:chOff x="5972669" y="7840148"/>
                  <a:chExt cx="13577" cy="15260"/>
                </a:xfrm>
              </p:grpSpPr>
              <p:sp>
                <p:nvSpPr>
                  <p:cNvPr id="4443" name="Google Shape;4443;p34"/>
                  <p:cNvSpPr/>
                  <p:nvPr/>
                </p:nvSpPr>
                <p:spPr>
                  <a:xfrm>
                    <a:off x="5981436" y="7840509"/>
                    <a:ext cx="7" cy="6"/>
                  </a:xfrm>
                  <a:custGeom>
                    <a:rect b="b" l="l" r="r" t="t"/>
                    <a:pathLst>
                      <a:path extrusionOk="0" h="6" w="7">
                        <a:moveTo>
                          <a:pt x="8" y="6"/>
                        </a:moveTo>
                        <a:cubicBezTo>
                          <a:pt x="5" y="1"/>
                          <a:pt x="-8" y="-5"/>
                          <a:pt x="8" y="6"/>
                        </a:cubicBezTo>
                        <a:lnTo>
                          <a:pt x="8" y="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444" name="Google Shape;4444;p34"/>
                  <p:cNvSpPr/>
                  <p:nvPr/>
                </p:nvSpPr>
                <p:spPr>
                  <a:xfrm>
                    <a:off x="5972669" y="7840148"/>
                    <a:ext cx="13577" cy="15260"/>
                  </a:xfrm>
                  <a:custGeom>
                    <a:rect b="b" l="l" r="r" t="t"/>
                    <a:pathLst>
                      <a:path extrusionOk="0" h="15260" w="13577">
                        <a:moveTo>
                          <a:pt x="13549" y="7514"/>
                        </a:moveTo>
                        <a:cubicBezTo>
                          <a:pt x="12979" y="503"/>
                          <a:pt x="6514" y="-667"/>
                          <a:pt x="9371" y="705"/>
                        </a:cubicBezTo>
                        <a:cubicBezTo>
                          <a:pt x="7206" y="-385"/>
                          <a:pt x="5107" y="-159"/>
                          <a:pt x="3321" y="1026"/>
                        </a:cubicBezTo>
                        <a:cubicBezTo>
                          <a:pt x="-3884" y="5808"/>
                          <a:pt x="1898" y="17853"/>
                          <a:pt x="8677" y="14759"/>
                        </a:cubicBezTo>
                        <a:cubicBezTo>
                          <a:pt x="14490" y="12106"/>
                          <a:pt x="13482" y="6693"/>
                          <a:pt x="13549" y="751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445" name="Google Shape;4445;p34"/>
                <p:cNvGrpSpPr/>
                <p:nvPr/>
              </p:nvGrpSpPr>
              <p:grpSpPr>
                <a:xfrm>
                  <a:off x="6065738" y="7840148"/>
                  <a:ext cx="13577" cy="15260"/>
                  <a:chOff x="6065738" y="7840148"/>
                  <a:chExt cx="13577" cy="15260"/>
                </a:xfrm>
              </p:grpSpPr>
              <p:sp>
                <p:nvSpPr>
                  <p:cNvPr id="4446" name="Google Shape;4446;p34"/>
                  <p:cNvSpPr/>
                  <p:nvPr/>
                </p:nvSpPr>
                <p:spPr>
                  <a:xfrm>
                    <a:off x="6074507" y="7840509"/>
                    <a:ext cx="6" cy="6"/>
                  </a:xfrm>
                  <a:custGeom>
                    <a:rect b="b" l="l" r="r" t="t"/>
                    <a:pathLst>
                      <a:path extrusionOk="0" h="6" w="6">
                        <a:moveTo>
                          <a:pt x="7" y="6"/>
                        </a:moveTo>
                        <a:cubicBezTo>
                          <a:pt x="4" y="1"/>
                          <a:pt x="-7" y="-5"/>
                          <a:pt x="7" y="6"/>
                        </a:cubicBezTo>
                        <a:lnTo>
                          <a:pt x="7" y="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447" name="Google Shape;4447;p34"/>
                  <p:cNvSpPr/>
                  <p:nvPr/>
                </p:nvSpPr>
                <p:spPr>
                  <a:xfrm>
                    <a:off x="6065738" y="7840148"/>
                    <a:ext cx="13577" cy="15260"/>
                  </a:xfrm>
                  <a:custGeom>
                    <a:rect b="b" l="l" r="r" t="t"/>
                    <a:pathLst>
                      <a:path extrusionOk="0" h="15260" w="13577">
                        <a:moveTo>
                          <a:pt x="13549" y="7514"/>
                        </a:moveTo>
                        <a:cubicBezTo>
                          <a:pt x="12979" y="503"/>
                          <a:pt x="6514" y="-667"/>
                          <a:pt x="9371" y="705"/>
                        </a:cubicBezTo>
                        <a:cubicBezTo>
                          <a:pt x="7206" y="-385"/>
                          <a:pt x="5107" y="-159"/>
                          <a:pt x="3321" y="1026"/>
                        </a:cubicBezTo>
                        <a:cubicBezTo>
                          <a:pt x="-3884" y="5808"/>
                          <a:pt x="1898" y="17853"/>
                          <a:pt x="8677" y="14759"/>
                        </a:cubicBezTo>
                        <a:cubicBezTo>
                          <a:pt x="14490" y="12106"/>
                          <a:pt x="13482" y="6693"/>
                          <a:pt x="13549" y="751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448" name="Google Shape;4448;p34"/>
                <p:cNvGrpSpPr/>
                <p:nvPr/>
              </p:nvGrpSpPr>
              <p:grpSpPr>
                <a:xfrm>
                  <a:off x="6158810" y="7840148"/>
                  <a:ext cx="13577" cy="15260"/>
                  <a:chOff x="6158810" y="7840148"/>
                  <a:chExt cx="13577" cy="15260"/>
                </a:xfrm>
              </p:grpSpPr>
              <p:sp>
                <p:nvSpPr>
                  <p:cNvPr id="4449" name="Google Shape;4449;p34"/>
                  <p:cNvSpPr/>
                  <p:nvPr/>
                </p:nvSpPr>
                <p:spPr>
                  <a:xfrm>
                    <a:off x="6167577" y="7840509"/>
                    <a:ext cx="5" cy="6"/>
                  </a:xfrm>
                  <a:custGeom>
                    <a:rect b="b" l="l" r="r" t="t"/>
                    <a:pathLst>
                      <a:path extrusionOk="0" h="6" w="5">
                        <a:moveTo>
                          <a:pt x="6" y="6"/>
                        </a:moveTo>
                        <a:cubicBezTo>
                          <a:pt x="6" y="1"/>
                          <a:pt x="-7" y="-5"/>
                          <a:pt x="6" y="6"/>
                        </a:cubicBezTo>
                        <a:lnTo>
                          <a:pt x="6" y="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450" name="Google Shape;4450;p34"/>
                  <p:cNvSpPr/>
                  <p:nvPr/>
                </p:nvSpPr>
                <p:spPr>
                  <a:xfrm>
                    <a:off x="6158810" y="7840148"/>
                    <a:ext cx="13577" cy="15260"/>
                  </a:xfrm>
                  <a:custGeom>
                    <a:rect b="b" l="l" r="r" t="t"/>
                    <a:pathLst>
                      <a:path extrusionOk="0" h="15260" w="13577">
                        <a:moveTo>
                          <a:pt x="13548" y="7514"/>
                        </a:moveTo>
                        <a:cubicBezTo>
                          <a:pt x="12979" y="503"/>
                          <a:pt x="6514" y="-667"/>
                          <a:pt x="9371" y="705"/>
                        </a:cubicBezTo>
                        <a:cubicBezTo>
                          <a:pt x="7206" y="-385"/>
                          <a:pt x="5107" y="-159"/>
                          <a:pt x="3321" y="1026"/>
                        </a:cubicBezTo>
                        <a:cubicBezTo>
                          <a:pt x="-3883" y="5808"/>
                          <a:pt x="1898" y="17853"/>
                          <a:pt x="8677" y="14759"/>
                        </a:cubicBezTo>
                        <a:cubicBezTo>
                          <a:pt x="14490" y="12106"/>
                          <a:pt x="13482" y="6693"/>
                          <a:pt x="13548" y="751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451" name="Google Shape;4451;p34"/>
                <p:cNvGrpSpPr/>
                <p:nvPr/>
              </p:nvGrpSpPr>
              <p:grpSpPr>
                <a:xfrm>
                  <a:off x="6251879" y="7840148"/>
                  <a:ext cx="13577" cy="15260"/>
                  <a:chOff x="6251879" y="7840148"/>
                  <a:chExt cx="13577" cy="15260"/>
                </a:xfrm>
              </p:grpSpPr>
              <p:sp>
                <p:nvSpPr>
                  <p:cNvPr id="4452" name="Google Shape;4452;p34"/>
                  <p:cNvSpPr/>
                  <p:nvPr/>
                </p:nvSpPr>
                <p:spPr>
                  <a:xfrm>
                    <a:off x="6260648" y="7840509"/>
                    <a:ext cx="6" cy="6"/>
                  </a:xfrm>
                  <a:custGeom>
                    <a:rect b="b" l="l" r="r" t="t"/>
                    <a:pathLst>
                      <a:path extrusionOk="0" h="6" w="6">
                        <a:moveTo>
                          <a:pt x="7" y="6"/>
                        </a:moveTo>
                        <a:cubicBezTo>
                          <a:pt x="4" y="1"/>
                          <a:pt x="-7" y="-5"/>
                          <a:pt x="7" y="6"/>
                        </a:cubicBezTo>
                        <a:lnTo>
                          <a:pt x="7" y="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453" name="Google Shape;4453;p34"/>
                  <p:cNvSpPr/>
                  <p:nvPr/>
                </p:nvSpPr>
                <p:spPr>
                  <a:xfrm>
                    <a:off x="6251879" y="7840148"/>
                    <a:ext cx="13577" cy="15260"/>
                  </a:xfrm>
                  <a:custGeom>
                    <a:rect b="b" l="l" r="r" t="t"/>
                    <a:pathLst>
                      <a:path extrusionOk="0" h="15260" w="13577">
                        <a:moveTo>
                          <a:pt x="13549" y="7514"/>
                        </a:moveTo>
                        <a:cubicBezTo>
                          <a:pt x="12979" y="503"/>
                          <a:pt x="6514" y="-667"/>
                          <a:pt x="9371" y="705"/>
                        </a:cubicBezTo>
                        <a:cubicBezTo>
                          <a:pt x="7206" y="-385"/>
                          <a:pt x="5107" y="-159"/>
                          <a:pt x="3321" y="1026"/>
                        </a:cubicBezTo>
                        <a:cubicBezTo>
                          <a:pt x="-3884" y="5808"/>
                          <a:pt x="1898" y="17853"/>
                          <a:pt x="8677" y="14759"/>
                        </a:cubicBezTo>
                        <a:cubicBezTo>
                          <a:pt x="14490" y="12106"/>
                          <a:pt x="13482" y="6693"/>
                          <a:pt x="13549" y="751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454" name="Google Shape;4454;p34"/>
                <p:cNvGrpSpPr/>
                <p:nvPr/>
              </p:nvGrpSpPr>
              <p:grpSpPr>
                <a:xfrm>
                  <a:off x="6344951" y="7840148"/>
                  <a:ext cx="13577" cy="15260"/>
                  <a:chOff x="6344951" y="7840148"/>
                  <a:chExt cx="13577" cy="15260"/>
                </a:xfrm>
              </p:grpSpPr>
              <p:sp>
                <p:nvSpPr>
                  <p:cNvPr id="4455" name="Google Shape;4455;p34"/>
                  <p:cNvSpPr/>
                  <p:nvPr/>
                </p:nvSpPr>
                <p:spPr>
                  <a:xfrm>
                    <a:off x="6353718" y="7840509"/>
                    <a:ext cx="5" cy="6"/>
                  </a:xfrm>
                  <a:custGeom>
                    <a:rect b="b" l="l" r="r" t="t"/>
                    <a:pathLst>
                      <a:path extrusionOk="0" h="6" w="5">
                        <a:moveTo>
                          <a:pt x="6" y="6"/>
                        </a:moveTo>
                        <a:cubicBezTo>
                          <a:pt x="6" y="1"/>
                          <a:pt x="-7" y="-5"/>
                          <a:pt x="6" y="6"/>
                        </a:cubicBezTo>
                        <a:lnTo>
                          <a:pt x="6" y="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456" name="Google Shape;4456;p34"/>
                  <p:cNvSpPr/>
                  <p:nvPr/>
                </p:nvSpPr>
                <p:spPr>
                  <a:xfrm>
                    <a:off x="6344951" y="7840148"/>
                    <a:ext cx="13577" cy="15260"/>
                  </a:xfrm>
                  <a:custGeom>
                    <a:rect b="b" l="l" r="r" t="t"/>
                    <a:pathLst>
                      <a:path extrusionOk="0" h="15260" w="13577">
                        <a:moveTo>
                          <a:pt x="13549" y="7514"/>
                        </a:moveTo>
                        <a:cubicBezTo>
                          <a:pt x="12979" y="503"/>
                          <a:pt x="6514" y="-667"/>
                          <a:pt x="9371" y="705"/>
                        </a:cubicBezTo>
                        <a:cubicBezTo>
                          <a:pt x="7206" y="-385"/>
                          <a:pt x="5107" y="-159"/>
                          <a:pt x="3321" y="1026"/>
                        </a:cubicBezTo>
                        <a:cubicBezTo>
                          <a:pt x="-3884" y="5808"/>
                          <a:pt x="1898" y="17853"/>
                          <a:pt x="8677" y="14759"/>
                        </a:cubicBezTo>
                        <a:cubicBezTo>
                          <a:pt x="14490" y="12106"/>
                          <a:pt x="13482" y="6693"/>
                          <a:pt x="13549" y="751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457" name="Google Shape;4457;p34"/>
                <p:cNvGrpSpPr/>
                <p:nvPr/>
              </p:nvGrpSpPr>
              <p:grpSpPr>
                <a:xfrm>
                  <a:off x="6438020" y="7840148"/>
                  <a:ext cx="13577" cy="15260"/>
                  <a:chOff x="6438020" y="7840148"/>
                  <a:chExt cx="13577" cy="15260"/>
                </a:xfrm>
              </p:grpSpPr>
              <p:sp>
                <p:nvSpPr>
                  <p:cNvPr id="4458" name="Google Shape;4458;p34"/>
                  <p:cNvSpPr/>
                  <p:nvPr/>
                </p:nvSpPr>
                <p:spPr>
                  <a:xfrm>
                    <a:off x="6446789" y="7840509"/>
                    <a:ext cx="6" cy="6"/>
                  </a:xfrm>
                  <a:custGeom>
                    <a:rect b="b" l="l" r="r" t="t"/>
                    <a:pathLst>
                      <a:path extrusionOk="0" h="6" w="6">
                        <a:moveTo>
                          <a:pt x="7" y="6"/>
                        </a:moveTo>
                        <a:cubicBezTo>
                          <a:pt x="4" y="1"/>
                          <a:pt x="-7" y="-5"/>
                          <a:pt x="7" y="6"/>
                        </a:cubicBezTo>
                        <a:lnTo>
                          <a:pt x="7" y="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459" name="Google Shape;4459;p34"/>
                  <p:cNvSpPr/>
                  <p:nvPr/>
                </p:nvSpPr>
                <p:spPr>
                  <a:xfrm>
                    <a:off x="6438020" y="7840148"/>
                    <a:ext cx="13577" cy="15260"/>
                  </a:xfrm>
                  <a:custGeom>
                    <a:rect b="b" l="l" r="r" t="t"/>
                    <a:pathLst>
                      <a:path extrusionOk="0" h="15260" w="13577">
                        <a:moveTo>
                          <a:pt x="13549" y="7514"/>
                        </a:moveTo>
                        <a:cubicBezTo>
                          <a:pt x="12979" y="503"/>
                          <a:pt x="6514" y="-667"/>
                          <a:pt x="9371" y="705"/>
                        </a:cubicBezTo>
                        <a:cubicBezTo>
                          <a:pt x="7206" y="-385"/>
                          <a:pt x="5107" y="-159"/>
                          <a:pt x="3321" y="1026"/>
                        </a:cubicBezTo>
                        <a:cubicBezTo>
                          <a:pt x="-3884" y="5808"/>
                          <a:pt x="1898" y="17853"/>
                          <a:pt x="8677" y="14759"/>
                        </a:cubicBezTo>
                        <a:cubicBezTo>
                          <a:pt x="14490" y="12106"/>
                          <a:pt x="13482" y="6693"/>
                          <a:pt x="13549" y="751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460" name="Google Shape;4460;p34"/>
                <p:cNvGrpSpPr/>
                <p:nvPr/>
              </p:nvGrpSpPr>
              <p:grpSpPr>
                <a:xfrm>
                  <a:off x="6531075" y="7840141"/>
                  <a:ext cx="13591" cy="15263"/>
                  <a:chOff x="6531075" y="7840141"/>
                  <a:chExt cx="13591" cy="15263"/>
                </a:xfrm>
              </p:grpSpPr>
              <p:sp>
                <p:nvSpPr>
                  <p:cNvPr id="4461" name="Google Shape;4461;p34"/>
                  <p:cNvSpPr/>
                  <p:nvPr/>
                </p:nvSpPr>
                <p:spPr>
                  <a:xfrm>
                    <a:off x="6539859" y="7840509"/>
                    <a:ext cx="5" cy="6"/>
                  </a:xfrm>
                  <a:custGeom>
                    <a:rect b="b" l="l" r="r" t="t"/>
                    <a:pathLst>
                      <a:path extrusionOk="0" h="6" w="5">
                        <a:moveTo>
                          <a:pt x="6" y="6"/>
                        </a:moveTo>
                        <a:cubicBezTo>
                          <a:pt x="6" y="1"/>
                          <a:pt x="-7" y="-5"/>
                          <a:pt x="6" y="6"/>
                        </a:cubicBezTo>
                        <a:lnTo>
                          <a:pt x="6" y="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462" name="Google Shape;4462;p34"/>
                  <p:cNvSpPr/>
                  <p:nvPr/>
                </p:nvSpPr>
                <p:spPr>
                  <a:xfrm>
                    <a:off x="6531075" y="7840141"/>
                    <a:ext cx="13591" cy="15263"/>
                  </a:xfrm>
                  <a:custGeom>
                    <a:rect b="b" l="l" r="r" t="t"/>
                    <a:pathLst>
                      <a:path extrusionOk="0" h="15263" w="13591">
                        <a:moveTo>
                          <a:pt x="13565" y="7521"/>
                        </a:moveTo>
                        <a:cubicBezTo>
                          <a:pt x="12975" y="507"/>
                          <a:pt x="6549" y="-649"/>
                          <a:pt x="9388" y="712"/>
                        </a:cubicBezTo>
                        <a:cubicBezTo>
                          <a:pt x="7265" y="-359"/>
                          <a:pt x="5193" y="-197"/>
                          <a:pt x="3338" y="1033"/>
                        </a:cubicBezTo>
                        <a:cubicBezTo>
                          <a:pt x="-3923" y="5852"/>
                          <a:pt x="1952" y="17841"/>
                          <a:pt x="8694" y="14766"/>
                        </a:cubicBezTo>
                        <a:cubicBezTo>
                          <a:pt x="14510" y="12111"/>
                          <a:pt x="13491" y="6578"/>
                          <a:pt x="13565" y="752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4463" name="Google Shape;4463;p34"/>
              <p:cNvGrpSpPr/>
              <p:nvPr/>
            </p:nvGrpSpPr>
            <p:grpSpPr>
              <a:xfrm>
                <a:off x="5786511" y="7940847"/>
                <a:ext cx="758155" cy="15267"/>
                <a:chOff x="5786511" y="7940847"/>
                <a:chExt cx="758155" cy="15267"/>
              </a:xfrm>
            </p:grpSpPr>
            <p:grpSp>
              <p:nvGrpSpPr>
                <p:cNvPr id="4464" name="Google Shape;4464;p34"/>
                <p:cNvGrpSpPr/>
                <p:nvPr/>
              </p:nvGrpSpPr>
              <p:grpSpPr>
                <a:xfrm>
                  <a:off x="5786511" y="7940847"/>
                  <a:ext cx="13591" cy="15263"/>
                  <a:chOff x="5786511" y="7940847"/>
                  <a:chExt cx="13591" cy="15263"/>
                </a:xfrm>
              </p:grpSpPr>
              <p:sp>
                <p:nvSpPr>
                  <p:cNvPr id="4465" name="Google Shape;4465;p34"/>
                  <p:cNvSpPr/>
                  <p:nvPr/>
                </p:nvSpPr>
                <p:spPr>
                  <a:xfrm>
                    <a:off x="5795295" y="7941213"/>
                    <a:ext cx="7" cy="8"/>
                  </a:xfrm>
                  <a:custGeom>
                    <a:rect b="b" l="l" r="r" t="t"/>
                    <a:pathLst>
                      <a:path extrusionOk="0" h="8" w="7">
                        <a:moveTo>
                          <a:pt x="8" y="8"/>
                        </a:moveTo>
                        <a:cubicBezTo>
                          <a:pt x="5" y="0"/>
                          <a:pt x="-8" y="-5"/>
                          <a:pt x="8" y="8"/>
                        </a:cubicBezTo>
                        <a:lnTo>
                          <a:pt x="8" y="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466" name="Google Shape;4466;p34"/>
                  <p:cNvSpPr/>
                  <p:nvPr/>
                </p:nvSpPr>
                <p:spPr>
                  <a:xfrm>
                    <a:off x="5786511" y="7940847"/>
                    <a:ext cx="13591" cy="15263"/>
                  </a:xfrm>
                  <a:custGeom>
                    <a:rect b="b" l="l" r="r" t="t"/>
                    <a:pathLst>
                      <a:path extrusionOk="0" h="15263" w="13591">
                        <a:moveTo>
                          <a:pt x="13565" y="7521"/>
                        </a:moveTo>
                        <a:cubicBezTo>
                          <a:pt x="12975" y="507"/>
                          <a:pt x="6549" y="-649"/>
                          <a:pt x="9388" y="712"/>
                        </a:cubicBezTo>
                        <a:cubicBezTo>
                          <a:pt x="7265" y="-359"/>
                          <a:pt x="5193" y="-197"/>
                          <a:pt x="3338" y="1033"/>
                        </a:cubicBezTo>
                        <a:cubicBezTo>
                          <a:pt x="-3923" y="5852"/>
                          <a:pt x="1952" y="17841"/>
                          <a:pt x="8694" y="14766"/>
                        </a:cubicBezTo>
                        <a:cubicBezTo>
                          <a:pt x="14512" y="12108"/>
                          <a:pt x="13491" y="6575"/>
                          <a:pt x="13565" y="752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467" name="Google Shape;4467;p34"/>
                <p:cNvGrpSpPr/>
                <p:nvPr/>
              </p:nvGrpSpPr>
              <p:grpSpPr>
                <a:xfrm>
                  <a:off x="5879597" y="7940854"/>
                  <a:ext cx="13577" cy="15260"/>
                  <a:chOff x="5879597" y="7940854"/>
                  <a:chExt cx="13577" cy="15260"/>
                </a:xfrm>
              </p:grpSpPr>
              <p:sp>
                <p:nvSpPr>
                  <p:cNvPr id="4468" name="Google Shape;4468;p34"/>
                  <p:cNvSpPr/>
                  <p:nvPr/>
                </p:nvSpPr>
                <p:spPr>
                  <a:xfrm>
                    <a:off x="5888366" y="7941213"/>
                    <a:ext cx="6" cy="8"/>
                  </a:xfrm>
                  <a:custGeom>
                    <a:rect b="b" l="l" r="r" t="t"/>
                    <a:pathLst>
                      <a:path extrusionOk="0" h="8" w="6">
                        <a:moveTo>
                          <a:pt x="7" y="8"/>
                        </a:moveTo>
                        <a:cubicBezTo>
                          <a:pt x="4" y="0"/>
                          <a:pt x="-7" y="-5"/>
                          <a:pt x="7" y="8"/>
                        </a:cubicBezTo>
                        <a:lnTo>
                          <a:pt x="7" y="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469" name="Google Shape;4469;p34"/>
                  <p:cNvSpPr/>
                  <p:nvPr/>
                </p:nvSpPr>
                <p:spPr>
                  <a:xfrm>
                    <a:off x="5879597" y="7940854"/>
                    <a:ext cx="13577" cy="15260"/>
                  </a:xfrm>
                  <a:custGeom>
                    <a:rect b="b" l="l" r="r" t="t"/>
                    <a:pathLst>
                      <a:path extrusionOk="0" h="15260" w="13577">
                        <a:moveTo>
                          <a:pt x="13549" y="7514"/>
                        </a:moveTo>
                        <a:cubicBezTo>
                          <a:pt x="12979" y="503"/>
                          <a:pt x="6514" y="-667"/>
                          <a:pt x="9371" y="705"/>
                        </a:cubicBezTo>
                        <a:cubicBezTo>
                          <a:pt x="7206" y="-385"/>
                          <a:pt x="5107" y="-159"/>
                          <a:pt x="3321" y="1026"/>
                        </a:cubicBezTo>
                        <a:cubicBezTo>
                          <a:pt x="-3884" y="5808"/>
                          <a:pt x="1898" y="17853"/>
                          <a:pt x="8677" y="14759"/>
                        </a:cubicBezTo>
                        <a:cubicBezTo>
                          <a:pt x="14490" y="12104"/>
                          <a:pt x="13482" y="6690"/>
                          <a:pt x="13549" y="751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470" name="Google Shape;4470;p34"/>
                <p:cNvGrpSpPr/>
                <p:nvPr/>
              </p:nvGrpSpPr>
              <p:grpSpPr>
                <a:xfrm>
                  <a:off x="5972669" y="7940854"/>
                  <a:ext cx="13577" cy="15260"/>
                  <a:chOff x="5972669" y="7940854"/>
                  <a:chExt cx="13577" cy="15260"/>
                </a:xfrm>
              </p:grpSpPr>
              <p:sp>
                <p:nvSpPr>
                  <p:cNvPr id="4471" name="Google Shape;4471;p34"/>
                  <p:cNvSpPr/>
                  <p:nvPr/>
                </p:nvSpPr>
                <p:spPr>
                  <a:xfrm>
                    <a:off x="5981436" y="7941213"/>
                    <a:ext cx="7" cy="8"/>
                  </a:xfrm>
                  <a:custGeom>
                    <a:rect b="b" l="l" r="r" t="t"/>
                    <a:pathLst>
                      <a:path extrusionOk="0" h="8" w="7">
                        <a:moveTo>
                          <a:pt x="8" y="8"/>
                        </a:moveTo>
                        <a:cubicBezTo>
                          <a:pt x="5" y="0"/>
                          <a:pt x="-8" y="-5"/>
                          <a:pt x="8" y="8"/>
                        </a:cubicBezTo>
                        <a:lnTo>
                          <a:pt x="8" y="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472" name="Google Shape;4472;p34"/>
                  <p:cNvSpPr/>
                  <p:nvPr/>
                </p:nvSpPr>
                <p:spPr>
                  <a:xfrm>
                    <a:off x="5972669" y="7940854"/>
                    <a:ext cx="13577" cy="15260"/>
                  </a:xfrm>
                  <a:custGeom>
                    <a:rect b="b" l="l" r="r" t="t"/>
                    <a:pathLst>
                      <a:path extrusionOk="0" h="15260" w="13577">
                        <a:moveTo>
                          <a:pt x="13549" y="7514"/>
                        </a:moveTo>
                        <a:cubicBezTo>
                          <a:pt x="12979" y="503"/>
                          <a:pt x="6514" y="-667"/>
                          <a:pt x="9371" y="705"/>
                        </a:cubicBezTo>
                        <a:cubicBezTo>
                          <a:pt x="7206" y="-385"/>
                          <a:pt x="5107" y="-159"/>
                          <a:pt x="3321" y="1026"/>
                        </a:cubicBezTo>
                        <a:cubicBezTo>
                          <a:pt x="-3884" y="5808"/>
                          <a:pt x="1898" y="17853"/>
                          <a:pt x="8677" y="14759"/>
                        </a:cubicBezTo>
                        <a:cubicBezTo>
                          <a:pt x="14490" y="12104"/>
                          <a:pt x="13482" y="6690"/>
                          <a:pt x="13549" y="751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473" name="Google Shape;4473;p34"/>
                <p:cNvGrpSpPr/>
                <p:nvPr/>
              </p:nvGrpSpPr>
              <p:grpSpPr>
                <a:xfrm>
                  <a:off x="6065738" y="7940854"/>
                  <a:ext cx="13577" cy="15260"/>
                  <a:chOff x="6065738" y="7940854"/>
                  <a:chExt cx="13577" cy="15260"/>
                </a:xfrm>
              </p:grpSpPr>
              <p:sp>
                <p:nvSpPr>
                  <p:cNvPr id="4474" name="Google Shape;4474;p34"/>
                  <p:cNvSpPr/>
                  <p:nvPr/>
                </p:nvSpPr>
                <p:spPr>
                  <a:xfrm>
                    <a:off x="6074507" y="7941213"/>
                    <a:ext cx="6" cy="8"/>
                  </a:xfrm>
                  <a:custGeom>
                    <a:rect b="b" l="l" r="r" t="t"/>
                    <a:pathLst>
                      <a:path extrusionOk="0" h="8" w="6">
                        <a:moveTo>
                          <a:pt x="7" y="8"/>
                        </a:moveTo>
                        <a:cubicBezTo>
                          <a:pt x="4" y="0"/>
                          <a:pt x="-7" y="-5"/>
                          <a:pt x="7" y="8"/>
                        </a:cubicBezTo>
                        <a:lnTo>
                          <a:pt x="7" y="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475" name="Google Shape;4475;p34"/>
                  <p:cNvSpPr/>
                  <p:nvPr/>
                </p:nvSpPr>
                <p:spPr>
                  <a:xfrm>
                    <a:off x="6065738" y="7940854"/>
                    <a:ext cx="13577" cy="15260"/>
                  </a:xfrm>
                  <a:custGeom>
                    <a:rect b="b" l="l" r="r" t="t"/>
                    <a:pathLst>
                      <a:path extrusionOk="0" h="15260" w="13577">
                        <a:moveTo>
                          <a:pt x="13549" y="7514"/>
                        </a:moveTo>
                        <a:cubicBezTo>
                          <a:pt x="12979" y="503"/>
                          <a:pt x="6514" y="-667"/>
                          <a:pt x="9371" y="705"/>
                        </a:cubicBezTo>
                        <a:cubicBezTo>
                          <a:pt x="7206" y="-385"/>
                          <a:pt x="5107" y="-159"/>
                          <a:pt x="3321" y="1026"/>
                        </a:cubicBezTo>
                        <a:cubicBezTo>
                          <a:pt x="-3884" y="5808"/>
                          <a:pt x="1898" y="17853"/>
                          <a:pt x="8677" y="14759"/>
                        </a:cubicBezTo>
                        <a:cubicBezTo>
                          <a:pt x="14490" y="12104"/>
                          <a:pt x="13482" y="6690"/>
                          <a:pt x="13549" y="751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476" name="Google Shape;4476;p34"/>
                <p:cNvGrpSpPr/>
                <p:nvPr/>
              </p:nvGrpSpPr>
              <p:grpSpPr>
                <a:xfrm>
                  <a:off x="6158810" y="7940854"/>
                  <a:ext cx="13577" cy="15260"/>
                  <a:chOff x="6158810" y="7940854"/>
                  <a:chExt cx="13577" cy="15260"/>
                </a:xfrm>
              </p:grpSpPr>
              <p:sp>
                <p:nvSpPr>
                  <p:cNvPr id="4477" name="Google Shape;4477;p34"/>
                  <p:cNvSpPr/>
                  <p:nvPr/>
                </p:nvSpPr>
                <p:spPr>
                  <a:xfrm>
                    <a:off x="6167577" y="7941213"/>
                    <a:ext cx="5" cy="8"/>
                  </a:xfrm>
                  <a:custGeom>
                    <a:rect b="b" l="l" r="r" t="t"/>
                    <a:pathLst>
                      <a:path extrusionOk="0" h="8" w="5">
                        <a:moveTo>
                          <a:pt x="6" y="8"/>
                        </a:moveTo>
                        <a:cubicBezTo>
                          <a:pt x="6" y="0"/>
                          <a:pt x="-7" y="-5"/>
                          <a:pt x="6" y="8"/>
                        </a:cubicBezTo>
                        <a:lnTo>
                          <a:pt x="6" y="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478" name="Google Shape;4478;p34"/>
                  <p:cNvSpPr/>
                  <p:nvPr/>
                </p:nvSpPr>
                <p:spPr>
                  <a:xfrm>
                    <a:off x="6158810" y="7940854"/>
                    <a:ext cx="13577" cy="15260"/>
                  </a:xfrm>
                  <a:custGeom>
                    <a:rect b="b" l="l" r="r" t="t"/>
                    <a:pathLst>
                      <a:path extrusionOk="0" h="15260" w="13577">
                        <a:moveTo>
                          <a:pt x="13548" y="7514"/>
                        </a:moveTo>
                        <a:cubicBezTo>
                          <a:pt x="12979" y="503"/>
                          <a:pt x="6514" y="-667"/>
                          <a:pt x="9371" y="705"/>
                        </a:cubicBezTo>
                        <a:cubicBezTo>
                          <a:pt x="7206" y="-385"/>
                          <a:pt x="5107" y="-159"/>
                          <a:pt x="3321" y="1026"/>
                        </a:cubicBezTo>
                        <a:cubicBezTo>
                          <a:pt x="-3883" y="5808"/>
                          <a:pt x="1898" y="17853"/>
                          <a:pt x="8677" y="14759"/>
                        </a:cubicBezTo>
                        <a:cubicBezTo>
                          <a:pt x="14490" y="12104"/>
                          <a:pt x="13482" y="6690"/>
                          <a:pt x="13548" y="751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479" name="Google Shape;4479;p34"/>
                <p:cNvGrpSpPr/>
                <p:nvPr/>
              </p:nvGrpSpPr>
              <p:grpSpPr>
                <a:xfrm>
                  <a:off x="6251879" y="7940854"/>
                  <a:ext cx="13577" cy="15260"/>
                  <a:chOff x="6251879" y="7940854"/>
                  <a:chExt cx="13577" cy="15260"/>
                </a:xfrm>
              </p:grpSpPr>
              <p:sp>
                <p:nvSpPr>
                  <p:cNvPr id="4480" name="Google Shape;4480;p34"/>
                  <p:cNvSpPr/>
                  <p:nvPr/>
                </p:nvSpPr>
                <p:spPr>
                  <a:xfrm>
                    <a:off x="6260648" y="7941213"/>
                    <a:ext cx="6" cy="8"/>
                  </a:xfrm>
                  <a:custGeom>
                    <a:rect b="b" l="l" r="r" t="t"/>
                    <a:pathLst>
                      <a:path extrusionOk="0" h="8" w="6">
                        <a:moveTo>
                          <a:pt x="7" y="8"/>
                        </a:moveTo>
                        <a:cubicBezTo>
                          <a:pt x="4" y="0"/>
                          <a:pt x="-7" y="-5"/>
                          <a:pt x="7" y="8"/>
                        </a:cubicBezTo>
                        <a:lnTo>
                          <a:pt x="7" y="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481" name="Google Shape;4481;p34"/>
                  <p:cNvSpPr/>
                  <p:nvPr/>
                </p:nvSpPr>
                <p:spPr>
                  <a:xfrm>
                    <a:off x="6251879" y="7940854"/>
                    <a:ext cx="13577" cy="15260"/>
                  </a:xfrm>
                  <a:custGeom>
                    <a:rect b="b" l="l" r="r" t="t"/>
                    <a:pathLst>
                      <a:path extrusionOk="0" h="15260" w="13577">
                        <a:moveTo>
                          <a:pt x="13549" y="7514"/>
                        </a:moveTo>
                        <a:cubicBezTo>
                          <a:pt x="12979" y="503"/>
                          <a:pt x="6514" y="-667"/>
                          <a:pt x="9371" y="705"/>
                        </a:cubicBezTo>
                        <a:cubicBezTo>
                          <a:pt x="7206" y="-385"/>
                          <a:pt x="5107" y="-159"/>
                          <a:pt x="3321" y="1026"/>
                        </a:cubicBezTo>
                        <a:cubicBezTo>
                          <a:pt x="-3884" y="5808"/>
                          <a:pt x="1898" y="17853"/>
                          <a:pt x="8677" y="14759"/>
                        </a:cubicBezTo>
                        <a:cubicBezTo>
                          <a:pt x="14490" y="12104"/>
                          <a:pt x="13482" y="6690"/>
                          <a:pt x="13549" y="751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482" name="Google Shape;4482;p34"/>
                <p:cNvGrpSpPr/>
                <p:nvPr/>
              </p:nvGrpSpPr>
              <p:grpSpPr>
                <a:xfrm>
                  <a:off x="6344951" y="7940854"/>
                  <a:ext cx="13577" cy="15260"/>
                  <a:chOff x="6344951" y="7940854"/>
                  <a:chExt cx="13577" cy="15260"/>
                </a:xfrm>
              </p:grpSpPr>
              <p:sp>
                <p:nvSpPr>
                  <p:cNvPr id="4483" name="Google Shape;4483;p34"/>
                  <p:cNvSpPr/>
                  <p:nvPr/>
                </p:nvSpPr>
                <p:spPr>
                  <a:xfrm>
                    <a:off x="6353718" y="7941213"/>
                    <a:ext cx="5" cy="8"/>
                  </a:xfrm>
                  <a:custGeom>
                    <a:rect b="b" l="l" r="r" t="t"/>
                    <a:pathLst>
                      <a:path extrusionOk="0" h="8" w="5">
                        <a:moveTo>
                          <a:pt x="6" y="8"/>
                        </a:moveTo>
                        <a:cubicBezTo>
                          <a:pt x="6" y="0"/>
                          <a:pt x="-7" y="-5"/>
                          <a:pt x="6" y="8"/>
                        </a:cubicBezTo>
                        <a:lnTo>
                          <a:pt x="6" y="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484" name="Google Shape;4484;p34"/>
                  <p:cNvSpPr/>
                  <p:nvPr/>
                </p:nvSpPr>
                <p:spPr>
                  <a:xfrm>
                    <a:off x="6344951" y="7940854"/>
                    <a:ext cx="13577" cy="15260"/>
                  </a:xfrm>
                  <a:custGeom>
                    <a:rect b="b" l="l" r="r" t="t"/>
                    <a:pathLst>
                      <a:path extrusionOk="0" h="15260" w="13577">
                        <a:moveTo>
                          <a:pt x="13549" y="7514"/>
                        </a:moveTo>
                        <a:cubicBezTo>
                          <a:pt x="12979" y="503"/>
                          <a:pt x="6514" y="-667"/>
                          <a:pt x="9371" y="705"/>
                        </a:cubicBezTo>
                        <a:cubicBezTo>
                          <a:pt x="7206" y="-385"/>
                          <a:pt x="5107" y="-159"/>
                          <a:pt x="3321" y="1026"/>
                        </a:cubicBezTo>
                        <a:cubicBezTo>
                          <a:pt x="-3884" y="5808"/>
                          <a:pt x="1898" y="17853"/>
                          <a:pt x="8677" y="14759"/>
                        </a:cubicBezTo>
                        <a:cubicBezTo>
                          <a:pt x="14490" y="12104"/>
                          <a:pt x="13482" y="6690"/>
                          <a:pt x="13549" y="751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485" name="Google Shape;4485;p34"/>
                <p:cNvGrpSpPr/>
                <p:nvPr/>
              </p:nvGrpSpPr>
              <p:grpSpPr>
                <a:xfrm>
                  <a:off x="6438020" y="7940854"/>
                  <a:ext cx="13577" cy="15260"/>
                  <a:chOff x="6438020" y="7940854"/>
                  <a:chExt cx="13577" cy="15260"/>
                </a:xfrm>
              </p:grpSpPr>
              <p:sp>
                <p:nvSpPr>
                  <p:cNvPr id="4486" name="Google Shape;4486;p34"/>
                  <p:cNvSpPr/>
                  <p:nvPr/>
                </p:nvSpPr>
                <p:spPr>
                  <a:xfrm>
                    <a:off x="6446789" y="7941213"/>
                    <a:ext cx="6" cy="8"/>
                  </a:xfrm>
                  <a:custGeom>
                    <a:rect b="b" l="l" r="r" t="t"/>
                    <a:pathLst>
                      <a:path extrusionOk="0" h="8" w="6">
                        <a:moveTo>
                          <a:pt x="7" y="8"/>
                        </a:moveTo>
                        <a:cubicBezTo>
                          <a:pt x="4" y="0"/>
                          <a:pt x="-7" y="-5"/>
                          <a:pt x="7" y="8"/>
                        </a:cubicBezTo>
                        <a:lnTo>
                          <a:pt x="7" y="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487" name="Google Shape;4487;p34"/>
                  <p:cNvSpPr/>
                  <p:nvPr/>
                </p:nvSpPr>
                <p:spPr>
                  <a:xfrm>
                    <a:off x="6438020" y="7940854"/>
                    <a:ext cx="13577" cy="15260"/>
                  </a:xfrm>
                  <a:custGeom>
                    <a:rect b="b" l="l" r="r" t="t"/>
                    <a:pathLst>
                      <a:path extrusionOk="0" h="15260" w="13577">
                        <a:moveTo>
                          <a:pt x="13549" y="7514"/>
                        </a:moveTo>
                        <a:cubicBezTo>
                          <a:pt x="12979" y="503"/>
                          <a:pt x="6514" y="-667"/>
                          <a:pt x="9371" y="705"/>
                        </a:cubicBezTo>
                        <a:cubicBezTo>
                          <a:pt x="7206" y="-385"/>
                          <a:pt x="5107" y="-159"/>
                          <a:pt x="3321" y="1026"/>
                        </a:cubicBezTo>
                        <a:cubicBezTo>
                          <a:pt x="-3884" y="5808"/>
                          <a:pt x="1898" y="17853"/>
                          <a:pt x="8677" y="14759"/>
                        </a:cubicBezTo>
                        <a:cubicBezTo>
                          <a:pt x="14490" y="12104"/>
                          <a:pt x="13482" y="6690"/>
                          <a:pt x="13549" y="751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488" name="Google Shape;4488;p34"/>
                <p:cNvGrpSpPr/>
                <p:nvPr/>
              </p:nvGrpSpPr>
              <p:grpSpPr>
                <a:xfrm>
                  <a:off x="6531075" y="7940847"/>
                  <a:ext cx="13591" cy="15263"/>
                  <a:chOff x="6531075" y="7940847"/>
                  <a:chExt cx="13591" cy="15263"/>
                </a:xfrm>
              </p:grpSpPr>
              <p:sp>
                <p:nvSpPr>
                  <p:cNvPr id="4489" name="Google Shape;4489;p34"/>
                  <p:cNvSpPr/>
                  <p:nvPr/>
                </p:nvSpPr>
                <p:spPr>
                  <a:xfrm>
                    <a:off x="6539859" y="7941213"/>
                    <a:ext cx="5" cy="8"/>
                  </a:xfrm>
                  <a:custGeom>
                    <a:rect b="b" l="l" r="r" t="t"/>
                    <a:pathLst>
                      <a:path extrusionOk="0" h="8" w="5">
                        <a:moveTo>
                          <a:pt x="6" y="8"/>
                        </a:moveTo>
                        <a:cubicBezTo>
                          <a:pt x="6" y="0"/>
                          <a:pt x="-7" y="-5"/>
                          <a:pt x="6" y="8"/>
                        </a:cubicBezTo>
                        <a:lnTo>
                          <a:pt x="6" y="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490" name="Google Shape;4490;p34"/>
                  <p:cNvSpPr/>
                  <p:nvPr/>
                </p:nvSpPr>
                <p:spPr>
                  <a:xfrm>
                    <a:off x="6531075" y="7940847"/>
                    <a:ext cx="13591" cy="15263"/>
                  </a:xfrm>
                  <a:custGeom>
                    <a:rect b="b" l="l" r="r" t="t"/>
                    <a:pathLst>
                      <a:path extrusionOk="0" h="15263" w="13591">
                        <a:moveTo>
                          <a:pt x="13565" y="7521"/>
                        </a:moveTo>
                        <a:cubicBezTo>
                          <a:pt x="12975" y="507"/>
                          <a:pt x="6549" y="-649"/>
                          <a:pt x="9388" y="712"/>
                        </a:cubicBezTo>
                        <a:cubicBezTo>
                          <a:pt x="7265" y="-359"/>
                          <a:pt x="5193" y="-197"/>
                          <a:pt x="3338" y="1033"/>
                        </a:cubicBezTo>
                        <a:cubicBezTo>
                          <a:pt x="-3923" y="5852"/>
                          <a:pt x="1952" y="17841"/>
                          <a:pt x="8694" y="14766"/>
                        </a:cubicBezTo>
                        <a:cubicBezTo>
                          <a:pt x="14510" y="12108"/>
                          <a:pt x="13491" y="6575"/>
                          <a:pt x="13565" y="752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4491" name="Google Shape;4491;p34"/>
              <p:cNvGrpSpPr/>
              <p:nvPr/>
            </p:nvGrpSpPr>
            <p:grpSpPr>
              <a:xfrm>
                <a:off x="5786511" y="8041550"/>
                <a:ext cx="758155" cy="15267"/>
                <a:chOff x="5786511" y="8041550"/>
                <a:chExt cx="758155" cy="15267"/>
              </a:xfrm>
            </p:grpSpPr>
            <p:grpSp>
              <p:nvGrpSpPr>
                <p:cNvPr id="4492" name="Google Shape;4492;p34"/>
                <p:cNvGrpSpPr/>
                <p:nvPr/>
              </p:nvGrpSpPr>
              <p:grpSpPr>
                <a:xfrm>
                  <a:off x="5786511" y="8041550"/>
                  <a:ext cx="13591" cy="15263"/>
                  <a:chOff x="5786511" y="8041550"/>
                  <a:chExt cx="13591" cy="15263"/>
                </a:xfrm>
              </p:grpSpPr>
              <p:sp>
                <p:nvSpPr>
                  <p:cNvPr id="4493" name="Google Shape;4493;p34"/>
                  <p:cNvSpPr/>
                  <p:nvPr/>
                </p:nvSpPr>
                <p:spPr>
                  <a:xfrm>
                    <a:off x="5795295" y="8041916"/>
                    <a:ext cx="7" cy="8"/>
                  </a:xfrm>
                  <a:custGeom>
                    <a:rect b="b" l="l" r="r" t="t"/>
                    <a:pathLst>
                      <a:path extrusionOk="0" h="8" w="7">
                        <a:moveTo>
                          <a:pt x="8" y="8"/>
                        </a:moveTo>
                        <a:cubicBezTo>
                          <a:pt x="5" y="0"/>
                          <a:pt x="-8" y="-5"/>
                          <a:pt x="8" y="8"/>
                        </a:cubicBezTo>
                        <a:lnTo>
                          <a:pt x="8" y="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494" name="Google Shape;4494;p34"/>
                  <p:cNvSpPr/>
                  <p:nvPr/>
                </p:nvSpPr>
                <p:spPr>
                  <a:xfrm>
                    <a:off x="5786511" y="8041550"/>
                    <a:ext cx="13591" cy="15263"/>
                  </a:xfrm>
                  <a:custGeom>
                    <a:rect b="b" l="l" r="r" t="t"/>
                    <a:pathLst>
                      <a:path extrusionOk="0" h="15263" w="13591">
                        <a:moveTo>
                          <a:pt x="13565" y="7521"/>
                        </a:moveTo>
                        <a:cubicBezTo>
                          <a:pt x="12975" y="507"/>
                          <a:pt x="6549" y="-649"/>
                          <a:pt x="9388" y="712"/>
                        </a:cubicBezTo>
                        <a:cubicBezTo>
                          <a:pt x="7265" y="-359"/>
                          <a:pt x="5193" y="-197"/>
                          <a:pt x="3338" y="1033"/>
                        </a:cubicBezTo>
                        <a:cubicBezTo>
                          <a:pt x="-3923" y="5852"/>
                          <a:pt x="1952" y="17841"/>
                          <a:pt x="8694" y="14766"/>
                        </a:cubicBezTo>
                        <a:cubicBezTo>
                          <a:pt x="14512" y="12108"/>
                          <a:pt x="13491" y="6575"/>
                          <a:pt x="13565" y="752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495" name="Google Shape;4495;p34"/>
                <p:cNvGrpSpPr/>
                <p:nvPr/>
              </p:nvGrpSpPr>
              <p:grpSpPr>
                <a:xfrm>
                  <a:off x="5879597" y="8041557"/>
                  <a:ext cx="13577" cy="15260"/>
                  <a:chOff x="5879597" y="8041557"/>
                  <a:chExt cx="13577" cy="15260"/>
                </a:xfrm>
              </p:grpSpPr>
              <p:sp>
                <p:nvSpPr>
                  <p:cNvPr id="4496" name="Google Shape;4496;p34"/>
                  <p:cNvSpPr/>
                  <p:nvPr/>
                </p:nvSpPr>
                <p:spPr>
                  <a:xfrm>
                    <a:off x="5888366" y="8041916"/>
                    <a:ext cx="6" cy="8"/>
                  </a:xfrm>
                  <a:custGeom>
                    <a:rect b="b" l="l" r="r" t="t"/>
                    <a:pathLst>
                      <a:path extrusionOk="0" h="8" w="6">
                        <a:moveTo>
                          <a:pt x="7" y="8"/>
                        </a:moveTo>
                        <a:cubicBezTo>
                          <a:pt x="4" y="0"/>
                          <a:pt x="-7" y="-5"/>
                          <a:pt x="7" y="8"/>
                        </a:cubicBezTo>
                        <a:lnTo>
                          <a:pt x="7" y="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497" name="Google Shape;4497;p34"/>
                  <p:cNvSpPr/>
                  <p:nvPr/>
                </p:nvSpPr>
                <p:spPr>
                  <a:xfrm>
                    <a:off x="5879597" y="8041557"/>
                    <a:ext cx="13577" cy="15260"/>
                  </a:xfrm>
                  <a:custGeom>
                    <a:rect b="b" l="l" r="r" t="t"/>
                    <a:pathLst>
                      <a:path extrusionOk="0" h="15260" w="13577">
                        <a:moveTo>
                          <a:pt x="13549" y="7514"/>
                        </a:moveTo>
                        <a:cubicBezTo>
                          <a:pt x="12979" y="503"/>
                          <a:pt x="6514" y="-667"/>
                          <a:pt x="9371" y="705"/>
                        </a:cubicBezTo>
                        <a:cubicBezTo>
                          <a:pt x="7206" y="-385"/>
                          <a:pt x="5107" y="-159"/>
                          <a:pt x="3321" y="1026"/>
                        </a:cubicBezTo>
                        <a:cubicBezTo>
                          <a:pt x="-3884" y="5808"/>
                          <a:pt x="1898" y="17853"/>
                          <a:pt x="8677" y="14759"/>
                        </a:cubicBezTo>
                        <a:cubicBezTo>
                          <a:pt x="14490" y="12104"/>
                          <a:pt x="13482" y="6690"/>
                          <a:pt x="13549" y="751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498" name="Google Shape;4498;p34"/>
                <p:cNvGrpSpPr/>
                <p:nvPr/>
              </p:nvGrpSpPr>
              <p:grpSpPr>
                <a:xfrm>
                  <a:off x="5972669" y="8041557"/>
                  <a:ext cx="13577" cy="15260"/>
                  <a:chOff x="5972669" y="8041557"/>
                  <a:chExt cx="13577" cy="15260"/>
                </a:xfrm>
              </p:grpSpPr>
              <p:sp>
                <p:nvSpPr>
                  <p:cNvPr id="4499" name="Google Shape;4499;p34"/>
                  <p:cNvSpPr/>
                  <p:nvPr/>
                </p:nvSpPr>
                <p:spPr>
                  <a:xfrm>
                    <a:off x="5981436" y="8041916"/>
                    <a:ext cx="7" cy="8"/>
                  </a:xfrm>
                  <a:custGeom>
                    <a:rect b="b" l="l" r="r" t="t"/>
                    <a:pathLst>
                      <a:path extrusionOk="0" h="8" w="7">
                        <a:moveTo>
                          <a:pt x="8" y="8"/>
                        </a:moveTo>
                        <a:cubicBezTo>
                          <a:pt x="5" y="0"/>
                          <a:pt x="-8" y="-5"/>
                          <a:pt x="8" y="8"/>
                        </a:cubicBezTo>
                        <a:lnTo>
                          <a:pt x="8" y="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500" name="Google Shape;4500;p34"/>
                  <p:cNvSpPr/>
                  <p:nvPr/>
                </p:nvSpPr>
                <p:spPr>
                  <a:xfrm>
                    <a:off x="5972669" y="8041557"/>
                    <a:ext cx="13577" cy="15260"/>
                  </a:xfrm>
                  <a:custGeom>
                    <a:rect b="b" l="l" r="r" t="t"/>
                    <a:pathLst>
                      <a:path extrusionOk="0" h="15260" w="13577">
                        <a:moveTo>
                          <a:pt x="13549" y="7514"/>
                        </a:moveTo>
                        <a:cubicBezTo>
                          <a:pt x="12979" y="503"/>
                          <a:pt x="6514" y="-667"/>
                          <a:pt x="9371" y="705"/>
                        </a:cubicBezTo>
                        <a:cubicBezTo>
                          <a:pt x="7206" y="-385"/>
                          <a:pt x="5107" y="-159"/>
                          <a:pt x="3321" y="1026"/>
                        </a:cubicBezTo>
                        <a:cubicBezTo>
                          <a:pt x="-3884" y="5808"/>
                          <a:pt x="1898" y="17853"/>
                          <a:pt x="8677" y="14759"/>
                        </a:cubicBezTo>
                        <a:cubicBezTo>
                          <a:pt x="14490" y="12104"/>
                          <a:pt x="13482" y="6690"/>
                          <a:pt x="13549" y="751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501" name="Google Shape;4501;p34"/>
                <p:cNvGrpSpPr/>
                <p:nvPr/>
              </p:nvGrpSpPr>
              <p:grpSpPr>
                <a:xfrm>
                  <a:off x="6065738" y="8041557"/>
                  <a:ext cx="13577" cy="15260"/>
                  <a:chOff x="6065738" y="8041557"/>
                  <a:chExt cx="13577" cy="15260"/>
                </a:xfrm>
              </p:grpSpPr>
              <p:sp>
                <p:nvSpPr>
                  <p:cNvPr id="4502" name="Google Shape;4502;p34"/>
                  <p:cNvSpPr/>
                  <p:nvPr/>
                </p:nvSpPr>
                <p:spPr>
                  <a:xfrm>
                    <a:off x="6074507" y="8041916"/>
                    <a:ext cx="6" cy="8"/>
                  </a:xfrm>
                  <a:custGeom>
                    <a:rect b="b" l="l" r="r" t="t"/>
                    <a:pathLst>
                      <a:path extrusionOk="0" h="8" w="6">
                        <a:moveTo>
                          <a:pt x="7" y="8"/>
                        </a:moveTo>
                        <a:cubicBezTo>
                          <a:pt x="4" y="0"/>
                          <a:pt x="-7" y="-5"/>
                          <a:pt x="7" y="8"/>
                        </a:cubicBezTo>
                        <a:lnTo>
                          <a:pt x="7" y="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503" name="Google Shape;4503;p34"/>
                  <p:cNvSpPr/>
                  <p:nvPr/>
                </p:nvSpPr>
                <p:spPr>
                  <a:xfrm>
                    <a:off x="6065738" y="8041557"/>
                    <a:ext cx="13577" cy="15260"/>
                  </a:xfrm>
                  <a:custGeom>
                    <a:rect b="b" l="l" r="r" t="t"/>
                    <a:pathLst>
                      <a:path extrusionOk="0" h="15260" w="13577">
                        <a:moveTo>
                          <a:pt x="13549" y="7514"/>
                        </a:moveTo>
                        <a:cubicBezTo>
                          <a:pt x="12979" y="503"/>
                          <a:pt x="6514" y="-667"/>
                          <a:pt x="9371" y="705"/>
                        </a:cubicBezTo>
                        <a:cubicBezTo>
                          <a:pt x="7206" y="-385"/>
                          <a:pt x="5107" y="-159"/>
                          <a:pt x="3321" y="1026"/>
                        </a:cubicBezTo>
                        <a:cubicBezTo>
                          <a:pt x="-3884" y="5808"/>
                          <a:pt x="1898" y="17853"/>
                          <a:pt x="8677" y="14759"/>
                        </a:cubicBezTo>
                        <a:cubicBezTo>
                          <a:pt x="14490" y="12104"/>
                          <a:pt x="13482" y="6690"/>
                          <a:pt x="13549" y="751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504" name="Google Shape;4504;p34"/>
                <p:cNvGrpSpPr/>
                <p:nvPr/>
              </p:nvGrpSpPr>
              <p:grpSpPr>
                <a:xfrm>
                  <a:off x="6158810" y="8041557"/>
                  <a:ext cx="13577" cy="15260"/>
                  <a:chOff x="6158810" y="8041557"/>
                  <a:chExt cx="13577" cy="15260"/>
                </a:xfrm>
              </p:grpSpPr>
              <p:sp>
                <p:nvSpPr>
                  <p:cNvPr id="4505" name="Google Shape;4505;p34"/>
                  <p:cNvSpPr/>
                  <p:nvPr/>
                </p:nvSpPr>
                <p:spPr>
                  <a:xfrm>
                    <a:off x="6167577" y="8041916"/>
                    <a:ext cx="5" cy="8"/>
                  </a:xfrm>
                  <a:custGeom>
                    <a:rect b="b" l="l" r="r" t="t"/>
                    <a:pathLst>
                      <a:path extrusionOk="0" h="8" w="5">
                        <a:moveTo>
                          <a:pt x="6" y="8"/>
                        </a:moveTo>
                        <a:cubicBezTo>
                          <a:pt x="6" y="0"/>
                          <a:pt x="-7" y="-5"/>
                          <a:pt x="6" y="8"/>
                        </a:cubicBezTo>
                        <a:lnTo>
                          <a:pt x="6" y="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506" name="Google Shape;4506;p34"/>
                  <p:cNvSpPr/>
                  <p:nvPr/>
                </p:nvSpPr>
                <p:spPr>
                  <a:xfrm>
                    <a:off x="6158810" y="8041557"/>
                    <a:ext cx="13577" cy="15260"/>
                  </a:xfrm>
                  <a:custGeom>
                    <a:rect b="b" l="l" r="r" t="t"/>
                    <a:pathLst>
                      <a:path extrusionOk="0" h="15260" w="13577">
                        <a:moveTo>
                          <a:pt x="13548" y="7514"/>
                        </a:moveTo>
                        <a:cubicBezTo>
                          <a:pt x="12979" y="503"/>
                          <a:pt x="6514" y="-667"/>
                          <a:pt x="9371" y="705"/>
                        </a:cubicBezTo>
                        <a:cubicBezTo>
                          <a:pt x="7206" y="-385"/>
                          <a:pt x="5107" y="-159"/>
                          <a:pt x="3321" y="1026"/>
                        </a:cubicBezTo>
                        <a:cubicBezTo>
                          <a:pt x="-3883" y="5808"/>
                          <a:pt x="1898" y="17853"/>
                          <a:pt x="8677" y="14759"/>
                        </a:cubicBezTo>
                        <a:cubicBezTo>
                          <a:pt x="14490" y="12104"/>
                          <a:pt x="13482" y="6690"/>
                          <a:pt x="13548" y="751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507" name="Google Shape;4507;p34"/>
                <p:cNvGrpSpPr/>
                <p:nvPr/>
              </p:nvGrpSpPr>
              <p:grpSpPr>
                <a:xfrm>
                  <a:off x="6251879" y="8041557"/>
                  <a:ext cx="13577" cy="15260"/>
                  <a:chOff x="6251879" y="8041557"/>
                  <a:chExt cx="13577" cy="15260"/>
                </a:xfrm>
              </p:grpSpPr>
              <p:sp>
                <p:nvSpPr>
                  <p:cNvPr id="4508" name="Google Shape;4508;p34"/>
                  <p:cNvSpPr/>
                  <p:nvPr/>
                </p:nvSpPr>
                <p:spPr>
                  <a:xfrm>
                    <a:off x="6260648" y="8041916"/>
                    <a:ext cx="6" cy="8"/>
                  </a:xfrm>
                  <a:custGeom>
                    <a:rect b="b" l="l" r="r" t="t"/>
                    <a:pathLst>
                      <a:path extrusionOk="0" h="8" w="6">
                        <a:moveTo>
                          <a:pt x="7" y="8"/>
                        </a:moveTo>
                        <a:cubicBezTo>
                          <a:pt x="4" y="0"/>
                          <a:pt x="-7" y="-5"/>
                          <a:pt x="7" y="8"/>
                        </a:cubicBezTo>
                        <a:lnTo>
                          <a:pt x="7" y="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509" name="Google Shape;4509;p34"/>
                  <p:cNvSpPr/>
                  <p:nvPr/>
                </p:nvSpPr>
                <p:spPr>
                  <a:xfrm>
                    <a:off x="6251879" y="8041557"/>
                    <a:ext cx="13577" cy="15260"/>
                  </a:xfrm>
                  <a:custGeom>
                    <a:rect b="b" l="l" r="r" t="t"/>
                    <a:pathLst>
                      <a:path extrusionOk="0" h="15260" w="13577">
                        <a:moveTo>
                          <a:pt x="13549" y="7514"/>
                        </a:moveTo>
                        <a:cubicBezTo>
                          <a:pt x="12979" y="503"/>
                          <a:pt x="6514" y="-667"/>
                          <a:pt x="9371" y="705"/>
                        </a:cubicBezTo>
                        <a:cubicBezTo>
                          <a:pt x="7206" y="-385"/>
                          <a:pt x="5107" y="-159"/>
                          <a:pt x="3321" y="1026"/>
                        </a:cubicBezTo>
                        <a:cubicBezTo>
                          <a:pt x="-3884" y="5808"/>
                          <a:pt x="1898" y="17853"/>
                          <a:pt x="8677" y="14759"/>
                        </a:cubicBezTo>
                        <a:cubicBezTo>
                          <a:pt x="14490" y="12104"/>
                          <a:pt x="13482" y="6690"/>
                          <a:pt x="13549" y="751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510" name="Google Shape;4510;p34"/>
                <p:cNvGrpSpPr/>
                <p:nvPr/>
              </p:nvGrpSpPr>
              <p:grpSpPr>
                <a:xfrm>
                  <a:off x="6344951" y="8041557"/>
                  <a:ext cx="13577" cy="15260"/>
                  <a:chOff x="6344951" y="8041557"/>
                  <a:chExt cx="13577" cy="15260"/>
                </a:xfrm>
              </p:grpSpPr>
              <p:sp>
                <p:nvSpPr>
                  <p:cNvPr id="4511" name="Google Shape;4511;p34"/>
                  <p:cNvSpPr/>
                  <p:nvPr/>
                </p:nvSpPr>
                <p:spPr>
                  <a:xfrm>
                    <a:off x="6353718" y="8041916"/>
                    <a:ext cx="5" cy="8"/>
                  </a:xfrm>
                  <a:custGeom>
                    <a:rect b="b" l="l" r="r" t="t"/>
                    <a:pathLst>
                      <a:path extrusionOk="0" h="8" w="5">
                        <a:moveTo>
                          <a:pt x="6" y="8"/>
                        </a:moveTo>
                        <a:cubicBezTo>
                          <a:pt x="6" y="0"/>
                          <a:pt x="-7" y="-5"/>
                          <a:pt x="6" y="8"/>
                        </a:cubicBezTo>
                        <a:lnTo>
                          <a:pt x="6" y="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512" name="Google Shape;4512;p34"/>
                  <p:cNvSpPr/>
                  <p:nvPr/>
                </p:nvSpPr>
                <p:spPr>
                  <a:xfrm>
                    <a:off x="6344951" y="8041557"/>
                    <a:ext cx="13577" cy="15260"/>
                  </a:xfrm>
                  <a:custGeom>
                    <a:rect b="b" l="l" r="r" t="t"/>
                    <a:pathLst>
                      <a:path extrusionOk="0" h="15260" w="13577">
                        <a:moveTo>
                          <a:pt x="13549" y="7514"/>
                        </a:moveTo>
                        <a:cubicBezTo>
                          <a:pt x="12979" y="503"/>
                          <a:pt x="6514" y="-667"/>
                          <a:pt x="9371" y="705"/>
                        </a:cubicBezTo>
                        <a:cubicBezTo>
                          <a:pt x="7206" y="-385"/>
                          <a:pt x="5107" y="-159"/>
                          <a:pt x="3321" y="1026"/>
                        </a:cubicBezTo>
                        <a:cubicBezTo>
                          <a:pt x="-3884" y="5808"/>
                          <a:pt x="1898" y="17853"/>
                          <a:pt x="8677" y="14759"/>
                        </a:cubicBezTo>
                        <a:cubicBezTo>
                          <a:pt x="14490" y="12104"/>
                          <a:pt x="13482" y="6690"/>
                          <a:pt x="13549" y="751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513" name="Google Shape;4513;p34"/>
                <p:cNvGrpSpPr/>
                <p:nvPr/>
              </p:nvGrpSpPr>
              <p:grpSpPr>
                <a:xfrm>
                  <a:off x="6438020" y="8041557"/>
                  <a:ext cx="13577" cy="15260"/>
                  <a:chOff x="6438020" y="8041557"/>
                  <a:chExt cx="13577" cy="15260"/>
                </a:xfrm>
              </p:grpSpPr>
              <p:sp>
                <p:nvSpPr>
                  <p:cNvPr id="4514" name="Google Shape;4514;p34"/>
                  <p:cNvSpPr/>
                  <p:nvPr/>
                </p:nvSpPr>
                <p:spPr>
                  <a:xfrm>
                    <a:off x="6446789" y="8041916"/>
                    <a:ext cx="6" cy="8"/>
                  </a:xfrm>
                  <a:custGeom>
                    <a:rect b="b" l="l" r="r" t="t"/>
                    <a:pathLst>
                      <a:path extrusionOk="0" h="8" w="6">
                        <a:moveTo>
                          <a:pt x="7" y="8"/>
                        </a:moveTo>
                        <a:cubicBezTo>
                          <a:pt x="4" y="0"/>
                          <a:pt x="-7" y="-5"/>
                          <a:pt x="7" y="8"/>
                        </a:cubicBezTo>
                        <a:lnTo>
                          <a:pt x="7" y="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515" name="Google Shape;4515;p34"/>
                  <p:cNvSpPr/>
                  <p:nvPr/>
                </p:nvSpPr>
                <p:spPr>
                  <a:xfrm>
                    <a:off x="6438020" y="8041557"/>
                    <a:ext cx="13577" cy="15260"/>
                  </a:xfrm>
                  <a:custGeom>
                    <a:rect b="b" l="l" r="r" t="t"/>
                    <a:pathLst>
                      <a:path extrusionOk="0" h="15260" w="13577">
                        <a:moveTo>
                          <a:pt x="13549" y="7514"/>
                        </a:moveTo>
                        <a:cubicBezTo>
                          <a:pt x="12979" y="503"/>
                          <a:pt x="6514" y="-667"/>
                          <a:pt x="9371" y="705"/>
                        </a:cubicBezTo>
                        <a:cubicBezTo>
                          <a:pt x="7206" y="-385"/>
                          <a:pt x="5107" y="-159"/>
                          <a:pt x="3321" y="1026"/>
                        </a:cubicBezTo>
                        <a:cubicBezTo>
                          <a:pt x="-3884" y="5808"/>
                          <a:pt x="1898" y="17853"/>
                          <a:pt x="8677" y="14759"/>
                        </a:cubicBezTo>
                        <a:cubicBezTo>
                          <a:pt x="14490" y="12104"/>
                          <a:pt x="13482" y="6690"/>
                          <a:pt x="13549" y="751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516" name="Google Shape;4516;p34"/>
                <p:cNvGrpSpPr/>
                <p:nvPr/>
              </p:nvGrpSpPr>
              <p:grpSpPr>
                <a:xfrm>
                  <a:off x="6531075" y="8041550"/>
                  <a:ext cx="13591" cy="15263"/>
                  <a:chOff x="6531075" y="8041550"/>
                  <a:chExt cx="13591" cy="15263"/>
                </a:xfrm>
              </p:grpSpPr>
              <p:sp>
                <p:nvSpPr>
                  <p:cNvPr id="4517" name="Google Shape;4517;p34"/>
                  <p:cNvSpPr/>
                  <p:nvPr/>
                </p:nvSpPr>
                <p:spPr>
                  <a:xfrm>
                    <a:off x="6539859" y="8041916"/>
                    <a:ext cx="5" cy="8"/>
                  </a:xfrm>
                  <a:custGeom>
                    <a:rect b="b" l="l" r="r" t="t"/>
                    <a:pathLst>
                      <a:path extrusionOk="0" h="8" w="5">
                        <a:moveTo>
                          <a:pt x="6" y="8"/>
                        </a:moveTo>
                        <a:cubicBezTo>
                          <a:pt x="6" y="0"/>
                          <a:pt x="-7" y="-5"/>
                          <a:pt x="6" y="8"/>
                        </a:cubicBezTo>
                        <a:lnTo>
                          <a:pt x="6" y="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518" name="Google Shape;4518;p34"/>
                  <p:cNvSpPr/>
                  <p:nvPr/>
                </p:nvSpPr>
                <p:spPr>
                  <a:xfrm>
                    <a:off x="6531075" y="8041550"/>
                    <a:ext cx="13591" cy="15263"/>
                  </a:xfrm>
                  <a:custGeom>
                    <a:rect b="b" l="l" r="r" t="t"/>
                    <a:pathLst>
                      <a:path extrusionOk="0" h="15263" w="13591">
                        <a:moveTo>
                          <a:pt x="13565" y="7521"/>
                        </a:moveTo>
                        <a:cubicBezTo>
                          <a:pt x="12975" y="507"/>
                          <a:pt x="6549" y="-649"/>
                          <a:pt x="9388" y="712"/>
                        </a:cubicBezTo>
                        <a:cubicBezTo>
                          <a:pt x="7265" y="-359"/>
                          <a:pt x="5193" y="-197"/>
                          <a:pt x="3338" y="1033"/>
                        </a:cubicBezTo>
                        <a:cubicBezTo>
                          <a:pt x="-3923" y="5852"/>
                          <a:pt x="1952" y="17841"/>
                          <a:pt x="8694" y="14766"/>
                        </a:cubicBezTo>
                        <a:cubicBezTo>
                          <a:pt x="14510" y="12108"/>
                          <a:pt x="13491" y="6575"/>
                          <a:pt x="13565" y="752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4519" name="Google Shape;4519;p34"/>
              <p:cNvGrpSpPr/>
              <p:nvPr/>
            </p:nvGrpSpPr>
            <p:grpSpPr>
              <a:xfrm>
                <a:off x="5786511" y="8142253"/>
                <a:ext cx="758155" cy="15267"/>
                <a:chOff x="5786511" y="8142253"/>
                <a:chExt cx="758155" cy="15267"/>
              </a:xfrm>
            </p:grpSpPr>
            <p:grpSp>
              <p:nvGrpSpPr>
                <p:cNvPr id="4520" name="Google Shape;4520;p34"/>
                <p:cNvGrpSpPr/>
                <p:nvPr/>
              </p:nvGrpSpPr>
              <p:grpSpPr>
                <a:xfrm>
                  <a:off x="5786511" y="8142253"/>
                  <a:ext cx="13591" cy="15263"/>
                  <a:chOff x="5786511" y="8142253"/>
                  <a:chExt cx="13591" cy="15263"/>
                </a:xfrm>
              </p:grpSpPr>
              <p:sp>
                <p:nvSpPr>
                  <p:cNvPr id="4521" name="Google Shape;4521;p34"/>
                  <p:cNvSpPr/>
                  <p:nvPr/>
                </p:nvSpPr>
                <p:spPr>
                  <a:xfrm>
                    <a:off x="5795295" y="8142619"/>
                    <a:ext cx="7" cy="8"/>
                  </a:xfrm>
                  <a:custGeom>
                    <a:rect b="b" l="l" r="r" t="t"/>
                    <a:pathLst>
                      <a:path extrusionOk="0" h="8" w="7">
                        <a:moveTo>
                          <a:pt x="8" y="8"/>
                        </a:moveTo>
                        <a:cubicBezTo>
                          <a:pt x="5" y="0"/>
                          <a:pt x="-8" y="-5"/>
                          <a:pt x="8" y="8"/>
                        </a:cubicBezTo>
                        <a:lnTo>
                          <a:pt x="8" y="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522" name="Google Shape;4522;p34"/>
                  <p:cNvSpPr/>
                  <p:nvPr/>
                </p:nvSpPr>
                <p:spPr>
                  <a:xfrm>
                    <a:off x="5786511" y="8142253"/>
                    <a:ext cx="13591" cy="15263"/>
                  </a:xfrm>
                  <a:custGeom>
                    <a:rect b="b" l="l" r="r" t="t"/>
                    <a:pathLst>
                      <a:path extrusionOk="0" h="15263" w="13591">
                        <a:moveTo>
                          <a:pt x="13565" y="7521"/>
                        </a:moveTo>
                        <a:cubicBezTo>
                          <a:pt x="12975" y="507"/>
                          <a:pt x="6549" y="-649"/>
                          <a:pt x="9388" y="712"/>
                        </a:cubicBezTo>
                        <a:cubicBezTo>
                          <a:pt x="7265" y="-359"/>
                          <a:pt x="5193" y="-197"/>
                          <a:pt x="3338" y="1033"/>
                        </a:cubicBezTo>
                        <a:cubicBezTo>
                          <a:pt x="-3923" y="5852"/>
                          <a:pt x="1952" y="17841"/>
                          <a:pt x="8694" y="14766"/>
                        </a:cubicBezTo>
                        <a:cubicBezTo>
                          <a:pt x="14512" y="12111"/>
                          <a:pt x="13491" y="6575"/>
                          <a:pt x="13565" y="752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523" name="Google Shape;4523;p34"/>
                <p:cNvGrpSpPr/>
                <p:nvPr/>
              </p:nvGrpSpPr>
              <p:grpSpPr>
                <a:xfrm>
                  <a:off x="5879597" y="8142260"/>
                  <a:ext cx="13577" cy="15260"/>
                  <a:chOff x="5879597" y="8142260"/>
                  <a:chExt cx="13577" cy="15260"/>
                </a:xfrm>
              </p:grpSpPr>
              <p:sp>
                <p:nvSpPr>
                  <p:cNvPr id="4524" name="Google Shape;4524;p34"/>
                  <p:cNvSpPr/>
                  <p:nvPr/>
                </p:nvSpPr>
                <p:spPr>
                  <a:xfrm>
                    <a:off x="5888366" y="8142619"/>
                    <a:ext cx="6" cy="8"/>
                  </a:xfrm>
                  <a:custGeom>
                    <a:rect b="b" l="l" r="r" t="t"/>
                    <a:pathLst>
                      <a:path extrusionOk="0" h="8" w="6">
                        <a:moveTo>
                          <a:pt x="7" y="8"/>
                        </a:moveTo>
                        <a:cubicBezTo>
                          <a:pt x="4" y="0"/>
                          <a:pt x="-7" y="-5"/>
                          <a:pt x="7" y="8"/>
                        </a:cubicBezTo>
                        <a:lnTo>
                          <a:pt x="7" y="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525" name="Google Shape;4525;p34"/>
                  <p:cNvSpPr/>
                  <p:nvPr/>
                </p:nvSpPr>
                <p:spPr>
                  <a:xfrm>
                    <a:off x="5879597" y="8142260"/>
                    <a:ext cx="13577" cy="15260"/>
                  </a:xfrm>
                  <a:custGeom>
                    <a:rect b="b" l="l" r="r" t="t"/>
                    <a:pathLst>
                      <a:path extrusionOk="0" h="15260" w="13577">
                        <a:moveTo>
                          <a:pt x="13549" y="7514"/>
                        </a:moveTo>
                        <a:cubicBezTo>
                          <a:pt x="12979" y="503"/>
                          <a:pt x="6514" y="-667"/>
                          <a:pt x="9371" y="705"/>
                        </a:cubicBezTo>
                        <a:cubicBezTo>
                          <a:pt x="7206" y="-385"/>
                          <a:pt x="5107" y="-159"/>
                          <a:pt x="3321" y="1026"/>
                        </a:cubicBezTo>
                        <a:cubicBezTo>
                          <a:pt x="-3884" y="5808"/>
                          <a:pt x="1898" y="17853"/>
                          <a:pt x="8677" y="14759"/>
                        </a:cubicBezTo>
                        <a:cubicBezTo>
                          <a:pt x="14490" y="12104"/>
                          <a:pt x="13482" y="6693"/>
                          <a:pt x="13549" y="751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526" name="Google Shape;4526;p34"/>
                <p:cNvGrpSpPr/>
                <p:nvPr/>
              </p:nvGrpSpPr>
              <p:grpSpPr>
                <a:xfrm>
                  <a:off x="5972669" y="8142260"/>
                  <a:ext cx="13577" cy="15260"/>
                  <a:chOff x="5972669" y="8142260"/>
                  <a:chExt cx="13577" cy="15260"/>
                </a:xfrm>
              </p:grpSpPr>
              <p:sp>
                <p:nvSpPr>
                  <p:cNvPr id="4527" name="Google Shape;4527;p34"/>
                  <p:cNvSpPr/>
                  <p:nvPr/>
                </p:nvSpPr>
                <p:spPr>
                  <a:xfrm>
                    <a:off x="5981436" y="8142619"/>
                    <a:ext cx="7" cy="8"/>
                  </a:xfrm>
                  <a:custGeom>
                    <a:rect b="b" l="l" r="r" t="t"/>
                    <a:pathLst>
                      <a:path extrusionOk="0" h="8" w="7">
                        <a:moveTo>
                          <a:pt x="8" y="8"/>
                        </a:moveTo>
                        <a:cubicBezTo>
                          <a:pt x="5" y="0"/>
                          <a:pt x="-8" y="-5"/>
                          <a:pt x="8" y="8"/>
                        </a:cubicBezTo>
                        <a:lnTo>
                          <a:pt x="8" y="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528" name="Google Shape;4528;p34"/>
                  <p:cNvSpPr/>
                  <p:nvPr/>
                </p:nvSpPr>
                <p:spPr>
                  <a:xfrm>
                    <a:off x="5972669" y="8142260"/>
                    <a:ext cx="13577" cy="15260"/>
                  </a:xfrm>
                  <a:custGeom>
                    <a:rect b="b" l="l" r="r" t="t"/>
                    <a:pathLst>
                      <a:path extrusionOk="0" h="15260" w="13577">
                        <a:moveTo>
                          <a:pt x="13549" y="7514"/>
                        </a:moveTo>
                        <a:cubicBezTo>
                          <a:pt x="12979" y="503"/>
                          <a:pt x="6514" y="-667"/>
                          <a:pt x="9371" y="705"/>
                        </a:cubicBezTo>
                        <a:cubicBezTo>
                          <a:pt x="7206" y="-385"/>
                          <a:pt x="5107" y="-159"/>
                          <a:pt x="3321" y="1026"/>
                        </a:cubicBezTo>
                        <a:cubicBezTo>
                          <a:pt x="-3884" y="5808"/>
                          <a:pt x="1898" y="17853"/>
                          <a:pt x="8677" y="14759"/>
                        </a:cubicBezTo>
                        <a:cubicBezTo>
                          <a:pt x="14490" y="12104"/>
                          <a:pt x="13482" y="6693"/>
                          <a:pt x="13549" y="751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529" name="Google Shape;4529;p34"/>
                <p:cNvGrpSpPr/>
                <p:nvPr/>
              </p:nvGrpSpPr>
              <p:grpSpPr>
                <a:xfrm>
                  <a:off x="6065738" y="8142260"/>
                  <a:ext cx="13577" cy="15260"/>
                  <a:chOff x="6065738" y="8142260"/>
                  <a:chExt cx="13577" cy="15260"/>
                </a:xfrm>
              </p:grpSpPr>
              <p:sp>
                <p:nvSpPr>
                  <p:cNvPr id="4530" name="Google Shape;4530;p34"/>
                  <p:cNvSpPr/>
                  <p:nvPr/>
                </p:nvSpPr>
                <p:spPr>
                  <a:xfrm>
                    <a:off x="6074507" y="8142619"/>
                    <a:ext cx="6" cy="8"/>
                  </a:xfrm>
                  <a:custGeom>
                    <a:rect b="b" l="l" r="r" t="t"/>
                    <a:pathLst>
                      <a:path extrusionOk="0" h="8" w="6">
                        <a:moveTo>
                          <a:pt x="7" y="8"/>
                        </a:moveTo>
                        <a:cubicBezTo>
                          <a:pt x="4" y="0"/>
                          <a:pt x="-7" y="-5"/>
                          <a:pt x="7" y="8"/>
                        </a:cubicBezTo>
                        <a:lnTo>
                          <a:pt x="7" y="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531" name="Google Shape;4531;p34"/>
                  <p:cNvSpPr/>
                  <p:nvPr/>
                </p:nvSpPr>
                <p:spPr>
                  <a:xfrm>
                    <a:off x="6065738" y="8142260"/>
                    <a:ext cx="13577" cy="15260"/>
                  </a:xfrm>
                  <a:custGeom>
                    <a:rect b="b" l="l" r="r" t="t"/>
                    <a:pathLst>
                      <a:path extrusionOk="0" h="15260" w="13577">
                        <a:moveTo>
                          <a:pt x="13549" y="7514"/>
                        </a:moveTo>
                        <a:cubicBezTo>
                          <a:pt x="12979" y="503"/>
                          <a:pt x="6514" y="-667"/>
                          <a:pt x="9371" y="705"/>
                        </a:cubicBezTo>
                        <a:cubicBezTo>
                          <a:pt x="7206" y="-385"/>
                          <a:pt x="5107" y="-159"/>
                          <a:pt x="3321" y="1026"/>
                        </a:cubicBezTo>
                        <a:cubicBezTo>
                          <a:pt x="-3884" y="5808"/>
                          <a:pt x="1898" y="17853"/>
                          <a:pt x="8677" y="14759"/>
                        </a:cubicBezTo>
                        <a:cubicBezTo>
                          <a:pt x="14490" y="12104"/>
                          <a:pt x="13482" y="6693"/>
                          <a:pt x="13549" y="751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532" name="Google Shape;4532;p34"/>
                <p:cNvGrpSpPr/>
                <p:nvPr/>
              </p:nvGrpSpPr>
              <p:grpSpPr>
                <a:xfrm>
                  <a:off x="6158810" y="8142260"/>
                  <a:ext cx="13577" cy="15260"/>
                  <a:chOff x="6158810" y="8142260"/>
                  <a:chExt cx="13577" cy="15260"/>
                </a:xfrm>
              </p:grpSpPr>
              <p:sp>
                <p:nvSpPr>
                  <p:cNvPr id="4533" name="Google Shape;4533;p34"/>
                  <p:cNvSpPr/>
                  <p:nvPr/>
                </p:nvSpPr>
                <p:spPr>
                  <a:xfrm>
                    <a:off x="6167577" y="8142619"/>
                    <a:ext cx="5" cy="8"/>
                  </a:xfrm>
                  <a:custGeom>
                    <a:rect b="b" l="l" r="r" t="t"/>
                    <a:pathLst>
                      <a:path extrusionOk="0" h="8" w="5">
                        <a:moveTo>
                          <a:pt x="6" y="8"/>
                        </a:moveTo>
                        <a:cubicBezTo>
                          <a:pt x="6" y="0"/>
                          <a:pt x="-7" y="-5"/>
                          <a:pt x="6" y="8"/>
                        </a:cubicBezTo>
                        <a:lnTo>
                          <a:pt x="6" y="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534" name="Google Shape;4534;p34"/>
                  <p:cNvSpPr/>
                  <p:nvPr/>
                </p:nvSpPr>
                <p:spPr>
                  <a:xfrm>
                    <a:off x="6158810" y="8142260"/>
                    <a:ext cx="13577" cy="15260"/>
                  </a:xfrm>
                  <a:custGeom>
                    <a:rect b="b" l="l" r="r" t="t"/>
                    <a:pathLst>
                      <a:path extrusionOk="0" h="15260" w="13577">
                        <a:moveTo>
                          <a:pt x="13548" y="7514"/>
                        </a:moveTo>
                        <a:cubicBezTo>
                          <a:pt x="12979" y="503"/>
                          <a:pt x="6514" y="-667"/>
                          <a:pt x="9371" y="705"/>
                        </a:cubicBezTo>
                        <a:cubicBezTo>
                          <a:pt x="7206" y="-385"/>
                          <a:pt x="5107" y="-159"/>
                          <a:pt x="3321" y="1026"/>
                        </a:cubicBezTo>
                        <a:cubicBezTo>
                          <a:pt x="-3883" y="5808"/>
                          <a:pt x="1898" y="17853"/>
                          <a:pt x="8677" y="14759"/>
                        </a:cubicBezTo>
                        <a:cubicBezTo>
                          <a:pt x="14490" y="12104"/>
                          <a:pt x="13482" y="6693"/>
                          <a:pt x="13548" y="751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535" name="Google Shape;4535;p34"/>
                <p:cNvGrpSpPr/>
                <p:nvPr/>
              </p:nvGrpSpPr>
              <p:grpSpPr>
                <a:xfrm>
                  <a:off x="6251879" y="8142260"/>
                  <a:ext cx="13577" cy="15260"/>
                  <a:chOff x="6251879" y="8142260"/>
                  <a:chExt cx="13577" cy="15260"/>
                </a:xfrm>
              </p:grpSpPr>
              <p:sp>
                <p:nvSpPr>
                  <p:cNvPr id="4536" name="Google Shape;4536;p34"/>
                  <p:cNvSpPr/>
                  <p:nvPr/>
                </p:nvSpPr>
                <p:spPr>
                  <a:xfrm>
                    <a:off x="6260648" y="8142619"/>
                    <a:ext cx="6" cy="8"/>
                  </a:xfrm>
                  <a:custGeom>
                    <a:rect b="b" l="l" r="r" t="t"/>
                    <a:pathLst>
                      <a:path extrusionOk="0" h="8" w="6">
                        <a:moveTo>
                          <a:pt x="7" y="8"/>
                        </a:moveTo>
                        <a:cubicBezTo>
                          <a:pt x="4" y="0"/>
                          <a:pt x="-7" y="-5"/>
                          <a:pt x="7" y="8"/>
                        </a:cubicBezTo>
                        <a:lnTo>
                          <a:pt x="7" y="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537" name="Google Shape;4537;p34"/>
                  <p:cNvSpPr/>
                  <p:nvPr/>
                </p:nvSpPr>
                <p:spPr>
                  <a:xfrm>
                    <a:off x="6251879" y="8142260"/>
                    <a:ext cx="13577" cy="15260"/>
                  </a:xfrm>
                  <a:custGeom>
                    <a:rect b="b" l="l" r="r" t="t"/>
                    <a:pathLst>
                      <a:path extrusionOk="0" h="15260" w="13577">
                        <a:moveTo>
                          <a:pt x="13549" y="7514"/>
                        </a:moveTo>
                        <a:cubicBezTo>
                          <a:pt x="12979" y="503"/>
                          <a:pt x="6514" y="-667"/>
                          <a:pt x="9371" y="705"/>
                        </a:cubicBezTo>
                        <a:cubicBezTo>
                          <a:pt x="7206" y="-385"/>
                          <a:pt x="5107" y="-159"/>
                          <a:pt x="3321" y="1026"/>
                        </a:cubicBezTo>
                        <a:cubicBezTo>
                          <a:pt x="-3884" y="5808"/>
                          <a:pt x="1898" y="17853"/>
                          <a:pt x="8677" y="14759"/>
                        </a:cubicBezTo>
                        <a:cubicBezTo>
                          <a:pt x="14490" y="12104"/>
                          <a:pt x="13482" y="6693"/>
                          <a:pt x="13549" y="751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538" name="Google Shape;4538;p34"/>
                <p:cNvGrpSpPr/>
                <p:nvPr/>
              </p:nvGrpSpPr>
              <p:grpSpPr>
                <a:xfrm>
                  <a:off x="6344951" y="8142260"/>
                  <a:ext cx="13577" cy="15260"/>
                  <a:chOff x="6344951" y="8142260"/>
                  <a:chExt cx="13577" cy="15260"/>
                </a:xfrm>
              </p:grpSpPr>
              <p:sp>
                <p:nvSpPr>
                  <p:cNvPr id="4539" name="Google Shape;4539;p34"/>
                  <p:cNvSpPr/>
                  <p:nvPr/>
                </p:nvSpPr>
                <p:spPr>
                  <a:xfrm>
                    <a:off x="6353718" y="8142619"/>
                    <a:ext cx="5" cy="8"/>
                  </a:xfrm>
                  <a:custGeom>
                    <a:rect b="b" l="l" r="r" t="t"/>
                    <a:pathLst>
                      <a:path extrusionOk="0" h="8" w="5">
                        <a:moveTo>
                          <a:pt x="6" y="8"/>
                        </a:moveTo>
                        <a:cubicBezTo>
                          <a:pt x="6" y="0"/>
                          <a:pt x="-7" y="-5"/>
                          <a:pt x="6" y="8"/>
                        </a:cubicBezTo>
                        <a:lnTo>
                          <a:pt x="6" y="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540" name="Google Shape;4540;p34"/>
                  <p:cNvSpPr/>
                  <p:nvPr/>
                </p:nvSpPr>
                <p:spPr>
                  <a:xfrm>
                    <a:off x="6344951" y="8142260"/>
                    <a:ext cx="13577" cy="15260"/>
                  </a:xfrm>
                  <a:custGeom>
                    <a:rect b="b" l="l" r="r" t="t"/>
                    <a:pathLst>
                      <a:path extrusionOk="0" h="15260" w="13577">
                        <a:moveTo>
                          <a:pt x="13549" y="7514"/>
                        </a:moveTo>
                        <a:cubicBezTo>
                          <a:pt x="12979" y="503"/>
                          <a:pt x="6514" y="-667"/>
                          <a:pt x="9371" y="705"/>
                        </a:cubicBezTo>
                        <a:cubicBezTo>
                          <a:pt x="7206" y="-385"/>
                          <a:pt x="5107" y="-159"/>
                          <a:pt x="3321" y="1026"/>
                        </a:cubicBezTo>
                        <a:cubicBezTo>
                          <a:pt x="-3884" y="5808"/>
                          <a:pt x="1898" y="17853"/>
                          <a:pt x="8677" y="14759"/>
                        </a:cubicBezTo>
                        <a:cubicBezTo>
                          <a:pt x="14490" y="12104"/>
                          <a:pt x="13482" y="6693"/>
                          <a:pt x="13549" y="751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541" name="Google Shape;4541;p34"/>
                <p:cNvGrpSpPr/>
                <p:nvPr/>
              </p:nvGrpSpPr>
              <p:grpSpPr>
                <a:xfrm>
                  <a:off x="6438020" y="8142260"/>
                  <a:ext cx="13577" cy="15260"/>
                  <a:chOff x="6438020" y="8142260"/>
                  <a:chExt cx="13577" cy="15260"/>
                </a:xfrm>
              </p:grpSpPr>
              <p:sp>
                <p:nvSpPr>
                  <p:cNvPr id="4542" name="Google Shape;4542;p34"/>
                  <p:cNvSpPr/>
                  <p:nvPr/>
                </p:nvSpPr>
                <p:spPr>
                  <a:xfrm>
                    <a:off x="6446789" y="8142619"/>
                    <a:ext cx="6" cy="8"/>
                  </a:xfrm>
                  <a:custGeom>
                    <a:rect b="b" l="l" r="r" t="t"/>
                    <a:pathLst>
                      <a:path extrusionOk="0" h="8" w="6">
                        <a:moveTo>
                          <a:pt x="7" y="8"/>
                        </a:moveTo>
                        <a:cubicBezTo>
                          <a:pt x="4" y="0"/>
                          <a:pt x="-7" y="-5"/>
                          <a:pt x="7" y="8"/>
                        </a:cubicBezTo>
                        <a:lnTo>
                          <a:pt x="7" y="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543" name="Google Shape;4543;p34"/>
                  <p:cNvSpPr/>
                  <p:nvPr/>
                </p:nvSpPr>
                <p:spPr>
                  <a:xfrm>
                    <a:off x="6438020" y="8142260"/>
                    <a:ext cx="13577" cy="15260"/>
                  </a:xfrm>
                  <a:custGeom>
                    <a:rect b="b" l="l" r="r" t="t"/>
                    <a:pathLst>
                      <a:path extrusionOk="0" h="15260" w="13577">
                        <a:moveTo>
                          <a:pt x="13549" y="7514"/>
                        </a:moveTo>
                        <a:cubicBezTo>
                          <a:pt x="12979" y="503"/>
                          <a:pt x="6514" y="-667"/>
                          <a:pt x="9371" y="705"/>
                        </a:cubicBezTo>
                        <a:cubicBezTo>
                          <a:pt x="7206" y="-385"/>
                          <a:pt x="5107" y="-159"/>
                          <a:pt x="3321" y="1026"/>
                        </a:cubicBezTo>
                        <a:cubicBezTo>
                          <a:pt x="-3884" y="5808"/>
                          <a:pt x="1898" y="17853"/>
                          <a:pt x="8677" y="14759"/>
                        </a:cubicBezTo>
                        <a:cubicBezTo>
                          <a:pt x="14490" y="12104"/>
                          <a:pt x="13482" y="6693"/>
                          <a:pt x="13549" y="751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544" name="Google Shape;4544;p34"/>
                <p:cNvGrpSpPr/>
                <p:nvPr/>
              </p:nvGrpSpPr>
              <p:grpSpPr>
                <a:xfrm>
                  <a:off x="6531075" y="8142253"/>
                  <a:ext cx="13591" cy="15263"/>
                  <a:chOff x="6531075" y="8142253"/>
                  <a:chExt cx="13591" cy="15263"/>
                </a:xfrm>
              </p:grpSpPr>
              <p:sp>
                <p:nvSpPr>
                  <p:cNvPr id="4545" name="Google Shape;4545;p34"/>
                  <p:cNvSpPr/>
                  <p:nvPr/>
                </p:nvSpPr>
                <p:spPr>
                  <a:xfrm>
                    <a:off x="6539859" y="8142619"/>
                    <a:ext cx="5" cy="8"/>
                  </a:xfrm>
                  <a:custGeom>
                    <a:rect b="b" l="l" r="r" t="t"/>
                    <a:pathLst>
                      <a:path extrusionOk="0" h="8" w="5">
                        <a:moveTo>
                          <a:pt x="6" y="8"/>
                        </a:moveTo>
                        <a:cubicBezTo>
                          <a:pt x="6" y="0"/>
                          <a:pt x="-7" y="-5"/>
                          <a:pt x="6" y="8"/>
                        </a:cubicBezTo>
                        <a:lnTo>
                          <a:pt x="6" y="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546" name="Google Shape;4546;p34"/>
                  <p:cNvSpPr/>
                  <p:nvPr/>
                </p:nvSpPr>
                <p:spPr>
                  <a:xfrm>
                    <a:off x="6531075" y="8142253"/>
                    <a:ext cx="13591" cy="15263"/>
                  </a:xfrm>
                  <a:custGeom>
                    <a:rect b="b" l="l" r="r" t="t"/>
                    <a:pathLst>
                      <a:path extrusionOk="0" h="15263" w="13591">
                        <a:moveTo>
                          <a:pt x="13565" y="7521"/>
                        </a:moveTo>
                        <a:cubicBezTo>
                          <a:pt x="12975" y="507"/>
                          <a:pt x="6549" y="-649"/>
                          <a:pt x="9388" y="712"/>
                        </a:cubicBezTo>
                        <a:cubicBezTo>
                          <a:pt x="7265" y="-359"/>
                          <a:pt x="5193" y="-197"/>
                          <a:pt x="3338" y="1033"/>
                        </a:cubicBezTo>
                        <a:cubicBezTo>
                          <a:pt x="-3923" y="5852"/>
                          <a:pt x="1952" y="17841"/>
                          <a:pt x="8694" y="14766"/>
                        </a:cubicBezTo>
                        <a:cubicBezTo>
                          <a:pt x="14510" y="12111"/>
                          <a:pt x="13491" y="6575"/>
                          <a:pt x="13565" y="752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4547" name="Google Shape;4547;p34"/>
              <p:cNvGrpSpPr/>
              <p:nvPr/>
            </p:nvGrpSpPr>
            <p:grpSpPr>
              <a:xfrm>
                <a:off x="5786511" y="8242956"/>
                <a:ext cx="758155" cy="15267"/>
                <a:chOff x="5786511" y="8242956"/>
                <a:chExt cx="758155" cy="15267"/>
              </a:xfrm>
            </p:grpSpPr>
            <p:grpSp>
              <p:nvGrpSpPr>
                <p:cNvPr id="4548" name="Google Shape;4548;p34"/>
                <p:cNvGrpSpPr/>
                <p:nvPr/>
              </p:nvGrpSpPr>
              <p:grpSpPr>
                <a:xfrm>
                  <a:off x="5786511" y="8242956"/>
                  <a:ext cx="13591" cy="15263"/>
                  <a:chOff x="5786511" y="8242956"/>
                  <a:chExt cx="13591" cy="15263"/>
                </a:xfrm>
              </p:grpSpPr>
              <p:sp>
                <p:nvSpPr>
                  <p:cNvPr id="4549" name="Google Shape;4549;p34"/>
                  <p:cNvSpPr/>
                  <p:nvPr/>
                </p:nvSpPr>
                <p:spPr>
                  <a:xfrm>
                    <a:off x="5795295" y="8243324"/>
                    <a:ext cx="7" cy="6"/>
                  </a:xfrm>
                  <a:custGeom>
                    <a:rect b="b" l="l" r="r" t="t"/>
                    <a:pathLst>
                      <a:path extrusionOk="0" h="6" w="7">
                        <a:moveTo>
                          <a:pt x="8" y="6"/>
                        </a:moveTo>
                        <a:cubicBezTo>
                          <a:pt x="5" y="1"/>
                          <a:pt x="-8" y="-5"/>
                          <a:pt x="8" y="6"/>
                        </a:cubicBezTo>
                        <a:lnTo>
                          <a:pt x="8" y="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550" name="Google Shape;4550;p34"/>
                  <p:cNvSpPr/>
                  <p:nvPr/>
                </p:nvSpPr>
                <p:spPr>
                  <a:xfrm>
                    <a:off x="5786511" y="8242956"/>
                    <a:ext cx="13591" cy="15263"/>
                  </a:xfrm>
                  <a:custGeom>
                    <a:rect b="b" l="l" r="r" t="t"/>
                    <a:pathLst>
                      <a:path extrusionOk="0" h="15263" w="13591">
                        <a:moveTo>
                          <a:pt x="13565" y="7521"/>
                        </a:moveTo>
                        <a:cubicBezTo>
                          <a:pt x="12975" y="507"/>
                          <a:pt x="6549" y="-649"/>
                          <a:pt x="9388" y="712"/>
                        </a:cubicBezTo>
                        <a:cubicBezTo>
                          <a:pt x="7265" y="-359"/>
                          <a:pt x="5193" y="-197"/>
                          <a:pt x="3338" y="1033"/>
                        </a:cubicBezTo>
                        <a:cubicBezTo>
                          <a:pt x="-3923" y="5852"/>
                          <a:pt x="1952" y="17841"/>
                          <a:pt x="8694" y="14766"/>
                        </a:cubicBezTo>
                        <a:cubicBezTo>
                          <a:pt x="14512" y="12111"/>
                          <a:pt x="13491" y="6578"/>
                          <a:pt x="13565" y="752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551" name="Google Shape;4551;p34"/>
                <p:cNvGrpSpPr/>
                <p:nvPr/>
              </p:nvGrpSpPr>
              <p:grpSpPr>
                <a:xfrm>
                  <a:off x="5879597" y="8242963"/>
                  <a:ext cx="13577" cy="15260"/>
                  <a:chOff x="5879597" y="8242963"/>
                  <a:chExt cx="13577" cy="15260"/>
                </a:xfrm>
              </p:grpSpPr>
              <p:sp>
                <p:nvSpPr>
                  <p:cNvPr id="4552" name="Google Shape;4552;p34"/>
                  <p:cNvSpPr/>
                  <p:nvPr/>
                </p:nvSpPr>
                <p:spPr>
                  <a:xfrm>
                    <a:off x="5888366" y="8243324"/>
                    <a:ext cx="6" cy="6"/>
                  </a:xfrm>
                  <a:custGeom>
                    <a:rect b="b" l="l" r="r" t="t"/>
                    <a:pathLst>
                      <a:path extrusionOk="0" h="6" w="6">
                        <a:moveTo>
                          <a:pt x="7" y="6"/>
                        </a:moveTo>
                        <a:cubicBezTo>
                          <a:pt x="4" y="1"/>
                          <a:pt x="-7" y="-5"/>
                          <a:pt x="7" y="6"/>
                        </a:cubicBezTo>
                        <a:lnTo>
                          <a:pt x="7" y="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553" name="Google Shape;4553;p34"/>
                  <p:cNvSpPr/>
                  <p:nvPr/>
                </p:nvSpPr>
                <p:spPr>
                  <a:xfrm>
                    <a:off x="5879597" y="8242963"/>
                    <a:ext cx="13577" cy="15260"/>
                  </a:xfrm>
                  <a:custGeom>
                    <a:rect b="b" l="l" r="r" t="t"/>
                    <a:pathLst>
                      <a:path extrusionOk="0" h="15260" w="13577">
                        <a:moveTo>
                          <a:pt x="13549" y="7514"/>
                        </a:moveTo>
                        <a:cubicBezTo>
                          <a:pt x="12979" y="503"/>
                          <a:pt x="6514" y="-667"/>
                          <a:pt x="9371" y="705"/>
                        </a:cubicBezTo>
                        <a:cubicBezTo>
                          <a:pt x="7206" y="-385"/>
                          <a:pt x="5107" y="-159"/>
                          <a:pt x="3321" y="1026"/>
                        </a:cubicBezTo>
                        <a:cubicBezTo>
                          <a:pt x="-3884" y="5808"/>
                          <a:pt x="1898" y="17853"/>
                          <a:pt x="8677" y="14759"/>
                        </a:cubicBezTo>
                        <a:cubicBezTo>
                          <a:pt x="14490" y="12107"/>
                          <a:pt x="13482" y="6693"/>
                          <a:pt x="13549" y="751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554" name="Google Shape;4554;p34"/>
                <p:cNvGrpSpPr/>
                <p:nvPr/>
              </p:nvGrpSpPr>
              <p:grpSpPr>
                <a:xfrm>
                  <a:off x="5972669" y="8242963"/>
                  <a:ext cx="13577" cy="15260"/>
                  <a:chOff x="5972669" y="8242963"/>
                  <a:chExt cx="13577" cy="15260"/>
                </a:xfrm>
              </p:grpSpPr>
              <p:sp>
                <p:nvSpPr>
                  <p:cNvPr id="4555" name="Google Shape;4555;p34"/>
                  <p:cNvSpPr/>
                  <p:nvPr/>
                </p:nvSpPr>
                <p:spPr>
                  <a:xfrm>
                    <a:off x="5981436" y="8243324"/>
                    <a:ext cx="7" cy="6"/>
                  </a:xfrm>
                  <a:custGeom>
                    <a:rect b="b" l="l" r="r" t="t"/>
                    <a:pathLst>
                      <a:path extrusionOk="0" h="6" w="7">
                        <a:moveTo>
                          <a:pt x="8" y="6"/>
                        </a:moveTo>
                        <a:cubicBezTo>
                          <a:pt x="5" y="1"/>
                          <a:pt x="-8" y="-5"/>
                          <a:pt x="8" y="6"/>
                        </a:cubicBezTo>
                        <a:lnTo>
                          <a:pt x="8" y="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556" name="Google Shape;4556;p34"/>
                  <p:cNvSpPr/>
                  <p:nvPr/>
                </p:nvSpPr>
                <p:spPr>
                  <a:xfrm>
                    <a:off x="5972669" y="8242963"/>
                    <a:ext cx="13577" cy="15260"/>
                  </a:xfrm>
                  <a:custGeom>
                    <a:rect b="b" l="l" r="r" t="t"/>
                    <a:pathLst>
                      <a:path extrusionOk="0" h="15260" w="13577">
                        <a:moveTo>
                          <a:pt x="13549" y="7514"/>
                        </a:moveTo>
                        <a:cubicBezTo>
                          <a:pt x="12979" y="503"/>
                          <a:pt x="6514" y="-667"/>
                          <a:pt x="9371" y="705"/>
                        </a:cubicBezTo>
                        <a:cubicBezTo>
                          <a:pt x="7206" y="-385"/>
                          <a:pt x="5107" y="-159"/>
                          <a:pt x="3321" y="1026"/>
                        </a:cubicBezTo>
                        <a:cubicBezTo>
                          <a:pt x="-3884" y="5808"/>
                          <a:pt x="1898" y="17853"/>
                          <a:pt x="8677" y="14759"/>
                        </a:cubicBezTo>
                        <a:cubicBezTo>
                          <a:pt x="14490" y="12107"/>
                          <a:pt x="13482" y="6693"/>
                          <a:pt x="13549" y="751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557" name="Google Shape;4557;p34"/>
                <p:cNvGrpSpPr/>
                <p:nvPr/>
              </p:nvGrpSpPr>
              <p:grpSpPr>
                <a:xfrm>
                  <a:off x="6065738" y="8242963"/>
                  <a:ext cx="13577" cy="15260"/>
                  <a:chOff x="6065738" y="8242963"/>
                  <a:chExt cx="13577" cy="15260"/>
                </a:xfrm>
              </p:grpSpPr>
              <p:sp>
                <p:nvSpPr>
                  <p:cNvPr id="4558" name="Google Shape;4558;p34"/>
                  <p:cNvSpPr/>
                  <p:nvPr/>
                </p:nvSpPr>
                <p:spPr>
                  <a:xfrm>
                    <a:off x="6074507" y="8243324"/>
                    <a:ext cx="6" cy="6"/>
                  </a:xfrm>
                  <a:custGeom>
                    <a:rect b="b" l="l" r="r" t="t"/>
                    <a:pathLst>
                      <a:path extrusionOk="0" h="6" w="6">
                        <a:moveTo>
                          <a:pt x="7" y="6"/>
                        </a:moveTo>
                        <a:cubicBezTo>
                          <a:pt x="4" y="1"/>
                          <a:pt x="-7" y="-5"/>
                          <a:pt x="7" y="6"/>
                        </a:cubicBezTo>
                        <a:lnTo>
                          <a:pt x="7" y="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559" name="Google Shape;4559;p34"/>
                  <p:cNvSpPr/>
                  <p:nvPr/>
                </p:nvSpPr>
                <p:spPr>
                  <a:xfrm>
                    <a:off x="6065738" y="8242963"/>
                    <a:ext cx="13577" cy="15260"/>
                  </a:xfrm>
                  <a:custGeom>
                    <a:rect b="b" l="l" r="r" t="t"/>
                    <a:pathLst>
                      <a:path extrusionOk="0" h="15260" w="13577">
                        <a:moveTo>
                          <a:pt x="13549" y="7514"/>
                        </a:moveTo>
                        <a:cubicBezTo>
                          <a:pt x="12979" y="503"/>
                          <a:pt x="6514" y="-667"/>
                          <a:pt x="9371" y="705"/>
                        </a:cubicBezTo>
                        <a:cubicBezTo>
                          <a:pt x="7206" y="-385"/>
                          <a:pt x="5107" y="-159"/>
                          <a:pt x="3321" y="1026"/>
                        </a:cubicBezTo>
                        <a:cubicBezTo>
                          <a:pt x="-3884" y="5808"/>
                          <a:pt x="1898" y="17853"/>
                          <a:pt x="8677" y="14759"/>
                        </a:cubicBezTo>
                        <a:cubicBezTo>
                          <a:pt x="14490" y="12107"/>
                          <a:pt x="13482" y="6693"/>
                          <a:pt x="13549" y="751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560" name="Google Shape;4560;p34"/>
                <p:cNvGrpSpPr/>
                <p:nvPr/>
              </p:nvGrpSpPr>
              <p:grpSpPr>
                <a:xfrm>
                  <a:off x="6158810" y="8242963"/>
                  <a:ext cx="13577" cy="15260"/>
                  <a:chOff x="6158810" y="8242963"/>
                  <a:chExt cx="13577" cy="15260"/>
                </a:xfrm>
              </p:grpSpPr>
              <p:sp>
                <p:nvSpPr>
                  <p:cNvPr id="4561" name="Google Shape;4561;p34"/>
                  <p:cNvSpPr/>
                  <p:nvPr/>
                </p:nvSpPr>
                <p:spPr>
                  <a:xfrm>
                    <a:off x="6167577" y="8243324"/>
                    <a:ext cx="5" cy="6"/>
                  </a:xfrm>
                  <a:custGeom>
                    <a:rect b="b" l="l" r="r" t="t"/>
                    <a:pathLst>
                      <a:path extrusionOk="0" h="6" w="5">
                        <a:moveTo>
                          <a:pt x="6" y="6"/>
                        </a:moveTo>
                        <a:cubicBezTo>
                          <a:pt x="6" y="1"/>
                          <a:pt x="-7" y="-5"/>
                          <a:pt x="6" y="6"/>
                        </a:cubicBezTo>
                        <a:lnTo>
                          <a:pt x="6" y="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562" name="Google Shape;4562;p34"/>
                  <p:cNvSpPr/>
                  <p:nvPr/>
                </p:nvSpPr>
                <p:spPr>
                  <a:xfrm>
                    <a:off x="6158810" y="8242963"/>
                    <a:ext cx="13577" cy="15260"/>
                  </a:xfrm>
                  <a:custGeom>
                    <a:rect b="b" l="l" r="r" t="t"/>
                    <a:pathLst>
                      <a:path extrusionOk="0" h="15260" w="13577">
                        <a:moveTo>
                          <a:pt x="13548" y="7514"/>
                        </a:moveTo>
                        <a:cubicBezTo>
                          <a:pt x="12979" y="503"/>
                          <a:pt x="6514" y="-667"/>
                          <a:pt x="9371" y="705"/>
                        </a:cubicBezTo>
                        <a:cubicBezTo>
                          <a:pt x="7206" y="-385"/>
                          <a:pt x="5107" y="-159"/>
                          <a:pt x="3321" y="1026"/>
                        </a:cubicBezTo>
                        <a:cubicBezTo>
                          <a:pt x="-3883" y="5808"/>
                          <a:pt x="1898" y="17853"/>
                          <a:pt x="8677" y="14759"/>
                        </a:cubicBezTo>
                        <a:cubicBezTo>
                          <a:pt x="14490" y="12107"/>
                          <a:pt x="13482" y="6693"/>
                          <a:pt x="13548" y="751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563" name="Google Shape;4563;p34"/>
                <p:cNvGrpSpPr/>
                <p:nvPr/>
              </p:nvGrpSpPr>
              <p:grpSpPr>
                <a:xfrm>
                  <a:off x="6251879" y="8242963"/>
                  <a:ext cx="13577" cy="15260"/>
                  <a:chOff x="6251879" y="8242963"/>
                  <a:chExt cx="13577" cy="15260"/>
                </a:xfrm>
              </p:grpSpPr>
              <p:sp>
                <p:nvSpPr>
                  <p:cNvPr id="4564" name="Google Shape;4564;p34"/>
                  <p:cNvSpPr/>
                  <p:nvPr/>
                </p:nvSpPr>
                <p:spPr>
                  <a:xfrm>
                    <a:off x="6260648" y="8243324"/>
                    <a:ext cx="6" cy="6"/>
                  </a:xfrm>
                  <a:custGeom>
                    <a:rect b="b" l="l" r="r" t="t"/>
                    <a:pathLst>
                      <a:path extrusionOk="0" h="6" w="6">
                        <a:moveTo>
                          <a:pt x="7" y="6"/>
                        </a:moveTo>
                        <a:cubicBezTo>
                          <a:pt x="4" y="1"/>
                          <a:pt x="-7" y="-5"/>
                          <a:pt x="7" y="6"/>
                        </a:cubicBezTo>
                        <a:lnTo>
                          <a:pt x="7" y="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565" name="Google Shape;4565;p34"/>
                  <p:cNvSpPr/>
                  <p:nvPr/>
                </p:nvSpPr>
                <p:spPr>
                  <a:xfrm>
                    <a:off x="6251879" y="8242963"/>
                    <a:ext cx="13577" cy="15260"/>
                  </a:xfrm>
                  <a:custGeom>
                    <a:rect b="b" l="l" r="r" t="t"/>
                    <a:pathLst>
                      <a:path extrusionOk="0" h="15260" w="13577">
                        <a:moveTo>
                          <a:pt x="13549" y="7514"/>
                        </a:moveTo>
                        <a:cubicBezTo>
                          <a:pt x="12979" y="503"/>
                          <a:pt x="6514" y="-667"/>
                          <a:pt x="9371" y="705"/>
                        </a:cubicBezTo>
                        <a:cubicBezTo>
                          <a:pt x="7206" y="-385"/>
                          <a:pt x="5107" y="-159"/>
                          <a:pt x="3321" y="1026"/>
                        </a:cubicBezTo>
                        <a:cubicBezTo>
                          <a:pt x="-3884" y="5808"/>
                          <a:pt x="1898" y="17853"/>
                          <a:pt x="8677" y="14759"/>
                        </a:cubicBezTo>
                        <a:cubicBezTo>
                          <a:pt x="14490" y="12107"/>
                          <a:pt x="13482" y="6693"/>
                          <a:pt x="13549" y="751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566" name="Google Shape;4566;p34"/>
                <p:cNvGrpSpPr/>
                <p:nvPr/>
              </p:nvGrpSpPr>
              <p:grpSpPr>
                <a:xfrm>
                  <a:off x="6344951" y="8242963"/>
                  <a:ext cx="13577" cy="15260"/>
                  <a:chOff x="6344951" y="8242963"/>
                  <a:chExt cx="13577" cy="15260"/>
                </a:xfrm>
              </p:grpSpPr>
              <p:sp>
                <p:nvSpPr>
                  <p:cNvPr id="4567" name="Google Shape;4567;p34"/>
                  <p:cNvSpPr/>
                  <p:nvPr/>
                </p:nvSpPr>
                <p:spPr>
                  <a:xfrm>
                    <a:off x="6353718" y="8243324"/>
                    <a:ext cx="5" cy="6"/>
                  </a:xfrm>
                  <a:custGeom>
                    <a:rect b="b" l="l" r="r" t="t"/>
                    <a:pathLst>
                      <a:path extrusionOk="0" h="6" w="5">
                        <a:moveTo>
                          <a:pt x="6" y="6"/>
                        </a:moveTo>
                        <a:cubicBezTo>
                          <a:pt x="6" y="1"/>
                          <a:pt x="-7" y="-5"/>
                          <a:pt x="6" y="6"/>
                        </a:cubicBezTo>
                        <a:lnTo>
                          <a:pt x="6" y="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568" name="Google Shape;4568;p34"/>
                  <p:cNvSpPr/>
                  <p:nvPr/>
                </p:nvSpPr>
                <p:spPr>
                  <a:xfrm>
                    <a:off x="6344951" y="8242963"/>
                    <a:ext cx="13577" cy="15260"/>
                  </a:xfrm>
                  <a:custGeom>
                    <a:rect b="b" l="l" r="r" t="t"/>
                    <a:pathLst>
                      <a:path extrusionOk="0" h="15260" w="13577">
                        <a:moveTo>
                          <a:pt x="13549" y="7514"/>
                        </a:moveTo>
                        <a:cubicBezTo>
                          <a:pt x="12979" y="503"/>
                          <a:pt x="6514" y="-667"/>
                          <a:pt x="9371" y="705"/>
                        </a:cubicBezTo>
                        <a:cubicBezTo>
                          <a:pt x="7206" y="-385"/>
                          <a:pt x="5107" y="-159"/>
                          <a:pt x="3321" y="1026"/>
                        </a:cubicBezTo>
                        <a:cubicBezTo>
                          <a:pt x="-3884" y="5808"/>
                          <a:pt x="1898" y="17853"/>
                          <a:pt x="8677" y="14759"/>
                        </a:cubicBezTo>
                        <a:cubicBezTo>
                          <a:pt x="14490" y="12107"/>
                          <a:pt x="13482" y="6693"/>
                          <a:pt x="13549" y="751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569" name="Google Shape;4569;p34"/>
                <p:cNvGrpSpPr/>
                <p:nvPr/>
              </p:nvGrpSpPr>
              <p:grpSpPr>
                <a:xfrm>
                  <a:off x="6438020" y="8242963"/>
                  <a:ext cx="13577" cy="15260"/>
                  <a:chOff x="6438020" y="8242963"/>
                  <a:chExt cx="13577" cy="15260"/>
                </a:xfrm>
              </p:grpSpPr>
              <p:sp>
                <p:nvSpPr>
                  <p:cNvPr id="4570" name="Google Shape;4570;p34"/>
                  <p:cNvSpPr/>
                  <p:nvPr/>
                </p:nvSpPr>
                <p:spPr>
                  <a:xfrm>
                    <a:off x="6446789" y="8243324"/>
                    <a:ext cx="6" cy="6"/>
                  </a:xfrm>
                  <a:custGeom>
                    <a:rect b="b" l="l" r="r" t="t"/>
                    <a:pathLst>
                      <a:path extrusionOk="0" h="6" w="6">
                        <a:moveTo>
                          <a:pt x="7" y="6"/>
                        </a:moveTo>
                        <a:cubicBezTo>
                          <a:pt x="4" y="1"/>
                          <a:pt x="-7" y="-5"/>
                          <a:pt x="7" y="6"/>
                        </a:cubicBezTo>
                        <a:lnTo>
                          <a:pt x="7" y="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571" name="Google Shape;4571;p34"/>
                  <p:cNvSpPr/>
                  <p:nvPr/>
                </p:nvSpPr>
                <p:spPr>
                  <a:xfrm>
                    <a:off x="6438020" y="8242963"/>
                    <a:ext cx="13577" cy="15260"/>
                  </a:xfrm>
                  <a:custGeom>
                    <a:rect b="b" l="l" r="r" t="t"/>
                    <a:pathLst>
                      <a:path extrusionOk="0" h="15260" w="13577">
                        <a:moveTo>
                          <a:pt x="13549" y="7514"/>
                        </a:moveTo>
                        <a:cubicBezTo>
                          <a:pt x="12979" y="503"/>
                          <a:pt x="6514" y="-667"/>
                          <a:pt x="9371" y="705"/>
                        </a:cubicBezTo>
                        <a:cubicBezTo>
                          <a:pt x="7206" y="-385"/>
                          <a:pt x="5107" y="-159"/>
                          <a:pt x="3321" y="1026"/>
                        </a:cubicBezTo>
                        <a:cubicBezTo>
                          <a:pt x="-3884" y="5808"/>
                          <a:pt x="1898" y="17853"/>
                          <a:pt x="8677" y="14759"/>
                        </a:cubicBezTo>
                        <a:cubicBezTo>
                          <a:pt x="14490" y="12107"/>
                          <a:pt x="13482" y="6693"/>
                          <a:pt x="13549" y="751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572" name="Google Shape;4572;p34"/>
                <p:cNvGrpSpPr/>
                <p:nvPr/>
              </p:nvGrpSpPr>
              <p:grpSpPr>
                <a:xfrm>
                  <a:off x="6531075" y="8242956"/>
                  <a:ext cx="13591" cy="15263"/>
                  <a:chOff x="6531075" y="8242956"/>
                  <a:chExt cx="13591" cy="15263"/>
                </a:xfrm>
              </p:grpSpPr>
              <p:sp>
                <p:nvSpPr>
                  <p:cNvPr id="4573" name="Google Shape;4573;p34"/>
                  <p:cNvSpPr/>
                  <p:nvPr/>
                </p:nvSpPr>
                <p:spPr>
                  <a:xfrm>
                    <a:off x="6539859" y="8243324"/>
                    <a:ext cx="5" cy="6"/>
                  </a:xfrm>
                  <a:custGeom>
                    <a:rect b="b" l="l" r="r" t="t"/>
                    <a:pathLst>
                      <a:path extrusionOk="0" h="6" w="5">
                        <a:moveTo>
                          <a:pt x="6" y="6"/>
                        </a:moveTo>
                        <a:cubicBezTo>
                          <a:pt x="6" y="1"/>
                          <a:pt x="-7" y="-5"/>
                          <a:pt x="6" y="6"/>
                        </a:cubicBezTo>
                        <a:lnTo>
                          <a:pt x="6" y="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574" name="Google Shape;4574;p34"/>
                  <p:cNvSpPr/>
                  <p:nvPr/>
                </p:nvSpPr>
                <p:spPr>
                  <a:xfrm>
                    <a:off x="6531075" y="8242956"/>
                    <a:ext cx="13591" cy="15263"/>
                  </a:xfrm>
                  <a:custGeom>
                    <a:rect b="b" l="l" r="r" t="t"/>
                    <a:pathLst>
                      <a:path extrusionOk="0" h="15263" w="13591">
                        <a:moveTo>
                          <a:pt x="13565" y="7521"/>
                        </a:moveTo>
                        <a:cubicBezTo>
                          <a:pt x="12975" y="507"/>
                          <a:pt x="6549" y="-649"/>
                          <a:pt x="9388" y="712"/>
                        </a:cubicBezTo>
                        <a:cubicBezTo>
                          <a:pt x="7265" y="-359"/>
                          <a:pt x="5193" y="-197"/>
                          <a:pt x="3338" y="1033"/>
                        </a:cubicBezTo>
                        <a:cubicBezTo>
                          <a:pt x="-3923" y="5852"/>
                          <a:pt x="1952" y="17841"/>
                          <a:pt x="8694" y="14766"/>
                        </a:cubicBezTo>
                        <a:cubicBezTo>
                          <a:pt x="14510" y="12111"/>
                          <a:pt x="13491" y="6578"/>
                          <a:pt x="13565" y="752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4575" name="Google Shape;4575;p34"/>
              <p:cNvGrpSpPr/>
              <p:nvPr/>
            </p:nvGrpSpPr>
            <p:grpSpPr>
              <a:xfrm>
                <a:off x="5786511" y="8343659"/>
                <a:ext cx="758155" cy="15266"/>
                <a:chOff x="5786511" y="8343659"/>
                <a:chExt cx="758155" cy="15266"/>
              </a:xfrm>
            </p:grpSpPr>
            <p:grpSp>
              <p:nvGrpSpPr>
                <p:cNvPr id="4576" name="Google Shape;4576;p34"/>
                <p:cNvGrpSpPr/>
                <p:nvPr/>
              </p:nvGrpSpPr>
              <p:grpSpPr>
                <a:xfrm>
                  <a:off x="5786511" y="8343659"/>
                  <a:ext cx="13591" cy="15263"/>
                  <a:chOff x="5786511" y="8343659"/>
                  <a:chExt cx="13591" cy="15263"/>
                </a:xfrm>
              </p:grpSpPr>
              <p:sp>
                <p:nvSpPr>
                  <p:cNvPr id="4577" name="Google Shape;4577;p34"/>
                  <p:cNvSpPr/>
                  <p:nvPr/>
                </p:nvSpPr>
                <p:spPr>
                  <a:xfrm>
                    <a:off x="5795295" y="8344027"/>
                    <a:ext cx="7" cy="6"/>
                  </a:xfrm>
                  <a:custGeom>
                    <a:rect b="b" l="l" r="r" t="t"/>
                    <a:pathLst>
                      <a:path extrusionOk="0" h="6" w="7">
                        <a:moveTo>
                          <a:pt x="8" y="6"/>
                        </a:moveTo>
                        <a:cubicBezTo>
                          <a:pt x="5" y="1"/>
                          <a:pt x="-8" y="-5"/>
                          <a:pt x="8" y="6"/>
                        </a:cubicBezTo>
                        <a:lnTo>
                          <a:pt x="8" y="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578" name="Google Shape;4578;p34"/>
                  <p:cNvSpPr/>
                  <p:nvPr/>
                </p:nvSpPr>
                <p:spPr>
                  <a:xfrm>
                    <a:off x="5786511" y="8343659"/>
                    <a:ext cx="13591" cy="15263"/>
                  </a:xfrm>
                  <a:custGeom>
                    <a:rect b="b" l="l" r="r" t="t"/>
                    <a:pathLst>
                      <a:path extrusionOk="0" h="15263" w="13591">
                        <a:moveTo>
                          <a:pt x="13565" y="7521"/>
                        </a:moveTo>
                        <a:cubicBezTo>
                          <a:pt x="12975" y="507"/>
                          <a:pt x="6549" y="-649"/>
                          <a:pt x="9388" y="712"/>
                        </a:cubicBezTo>
                        <a:cubicBezTo>
                          <a:pt x="7265" y="-359"/>
                          <a:pt x="5193" y="-197"/>
                          <a:pt x="3338" y="1033"/>
                        </a:cubicBezTo>
                        <a:cubicBezTo>
                          <a:pt x="-3923" y="5852"/>
                          <a:pt x="1952" y="17841"/>
                          <a:pt x="8694" y="14766"/>
                        </a:cubicBezTo>
                        <a:cubicBezTo>
                          <a:pt x="14512" y="12111"/>
                          <a:pt x="13491" y="6578"/>
                          <a:pt x="13565" y="752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579" name="Google Shape;4579;p34"/>
                <p:cNvGrpSpPr/>
                <p:nvPr/>
              </p:nvGrpSpPr>
              <p:grpSpPr>
                <a:xfrm>
                  <a:off x="5879597" y="8343666"/>
                  <a:ext cx="13577" cy="15260"/>
                  <a:chOff x="5879597" y="8343666"/>
                  <a:chExt cx="13577" cy="15260"/>
                </a:xfrm>
              </p:grpSpPr>
              <p:sp>
                <p:nvSpPr>
                  <p:cNvPr id="4580" name="Google Shape;4580;p34"/>
                  <p:cNvSpPr/>
                  <p:nvPr/>
                </p:nvSpPr>
                <p:spPr>
                  <a:xfrm>
                    <a:off x="5888366" y="8344027"/>
                    <a:ext cx="6" cy="6"/>
                  </a:xfrm>
                  <a:custGeom>
                    <a:rect b="b" l="l" r="r" t="t"/>
                    <a:pathLst>
                      <a:path extrusionOk="0" h="6" w="6">
                        <a:moveTo>
                          <a:pt x="7" y="6"/>
                        </a:moveTo>
                        <a:cubicBezTo>
                          <a:pt x="4" y="1"/>
                          <a:pt x="-7" y="-5"/>
                          <a:pt x="7" y="6"/>
                        </a:cubicBezTo>
                        <a:lnTo>
                          <a:pt x="7" y="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581" name="Google Shape;4581;p34"/>
                  <p:cNvSpPr/>
                  <p:nvPr/>
                </p:nvSpPr>
                <p:spPr>
                  <a:xfrm>
                    <a:off x="5879597" y="8343666"/>
                    <a:ext cx="13577" cy="15260"/>
                  </a:xfrm>
                  <a:custGeom>
                    <a:rect b="b" l="l" r="r" t="t"/>
                    <a:pathLst>
                      <a:path extrusionOk="0" h="15260" w="13577">
                        <a:moveTo>
                          <a:pt x="13549" y="7514"/>
                        </a:moveTo>
                        <a:cubicBezTo>
                          <a:pt x="12979" y="503"/>
                          <a:pt x="6514" y="-667"/>
                          <a:pt x="9371" y="705"/>
                        </a:cubicBezTo>
                        <a:cubicBezTo>
                          <a:pt x="7206" y="-385"/>
                          <a:pt x="5107" y="-159"/>
                          <a:pt x="3321" y="1026"/>
                        </a:cubicBezTo>
                        <a:cubicBezTo>
                          <a:pt x="-3884" y="5808"/>
                          <a:pt x="1898" y="17853"/>
                          <a:pt x="8677" y="14759"/>
                        </a:cubicBezTo>
                        <a:cubicBezTo>
                          <a:pt x="14490" y="12106"/>
                          <a:pt x="13482" y="6693"/>
                          <a:pt x="13549" y="751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582" name="Google Shape;4582;p34"/>
                <p:cNvGrpSpPr/>
                <p:nvPr/>
              </p:nvGrpSpPr>
              <p:grpSpPr>
                <a:xfrm>
                  <a:off x="5972669" y="8343666"/>
                  <a:ext cx="13577" cy="15260"/>
                  <a:chOff x="5972669" y="8343666"/>
                  <a:chExt cx="13577" cy="15260"/>
                </a:xfrm>
              </p:grpSpPr>
              <p:sp>
                <p:nvSpPr>
                  <p:cNvPr id="4583" name="Google Shape;4583;p34"/>
                  <p:cNvSpPr/>
                  <p:nvPr/>
                </p:nvSpPr>
                <p:spPr>
                  <a:xfrm>
                    <a:off x="5981436" y="8344027"/>
                    <a:ext cx="7" cy="6"/>
                  </a:xfrm>
                  <a:custGeom>
                    <a:rect b="b" l="l" r="r" t="t"/>
                    <a:pathLst>
                      <a:path extrusionOk="0" h="6" w="7">
                        <a:moveTo>
                          <a:pt x="8" y="6"/>
                        </a:moveTo>
                        <a:cubicBezTo>
                          <a:pt x="5" y="1"/>
                          <a:pt x="-8" y="-5"/>
                          <a:pt x="8" y="6"/>
                        </a:cubicBezTo>
                        <a:lnTo>
                          <a:pt x="8" y="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584" name="Google Shape;4584;p34"/>
                  <p:cNvSpPr/>
                  <p:nvPr/>
                </p:nvSpPr>
                <p:spPr>
                  <a:xfrm>
                    <a:off x="5972669" y="8343666"/>
                    <a:ext cx="13577" cy="15260"/>
                  </a:xfrm>
                  <a:custGeom>
                    <a:rect b="b" l="l" r="r" t="t"/>
                    <a:pathLst>
                      <a:path extrusionOk="0" h="15260" w="13577">
                        <a:moveTo>
                          <a:pt x="13549" y="7514"/>
                        </a:moveTo>
                        <a:cubicBezTo>
                          <a:pt x="12979" y="503"/>
                          <a:pt x="6514" y="-667"/>
                          <a:pt x="9371" y="705"/>
                        </a:cubicBezTo>
                        <a:cubicBezTo>
                          <a:pt x="7206" y="-385"/>
                          <a:pt x="5107" y="-159"/>
                          <a:pt x="3321" y="1026"/>
                        </a:cubicBezTo>
                        <a:cubicBezTo>
                          <a:pt x="-3884" y="5808"/>
                          <a:pt x="1898" y="17853"/>
                          <a:pt x="8677" y="14759"/>
                        </a:cubicBezTo>
                        <a:cubicBezTo>
                          <a:pt x="14490" y="12106"/>
                          <a:pt x="13482" y="6693"/>
                          <a:pt x="13549" y="751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585" name="Google Shape;4585;p34"/>
                <p:cNvGrpSpPr/>
                <p:nvPr/>
              </p:nvGrpSpPr>
              <p:grpSpPr>
                <a:xfrm>
                  <a:off x="6065738" y="8343666"/>
                  <a:ext cx="13577" cy="15260"/>
                  <a:chOff x="6065738" y="8343666"/>
                  <a:chExt cx="13577" cy="15260"/>
                </a:xfrm>
              </p:grpSpPr>
              <p:sp>
                <p:nvSpPr>
                  <p:cNvPr id="4586" name="Google Shape;4586;p34"/>
                  <p:cNvSpPr/>
                  <p:nvPr/>
                </p:nvSpPr>
                <p:spPr>
                  <a:xfrm>
                    <a:off x="6074507" y="8344027"/>
                    <a:ext cx="6" cy="6"/>
                  </a:xfrm>
                  <a:custGeom>
                    <a:rect b="b" l="l" r="r" t="t"/>
                    <a:pathLst>
                      <a:path extrusionOk="0" h="6" w="6">
                        <a:moveTo>
                          <a:pt x="7" y="6"/>
                        </a:moveTo>
                        <a:cubicBezTo>
                          <a:pt x="4" y="1"/>
                          <a:pt x="-7" y="-5"/>
                          <a:pt x="7" y="6"/>
                        </a:cubicBezTo>
                        <a:lnTo>
                          <a:pt x="7" y="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587" name="Google Shape;4587;p34"/>
                  <p:cNvSpPr/>
                  <p:nvPr/>
                </p:nvSpPr>
                <p:spPr>
                  <a:xfrm>
                    <a:off x="6065738" y="8343666"/>
                    <a:ext cx="13577" cy="15260"/>
                  </a:xfrm>
                  <a:custGeom>
                    <a:rect b="b" l="l" r="r" t="t"/>
                    <a:pathLst>
                      <a:path extrusionOk="0" h="15260" w="13577">
                        <a:moveTo>
                          <a:pt x="13549" y="7514"/>
                        </a:moveTo>
                        <a:cubicBezTo>
                          <a:pt x="12979" y="503"/>
                          <a:pt x="6514" y="-667"/>
                          <a:pt x="9371" y="705"/>
                        </a:cubicBezTo>
                        <a:cubicBezTo>
                          <a:pt x="7206" y="-385"/>
                          <a:pt x="5107" y="-159"/>
                          <a:pt x="3321" y="1026"/>
                        </a:cubicBezTo>
                        <a:cubicBezTo>
                          <a:pt x="-3884" y="5808"/>
                          <a:pt x="1898" y="17853"/>
                          <a:pt x="8677" y="14759"/>
                        </a:cubicBezTo>
                        <a:cubicBezTo>
                          <a:pt x="14490" y="12106"/>
                          <a:pt x="13482" y="6693"/>
                          <a:pt x="13549" y="751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588" name="Google Shape;4588;p34"/>
                <p:cNvGrpSpPr/>
                <p:nvPr/>
              </p:nvGrpSpPr>
              <p:grpSpPr>
                <a:xfrm>
                  <a:off x="6158810" y="8343666"/>
                  <a:ext cx="13577" cy="15260"/>
                  <a:chOff x="6158810" y="8343666"/>
                  <a:chExt cx="13577" cy="15260"/>
                </a:xfrm>
              </p:grpSpPr>
              <p:sp>
                <p:nvSpPr>
                  <p:cNvPr id="4589" name="Google Shape;4589;p34"/>
                  <p:cNvSpPr/>
                  <p:nvPr/>
                </p:nvSpPr>
                <p:spPr>
                  <a:xfrm>
                    <a:off x="6167577" y="8344027"/>
                    <a:ext cx="5" cy="6"/>
                  </a:xfrm>
                  <a:custGeom>
                    <a:rect b="b" l="l" r="r" t="t"/>
                    <a:pathLst>
                      <a:path extrusionOk="0" h="6" w="5">
                        <a:moveTo>
                          <a:pt x="6" y="6"/>
                        </a:moveTo>
                        <a:cubicBezTo>
                          <a:pt x="6" y="1"/>
                          <a:pt x="-7" y="-5"/>
                          <a:pt x="6" y="6"/>
                        </a:cubicBezTo>
                        <a:lnTo>
                          <a:pt x="6" y="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590" name="Google Shape;4590;p34"/>
                  <p:cNvSpPr/>
                  <p:nvPr/>
                </p:nvSpPr>
                <p:spPr>
                  <a:xfrm>
                    <a:off x="6158810" y="8343666"/>
                    <a:ext cx="13577" cy="15260"/>
                  </a:xfrm>
                  <a:custGeom>
                    <a:rect b="b" l="l" r="r" t="t"/>
                    <a:pathLst>
                      <a:path extrusionOk="0" h="15260" w="13577">
                        <a:moveTo>
                          <a:pt x="13548" y="7514"/>
                        </a:moveTo>
                        <a:cubicBezTo>
                          <a:pt x="12979" y="503"/>
                          <a:pt x="6514" y="-667"/>
                          <a:pt x="9371" y="705"/>
                        </a:cubicBezTo>
                        <a:cubicBezTo>
                          <a:pt x="7206" y="-385"/>
                          <a:pt x="5107" y="-159"/>
                          <a:pt x="3321" y="1026"/>
                        </a:cubicBezTo>
                        <a:cubicBezTo>
                          <a:pt x="-3883" y="5808"/>
                          <a:pt x="1898" y="17853"/>
                          <a:pt x="8677" y="14759"/>
                        </a:cubicBezTo>
                        <a:cubicBezTo>
                          <a:pt x="14490" y="12106"/>
                          <a:pt x="13482" y="6693"/>
                          <a:pt x="13548" y="751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591" name="Google Shape;4591;p34"/>
                <p:cNvGrpSpPr/>
                <p:nvPr/>
              </p:nvGrpSpPr>
              <p:grpSpPr>
                <a:xfrm>
                  <a:off x="6251879" y="8343666"/>
                  <a:ext cx="13577" cy="15260"/>
                  <a:chOff x="6251879" y="8343666"/>
                  <a:chExt cx="13577" cy="15260"/>
                </a:xfrm>
              </p:grpSpPr>
              <p:sp>
                <p:nvSpPr>
                  <p:cNvPr id="4592" name="Google Shape;4592;p34"/>
                  <p:cNvSpPr/>
                  <p:nvPr/>
                </p:nvSpPr>
                <p:spPr>
                  <a:xfrm>
                    <a:off x="6260648" y="8344027"/>
                    <a:ext cx="6" cy="6"/>
                  </a:xfrm>
                  <a:custGeom>
                    <a:rect b="b" l="l" r="r" t="t"/>
                    <a:pathLst>
                      <a:path extrusionOk="0" h="6" w="6">
                        <a:moveTo>
                          <a:pt x="7" y="6"/>
                        </a:moveTo>
                        <a:cubicBezTo>
                          <a:pt x="4" y="1"/>
                          <a:pt x="-7" y="-5"/>
                          <a:pt x="7" y="6"/>
                        </a:cubicBezTo>
                        <a:lnTo>
                          <a:pt x="7" y="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593" name="Google Shape;4593;p34"/>
                  <p:cNvSpPr/>
                  <p:nvPr/>
                </p:nvSpPr>
                <p:spPr>
                  <a:xfrm>
                    <a:off x="6251879" y="8343666"/>
                    <a:ext cx="13577" cy="15260"/>
                  </a:xfrm>
                  <a:custGeom>
                    <a:rect b="b" l="l" r="r" t="t"/>
                    <a:pathLst>
                      <a:path extrusionOk="0" h="15260" w="13577">
                        <a:moveTo>
                          <a:pt x="13549" y="7514"/>
                        </a:moveTo>
                        <a:cubicBezTo>
                          <a:pt x="12979" y="503"/>
                          <a:pt x="6514" y="-667"/>
                          <a:pt x="9371" y="705"/>
                        </a:cubicBezTo>
                        <a:cubicBezTo>
                          <a:pt x="7206" y="-385"/>
                          <a:pt x="5107" y="-159"/>
                          <a:pt x="3321" y="1026"/>
                        </a:cubicBezTo>
                        <a:cubicBezTo>
                          <a:pt x="-3884" y="5808"/>
                          <a:pt x="1898" y="17853"/>
                          <a:pt x="8677" y="14759"/>
                        </a:cubicBezTo>
                        <a:cubicBezTo>
                          <a:pt x="14490" y="12106"/>
                          <a:pt x="13482" y="6693"/>
                          <a:pt x="13549" y="751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594" name="Google Shape;4594;p34"/>
                <p:cNvGrpSpPr/>
                <p:nvPr/>
              </p:nvGrpSpPr>
              <p:grpSpPr>
                <a:xfrm>
                  <a:off x="6344951" y="8343666"/>
                  <a:ext cx="13577" cy="15260"/>
                  <a:chOff x="6344951" y="8343666"/>
                  <a:chExt cx="13577" cy="15260"/>
                </a:xfrm>
              </p:grpSpPr>
              <p:sp>
                <p:nvSpPr>
                  <p:cNvPr id="4595" name="Google Shape;4595;p34"/>
                  <p:cNvSpPr/>
                  <p:nvPr/>
                </p:nvSpPr>
                <p:spPr>
                  <a:xfrm>
                    <a:off x="6353718" y="8344027"/>
                    <a:ext cx="5" cy="6"/>
                  </a:xfrm>
                  <a:custGeom>
                    <a:rect b="b" l="l" r="r" t="t"/>
                    <a:pathLst>
                      <a:path extrusionOk="0" h="6" w="5">
                        <a:moveTo>
                          <a:pt x="6" y="6"/>
                        </a:moveTo>
                        <a:cubicBezTo>
                          <a:pt x="6" y="1"/>
                          <a:pt x="-7" y="-5"/>
                          <a:pt x="6" y="6"/>
                        </a:cubicBezTo>
                        <a:lnTo>
                          <a:pt x="6" y="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596" name="Google Shape;4596;p34"/>
                  <p:cNvSpPr/>
                  <p:nvPr/>
                </p:nvSpPr>
                <p:spPr>
                  <a:xfrm>
                    <a:off x="6344951" y="8343666"/>
                    <a:ext cx="13577" cy="15260"/>
                  </a:xfrm>
                  <a:custGeom>
                    <a:rect b="b" l="l" r="r" t="t"/>
                    <a:pathLst>
                      <a:path extrusionOk="0" h="15260" w="13577">
                        <a:moveTo>
                          <a:pt x="13549" y="7514"/>
                        </a:moveTo>
                        <a:cubicBezTo>
                          <a:pt x="12979" y="503"/>
                          <a:pt x="6514" y="-667"/>
                          <a:pt x="9371" y="705"/>
                        </a:cubicBezTo>
                        <a:cubicBezTo>
                          <a:pt x="7206" y="-385"/>
                          <a:pt x="5107" y="-159"/>
                          <a:pt x="3321" y="1026"/>
                        </a:cubicBezTo>
                        <a:cubicBezTo>
                          <a:pt x="-3884" y="5808"/>
                          <a:pt x="1898" y="17853"/>
                          <a:pt x="8677" y="14759"/>
                        </a:cubicBezTo>
                        <a:cubicBezTo>
                          <a:pt x="14490" y="12106"/>
                          <a:pt x="13482" y="6693"/>
                          <a:pt x="13549" y="751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597" name="Google Shape;4597;p34"/>
                <p:cNvGrpSpPr/>
                <p:nvPr/>
              </p:nvGrpSpPr>
              <p:grpSpPr>
                <a:xfrm>
                  <a:off x="6438020" y="8343666"/>
                  <a:ext cx="13577" cy="15260"/>
                  <a:chOff x="6438020" y="8343666"/>
                  <a:chExt cx="13577" cy="15260"/>
                </a:xfrm>
              </p:grpSpPr>
              <p:sp>
                <p:nvSpPr>
                  <p:cNvPr id="4598" name="Google Shape;4598;p34"/>
                  <p:cNvSpPr/>
                  <p:nvPr/>
                </p:nvSpPr>
                <p:spPr>
                  <a:xfrm>
                    <a:off x="6446789" y="8344027"/>
                    <a:ext cx="6" cy="6"/>
                  </a:xfrm>
                  <a:custGeom>
                    <a:rect b="b" l="l" r="r" t="t"/>
                    <a:pathLst>
                      <a:path extrusionOk="0" h="6" w="6">
                        <a:moveTo>
                          <a:pt x="7" y="6"/>
                        </a:moveTo>
                        <a:cubicBezTo>
                          <a:pt x="4" y="1"/>
                          <a:pt x="-7" y="-5"/>
                          <a:pt x="7" y="6"/>
                        </a:cubicBezTo>
                        <a:lnTo>
                          <a:pt x="7" y="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599" name="Google Shape;4599;p34"/>
                  <p:cNvSpPr/>
                  <p:nvPr/>
                </p:nvSpPr>
                <p:spPr>
                  <a:xfrm>
                    <a:off x="6438020" y="8343666"/>
                    <a:ext cx="13577" cy="15260"/>
                  </a:xfrm>
                  <a:custGeom>
                    <a:rect b="b" l="l" r="r" t="t"/>
                    <a:pathLst>
                      <a:path extrusionOk="0" h="15260" w="13577">
                        <a:moveTo>
                          <a:pt x="13549" y="7514"/>
                        </a:moveTo>
                        <a:cubicBezTo>
                          <a:pt x="12979" y="503"/>
                          <a:pt x="6514" y="-667"/>
                          <a:pt x="9371" y="705"/>
                        </a:cubicBezTo>
                        <a:cubicBezTo>
                          <a:pt x="7206" y="-385"/>
                          <a:pt x="5107" y="-159"/>
                          <a:pt x="3321" y="1026"/>
                        </a:cubicBezTo>
                        <a:cubicBezTo>
                          <a:pt x="-3884" y="5808"/>
                          <a:pt x="1898" y="17853"/>
                          <a:pt x="8677" y="14759"/>
                        </a:cubicBezTo>
                        <a:cubicBezTo>
                          <a:pt x="14490" y="12106"/>
                          <a:pt x="13482" y="6693"/>
                          <a:pt x="13549" y="751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600" name="Google Shape;4600;p34"/>
                <p:cNvGrpSpPr/>
                <p:nvPr/>
              </p:nvGrpSpPr>
              <p:grpSpPr>
                <a:xfrm>
                  <a:off x="6531075" y="8343659"/>
                  <a:ext cx="13591" cy="15263"/>
                  <a:chOff x="6531075" y="8343659"/>
                  <a:chExt cx="13591" cy="15263"/>
                </a:xfrm>
              </p:grpSpPr>
              <p:sp>
                <p:nvSpPr>
                  <p:cNvPr id="4601" name="Google Shape;4601;p34"/>
                  <p:cNvSpPr/>
                  <p:nvPr/>
                </p:nvSpPr>
                <p:spPr>
                  <a:xfrm>
                    <a:off x="6539859" y="8344027"/>
                    <a:ext cx="5" cy="6"/>
                  </a:xfrm>
                  <a:custGeom>
                    <a:rect b="b" l="l" r="r" t="t"/>
                    <a:pathLst>
                      <a:path extrusionOk="0" h="6" w="5">
                        <a:moveTo>
                          <a:pt x="6" y="6"/>
                        </a:moveTo>
                        <a:cubicBezTo>
                          <a:pt x="6" y="1"/>
                          <a:pt x="-7" y="-5"/>
                          <a:pt x="6" y="6"/>
                        </a:cubicBezTo>
                        <a:lnTo>
                          <a:pt x="6" y="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602" name="Google Shape;4602;p34"/>
                  <p:cNvSpPr/>
                  <p:nvPr/>
                </p:nvSpPr>
                <p:spPr>
                  <a:xfrm>
                    <a:off x="6531075" y="8343659"/>
                    <a:ext cx="13591" cy="15263"/>
                  </a:xfrm>
                  <a:custGeom>
                    <a:rect b="b" l="l" r="r" t="t"/>
                    <a:pathLst>
                      <a:path extrusionOk="0" h="15263" w="13591">
                        <a:moveTo>
                          <a:pt x="13565" y="7521"/>
                        </a:moveTo>
                        <a:cubicBezTo>
                          <a:pt x="12975" y="507"/>
                          <a:pt x="6549" y="-649"/>
                          <a:pt x="9388" y="712"/>
                        </a:cubicBezTo>
                        <a:cubicBezTo>
                          <a:pt x="7265" y="-359"/>
                          <a:pt x="5193" y="-197"/>
                          <a:pt x="3338" y="1033"/>
                        </a:cubicBezTo>
                        <a:cubicBezTo>
                          <a:pt x="-3923" y="5852"/>
                          <a:pt x="1952" y="17841"/>
                          <a:pt x="8694" y="14766"/>
                        </a:cubicBezTo>
                        <a:cubicBezTo>
                          <a:pt x="14510" y="12111"/>
                          <a:pt x="13491" y="6578"/>
                          <a:pt x="13565" y="752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4603" name="Google Shape;4603;p34"/>
              <p:cNvGrpSpPr/>
              <p:nvPr/>
            </p:nvGrpSpPr>
            <p:grpSpPr>
              <a:xfrm>
                <a:off x="5786511" y="8444365"/>
                <a:ext cx="758155" cy="15267"/>
                <a:chOff x="5786511" y="8444365"/>
                <a:chExt cx="758155" cy="15267"/>
              </a:xfrm>
            </p:grpSpPr>
            <p:grpSp>
              <p:nvGrpSpPr>
                <p:cNvPr id="4604" name="Google Shape;4604;p34"/>
                <p:cNvGrpSpPr/>
                <p:nvPr/>
              </p:nvGrpSpPr>
              <p:grpSpPr>
                <a:xfrm>
                  <a:off x="5786511" y="8444365"/>
                  <a:ext cx="13591" cy="15263"/>
                  <a:chOff x="5786511" y="8444365"/>
                  <a:chExt cx="13591" cy="15263"/>
                </a:xfrm>
              </p:grpSpPr>
              <p:sp>
                <p:nvSpPr>
                  <p:cNvPr id="4605" name="Google Shape;4605;p34"/>
                  <p:cNvSpPr/>
                  <p:nvPr/>
                </p:nvSpPr>
                <p:spPr>
                  <a:xfrm>
                    <a:off x="5795295" y="8444731"/>
                    <a:ext cx="7" cy="8"/>
                  </a:xfrm>
                  <a:custGeom>
                    <a:rect b="b" l="l" r="r" t="t"/>
                    <a:pathLst>
                      <a:path extrusionOk="0" h="8" w="7">
                        <a:moveTo>
                          <a:pt x="8" y="8"/>
                        </a:moveTo>
                        <a:cubicBezTo>
                          <a:pt x="5" y="0"/>
                          <a:pt x="-8" y="-5"/>
                          <a:pt x="8" y="8"/>
                        </a:cubicBezTo>
                        <a:lnTo>
                          <a:pt x="8" y="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606" name="Google Shape;4606;p34"/>
                  <p:cNvSpPr/>
                  <p:nvPr/>
                </p:nvSpPr>
                <p:spPr>
                  <a:xfrm>
                    <a:off x="5786511" y="8444365"/>
                    <a:ext cx="13591" cy="15263"/>
                  </a:xfrm>
                  <a:custGeom>
                    <a:rect b="b" l="l" r="r" t="t"/>
                    <a:pathLst>
                      <a:path extrusionOk="0" h="15263" w="13591">
                        <a:moveTo>
                          <a:pt x="13565" y="7521"/>
                        </a:moveTo>
                        <a:cubicBezTo>
                          <a:pt x="12975" y="507"/>
                          <a:pt x="6549" y="-649"/>
                          <a:pt x="9388" y="712"/>
                        </a:cubicBezTo>
                        <a:cubicBezTo>
                          <a:pt x="7265" y="-359"/>
                          <a:pt x="5193" y="-197"/>
                          <a:pt x="3338" y="1033"/>
                        </a:cubicBezTo>
                        <a:cubicBezTo>
                          <a:pt x="-3923" y="5852"/>
                          <a:pt x="1952" y="17841"/>
                          <a:pt x="8694" y="14766"/>
                        </a:cubicBezTo>
                        <a:cubicBezTo>
                          <a:pt x="14512" y="12108"/>
                          <a:pt x="13491" y="6575"/>
                          <a:pt x="13565" y="752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607" name="Google Shape;4607;p34"/>
                <p:cNvGrpSpPr/>
                <p:nvPr/>
              </p:nvGrpSpPr>
              <p:grpSpPr>
                <a:xfrm>
                  <a:off x="5879597" y="8444372"/>
                  <a:ext cx="13577" cy="15260"/>
                  <a:chOff x="5879597" y="8444372"/>
                  <a:chExt cx="13577" cy="15260"/>
                </a:xfrm>
              </p:grpSpPr>
              <p:sp>
                <p:nvSpPr>
                  <p:cNvPr id="4608" name="Google Shape;4608;p34"/>
                  <p:cNvSpPr/>
                  <p:nvPr/>
                </p:nvSpPr>
                <p:spPr>
                  <a:xfrm>
                    <a:off x="5888366" y="8444731"/>
                    <a:ext cx="6" cy="8"/>
                  </a:xfrm>
                  <a:custGeom>
                    <a:rect b="b" l="l" r="r" t="t"/>
                    <a:pathLst>
                      <a:path extrusionOk="0" h="8" w="6">
                        <a:moveTo>
                          <a:pt x="7" y="8"/>
                        </a:moveTo>
                        <a:cubicBezTo>
                          <a:pt x="4" y="0"/>
                          <a:pt x="-7" y="-5"/>
                          <a:pt x="7" y="8"/>
                        </a:cubicBezTo>
                        <a:lnTo>
                          <a:pt x="7" y="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609" name="Google Shape;4609;p34"/>
                  <p:cNvSpPr/>
                  <p:nvPr/>
                </p:nvSpPr>
                <p:spPr>
                  <a:xfrm>
                    <a:off x="5879597" y="8444372"/>
                    <a:ext cx="13577" cy="15260"/>
                  </a:xfrm>
                  <a:custGeom>
                    <a:rect b="b" l="l" r="r" t="t"/>
                    <a:pathLst>
                      <a:path extrusionOk="0" h="15260" w="13577">
                        <a:moveTo>
                          <a:pt x="13549" y="7514"/>
                        </a:moveTo>
                        <a:cubicBezTo>
                          <a:pt x="12979" y="503"/>
                          <a:pt x="6514" y="-667"/>
                          <a:pt x="9371" y="705"/>
                        </a:cubicBezTo>
                        <a:cubicBezTo>
                          <a:pt x="7206" y="-385"/>
                          <a:pt x="5107" y="-159"/>
                          <a:pt x="3321" y="1026"/>
                        </a:cubicBezTo>
                        <a:cubicBezTo>
                          <a:pt x="-3884" y="5808"/>
                          <a:pt x="1898" y="17853"/>
                          <a:pt x="8677" y="14759"/>
                        </a:cubicBezTo>
                        <a:cubicBezTo>
                          <a:pt x="14490" y="12104"/>
                          <a:pt x="13482" y="6690"/>
                          <a:pt x="13549" y="751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610" name="Google Shape;4610;p34"/>
                <p:cNvGrpSpPr/>
                <p:nvPr/>
              </p:nvGrpSpPr>
              <p:grpSpPr>
                <a:xfrm>
                  <a:off x="5972669" y="8444372"/>
                  <a:ext cx="13577" cy="15260"/>
                  <a:chOff x="5972669" y="8444372"/>
                  <a:chExt cx="13577" cy="15260"/>
                </a:xfrm>
              </p:grpSpPr>
              <p:sp>
                <p:nvSpPr>
                  <p:cNvPr id="4611" name="Google Shape;4611;p34"/>
                  <p:cNvSpPr/>
                  <p:nvPr/>
                </p:nvSpPr>
                <p:spPr>
                  <a:xfrm>
                    <a:off x="5981436" y="8444731"/>
                    <a:ext cx="7" cy="8"/>
                  </a:xfrm>
                  <a:custGeom>
                    <a:rect b="b" l="l" r="r" t="t"/>
                    <a:pathLst>
                      <a:path extrusionOk="0" h="8" w="7">
                        <a:moveTo>
                          <a:pt x="8" y="8"/>
                        </a:moveTo>
                        <a:cubicBezTo>
                          <a:pt x="5" y="0"/>
                          <a:pt x="-8" y="-5"/>
                          <a:pt x="8" y="8"/>
                        </a:cubicBezTo>
                        <a:lnTo>
                          <a:pt x="8" y="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612" name="Google Shape;4612;p34"/>
                  <p:cNvSpPr/>
                  <p:nvPr/>
                </p:nvSpPr>
                <p:spPr>
                  <a:xfrm>
                    <a:off x="5972669" y="8444372"/>
                    <a:ext cx="13577" cy="15260"/>
                  </a:xfrm>
                  <a:custGeom>
                    <a:rect b="b" l="l" r="r" t="t"/>
                    <a:pathLst>
                      <a:path extrusionOk="0" h="15260" w="13577">
                        <a:moveTo>
                          <a:pt x="13549" y="7514"/>
                        </a:moveTo>
                        <a:cubicBezTo>
                          <a:pt x="12979" y="503"/>
                          <a:pt x="6514" y="-667"/>
                          <a:pt x="9371" y="705"/>
                        </a:cubicBezTo>
                        <a:cubicBezTo>
                          <a:pt x="7206" y="-385"/>
                          <a:pt x="5107" y="-159"/>
                          <a:pt x="3321" y="1026"/>
                        </a:cubicBezTo>
                        <a:cubicBezTo>
                          <a:pt x="-3884" y="5808"/>
                          <a:pt x="1898" y="17853"/>
                          <a:pt x="8677" y="14759"/>
                        </a:cubicBezTo>
                        <a:cubicBezTo>
                          <a:pt x="14490" y="12104"/>
                          <a:pt x="13482" y="6690"/>
                          <a:pt x="13549" y="751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613" name="Google Shape;4613;p34"/>
                <p:cNvGrpSpPr/>
                <p:nvPr/>
              </p:nvGrpSpPr>
              <p:grpSpPr>
                <a:xfrm>
                  <a:off x="6065738" y="8444372"/>
                  <a:ext cx="13577" cy="15260"/>
                  <a:chOff x="6065738" y="8444372"/>
                  <a:chExt cx="13577" cy="15260"/>
                </a:xfrm>
              </p:grpSpPr>
              <p:sp>
                <p:nvSpPr>
                  <p:cNvPr id="4614" name="Google Shape;4614;p34"/>
                  <p:cNvSpPr/>
                  <p:nvPr/>
                </p:nvSpPr>
                <p:spPr>
                  <a:xfrm>
                    <a:off x="6074507" y="8444731"/>
                    <a:ext cx="6" cy="8"/>
                  </a:xfrm>
                  <a:custGeom>
                    <a:rect b="b" l="l" r="r" t="t"/>
                    <a:pathLst>
                      <a:path extrusionOk="0" h="8" w="6">
                        <a:moveTo>
                          <a:pt x="7" y="8"/>
                        </a:moveTo>
                        <a:cubicBezTo>
                          <a:pt x="4" y="0"/>
                          <a:pt x="-7" y="-5"/>
                          <a:pt x="7" y="8"/>
                        </a:cubicBezTo>
                        <a:lnTo>
                          <a:pt x="7" y="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615" name="Google Shape;4615;p34"/>
                  <p:cNvSpPr/>
                  <p:nvPr/>
                </p:nvSpPr>
                <p:spPr>
                  <a:xfrm>
                    <a:off x="6065738" y="8444372"/>
                    <a:ext cx="13577" cy="15260"/>
                  </a:xfrm>
                  <a:custGeom>
                    <a:rect b="b" l="l" r="r" t="t"/>
                    <a:pathLst>
                      <a:path extrusionOk="0" h="15260" w="13577">
                        <a:moveTo>
                          <a:pt x="13549" y="7514"/>
                        </a:moveTo>
                        <a:cubicBezTo>
                          <a:pt x="12979" y="503"/>
                          <a:pt x="6514" y="-667"/>
                          <a:pt x="9371" y="705"/>
                        </a:cubicBezTo>
                        <a:cubicBezTo>
                          <a:pt x="7206" y="-385"/>
                          <a:pt x="5107" y="-159"/>
                          <a:pt x="3321" y="1026"/>
                        </a:cubicBezTo>
                        <a:cubicBezTo>
                          <a:pt x="-3884" y="5808"/>
                          <a:pt x="1898" y="17853"/>
                          <a:pt x="8677" y="14759"/>
                        </a:cubicBezTo>
                        <a:cubicBezTo>
                          <a:pt x="14490" y="12104"/>
                          <a:pt x="13482" y="6690"/>
                          <a:pt x="13549" y="751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616" name="Google Shape;4616;p34"/>
                <p:cNvGrpSpPr/>
                <p:nvPr/>
              </p:nvGrpSpPr>
              <p:grpSpPr>
                <a:xfrm>
                  <a:off x="6158810" y="8444372"/>
                  <a:ext cx="13577" cy="15260"/>
                  <a:chOff x="6158810" y="8444372"/>
                  <a:chExt cx="13577" cy="15260"/>
                </a:xfrm>
              </p:grpSpPr>
              <p:sp>
                <p:nvSpPr>
                  <p:cNvPr id="4617" name="Google Shape;4617;p34"/>
                  <p:cNvSpPr/>
                  <p:nvPr/>
                </p:nvSpPr>
                <p:spPr>
                  <a:xfrm>
                    <a:off x="6167577" y="8444731"/>
                    <a:ext cx="5" cy="8"/>
                  </a:xfrm>
                  <a:custGeom>
                    <a:rect b="b" l="l" r="r" t="t"/>
                    <a:pathLst>
                      <a:path extrusionOk="0" h="8" w="5">
                        <a:moveTo>
                          <a:pt x="6" y="8"/>
                        </a:moveTo>
                        <a:cubicBezTo>
                          <a:pt x="6" y="0"/>
                          <a:pt x="-7" y="-5"/>
                          <a:pt x="6" y="8"/>
                        </a:cubicBezTo>
                        <a:lnTo>
                          <a:pt x="6" y="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618" name="Google Shape;4618;p34"/>
                  <p:cNvSpPr/>
                  <p:nvPr/>
                </p:nvSpPr>
                <p:spPr>
                  <a:xfrm>
                    <a:off x="6158810" y="8444372"/>
                    <a:ext cx="13577" cy="15260"/>
                  </a:xfrm>
                  <a:custGeom>
                    <a:rect b="b" l="l" r="r" t="t"/>
                    <a:pathLst>
                      <a:path extrusionOk="0" h="15260" w="13577">
                        <a:moveTo>
                          <a:pt x="13548" y="7514"/>
                        </a:moveTo>
                        <a:cubicBezTo>
                          <a:pt x="12979" y="503"/>
                          <a:pt x="6514" y="-667"/>
                          <a:pt x="9371" y="705"/>
                        </a:cubicBezTo>
                        <a:cubicBezTo>
                          <a:pt x="7206" y="-385"/>
                          <a:pt x="5107" y="-159"/>
                          <a:pt x="3321" y="1026"/>
                        </a:cubicBezTo>
                        <a:cubicBezTo>
                          <a:pt x="-3883" y="5808"/>
                          <a:pt x="1898" y="17853"/>
                          <a:pt x="8677" y="14759"/>
                        </a:cubicBezTo>
                        <a:cubicBezTo>
                          <a:pt x="14490" y="12104"/>
                          <a:pt x="13482" y="6690"/>
                          <a:pt x="13548" y="751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619" name="Google Shape;4619;p34"/>
                <p:cNvGrpSpPr/>
                <p:nvPr/>
              </p:nvGrpSpPr>
              <p:grpSpPr>
                <a:xfrm>
                  <a:off x="6251879" y="8444372"/>
                  <a:ext cx="13577" cy="15260"/>
                  <a:chOff x="6251879" y="8444372"/>
                  <a:chExt cx="13577" cy="15260"/>
                </a:xfrm>
              </p:grpSpPr>
              <p:sp>
                <p:nvSpPr>
                  <p:cNvPr id="4620" name="Google Shape;4620;p34"/>
                  <p:cNvSpPr/>
                  <p:nvPr/>
                </p:nvSpPr>
                <p:spPr>
                  <a:xfrm>
                    <a:off x="6260648" y="8444731"/>
                    <a:ext cx="6" cy="8"/>
                  </a:xfrm>
                  <a:custGeom>
                    <a:rect b="b" l="l" r="r" t="t"/>
                    <a:pathLst>
                      <a:path extrusionOk="0" h="8" w="6">
                        <a:moveTo>
                          <a:pt x="7" y="8"/>
                        </a:moveTo>
                        <a:cubicBezTo>
                          <a:pt x="4" y="0"/>
                          <a:pt x="-7" y="-5"/>
                          <a:pt x="7" y="8"/>
                        </a:cubicBezTo>
                        <a:lnTo>
                          <a:pt x="7" y="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621" name="Google Shape;4621;p34"/>
                  <p:cNvSpPr/>
                  <p:nvPr/>
                </p:nvSpPr>
                <p:spPr>
                  <a:xfrm>
                    <a:off x="6251879" y="8444372"/>
                    <a:ext cx="13577" cy="15260"/>
                  </a:xfrm>
                  <a:custGeom>
                    <a:rect b="b" l="l" r="r" t="t"/>
                    <a:pathLst>
                      <a:path extrusionOk="0" h="15260" w="13577">
                        <a:moveTo>
                          <a:pt x="13549" y="7514"/>
                        </a:moveTo>
                        <a:cubicBezTo>
                          <a:pt x="12979" y="503"/>
                          <a:pt x="6514" y="-667"/>
                          <a:pt x="9371" y="705"/>
                        </a:cubicBezTo>
                        <a:cubicBezTo>
                          <a:pt x="7206" y="-385"/>
                          <a:pt x="5107" y="-159"/>
                          <a:pt x="3321" y="1026"/>
                        </a:cubicBezTo>
                        <a:cubicBezTo>
                          <a:pt x="-3884" y="5808"/>
                          <a:pt x="1898" y="17853"/>
                          <a:pt x="8677" y="14759"/>
                        </a:cubicBezTo>
                        <a:cubicBezTo>
                          <a:pt x="14490" y="12104"/>
                          <a:pt x="13482" y="6690"/>
                          <a:pt x="13549" y="751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622" name="Google Shape;4622;p34"/>
                <p:cNvGrpSpPr/>
                <p:nvPr/>
              </p:nvGrpSpPr>
              <p:grpSpPr>
                <a:xfrm>
                  <a:off x="6344951" y="8444372"/>
                  <a:ext cx="13577" cy="15260"/>
                  <a:chOff x="6344951" y="8444372"/>
                  <a:chExt cx="13577" cy="15260"/>
                </a:xfrm>
              </p:grpSpPr>
              <p:sp>
                <p:nvSpPr>
                  <p:cNvPr id="4623" name="Google Shape;4623;p34"/>
                  <p:cNvSpPr/>
                  <p:nvPr/>
                </p:nvSpPr>
                <p:spPr>
                  <a:xfrm>
                    <a:off x="6353718" y="8444731"/>
                    <a:ext cx="5" cy="8"/>
                  </a:xfrm>
                  <a:custGeom>
                    <a:rect b="b" l="l" r="r" t="t"/>
                    <a:pathLst>
                      <a:path extrusionOk="0" h="8" w="5">
                        <a:moveTo>
                          <a:pt x="6" y="8"/>
                        </a:moveTo>
                        <a:cubicBezTo>
                          <a:pt x="6" y="0"/>
                          <a:pt x="-7" y="-5"/>
                          <a:pt x="6" y="8"/>
                        </a:cubicBezTo>
                        <a:lnTo>
                          <a:pt x="6" y="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624" name="Google Shape;4624;p34"/>
                  <p:cNvSpPr/>
                  <p:nvPr/>
                </p:nvSpPr>
                <p:spPr>
                  <a:xfrm>
                    <a:off x="6344951" y="8444372"/>
                    <a:ext cx="13577" cy="15260"/>
                  </a:xfrm>
                  <a:custGeom>
                    <a:rect b="b" l="l" r="r" t="t"/>
                    <a:pathLst>
                      <a:path extrusionOk="0" h="15260" w="13577">
                        <a:moveTo>
                          <a:pt x="13549" y="7514"/>
                        </a:moveTo>
                        <a:cubicBezTo>
                          <a:pt x="12979" y="503"/>
                          <a:pt x="6514" y="-667"/>
                          <a:pt x="9371" y="705"/>
                        </a:cubicBezTo>
                        <a:cubicBezTo>
                          <a:pt x="7206" y="-385"/>
                          <a:pt x="5107" y="-159"/>
                          <a:pt x="3321" y="1026"/>
                        </a:cubicBezTo>
                        <a:cubicBezTo>
                          <a:pt x="-3884" y="5808"/>
                          <a:pt x="1898" y="17853"/>
                          <a:pt x="8677" y="14759"/>
                        </a:cubicBezTo>
                        <a:cubicBezTo>
                          <a:pt x="14490" y="12104"/>
                          <a:pt x="13482" y="6690"/>
                          <a:pt x="13549" y="751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625" name="Google Shape;4625;p34"/>
                <p:cNvGrpSpPr/>
                <p:nvPr/>
              </p:nvGrpSpPr>
              <p:grpSpPr>
                <a:xfrm>
                  <a:off x="6438020" y="8444372"/>
                  <a:ext cx="13577" cy="15260"/>
                  <a:chOff x="6438020" y="8444372"/>
                  <a:chExt cx="13577" cy="15260"/>
                </a:xfrm>
              </p:grpSpPr>
              <p:sp>
                <p:nvSpPr>
                  <p:cNvPr id="4626" name="Google Shape;4626;p34"/>
                  <p:cNvSpPr/>
                  <p:nvPr/>
                </p:nvSpPr>
                <p:spPr>
                  <a:xfrm>
                    <a:off x="6446789" y="8444731"/>
                    <a:ext cx="6" cy="8"/>
                  </a:xfrm>
                  <a:custGeom>
                    <a:rect b="b" l="l" r="r" t="t"/>
                    <a:pathLst>
                      <a:path extrusionOk="0" h="8" w="6">
                        <a:moveTo>
                          <a:pt x="7" y="8"/>
                        </a:moveTo>
                        <a:cubicBezTo>
                          <a:pt x="4" y="0"/>
                          <a:pt x="-7" y="-5"/>
                          <a:pt x="7" y="8"/>
                        </a:cubicBezTo>
                        <a:lnTo>
                          <a:pt x="7" y="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627" name="Google Shape;4627;p34"/>
                  <p:cNvSpPr/>
                  <p:nvPr/>
                </p:nvSpPr>
                <p:spPr>
                  <a:xfrm>
                    <a:off x="6438020" y="8444372"/>
                    <a:ext cx="13577" cy="15260"/>
                  </a:xfrm>
                  <a:custGeom>
                    <a:rect b="b" l="l" r="r" t="t"/>
                    <a:pathLst>
                      <a:path extrusionOk="0" h="15260" w="13577">
                        <a:moveTo>
                          <a:pt x="13549" y="7514"/>
                        </a:moveTo>
                        <a:cubicBezTo>
                          <a:pt x="12979" y="503"/>
                          <a:pt x="6514" y="-667"/>
                          <a:pt x="9371" y="705"/>
                        </a:cubicBezTo>
                        <a:cubicBezTo>
                          <a:pt x="7206" y="-385"/>
                          <a:pt x="5107" y="-159"/>
                          <a:pt x="3321" y="1026"/>
                        </a:cubicBezTo>
                        <a:cubicBezTo>
                          <a:pt x="-3884" y="5808"/>
                          <a:pt x="1898" y="17853"/>
                          <a:pt x="8677" y="14759"/>
                        </a:cubicBezTo>
                        <a:cubicBezTo>
                          <a:pt x="14490" y="12104"/>
                          <a:pt x="13482" y="6690"/>
                          <a:pt x="13549" y="751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628" name="Google Shape;4628;p34"/>
                <p:cNvGrpSpPr/>
                <p:nvPr/>
              </p:nvGrpSpPr>
              <p:grpSpPr>
                <a:xfrm>
                  <a:off x="6531075" y="8444365"/>
                  <a:ext cx="13591" cy="15263"/>
                  <a:chOff x="6531075" y="8444365"/>
                  <a:chExt cx="13591" cy="15263"/>
                </a:xfrm>
              </p:grpSpPr>
              <p:sp>
                <p:nvSpPr>
                  <p:cNvPr id="4629" name="Google Shape;4629;p34"/>
                  <p:cNvSpPr/>
                  <p:nvPr/>
                </p:nvSpPr>
                <p:spPr>
                  <a:xfrm>
                    <a:off x="6539859" y="8444731"/>
                    <a:ext cx="5" cy="8"/>
                  </a:xfrm>
                  <a:custGeom>
                    <a:rect b="b" l="l" r="r" t="t"/>
                    <a:pathLst>
                      <a:path extrusionOk="0" h="8" w="5">
                        <a:moveTo>
                          <a:pt x="6" y="8"/>
                        </a:moveTo>
                        <a:cubicBezTo>
                          <a:pt x="6" y="0"/>
                          <a:pt x="-7" y="-5"/>
                          <a:pt x="6" y="8"/>
                        </a:cubicBezTo>
                        <a:lnTo>
                          <a:pt x="6" y="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630" name="Google Shape;4630;p34"/>
                  <p:cNvSpPr/>
                  <p:nvPr/>
                </p:nvSpPr>
                <p:spPr>
                  <a:xfrm>
                    <a:off x="6531075" y="8444365"/>
                    <a:ext cx="13591" cy="15263"/>
                  </a:xfrm>
                  <a:custGeom>
                    <a:rect b="b" l="l" r="r" t="t"/>
                    <a:pathLst>
                      <a:path extrusionOk="0" h="15263" w="13591">
                        <a:moveTo>
                          <a:pt x="13565" y="7521"/>
                        </a:moveTo>
                        <a:cubicBezTo>
                          <a:pt x="12975" y="507"/>
                          <a:pt x="6549" y="-649"/>
                          <a:pt x="9388" y="712"/>
                        </a:cubicBezTo>
                        <a:cubicBezTo>
                          <a:pt x="7265" y="-359"/>
                          <a:pt x="5193" y="-197"/>
                          <a:pt x="3338" y="1033"/>
                        </a:cubicBezTo>
                        <a:cubicBezTo>
                          <a:pt x="-3923" y="5852"/>
                          <a:pt x="1952" y="17841"/>
                          <a:pt x="8694" y="14766"/>
                        </a:cubicBezTo>
                        <a:cubicBezTo>
                          <a:pt x="14510" y="12108"/>
                          <a:pt x="13491" y="6575"/>
                          <a:pt x="13565" y="752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4631" name="Google Shape;4631;p34"/>
              <p:cNvGrpSpPr/>
              <p:nvPr/>
            </p:nvGrpSpPr>
            <p:grpSpPr>
              <a:xfrm>
                <a:off x="5786511" y="8545068"/>
                <a:ext cx="758155" cy="15267"/>
                <a:chOff x="5786511" y="8545068"/>
                <a:chExt cx="758155" cy="15267"/>
              </a:xfrm>
            </p:grpSpPr>
            <p:grpSp>
              <p:nvGrpSpPr>
                <p:cNvPr id="4632" name="Google Shape;4632;p34"/>
                <p:cNvGrpSpPr/>
                <p:nvPr/>
              </p:nvGrpSpPr>
              <p:grpSpPr>
                <a:xfrm>
                  <a:off x="5786511" y="8545068"/>
                  <a:ext cx="13591" cy="15263"/>
                  <a:chOff x="5786511" y="8545068"/>
                  <a:chExt cx="13591" cy="15263"/>
                </a:xfrm>
              </p:grpSpPr>
              <p:sp>
                <p:nvSpPr>
                  <p:cNvPr id="4633" name="Google Shape;4633;p34"/>
                  <p:cNvSpPr/>
                  <p:nvPr/>
                </p:nvSpPr>
                <p:spPr>
                  <a:xfrm>
                    <a:off x="5795295" y="8545434"/>
                    <a:ext cx="7" cy="8"/>
                  </a:xfrm>
                  <a:custGeom>
                    <a:rect b="b" l="l" r="r" t="t"/>
                    <a:pathLst>
                      <a:path extrusionOk="0" h="8" w="7">
                        <a:moveTo>
                          <a:pt x="8" y="8"/>
                        </a:moveTo>
                        <a:cubicBezTo>
                          <a:pt x="5" y="0"/>
                          <a:pt x="-8" y="-5"/>
                          <a:pt x="8" y="8"/>
                        </a:cubicBezTo>
                        <a:lnTo>
                          <a:pt x="8" y="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634" name="Google Shape;4634;p34"/>
                  <p:cNvSpPr/>
                  <p:nvPr/>
                </p:nvSpPr>
                <p:spPr>
                  <a:xfrm>
                    <a:off x="5786511" y="8545068"/>
                    <a:ext cx="13591" cy="15263"/>
                  </a:xfrm>
                  <a:custGeom>
                    <a:rect b="b" l="l" r="r" t="t"/>
                    <a:pathLst>
                      <a:path extrusionOk="0" h="15263" w="13591">
                        <a:moveTo>
                          <a:pt x="13565" y="7521"/>
                        </a:moveTo>
                        <a:cubicBezTo>
                          <a:pt x="12975" y="507"/>
                          <a:pt x="6549" y="-649"/>
                          <a:pt x="9388" y="712"/>
                        </a:cubicBezTo>
                        <a:cubicBezTo>
                          <a:pt x="7265" y="-359"/>
                          <a:pt x="5193" y="-197"/>
                          <a:pt x="3338" y="1033"/>
                        </a:cubicBezTo>
                        <a:cubicBezTo>
                          <a:pt x="-3923" y="5852"/>
                          <a:pt x="1952" y="17841"/>
                          <a:pt x="8694" y="14766"/>
                        </a:cubicBezTo>
                        <a:cubicBezTo>
                          <a:pt x="14512" y="12108"/>
                          <a:pt x="13491" y="6575"/>
                          <a:pt x="13565" y="752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635" name="Google Shape;4635;p34"/>
                <p:cNvGrpSpPr/>
                <p:nvPr/>
              </p:nvGrpSpPr>
              <p:grpSpPr>
                <a:xfrm>
                  <a:off x="5879597" y="8545075"/>
                  <a:ext cx="13577" cy="15260"/>
                  <a:chOff x="5879597" y="8545075"/>
                  <a:chExt cx="13577" cy="15260"/>
                </a:xfrm>
              </p:grpSpPr>
              <p:sp>
                <p:nvSpPr>
                  <p:cNvPr id="4636" name="Google Shape;4636;p34"/>
                  <p:cNvSpPr/>
                  <p:nvPr/>
                </p:nvSpPr>
                <p:spPr>
                  <a:xfrm>
                    <a:off x="5888366" y="8545434"/>
                    <a:ext cx="6" cy="8"/>
                  </a:xfrm>
                  <a:custGeom>
                    <a:rect b="b" l="l" r="r" t="t"/>
                    <a:pathLst>
                      <a:path extrusionOk="0" h="8" w="6">
                        <a:moveTo>
                          <a:pt x="7" y="8"/>
                        </a:moveTo>
                        <a:cubicBezTo>
                          <a:pt x="4" y="0"/>
                          <a:pt x="-7" y="-5"/>
                          <a:pt x="7" y="8"/>
                        </a:cubicBezTo>
                        <a:lnTo>
                          <a:pt x="7" y="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637" name="Google Shape;4637;p34"/>
                  <p:cNvSpPr/>
                  <p:nvPr/>
                </p:nvSpPr>
                <p:spPr>
                  <a:xfrm>
                    <a:off x="5879597" y="8545075"/>
                    <a:ext cx="13577" cy="15260"/>
                  </a:xfrm>
                  <a:custGeom>
                    <a:rect b="b" l="l" r="r" t="t"/>
                    <a:pathLst>
                      <a:path extrusionOk="0" h="15260" w="13577">
                        <a:moveTo>
                          <a:pt x="13549" y="7514"/>
                        </a:moveTo>
                        <a:cubicBezTo>
                          <a:pt x="12979" y="503"/>
                          <a:pt x="6514" y="-667"/>
                          <a:pt x="9371" y="705"/>
                        </a:cubicBezTo>
                        <a:cubicBezTo>
                          <a:pt x="7206" y="-385"/>
                          <a:pt x="5107" y="-159"/>
                          <a:pt x="3321" y="1026"/>
                        </a:cubicBezTo>
                        <a:cubicBezTo>
                          <a:pt x="-3884" y="5808"/>
                          <a:pt x="1898" y="17853"/>
                          <a:pt x="8677" y="14759"/>
                        </a:cubicBezTo>
                        <a:cubicBezTo>
                          <a:pt x="14490" y="12104"/>
                          <a:pt x="13482" y="6690"/>
                          <a:pt x="13549" y="751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638" name="Google Shape;4638;p34"/>
                <p:cNvGrpSpPr/>
                <p:nvPr/>
              </p:nvGrpSpPr>
              <p:grpSpPr>
                <a:xfrm>
                  <a:off x="5972669" y="8545075"/>
                  <a:ext cx="13577" cy="15260"/>
                  <a:chOff x="5972669" y="8545075"/>
                  <a:chExt cx="13577" cy="15260"/>
                </a:xfrm>
              </p:grpSpPr>
              <p:sp>
                <p:nvSpPr>
                  <p:cNvPr id="4639" name="Google Shape;4639;p34"/>
                  <p:cNvSpPr/>
                  <p:nvPr/>
                </p:nvSpPr>
                <p:spPr>
                  <a:xfrm>
                    <a:off x="5981436" y="8545434"/>
                    <a:ext cx="7" cy="8"/>
                  </a:xfrm>
                  <a:custGeom>
                    <a:rect b="b" l="l" r="r" t="t"/>
                    <a:pathLst>
                      <a:path extrusionOk="0" h="8" w="7">
                        <a:moveTo>
                          <a:pt x="8" y="8"/>
                        </a:moveTo>
                        <a:cubicBezTo>
                          <a:pt x="5" y="0"/>
                          <a:pt x="-8" y="-5"/>
                          <a:pt x="8" y="8"/>
                        </a:cubicBezTo>
                        <a:lnTo>
                          <a:pt x="8" y="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640" name="Google Shape;4640;p34"/>
                  <p:cNvSpPr/>
                  <p:nvPr/>
                </p:nvSpPr>
                <p:spPr>
                  <a:xfrm>
                    <a:off x="5972669" y="8545075"/>
                    <a:ext cx="13577" cy="15260"/>
                  </a:xfrm>
                  <a:custGeom>
                    <a:rect b="b" l="l" r="r" t="t"/>
                    <a:pathLst>
                      <a:path extrusionOk="0" h="15260" w="13577">
                        <a:moveTo>
                          <a:pt x="13549" y="7514"/>
                        </a:moveTo>
                        <a:cubicBezTo>
                          <a:pt x="12979" y="503"/>
                          <a:pt x="6514" y="-667"/>
                          <a:pt x="9371" y="705"/>
                        </a:cubicBezTo>
                        <a:cubicBezTo>
                          <a:pt x="7206" y="-385"/>
                          <a:pt x="5107" y="-159"/>
                          <a:pt x="3321" y="1026"/>
                        </a:cubicBezTo>
                        <a:cubicBezTo>
                          <a:pt x="-3884" y="5808"/>
                          <a:pt x="1898" y="17853"/>
                          <a:pt x="8677" y="14759"/>
                        </a:cubicBezTo>
                        <a:cubicBezTo>
                          <a:pt x="14490" y="12104"/>
                          <a:pt x="13482" y="6690"/>
                          <a:pt x="13549" y="751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641" name="Google Shape;4641;p34"/>
                <p:cNvGrpSpPr/>
                <p:nvPr/>
              </p:nvGrpSpPr>
              <p:grpSpPr>
                <a:xfrm>
                  <a:off x="6065738" y="8545075"/>
                  <a:ext cx="13577" cy="15260"/>
                  <a:chOff x="6065738" y="8545075"/>
                  <a:chExt cx="13577" cy="15260"/>
                </a:xfrm>
              </p:grpSpPr>
              <p:sp>
                <p:nvSpPr>
                  <p:cNvPr id="4642" name="Google Shape;4642;p34"/>
                  <p:cNvSpPr/>
                  <p:nvPr/>
                </p:nvSpPr>
                <p:spPr>
                  <a:xfrm>
                    <a:off x="6074507" y="8545434"/>
                    <a:ext cx="6" cy="8"/>
                  </a:xfrm>
                  <a:custGeom>
                    <a:rect b="b" l="l" r="r" t="t"/>
                    <a:pathLst>
                      <a:path extrusionOk="0" h="8" w="6">
                        <a:moveTo>
                          <a:pt x="7" y="8"/>
                        </a:moveTo>
                        <a:cubicBezTo>
                          <a:pt x="4" y="0"/>
                          <a:pt x="-7" y="-5"/>
                          <a:pt x="7" y="8"/>
                        </a:cubicBezTo>
                        <a:lnTo>
                          <a:pt x="7" y="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643" name="Google Shape;4643;p34"/>
                  <p:cNvSpPr/>
                  <p:nvPr/>
                </p:nvSpPr>
                <p:spPr>
                  <a:xfrm>
                    <a:off x="6065738" y="8545075"/>
                    <a:ext cx="13577" cy="15260"/>
                  </a:xfrm>
                  <a:custGeom>
                    <a:rect b="b" l="l" r="r" t="t"/>
                    <a:pathLst>
                      <a:path extrusionOk="0" h="15260" w="13577">
                        <a:moveTo>
                          <a:pt x="13549" y="7514"/>
                        </a:moveTo>
                        <a:cubicBezTo>
                          <a:pt x="12979" y="503"/>
                          <a:pt x="6514" y="-667"/>
                          <a:pt x="9371" y="705"/>
                        </a:cubicBezTo>
                        <a:cubicBezTo>
                          <a:pt x="7206" y="-385"/>
                          <a:pt x="5107" y="-159"/>
                          <a:pt x="3321" y="1026"/>
                        </a:cubicBezTo>
                        <a:cubicBezTo>
                          <a:pt x="-3884" y="5808"/>
                          <a:pt x="1898" y="17853"/>
                          <a:pt x="8677" y="14759"/>
                        </a:cubicBezTo>
                        <a:cubicBezTo>
                          <a:pt x="14490" y="12104"/>
                          <a:pt x="13482" y="6690"/>
                          <a:pt x="13549" y="751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644" name="Google Shape;4644;p34"/>
                <p:cNvGrpSpPr/>
                <p:nvPr/>
              </p:nvGrpSpPr>
              <p:grpSpPr>
                <a:xfrm>
                  <a:off x="6158810" y="8545075"/>
                  <a:ext cx="13577" cy="15260"/>
                  <a:chOff x="6158810" y="8545075"/>
                  <a:chExt cx="13577" cy="15260"/>
                </a:xfrm>
              </p:grpSpPr>
              <p:sp>
                <p:nvSpPr>
                  <p:cNvPr id="4645" name="Google Shape;4645;p34"/>
                  <p:cNvSpPr/>
                  <p:nvPr/>
                </p:nvSpPr>
                <p:spPr>
                  <a:xfrm>
                    <a:off x="6167577" y="8545434"/>
                    <a:ext cx="5" cy="8"/>
                  </a:xfrm>
                  <a:custGeom>
                    <a:rect b="b" l="l" r="r" t="t"/>
                    <a:pathLst>
                      <a:path extrusionOk="0" h="8" w="5">
                        <a:moveTo>
                          <a:pt x="6" y="8"/>
                        </a:moveTo>
                        <a:cubicBezTo>
                          <a:pt x="6" y="0"/>
                          <a:pt x="-7" y="-5"/>
                          <a:pt x="6" y="8"/>
                        </a:cubicBezTo>
                        <a:lnTo>
                          <a:pt x="6" y="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646" name="Google Shape;4646;p34"/>
                  <p:cNvSpPr/>
                  <p:nvPr/>
                </p:nvSpPr>
                <p:spPr>
                  <a:xfrm>
                    <a:off x="6158810" y="8545075"/>
                    <a:ext cx="13577" cy="15260"/>
                  </a:xfrm>
                  <a:custGeom>
                    <a:rect b="b" l="l" r="r" t="t"/>
                    <a:pathLst>
                      <a:path extrusionOk="0" h="15260" w="13577">
                        <a:moveTo>
                          <a:pt x="13548" y="7514"/>
                        </a:moveTo>
                        <a:cubicBezTo>
                          <a:pt x="12979" y="503"/>
                          <a:pt x="6514" y="-667"/>
                          <a:pt x="9371" y="705"/>
                        </a:cubicBezTo>
                        <a:cubicBezTo>
                          <a:pt x="7206" y="-385"/>
                          <a:pt x="5107" y="-159"/>
                          <a:pt x="3321" y="1026"/>
                        </a:cubicBezTo>
                        <a:cubicBezTo>
                          <a:pt x="-3883" y="5808"/>
                          <a:pt x="1898" y="17853"/>
                          <a:pt x="8677" y="14759"/>
                        </a:cubicBezTo>
                        <a:cubicBezTo>
                          <a:pt x="14490" y="12104"/>
                          <a:pt x="13482" y="6690"/>
                          <a:pt x="13548" y="751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647" name="Google Shape;4647;p34"/>
                <p:cNvGrpSpPr/>
                <p:nvPr/>
              </p:nvGrpSpPr>
              <p:grpSpPr>
                <a:xfrm>
                  <a:off x="6251879" y="8545075"/>
                  <a:ext cx="13577" cy="15260"/>
                  <a:chOff x="6251879" y="8545075"/>
                  <a:chExt cx="13577" cy="15260"/>
                </a:xfrm>
              </p:grpSpPr>
              <p:sp>
                <p:nvSpPr>
                  <p:cNvPr id="4648" name="Google Shape;4648;p34"/>
                  <p:cNvSpPr/>
                  <p:nvPr/>
                </p:nvSpPr>
                <p:spPr>
                  <a:xfrm>
                    <a:off x="6260648" y="8545434"/>
                    <a:ext cx="6" cy="8"/>
                  </a:xfrm>
                  <a:custGeom>
                    <a:rect b="b" l="l" r="r" t="t"/>
                    <a:pathLst>
                      <a:path extrusionOk="0" h="8" w="6">
                        <a:moveTo>
                          <a:pt x="7" y="8"/>
                        </a:moveTo>
                        <a:cubicBezTo>
                          <a:pt x="4" y="0"/>
                          <a:pt x="-7" y="-5"/>
                          <a:pt x="7" y="8"/>
                        </a:cubicBezTo>
                        <a:lnTo>
                          <a:pt x="7" y="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649" name="Google Shape;4649;p34"/>
                  <p:cNvSpPr/>
                  <p:nvPr/>
                </p:nvSpPr>
                <p:spPr>
                  <a:xfrm>
                    <a:off x="6251879" y="8545075"/>
                    <a:ext cx="13577" cy="15260"/>
                  </a:xfrm>
                  <a:custGeom>
                    <a:rect b="b" l="l" r="r" t="t"/>
                    <a:pathLst>
                      <a:path extrusionOk="0" h="15260" w="13577">
                        <a:moveTo>
                          <a:pt x="13549" y="7514"/>
                        </a:moveTo>
                        <a:cubicBezTo>
                          <a:pt x="12979" y="503"/>
                          <a:pt x="6514" y="-667"/>
                          <a:pt x="9371" y="705"/>
                        </a:cubicBezTo>
                        <a:cubicBezTo>
                          <a:pt x="7206" y="-385"/>
                          <a:pt x="5107" y="-159"/>
                          <a:pt x="3321" y="1026"/>
                        </a:cubicBezTo>
                        <a:cubicBezTo>
                          <a:pt x="-3884" y="5808"/>
                          <a:pt x="1898" y="17853"/>
                          <a:pt x="8677" y="14759"/>
                        </a:cubicBezTo>
                        <a:cubicBezTo>
                          <a:pt x="14490" y="12104"/>
                          <a:pt x="13482" y="6690"/>
                          <a:pt x="13549" y="751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650" name="Google Shape;4650;p34"/>
                <p:cNvGrpSpPr/>
                <p:nvPr/>
              </p:nvGrpSpPr>
              <p:grpSpPr>
                <a:xfrm>
                  <a:off x="6344951" y="8545075"/>
                  <a:ext cx="13577" cy="15260"/>
                  <a:chOff x="6344951" y="8545075"/>
                  <a:chExt cx="13577" cy="15260"/>
                </a:xfrm>
              </p:grpSpPr>
              <p:sp>
                <p:nvSpPr>
                  <p:cNvPr id="4651" name="Google Shape;4651;p34"/>
                  <p:cNvSpPr/>
                  <p:nvPr/>
                </p:nvSpPr>
                <p:spPr>
                  <a:xfrm>
                    <a:off x="6353718" y="8545434"/>
                    <a:ext cx="5" cy="8"/>
                  </a:xfrm>
                  <a:custGeom>
                    <a:rect b="b" l="l" r="r" t="t"/>
                    <a:pathLst>
                      <a:path extrusionOk="0" h="8" w="5">
                        <a:moveTo>
                          <a:pt x="6" y="8"/>
                        </a:moveTo>
                        <a:cubicBezTo>
                          <a:pt x="6" y="0"/>
                          <a:pt x="-7" y="-5"/>
                          <a:pt x="6" y="8"/>
                        </a:cubicBezTo>
                        <a:lnTo>
                          <a:pt x="6" y="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652" name="Google Shape;4652;p34"/>
                  <p:cNvSpPr/>
                  <p:nvPr/>
                </p:nvSpPr>
                <p:spPr>
                  <a:xfrm>
                    <a:off x="6344951" y="8545075"/>
                    <a:ext cx="13577" cy="15260"/>
                  </a:xfrm>
                  <a:custGeom>
                    <a:rect b="b" l="l" r="r" t="t"/>
                    <a:pathLst>
                      <a:path extrusionOk="0" h="15260" w="13577">
                        <a:moveTo>
                          <a:pt x="13549" y="7514"/>
                        </a:moveTo>
                        <a:cubicBezTo>
                          <a:pt x="12979" y="503"/>
                          <a:pt x="6514" y="-667"/>
                          <a:pt x="9371" y="705"/>
                        </a:cubicBezTo>
                        <a:cubicBezTo>
                          <a:pt x="7206" y="-385"/>
                          <a:pt x="5107" y="-159"/>
                          <a:pt x="3321" y="1026"/>
                        </a:cubicBezTo>
                        <a:cubicBezTo>
                          <a:pt x="-3884" y="5808"/>
                          <a:pt x="1898" y="17853"/>
                          <a:pt x="8677" y="14759"/>
                        </a:cubicBezTo>
                        <a:cubicBezTo>
                          <a:pt x="14490" y="12104"/>
                          <a:pt x="13482" y="6690"/>
                          <a:pt x="13549" y="751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653" name="Google Shape;4653;p34"/>
                <p:cNvGrpSpPr/>
                <p:nvPr/>
              </p:nvGrpSpPr>
              <p:grpSpPr>
                <a:xfrm>
                  <a:off x="6438020" y="8545075"/>
                  <a:ext cx="13577" cy="15260"/>
                  <a:chOff x="6438020" y="8545075"/>
                  <a:chExt cx="13577" cy="15260"/>
                </a:xfrm>
              </p:grpSpPr>
              <p:sp>
                <p:nvSpPr>
                  <p:cNvPr id="4654" name="Google Shape;4654;p34"/>
                  <p:cNvSpPr/>
                  <p:nvPr/>
                </p:nvSpPr>
                <p:spPr>
                  <a:xfrm>
                    <a:off x="6446789" y="8545434"/>
                    <a:ext cx="6" cy="8"/>
                  </a:xfrm>
                  <a:custGeom>
                    <a:rect b="b" l="l" r="r" t="t"/>
                    <a:pathLst>
                      <a:path extrusionOk="0" h="8" w="6">
                        <a:moveTo>
                          <a:pt x="7" y="8"/>
                        </a:moveTo>
                        <a:cubicBezTo>
                          <a:pt x="4" y="0"/>
                          <a:pt x="-7" y="-5"/>
                          <a:pt x="7" y="8"/>
                        </a:cubicBezTo>
                        <a:lnTo>
                          <a:pt x="7" y="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655" name="Google Shape;4655;p34"/>
                  <p:cNvSpPr/>
                  <p:nvPr/>
                </p:nvSpPr>
                <p:spPr>
                  <a:xfrm>
                    <a:off x="6438020" y="8545075"/>
                    <a:ext cx="13577" cy="15260"/>
                  </a:xfrm>
                  <a:custGeom>
                    <a:rect b="b" l="l" r="r" t="t"/>
                    <a:pathLst>
                      <a:path extrusionOk="0" h="15260" w="13577">
                        <a:moveTo>
                          <a:pt x="13549" y="7514"/>
                        </a:moveTo>
                        <a:cubicBezTo>
                          <a:pt x="12979" y="503"/>
                          <a:pt x="6514" y="-667"/>
                          <a:pt x="9371" y="705"/>
                        </a:cubicBezTo>
                        <a:cubicBezTo>
                          <a:pt x="7206" y="-385"/>
                          <a:pt x="5107" y="-159"/>
                          <a:pt x="3321" y="1026"/>
                        </a:cubicBezTo>
                        <a:cubicBezTo>
                          <a:pt x="-3884" y="5808"/>
                          <a:pt x="1898" y="17853"/>
                          <a:pt x="8677" y="14759"/>
                        </a:cubicBezTo>
                        <a:cubicBezTo>
                          <a:pt x="14490" y="12104"/>
                          <a:pt x="13482" y="6690"/>
                          <a:pt x="13549" y="751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656" name="Google Shape;4656;p34"/>
                <p:cNvGrpSpPr/>
                <p:nvPr/>
              </p:nvGrpSpPr>
              <p:grpSpPr>
                <a:xfrm>
                  <a:off x="6531075" y="8545068"/>
                  <a:ext cx="13591" cy="15263"/>
                  <a:chOff x="6531075" y="8545068"/>
                  <a:chExt cx="13591" cy="15263"/>
                </a:xfrm>
              </p:grpSpPr>
              <p:sp>
                <p:nvSpPr>
                  <p:cNvPr id="4657" name="Google Shape;4657;p34"/>
                  <p:cNvSpPr/>
                  <p:nvPr/>
                </p:nvSpPr>
                <p:spPr>
                  <a:xfrm>
                    <a:off x="6539859" y="8545434"/>
                    <a:ext cx="5" cy="8"/>
                  </a:xfrm>
                  <a:custGeom>
                    <a:rect b="b" l="l" r="r" t="t"/>
                    <a:pathLst>
                      <a:path extrusionOk="0" h="8" w="5">
                        <a:moveTo>
                          <a:pt x="6" y="8"/>
                        </a:moveTo>
                        <a:cubicBezTo>
                          <a:pt x="6" y="0"/>
                          <a:pt x="-7" y="-5"/>
                          <a:pt x="6" y="8"/>
                        </a:cubicBezTo>
                        <a:lnTo>
                          <a:pt x="6" y="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658" name="Google Shape;4658;p34"/>
                  <p:cNvSpPr/>
                  <p:nvPr/>
                </p:nvSpPr>
                <p:spPr>
                  <a:xfrm>
                    <a:off x="6531075" y="8545068"/>
                    <a:ext cx="13591" cy="15263"/>
                  </a:xfrm>
                  <a:custGeom>
                    <a:rect b="b" l="l" r="r" t="t"/>
                    <a:pathLst>
                      <a:path extrusionOk="0" h="15263" w="13591">
                        <a:moveTo>
                          <a:pt x="13565" y="7521"/>
                        </a:moveTo>
                        <a:cubicBezTo>
                          <a:pt x="12975" y="507"/>
                          <a:pt x="6549" y="-649"/>
                          <a:pt x="9388" y="712"/>
                        </a:cubicBezTo>
                        <a:cubicBezTo>
                          <a:pt x="7265" y="-359"/>
                          <a:pt x="5193" y="-197"/>
                          <a:pt x="3338" y="1033"/>
                        </a:cubicBezTo>
                        <a:cubicBezTo>
                          <a:pt x="-3923" y="5852"/>
                          <a:pt x="1952" y="17841"/>
                          <a:pt x="8694" y="14766"/>
                        </a:cubicBezTo>
                        <a:cubicBezTo>
                          <a:pt x="14510" y="12108"/>
                          <a:pt x="13491" y="6575"/>
                          <a:pt x="13565" y="752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4659" name="Google Shape;4659;p34"/>
              <p:cNvGrpSpPr/>
              <p:nvPr/>
            </p:nvGrpSpPr>
            <p:grpSpPr>
              <a:xfrm>
                <a:off x="5879597" y="8645771"/>
                <a:ext cx="665069" cy="15267"/>
                <a:chOff x="5879597" y="8645771"/>
                <a:chExt cx="665069" cy="15267"/>
              </a:xfrm>
            </p:grpSpPr>
            <p:grpSp>
              <p:nvGrpSpPr>
                <p:cNvPr id="4660" name="Google Shape;4660;p34"/>
                <p:cNvGrpSpPr/>
                <p:nvPr/>
              </p:nvGrpSpPr>
              <p:grpSpPr>
                <a:xfrm>
                  <a:off x="5879597" y="8645778"/>
                  <a:ext cx="13577" cy="15260"/>
                  <a:chOff x="5879597" y="8645778"/>
                  <a:chExt cx="13577" cy="15260"/>
                </a:xfrm>
              </p:grpSpPr>
              <p:sp>
                <p:nvSpPr>
                  <p:cNvPr id="4661" name="Google Shape;4661;p34"/>
                  <p:cNvSpPr/>
                  <p:nvPr/>
                </p:nvSpPr>
                <p:spPr>
                  <a:xfrm>
                    <a:off x="5888366" y="8646137"/>
                    <a:ext cx="6" cy="8"/>
                  </a:xfrm>
                  <a:custGeom>
                    <a:rect b="b" l="l" r="r" t="t"/>
                    <a:pathLst>
                      <a:path extrusionOk="0" h="8" w="6">
                        <a:moveTo>
                          <a:pt x="7" y="8"/>
                        </a:moveTo>
                        <a:cubicBezTo>
                          <a:pt x="4" y="0"/>
                          <a:pt x="-7" y="-5"/>
                          <a:pt x="7" y="8"/>
                        </a:cubicBezTo>
                        <a:lnTo>
                          <a:pt x="7" y="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662" name="Google Shape;4662;p34"/>
                  <p:cNvSpPr/>
                  <p:nvPr/>
                </p:nvSpPr>
                <p:spPr>
                  <a:xfrm>
                    <a:off x="5879597" y="8645778"/>
                    <a:ext cx="13577" cy="15260"/>
                  </a:xfrm>
                  <a:custGeom>
                    <a:rect b="b" l="l" r="r" t="t"/>
                    <a:pathLst>
                      <a:path extrusionOk="0" h="15260" w="13577">
                        <a:moveTo>
                          <a:pt x="13549" y="7514"/>
                        </a:moveTo>
                        <a:cubicBezTo>
                          <a:pt x="12979" y="503"/>
                          <a:pt x="6514" y="-667"/>
                          <a:pt x="9371" y="705"/>
                        </a:cubicBezTo>
                        <a:cubicBezTo>
                          <a:pt x="7206" y="-385"/>
                          <a:pt x="5107" y="-159"/>
                          <a:pt x="3321" y="1026"/>
                        </a:cubicBezTo>
                        <a:cubicBezTo>
                          <a:pt x="-3884" y="5808"/>
                          <a:pt x="1898" y="17853"/>
                          <a:pt x="8677" y="14759"/>
                        </a:cubicBezTo>
                        <a:cubicBezTo>
                          <a:pt x="14490" y="12104"/>
                          <a:pt x="13482" y="6693"/>
                          <a:pt x="13549" y="751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663" name="Google Shape;4663;p34"/>
                <p:cNvGrpSpPr/>
                <p:nvPr/>
              </p:nvGrpSpPr>
              <p:grpSpPr>
                <a:xfrm>
                  <a:off x="5972669" y="8645778"/>
                  <a:ext cx="13577" cy="15260"/>
                  <a:chOff x="5972669" y="8645778"/>
                  <a:chExt cx="13577" cy="15260"/>
                </a:xfrm>
              </p:grpSpPr>
              <p:sp>
                <p:nvSpPr>
                  <p:cNvPr id="4664" name="Google Shape;4664;p34"/>
                  <p:cNvSpPr/>
                  <p:nvPr/>
                </p:nvSpPr>
                <p:spPr>
                  <a:xfrm>
                    <a:off x="5981436" y="8646137"/>
                    <a:ext cx="7" cy="8"/>
                  </a:xfrm>
                  <a:custGeom>
                    <a:rect b="b" l="l" r="r" t="t"/>
                    <a:pathLst>
                      <a:path extrusionOk="0" h="8" w="7">
                        <a:moveTo>
                          <a:pt x="8" y="8"/>
                        </a:moveTo>
                        <a:cubicBezTo>
                          <a:pt x="5" y="0"/>
                          <a:pt x="-8" y="-5"/>
                          <a:pt x="8" y="8"/>
                        </a:cubicBezTo>
                        <a:lnTo>
                          <a:pt x="8" y="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665" name="Google Shape;4665;p34"/>
                  <p:cNvSpPr/>
                  <p:nvPr/>
                </p:nvSpPr>
                <p:spPr>
                  <a:xfrm>
                    <a:off x="5972669" y="8645778"/>
                    <a:ext cx="13577" cy="15260"/>
                  </a:xfrm>
                  <a:custGeom>
                    <a:rect b="b" l="l" r="r" t="t"/>
                    <a:pathLst>
                      <a:path extrusionOk="0" h="15260" w="13577">
                        <a:moveTo>
                          <a:pt x="13549" y="7514"/>
                        </a:moveTo>
                        <a:cubicBezTo>
                          <a:pt x="12979" y="503"/>
                          <a:pt x="6514" y="-667"/>
                          <a:pt x="9371" y="705"/>
                        </a:cubicBezTo>
                        <a:cubicBezTo>
                          <a:pt x="7206" y="-385"/>
                          <a:pt x="5107" y="-159"/>
                          <a:pt x="3321" y="1026"/>
                        </a:cubicBezTo>
                        <a:cubicBezTo>
                          <a:pt x="-3884" y="5808"/>
                          <a:pt x="1898" y="17853"/>
                          <a:pt x="8677" y="14759"/>
                        </a:cubicBezTo>
                        <a:cubicBezTo>
                          <a:pt x="14490" y="12104"/>
                          <a:pt x="13482" y="6693"/>
                          <a:pt x="13549" y="751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666" name="Google Shape;4666;p34"/>
                <p:cNvGrpSpPr/>
                <p:nvPr/>
              </p:nvGrpSpPr>
              <p:grpSpPr>
                <a:xfrm>
                  <a:off x="6065738" y="8645778"/>
                  <a:ext cx="13577" cy="15260"/>
                  <a:chOff x="6065738" y="8645778"/>
                  <a:chExt cx="13577" cy="15260"/>
                </a:xfrm>
              </p:grpSpPr>
              <p:sp>
                <p:nvSpPr>
                  <p:cNvPr id="4667" name="Google Shape;4667;p34"/>
                  <p:cNvSpPr/>
                  <p:nvPr/>
                </p:nvSpPr>
                <p:spPr>
                  <a:xfrm>
                    <a:off x="6074507" y="8646137"/>
                    <a:ext cx="6" cy="8"/>
                  </a:xfrm>
                  <a:custGeom>
                    <a:rect b="b" l="l" r="r" t="t"/>
                    <a:pathLst>
                      <a:path extrusionOk="0" h="8" w="6">
                        <a:moveTo>
                          <a:pt x="7" y="8"/>
                        </a:moveTo>
                        <a:cubicBezTo>
                          <a:pt x="4" y="0"/>
                          <a:pt x="-7" y="-5"/>
                          <a:pt x="7" y="8"/>
                        </a:cubicBezTo>
                        <a:lnTo>
                          <a:pt x="7" y="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668" name="Google Shape;4668;p34"/>
                  <p:cNvSpPr/>
                  <p:nvPr/>
                </p:nvSpPr>
                <p:spPr>
                  <a:xfrm>
                    <a:off x="6065738" y="8645778"/>
                    <a:ext cx="13577" cy="15260"/>
                  </a:xfrm>
                  <a:custGeom>
                    <a:rect b="b" l="l" r="r" t="t"/>
                    <a:pathLst>
                      <a:path extrusionOk="0" h="15260" w="13577">
                        <a:moveTo>
                          <a:pt x="13549" y="7514"/>
                        </a:moveTo>
                        <a:cubicBezTo>
                          <a:pt x="12979" y="503"/>
                          <a:pt x="6514" y="-667"/>
                          <a:pt x="9371" y="705"/>
                        </a:cubicBezTo>
                        <a:cubicBezTo>
                          <a:pt x="7206" y="-385"/>
                          <a:pt x="5107" y="-159"/>
                          <a:pt x="3321" y="1026"/>
                        </a:cubicBezTo>
                        <a:cubicBezTo>
                          <a:pt x="-3884" y="5808"/>
                          <a:pt x="1898" y="17853"/>
                          <a:pt x="8677" y="14759"/>
                        </a:cubicBezTo>
                        <a:cubicBezTo>
                          <a:pt x="14490" y="12104"/>
                          <a:pt x="13482" y="6693"/>
                          <a:pt x="13549" y="751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669" name="Google Shape;4669;p34"/>
                <p:cNvGrpSpPr/>
                <p:nvPr/>
              </p:nvGrpSpPr>
              <p:grpSpPr>
                <a:xfrm>
                  <a:off x="6158810" y="8645778"/>
                  <a:ext cx="13577" cy="15260"/>
                  <a:chOff x="6158810" y="8645778"/>
                  <a:chExt cx="13577" cy="15260"/>
                </a:xfrm>
              </p:grpSpPr>
              <p:sp>
                <p:nvSpPr>
                  <p:cNvPr id="4670" name="Google Shape;4670;p34"/>
                  <p:cNvSpPr/>
                  <p:nvPr/>
                </p:nvSpPr>
                <p:spPr>
                  <a:xfrm>
                    <a:off x="6167577" y="8646137"/>
                    <a:ext cx="5" cy="8"/>
                  </a:xfrm>
                  <a:custGeom>
                    <a:rect b="b" l="l" r="r" t="t"/>
                    <a:pathLst>
                      <a:path extrusionOk="0" h="8" w="5">
                        <a:moveTo>
                          <a:pt x="6" y="8"/>
                        </a:moveTo>
                        <a:cubicBezTo>
                          <a:pt x="6" y="0"/>
                          <a:pt x="-7" y="-5"/>
                          <a:pt x="6" y="8"/>
                        </a:cubicBezTo>
                        <a:lnTo>
                          <a:pt x="6" y="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671" name="Google Shape;4671;p34"/>
                  <p:cNvSpPr/>
                  <p:nvPr/>
                </p:nvSpPr>
                <p:spPr>
                  <a:xfrm>
                    <a:off x="6158810" y="8645778"/>
                    <a:ext cx="13577" cy="15260"/>
                  </a:xfrm>
                  <a:custGeom>
                    <a:rect b="b" l="l" r="r" t="t"/>
                    <a:pathLst>
                      <a:path extrusionOk="0" h="15260" w="13577">
                        <a:moveTo>
                          <a:pt x="13548" y="7514"/>
                        </a:moveTo>
                        <a:cubicBezTo>
                          <a:pt x="12979" y="503"/>
                          <a:pt x="6514" y="-667"/>
                          <a:pt x="9371" y="705"/>
                        </a:cubicBezTo>
                        <a:cubicBezTo>
                          <a:pt x="7206" y="-385"/>
                          <a:pt x="5107" y="-159"/>
                          <a:pt x="3321" y="1026"/>
                        </a:cubicBezTo>
                        <a:cubicBezTo>
                          <a:pt x="-3883" y="5808"/>
                          <a:pt x="1898" y="17853"/>
                          <a:pt x="8677" y="14759"/>
                        </a:cubicBezTo>
                        <a:cubicBezTo>
                          <a:pt x="14490" y="12104"/>
                          <a:pt x="13482" y="6693"/>
                          <a:pt x="13548" y="751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672" name="Google Shape;4672;p34"/>
                <p:cNvGrpSpPr/>
                <p:nvPr/>
              </p:nvGrpSpPr>
              <p:grpSpPr>
                <a:xfrm>
                  <a:off x="6251879" y="8645778"/>
                  <a:ext cx="13577" cy="15260"/>
                  <a:chOff x="6251879" y="8645778"/>
                  <a:chExt cx="13577" cy="15260"/>
                </a:xfrm>
              </p:grpSpPr>
              <p:sp>
                <p:nvSpPr>
                  <p:cNvPr id="4673" name="Google Shape;4673;p34"/>
                  <p:cNvSpPr/>
                  <p:nvPr/>
                </p:nvSpPr>
                <p:spPr>
                  <a:xfrm>
                    <a:off x="6260648" y="8646137"/>
                    <a:ext cx="6" cy="8"/>
                  </a:xfrm>
                  <a:custGeom>
                    <a:rect b="b" l="l" r="r" t="t"/>
                    <a:pathLst>
                      <a:path extrusionOk="0" h="8" w="6">
                        <a:moveTo>
                          <a:pt x="7" y="8"/>
                        </a:moveTo>
                        <a:cubicBezTo>
                          <a:pt x="4" y="0"/>
                          <a:pt x="-7" y="-5"/>
                          <a:pt x="7" y="8"/>
                        </a:cubicBezTo>
                        <a:lnTo>
                          <a:pt x="7" y="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674" name="Google Shape;4674;p34"/>
                  <p:cNvSpPr/>
                  <p:nvPr/>
                </p:nvSpPr>
                <p:spPr>
                  <a:xfrm>
                    <a:off x="6251879" y="8645778"/>
                    <a:ext cx="13577" cy="15260"/>
                  </a:xfrm>
                  <a:custGeom>
                    <a:rect b="b" l="l" r="r" t="t"/>
                    <a:pathLst>
                      <a:path extrusionOk="0" h="15260" w="13577">
                        <a:moveTo>
                          <a:pt x="13549" y="7514"/>
                        </a:moveTo>
                        <a:cubicBezTo>
                          <a:pt x="12979" y="503"/>
                          <a:pt x="6514" y="-667"/>
                          <a:pt x="9371" y="705"/>
                        </a:cubicBezTo>
                        <a:cubicBezTo>
                          <a:pt x="7206" y="-385"/>
                          <a:pt x="5107" y="-159"/>
                          <a:pt x="3321" y="1026"/>
                        </a:cubicBezTo>
                        <a:cubicBezTo>
                          <a:pt x="-3884" y="5808"/>
                          <a:pt x="1898" y="17853"/>
                          <a:pt x="8677" y="14759"/>
                        </a:cubicBezTo>
                        <a:cubicBezTo>
                          <a:pt x="14490" y="12104"/>
                          <a:pt x="13482" y="6693"/>
                          <a:pt x="13549" y="751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675" name="Google Shape;4675;p34"/>
                <p:cNvGrpSpPr/>
                <p:nvPr/>
              </p:nvGrpSpPr>
              <p:grpSpPr>
                <a:xfrm>
                  <a:off x="6344951" y="8645778"/>
                  <a:ext cx="13577" cy="15260"/>
                  <a:chOff x="6344951" y="8645778"/>
                  <a:chExt cx="13577" cy="15260"/>
                </a:xfrm>
              </p:grpSpPr>
              <p:sp>
                <p:nvSpPr>
                  <p:cNvPr id="4676" name="Google Shape;4676;p34"/>
                  <p:cNvSpPr/>
                  <p:nvPr/>
                </p:nvSpPr>
                <p:spPr>
                  <a:xfrm>
                    <a:off x="6353718" y="8646137"/>
                    <a:ext cx="5" cy="8"/>
                  </a:xfrm>
                  <a:custGeom>
                    <a:rect b="b" l="l" r="r" t="t"/>
                    <a:pathLst>
                      <a:path extrusionOk="0" h="8" w="5">
                        <a:moveTo>
                          <a:pt x="6" y="8"/>
                        </a:moveTo>
                        <a:cubicBezTo>
                          <a:pt x="6" y="0"/>
                          <a:pt x="-7" y="-5"/>
                          <a:pt x="6" y="8"/>
                        </a:cubicBezTo>
                        <a:lnTo>
                          <a:pt x="6" y="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677" name="Google Shape;4677;p34"/>
                  <p:cNvSpPr/>
                  <p:nvPr/>
                </p:nvSpPr>
                <p:spPr>
                  <a:xfrm>
                    <a:off x="6344951" y="8645778"/>
                    <a:ext cx="13577" cy="15260"/>
                  </a:xfrm>
                  <a:custGeom>
                    <a:rect b="b" l="l" r="r" t="t"/>
                    <a:pathLst>
                      <a:path extrusionOk="0" h="15260" w="13577">
                        <a:moveTo>
                          <a:pt x="13549" y="7514"/>
                        </a:moveTo>
                        <a:cubicBezTo>
                          <a:pt x="12979" y="503"/>
                          <a:pt x="6514" y="-667"/>
                          <a:pt x="9371" y="705"/>
                        </a:cubicBezTo>
                        <a:cubicBezTo>
                          <a:pt x="7206" y="-385"/>
                          <a:pt x="5107" y="-159"/>
                          <a:pt x="3321" y="1026"/>
                        </a:cubicBezTo>
                        <a:cubicBezTo>
                          <a:pt x="-3884" y="5808"/>
                          <a:pt x="1898" y="17853"/>
                          <a:pt x="8677" y="14759"/>
                        </a:cubicBezTo>
                        <a:cubicBezTo>
                          <a:pt x="14490" y="12104"/>
                          <a:pt x="13482" y="6693"/>
                          <a:pt x="13549" y="751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678" name="Google Shape;4678;p34"/>
                <p:cNvGrpSpPr/>
                <p:nvPr/>
              </p:nvGrpSpPr>
              <p:grpSpPr>
                <a:xfrm>
                  <a:off x="6438020" y="8645778"/>
                  <a:ext cx="13577" cy="15260"/>
                  <a:chOff x="6438020" y="8645778"/>
                  <a:chExt cx="13577" cy="15260"/>
                </a:xfrm>
              </p:grpSpPr>
              <p:sp>
                <p:nvSpPr>
                  <p:cNvPr id="4679" name="Google Shape;4679;p34"/>
                  <p:cNvSpPr/>
                  <p:nvPr/>
                </p:nvSpPr>
                <p:spPr>
                  <a:xfrm>
                    <a:off x="6446789" y="8646137"/>
                    <a:ext cx="6" cy="8"/>
                  </a:xfrm>
                  <a:custGeom>
                    <a:rect b="b" l="l" r="r" t="t"/>
                    <a:pathLst>
                      <a:path extrusionOk="0" h="8" w="6">
                        <a:moveTo>
                          <a:pt x="7" y="8"/>
                        </a:moveTo>
                        <a:cubicBezTo>
                          <a:pt x="4" y="0"/>
                          <a:pt x="-7" y="-5"/>
                          <a:pt x="7" y="8"/>
                        </a:cubicBezTo>
                        <a:lnTo>
                          <a:pt x="7" y="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680" name="Google Shape;4680;p34"/>
                  <p:cNvSpPr/>
                  <p:nvPr/>
                </p:nvSpPr>
                <p:spPr>
                  <a:xfrm>
                    <a:off x="6438020" y="8645778"/>
                    <a:ext cx="13577" cy="15260"/>
                  </a:xfrm>
                  <a:custGeom>
                    <a:rect b="b" l="l" r="r" t="t"/>
                    <a:pathLst>
                      <a:path extrusionOk="0" h="15260" w="13577">
                        <a:moveTo>
                          <a:pt x="13549" y="7514"/>
                        </a:moveTo>
                        <a:cubicBezTo>
                          <a:pt x="12979" y="503"/>
                          <a:pt x="6514" y="-667"/>
                          <a:pt x="9371" y="705"/>
                        </a:cubicBezTo>
                        <a:cubicBezTo>
                          <a:pt x="7206" y="-385"/>
                          <a:pt x="5107" y="-159"/>
                          <a:pt x="3321" y="1026"/>
                        </a:cubicBezTo>
                        <a:cubicBezTo>
                          <a:pt x="-3884" y="5808"/>
                          <a:pt x="1898" y="17853"/>
                          <a:pt x="8677" y="14759"/>
                        </a:cubicBezTo>
                        <a:cubicBezTo>
                          <a:pt x="14490" y="12104"/>
                          <a:pt x="13482" y="6693"/>
                          <a:pt x="13549" y="751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681" name="Google Shape;4681;p34"/>
                <p:cNvGrpSpPr/>
                <p:nvPr/>
              </p:nvGrpSpPr>
              <p:grpSpPr>
                <a:xfrm>
                  <a:off x="6531075" y="8645771"/>
                  <a:ext cx="13591" cy="15263"/>
                  <a:chOff x="6531075" y="8645771"/>
                  <a:chExt cx="13591" cy="15263"/>
                </a:xfrm>
              </p:grpSpPr>
              <p:sp>
                <p:nvSpPr>
                  <p:cNvPr id="4682" name="Google Shape;4682;p34"/>
                  <p:cNvSpPr/>
                  <p:nvPr/>
                </p:nvSpPr>
                <p:spPr>
                  <a:xfrm>
                    <a:off x="6539859" y="8646137"/>
                    <a:ext cx="5" cy="8"/>
                  </a:xfrm>
                  <a:custGeom>
                    <a:rect b="b" l="l" r="r" t="t"/>
                    <a:pathLst>
                      <a:path extrusionOk="0" h="8" w="5">
                        <a:moveTo>
                          <a:pt x="6" y="8"/>
                        </a:moveTo>
                        <a:cubicBezTo>
                          <a:pt x="6" y="0"/>
                          <a:pt x="-7" y="-5"/>
                          <a:pt x="6" y="8"/>
                        </a:cubicBezTo>
                        <a:lnTo>
                          <a:pt x="6" y="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683" name="Google Shape;4683;p34"/>
                  <p:cNvSpPr/>
                  <p:nvPr/>
                </p:nvSpPr>
                <p:spPr>
                  <a:xfrm>
                    <a:off x="6531075" y="8645771"/>
                    <a:ext cx="13591" cy="15263"/>
                  </a:xfrm>
                  <a:custGeom>
                    <a:rect b="b" l="l" r="r" t="t"/>
                    <a:pathLst>
                      <a:path extrusionOk="0" h="15263" w="13591">
                        <a:moveTo>
                          <a:pt x="13565" y="7521"/>
                        </a:moveTo>
                        <a:cubicBezTo>
                          <a:pt x="12975" y="507"/>
                          <a:pt x="6549" y="-649"/>
                          <a:pt x="9388" y="712"/>
                        </a:cubicBezTo>
                        <a:cubicBezTo>
                          <a:pt x="7265" y="-359"/>
                          <a:pt x="5193" y="-197"/>
                          <a:pt x="3338" y="1033"/>
                        </a:cubicBezTo>
                        <a:cubicBezTo>
                          <a:pt x="-3923" y="5852"/>
                          <a:pt x="1952" y="17841"/>
                          <a:pt x="8694" y="14766"/>
                        </a:cubicBezTo>
                        <a:cubicBezTo>
                          <a:pt x="14510" y="12111"/>
                          <a:pt x="13491" y="6575"/>
                          <a:pt x="13565" y="752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4684" name="Google Shape;4684;p34"/>
              <p:cNvGrpSpPr/>
              <p:nvPr/>
            </p:nvGrpSpPr>
            <p:grpSpPr>
              <a:xfrm>
                <a:off x="5972669" y="8746476"/>
                <a:ext cx="571996" cy="15265"/>
                <a:chOff x="5972669" y="8746476"/>
                <a:chExt cx="571996" cy="15265"/>
              </a:xfrm>
            </p:grpSpPr>
            <p:grpSp>
              <p:nvGrpSpPr>
                <p:cNvPr id="4685" name="Google Shape;4685;p34"/>
                <p:cNvGrpSpPr/>
                <p:nvPr/>
              </p:nvGrpSpPr>
              <p:grpSpPr>
                <a:xfrm>
                  <a:off x="5972669" y="8746481"/>
                  <a:ext cx="13577" cy="15260"/>
                  <a:chOff x="5972669" y="8746481"/>
                  <a:chExt cx="13577" cy="15260"/>
                </a:xfrm>
              </p:grpSpPr>
              <p:sp>
                <p:nvSpPr>
                  <p:cNvPr id="4686" name="Google Shape;4686;p34"/>
                  <p:cNvSpPr/>
                  <p:nvPr/>
                </p:nvSpPr>
                <p:spPr>
                  <a:xfrm>
                    <a:off x="5981436" y="8746842"/>
                    <a:ext cx="7" cy="6"/>
                  </a:xfrm>
                  <a:custGeom>
                    <a:rect b="b" l="l" r="r" t="t"/>
                    <a:pathLst>
                      <a:path extrusionOk="0" h="6" w="7">
                        <a:moveTo>
                          <a:pt x="8" y="6"/>
                        </a:moveTo>
                        <a:cubicBezTo>
                          <a:pt x="5" y="1"/>
                          <a:pt x="-8" y="-4"/>
                          <a:pt x="8" y="6"/>
                        </a:cubicBezTo>
                        <a:lnTo>
                          <a:pt x="8" y="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687" name="Google Shape;4687;p34"/>
                  <p:cNvSpPr/>
                  <p:nvPr/>
                </p:nvSpPr>
                <p:spPr>
                  <a:xfrm>
                    <a:off x="5972669" y="8746481"/>
                    <a:ext cx="13577" cy="15260"/>
                  </a:xfrm>
                  <a:custGeom>
                    <a:rect b="b" l="l" r="r" t="t"/>
                    <a:pathLst>
                      <a:path extrusionOk="0" h="15260" w="13577">
                        <a:moveTo>
                          <a:pt x="13549" y="7514"/>
                        </a:moveTo>
                        <a:cubicBezTo>
                          <a:pt x="12979" y="503"/>
                          <a:pt x="6514" y="-667"/>
                          <a:pt x="9371" y="705"/>
                        </a:cubicBezTo>
                        <a:cubicBezTo>
                          <a:pt x="7206" y="-385"/>
                          <a:pt x="5107" y="-159"/>
                          <a:pt x="3321" y="1026"/>
                        </a:cubicBezTo>
                        <a:cubicBezTo>
                          <a:pt x="-3884" y="5808"/>
                          <a:pt x="1898" y="17853"/>
                          <a:pt x="8677" y="14759"/>
                        </a:cubicBezTo>
                        <a:cubicBezTo>
                          <a:pt x="14490" y="12106"/>
                          <a:pt x="13482" y="6693"/>
                          <a:pt x="13549" y="751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688" name="Google Shape;4688;p34"/>
                <p:cNvGrpSpPr/>
                <p:nvPr/>
              </p:nvGrpSpPr>
              <p:grpSpPr>
                <a:xfrm>
                  <a:off x="6065738" y="8746481"/>
                  <a:ext cx="13577" cy="15260"/>
                  <a:chOff x="6065738" y="8746481"/>
                  <a:chExt cx="13577" cy="15260"/>
                </a:xfrm>
              </p:grpSpPr>
              <p:sp>
                <p:nvSpPr>
                  <p:cNvPr id="4689" name="Google Shape;4689;p34"/>
                  <p:cNvSpPr/>
                  <p:nvPr/>
                </p:nvSpPr>
                <p:spPr>
                  <a:xfrm>
                    <a:off x="6074507" y="8746842"/>
                    <a:ext cx="6" cy="6"/>
                  </a:xfrm>
                  <a:custGeom>
                    <a:rect b="b" l="l" r="r" t="t"/>
                    <a:pathLst>
                      <a:path extrusionOk="0" h="6" w="6">
                        <a:moveTo>
                          <a:pt x="7" y="6"/>
                        </a:moveTo>
                        <a:cubicBezTo>
                          <a:pt x="4" y="1"/>
                          <a:pt x="-7" y="-4"/>
                          <a:pt x="7" y="6"/>
                        </a:cubicBezTo>
                        <a:lnTo>
                          <a:pt x="7" y="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690" name="Google Shape;4690;p34"/>
                  <p:cNvSpPr/>
                  <p:nvPr/>
                </p:nvSpPr>
                <p:spPr>
                  <a:xfrm>
                    <a:off x="6065738" y="8746481"/>
                    <a:ext cx="13577" cy="15260"/>
                  </a:xfrm>
                  <a:custGeom>
                    <a:rect b="b" l="l" r="r" t="t"/>
                    <a:pathLst>
                      <a:path extrusionOk="0" h="15260" w="13577">
                        <a:moveTo>
                          <a:pt x="13549" y="7514"/>
                        </a:moveTo>
                        <a:cubicBezTo>
                          <a:pt x="12979" y="503"/>
                          <a:pt x="6514" y="-667"/>
                          <a:pt x="9371" y="705"/>
                        </a:cubicBezTo>
                        <a:cubicBezTo>
                          <a:pt x="7206" y="-385"/>
                          <a:pt x="5107" y="-159"/>
                          <a:pt x="3321" y="1026"/>
                        </a:cubicBezTo>
                        <a:cubicBezTo>
                          <a:pt x="-3884" y="5808"/>
                          <a:pt x="1898" y="17853"/>
                          <a:pt x="8677" y="14759"/>
                        </a:cubicBezTo>
                        <a:cubicBezTo>
                          <a:pt x="14490" y="12106"/>
                          <a:pt x="13482" y="6693"/>
                          <a:pt x="13549" y="751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691" name="Google Shape;4691;p34"/>
                <p:cNvGrpSpPr/>
                <p:nvPr/>
              </p:nvGrpSpPr>
              <p:grpSpPr>
                <a:xfrm>
                  <a:off x="6158810" y="8746481"/>
                  <a:ext cx="13577" cy="15260"/>
                  <a:chOff x="6158810" y="8746481"/>
                  <a:chExt cx="13577" cy="15260"/>
                </a:xfrm>
              </p:grpSpPr>
              <p:sp>
                <p:nvSpPr>
                  <p:cNvPr id="4692" name="Google Shape;4692;p34"/>
                  <p:cNvSpPr/>
                  <p:nvPr/>
                </p:nvSpPr>
                <p:spPr>
                  <a:xfrm>
                    <a:off x="6167577" y="8746842"/>
                    <a:ext cx="5" cy="6"/>
                  </a:xfrm>
                  <a:custGeom>
                    <a:rect b="b" l="l" r="r" t="t"/>
                    <a:pathLst>
                      <a:path extrusionOk="0" h="6" w="5">
                        <a:moveTo>
                          <a:pt x="6" y="6"/>
                        </a:moveTo>
                        <a:cubicBezTo>
                          <a:pt x="6" y="1"/>
                          <a:pt x="-7" y="-4"/>
                          <a:pt x="6" y="6"/>
                        </a:cubicBezTo>
                        <a:lnTo>
                          <a:pt x="6" y="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693" name="Google Shape;4693;p34"/>
                  <p:cNvSpPr/>
                  <p:nvPr/>
                </p:nvSpPr>
                <p:spPr>
                  <a:xfrm>
                    <a:off x="6158810" y="8746481"/>
                    <a:ext cx="13577" cy="15260"/>
                  </a:xfrm>
                  <a:custGeom>
                    <a:rect b="b" l="l" r="r" t="t"/>
                    <a:pathLst>
                      <a:path extrusionOk="0" h="15260" w="13577">
                        <a:moveTo>
                          <a:pt x="13548" y="7514"/>
                        </a:moveTo>
                        <a:cubicBezTo>
                          <a:pt x="12979" y="503"/>
                          <a:pt x="6514" y="-667"/>
                          <a:pt x="9371" y="705"/>
                        </a:cubicBezTo>
                        <a:cubicBezTo>
                          <a:pt x="7206" y="-385"/>
                          <a:pt x="5107" y="-159"/>
                          <a:pt x="3321" y="1026"/>
                        </a:cubicBezTo>
                        <a:cubicBezTo>
                          <a:pt x="-3883" y="5808"/>
                          <a:pt x="1898" y="17853"/>
                          <a:pt x="8677" y="14759"/>
                        </a:cubicBezTo>
                        <a:cubicBezTo>
                          <a:pt x="14490" y="12106"/>
                          <a:pt x="13482" y="6693"/>
                          <a:pt x="13548" y="751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694" name="Google Shape;4694;p34"/>
                <p:cNvGrpSpPr/>
                <p:nvPr/>
              </p:nvGrpSpPr>
              <p:grpSpPr>
                <a:xfrm>
                  <a:off x="6251879" y="8746481"/>
                  <a:ext cx="13577" cy="15260"/>
                  <a:chOff x="6251879" y="8746481"/>
                  <a:chExt cx="13577" cy="15260"/>
                </a:xfrm>
              </p:grpSpPr>
              <p:sp>
                <p:nvSpPr>
                  <p:cNvPr id="4695" name="Google Shape;4695;p34"/>
                  <p:cNvSpPr/>
                  <p:nvPr/>
                </p:nvSpPr>
                <p:spPr>
                  <a:xfrm>
                    <a:off x="6260648" y="8746842"/>
                    <a:ext cx="6" cy="6"/>
                  </a:xfrm>
                  <a:custGeom>
                    <a:rect b="b" l="l" r="r" t="t"/>
                    <a:pathLst>
                      <a:path extrusionOk="0" h="6" w="6">
                        <a:moveTo>
                          <a:pt x="7" y="6"/>
                        </a:moveTo>
                        <a:cubicBezTo>
                          <a:pt x="4" y="1"/>
                          <a:pt x="-7" y="-4"/>
                          <a:pt x="7" y="6"/>
                        </a:cubicBezTo>
                        <a:lnTo>
                          <a:pt x="7" y="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696" name="Google Shape;4696;p34"/>
                  <p:cNvSpPr/>
                  <p:nvPr/>
                </p:nvSpPr>
                <p:spPr>
                  <a:xfrm>
                    <a:off x="6251879" y="8746481"/>
                    <a:ext cx="13577" cy="15260"/>
                  </a:xfrm>
                  <a:custGeom>
                    <a:rect b="b" l="l" r="r" t="t"/>
                    <a:pathLst>
                      <a:path extrusionOk="0" h="15260" w="13577">
                        <a:moveTo>
                          <a:pt x="13549" y="7514"/>
                        </a:moveTo>
                        <a:cubicBezTo>
                          <a:pt x="12979" y="503"/>
                          <a:pt x="6514" y="-667"/>
                          <a:pt x="9371" y="705"/>
                        </a:cubicBezTo>
                        <a:cubicBezTo>
                          <a:pt x="7206" y="-385"/>
                          <a:pt x="5107" y="-159"/>
                          <a:pt x="3321" y="1026"/>
                        </a:cubicBezTo>
                        <a:cubicBezTo>
                          <a:pt x="-3884" y="5808"/>
                          <a:pt x="1898" y="17853"/>
                          <a:pt x="8677" y="14759"/>
                        </a:cubicBezTo>
                        <a:cubicBezTo>
                          <a:pt x="14490" y="12106"/>
                          <a:pt x="13482" y="6693"/>
                          <a:pt x="13549" y="751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697" name="Google Shape;4697;p34"/>
                <p:cNvGrpSpPr/>
                <p:nvPr/>
              </p:nvGrpSpPr>
              <p:grpSpPr>
                <a:xfrm>
                  <a:off x="6344951" y="8746481"/>
                  <a:ext cx="13577" cy="15260"/>
                  <a:chOff x="6344951" y="8746481"/>
                  <a:chExt cx="13577" cy="15260"/>
                </a:xfrm>
              </p:grpSpPr>
              <p:sp>
                <p:nvSpPr>
                  <p:cNvPr id="4698" name="Google Shape;4698;p34"/>
                  <p:cNvSpPr/>
                  <p:nvPr/>
                </p:nvSpPr>
                <p:spPr>
                  <a:xfrm>
                    <a:off x="6353718" y="8746842"/>
                    <a:ext cx="5" cy="6"/>
                  </a:xfrm>
                  <a:custGeom>
                    <a:rect b="b" l="l" r="r" t="t"/>
                    <a:pathLst>
                      <a:path extrusionOk="0" h="6" w="5">
                        <a:moveTo>
                          <a:pt x="6" y="6"/>
                        </a:moveTo>
                        <a:cubicBezTo>
                          <a:pt x="6" y="1"/>
                          <a:pt x="-7" y="-4"/>
                          <a:pt x="6" y="6"/>
                        </a:cubicBezTo>
                        <a:lnTo>
                          <a:pt x="6" y="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699" name="Google Shape;4699;p34"/>
                  <p:cNvSpPr/>
                  <p:nvPr/>
                </p:nvSpPr>
                <p:spPr>
                  <a:xfrm>
                    <a:off x="6344951" y="8746481"/>
                    <a:ext cx="13577" cy="15260"/>
                  </a:xfrm>
                  <a:custGeom>
                    <a:rect b="b" l="l" r="r" t="t"/>
                    <a:pathLst>
                      <a:path extrusionOk="0" h="15260" w="13577">
                        <a:moveTo>
                          <a:pt x="13549" y="7514"/>
                        </a:moveTo>
                        <a:cubicBezTo>
                          <a:pt x="12979" y="503"/>
                          <a:pt x="6514" y="-667"/>
                          <a:pt x="9371" y="705"/>
                        </a:cubicBezTo>
                        <a:cubicBezTo>
                          <a:pt x="7206" y="-385"/>
                          <a:pt x="5107" y="-159"/>
                          <a:pt x="3321" y="1026"/>
                        </a:cubicBezTo>
                        <a:cubicBezTo>
                          <a:pt x="-3884" y="5808"/>
                          <a:pt x="1898" y="17853"/>
                          <a:pt x="8677" y="14759"/>
                        </a:cubicBezTo>
                        <a:cubicBezTo>
                          <a:pt x="14490" y="12106"/>
                          <a:pt x="13482" y="6693"/>
                          <a:pt x="13549" y="751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700" name="Google Shape;4700;p34"/>
                <p:cNvGrpSpPr/>
                <p:nvPr/>
              </p:nvGrpSpPr>
              <p:grpSpPr>
                <a:xfrm>
                  <a:off x="6438020" y="8746481"/>
                  <a:ext cx="13577" cy="15260"/>
                  <a:chOff x="6438020" y="8746481"/>
                  <a:chExt cx="13577" cy="15260"/>
                </a:xfrm>
              </p:grpSpPr>
              <p:sp>
                <p:nvSpPr>
                  <p:cNvPr id="4701" name="Google Shape;4701;p34"/>
                  <p:cNvSpPr/>
                  <p:nvPr/>
                </p:nvSpPr>
                <p:spPr>
                  <a:xfrm>
                    <a:off x="6446789" y="8746842"/>
                    <a:ext cx="6" cy="6"/>
                  </a:xfrm>
                  <a:custGeom>
                    <a:rect b="b" l="l" r="r" t="t"/>
                    <a:pathLst>
                      <a:path extrusionOk="0" h="6" w="6">
                        <a:moveTo>
                          <a:pt x="7" y="6"/>
                        </a:moveTo>
                        <a:cubicBezTo>
                          <a:pt x="4" y="1"/>
                          <a:pt x="-7" y="-4"/>
                          <a:pt x="7" y="6"/>
                        </a:cubicBezTo>
                        <a:lnTo>
                          <a:pt x="7" y="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702" name="Google Shape;4702;p34"/>
                  <p:cNvSpPr/>
                  <p:nvPr/>
                </p:nvSpPr>
                <p:spPr>
                  <a:xfrm>
                    <a:off x="6438020" y="8746481"/>
                    <a:ext cx="13577" cy="15260"/>
                  </a:xfrm>
                  <a:custGeom>
                    <a:rect b="b" l="l" r="r" t="t"/>
                    <a:pathLst>
                      <a:path extrusionOk="0" h="15260" w="13577">
                        <a:moveTo>
                          <a:pt x="13549" y="7514"/>
                        </a:moveTo>
                        <a:cubicBezTo>
                          <a:pt x="12979" y="503"/>
                          <a:pt x="6514" y="-667"/>
                          <a:pt x="9371" y="705"/>
                        </a:cubicBezTo>
                        <a:cubicBezTo>
                          <a:pt x="7206" y="-385"/>
                          <a:pt x="5107" y="-159"/>
                          <a:pt x="3321" y="1026"/>
                        </a:cubicBezTo>
                        <a:cubicBezTo>
                          <a:pt x="-3884" y="5808"/>
                          <a:pt x="1898" y="17853"/>
                          <a:pt x="8677" y="14759"/>
                        </a:cubicBezTo>
                        <a:cubicBezTo>
                          <a:pt x="14490" y="12106"/>
                          <a:pt x="13482" y="6693"/>
                          <a:pt x="13549" y="751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703" name="Google Shape;4703;p34"/>
                <p:cNvGrpSpPr/>
                <p:nvPr/>
              </p:nvGrpSpPr>
              <p:grpSpPr>
                <a:xfrm>
                  <a:off x="6531084" y="8746476"/>
                  <a:ext cx="13581" cy="15257"/>
                  <a:chOff x="6531084" y="8746476"/>
                  <a:chExt cx="13581" cy="15257"/>
                </a:xfrm>
              </p:grpSpPr>
              <p:sp>
                <p:nvSpPr>
                  <p:cNvPr id="4704" name="Google Shape;4704;p34"/>
                  <p:cNvSpPr/>
                  <p:nvPr/>
                </p:nvSpPr>
                <p:spPr>
                  <a:xfrm>
                    <a:off x="6539859" y="8746842"/>
                    <a:ext cx="5" cy="6"/>
                  </a:xfrm>
                  <a:custGeom>
                    <a:rect b="b" l="l" r="r" t="t"/>
                    <a:pathLst>
                      <a:path extrusionOk="0" h="6" w="5">
                        <a:moveTo>
                          <a:pt x="6" y="6"/>
                        </a:moveTo>
                        <a:cubicBezTo>
                          <a:pt x="6" y="1"/>
                          <a:pt x="-7" y="-4"/>
                          <a:pt x="6" y="6"/>
                        </a:cubicBezTo>
                        <a:lnTo>
                          <a:pt x="6" y="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705" name="Google Shape;4705;p34"/>
                  <p:cNvSpPr/>
                  <p:nvPr/>
                </p:nvSpPr>
                <p:spPr>
                  <a:xfrm>
                    <a:off x="6531084" y="8746476"/>
                    <a:ext cx="13581" cy="15257"/>
                  </a:xfrm>
                  <a:custGeom>
                    <a:rect b="b" l="l" r="r" t="t"/>
                    <a:pathLst>
                      <a:path extrusionOk="0" h="15257" w="13581">
                        <a:moveTo>
                          <a:pt x="13556" y="7518"/>
                        </a:moveTo>
                        <a:cubicBezTo>
                          <a:pt x="12966" y="505"/>
                          <a:pt x="6541" y="-652"/>
                          <a:pt x="9379" y="709"/>
                        </a:cubicBezTo>
                        <a:cubicBezTo>
                          <a:pt x="7256" y="-362"/>
                          <a:pt x="5189" y="-192"/>
                          <a:pt x="3329" y="1031"/>
                        </a:cubicBezTo>
                        <a:cubicBezTo>
                          <a:pt x="-3908" y="5881"/>
                          <a:pt x="1935" y="17823"/>
                          <a:pt x="8685" y="14764"/>
                        </a:cubicBezTo>
                        <a:cubicBezTo>
                          <a:pt x="14496" y="12092"/>
                          <a:pt x="13482" y="6575"/>
                          <a:pt x="13556" y="7518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</p:grpSp>
        <p:sp>
          <p:nvSpPr>
            <p:cNvPr id="4706" name="Google Shape;4706;p34"/>
            <p:cNvSpPr/>
            <p:nvPr/>
          </p:nvSpPr>
          <p:spPr>
            <a:xfrm>
              <a:off x="5721366" y="8580147"/>
              <a:ext cx="243923" cy="282872"/>
            </a:xfrm>
            <a:custGeom>
              <a:rect b="b" l="l" r="r" t="t"/>
              <a:pathLst>
                <a:path extrusionOk="0" h="282872" w="243923">
                  <a:moveTo>
                    <a:pt x="165479" y="226147"/>
                  </a:moveTo>
                  <a:cubicBezTo>
                    <a:pt x="181839" y="241977"/>
                    <a:pt x="199646" y="256255"/>
                    <a:pt x="218744" y="268651"/>
                  </a:cubicBezTo>
                  <a:cubicBezTo>
                    <a:pt x="228495" y="274981"/>
                    <a:pt x="237852" y="280579"/>
                    <a:pt x="243923" y="282872"/>
                  </a:cubicBezTo>
                  <a:cubicBezTo>
                    <a:pt x="223642" y="261033"/>
                    <a:pt x="217355" y="228449"/>
                    <a:pt x="207490" y="198847"/>
                  </a:cubicBezTo>
                  <a:cubicBezTo>
                    <a:pt x="195365" y="162146"/>
                    <a:pt x="204031" y="127023"/>
                    <a:pt x="193495" y="124854"/>
                  </a:cubicBezTo>
                  <a:cubicBezTo>
                    <a:pt x="107897" y="107353"/>
                    <a:pt x="39557" y="74303"/>
                    <a:pt x="0" y="0"/>
                  </a:cubicBezTo>
                  <a:cubicBezTo>
                    <a:pt x="2190" y="8933"/>
                    <a:pt x="5478" y="19253"/>
                    <a:pt x="9788" y="30479"/>
                  </a:cubicBezTo>
                  <a:cubicBezTo>
                    <a:pt x="28170" y="78359"/>
                    <a:pt x="57239" y="121423"/>
                    <a:pt x="94115" y="157098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07" name="Google Shape;4707;p34"/>
          <p:cNvGrpSpPr/>
          <p:nvPr/>
        </p:nvGrpSpPr>
        <p:grpSpPr>
          <a:xfrm>
            <a:off x="6568200" y="2050293"/>
            <a:ext cx="908610" cy="559579"/>
            <a:chOff x="13136388" y="4100588"/>
            <a:chExt cx="1817220" cy="1119158"/>
          </a:xfrm>
        </p:grpSpPr>
        <p:sp>
          <p:nvSpPr>
            <p:cNvPr id="4708" name="Google Shape;4708;p34"/>
            <p:cNvSpPr/>
            <p:nvPr/>
          </p:nvSpPr>
          <p:spPr>
            <a:xfrm>
              <a:off x="13365720" y="4100588"/>
              <a:ext cx="1358557" cy="920612"/>
            </a:xfrm>
            <a:custGeom>
              <a:rect b="b" l="l" r="r" t="t"/>
              <a:pathLst>
                <a:path extrusionOk="0" h="920612" w="1358557">
                  <a:moveTo>
                    <a:pt x="54204" y="0"/>
                  </a:moveTo>
                  <a:cubicBezTo>
                    <a:pt x="23784" y="0"/>
                    <a:pt x="-680" y="25045"/>
                    <a:pt x="14" y="55476"/>
                  </a:cubicBezTo>
                  <a:lnTo>
                    <a:pt x="22" y="55854"/>
                  </a:lnTo>
                  <a:cubicBezTo>
                    <a:pt x="22" y="58480"/>
                    <a:pt x="120" y="61102"/>
                    <a:pt x="120" y="63629"/>
                  </a:cubicBezTo>
                  <a:cubicBezTo>
                    <a:pt x="556" y="119687"/>
                    <a:pt x="992" y="175745"/>
                    <a:pt x="1432" y="231803"/>
                  </a:cubicBezTo>
                  <a:cubicBezTo>
                    <a:pt x="2159" y="324874"/>
                    <a:pt x="5339" y="417913"/>
                    <a:pt x="5848" y="510987"/>
                  </a:cubicBezTo>
                  <a:cubicBezTo>
                    <a:pt x="6098" y="557390"/>
                    <a:pt x="3903" y="603779"/>
                    <a:pt x="4001" y="650149"/>
                  </a:cubicBezTo>
                  <a:cubicBezTo>
                    <a:pt x="4089" y="691409"/>
                    <a:pt x="3220" y="732670"/>
                    <a:pt x="3351" y="773931"/>
                  </a:cubicBezTo>
                  <a:lnTo>
                    <a:pt x="3311" y="773931"/>
                  </a:lnTo>
                  <a:lnTo>
                    <a:pt x="3311" y="920612"/>
                  </a:lnTo>
                  <a:lnTo>
                    <a:pt x="1355243" y="920612"/>
                  </a:lnTo>
                  <a:lnTo>
                    <a:pt x="1355243" y="773931"/>
                  </a:lnTo>
                  <a:lnTo>
                    <a:pt x="1355203" y="773931"/>
                  </a:lnTo>
                  <a:cubicBezTo>
                    <a:pt x="1355334" y="732670"/>
                    <a:pt x="1354465" y="691409"/>
                    <a:pt x="1354552" y="650149"/>
                  </a:cubicBezTo>
                  <a:cubicBezTo>
                    <a:pt x="1354650" y="603779"/>
                    <a:pt x="1352451" y="557390"/>
                    <a:pt x="1352706" y="510987"/>
                  </a:cubicBezTo>
                  <a:cubicBezTo>
                    <a:pt x="1353211" y="417913"/>
                    <a:pt x="1356391" y="324874"/>
                    <a:pt x="1357122" y="231803"/>
                  </a:cubicBezTo>
                  <a:cubicBezTo>
                    <a:pt x="1357561" y="175745"/>
                    <a:pt x="1357998" y="119687"/>
                    <a:pt x="1358434" y="63629"/>
                  </a:cubicBezTo>
                  <a:cubicBezTo>
                    <a:pt x="1358434" y="61102"/>
                    <a:pt x="1358532" y="58480"/>
                    <a:pt x="1358532" y="55854"/>
                  </a:cubicBezTo>
                  <a:lnTo>
                    <a:pt x="1358543" y="55389"/>
                  </a:lnTo>
                  <a:cubicBezTo>
                    <a:pt x="1359237" y="25005"/>
                    <a:pt x="1334810" y="0"/>
                    <a:pt x="1304440" y="0"/>
                  </a:cubicBezTo>
                  <a:lnTo>
                    <a:pt x="5420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09" name="Google Shape;4709;p34"/>
            <p:cNvSpPr/>
            <p:nvPr/>
          </p:nvSpPr>
          <p:spPr>
            <a:xfrm>
              <a:off x="13403697" y="4141103"/>
              <a:ext cx="1284352" cy="811747"/>
            </a:xfrm>
            <a:custGeom>
              <a:rect b="b" l="l" r="r" t="t"/>
              <a:pathLst>
                <a:path extrusionOk="0" h="811747" w="1284352">
                  <a:moveTo>
                    <a:pt x="1284353" y="32653"/>
                  </a:moveTo>
                  <a:lnTo>
                    <a:pt x="1284353" y="779193"/>
                  </a:lnTo>
                  <a:cubicBezTo>
                    <a:pt x="1284353" y="797172"/>
                    <a:pt x="1269786" y="811748"/>
                    <a:pt x="1251817" y="811748"/>
                  </a:cubicBezTo>
                  <a:lnTo>
                    <a:pt x="32634" y="811748"/>
                  </a:lnTo>
                  <a:cubicBezTo>
                    <a:pt x="27873" y="811748"/>
                    <a:pt x="23311" y="810678"/>
                    <a:pt x="19230" y="808831"/>
                  </a:cubicBezTo>
                  <a:cubicBezTo>
                    <a:pt x="7865" y="803776"/>
                    <a:pt x="0" y="792408"/>
                    <a:pt x="0" y="779193"/>
                  </a:cubicBezTo>
                  <a:lnTo>
                    <a:pt x="0" y="32653"/>
                  </a:lnTo>
                  <a:cubicBezTo>
                    <a:pt x="0" y="14674"/>
                    <a:pt x="14567" y="0"/>
                    <a:pt x="32634" y="0"/>
                  </a:cubicBezTo>
                  <a:lnTo>
                    <a:pt x="1251719" y="0"/>
                  </a:lnTo>
                  <a:cubicBezTo>
                    <a:pt x="1269666" y="0"/>
                    <a:pt x="1284353" y="14695"/>
                    <a:pt x="1284353" y="3265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710" name="Google Shape;4710;p34"/>
            <p:cNvGrpSpPr/>
            <p:nvPr/>
          </p:nvGrpSpPr>
          <p:grpSpPr>
            <a:xfrm>
              <a:off x="13136388" y="4997267"/>
              <a:ext cx="1817220" cy="159620"/>
              <a:chOff x="13136388" y="4997267"/>
              <a:chExt cx="1817220" cy="159620"/>
            </a:xfrm>
          </p:grpSpPr>
          <p:sp>
            <p:nvSpPr>
              <p:cNvPr id="4711" name="Google Shape;4711;p34"/>
              <p:cNvSpPr/>
              <p:nvPr/>
            </p:nvSpPr>
            <p:spPr>
              <a:xfrm>
                <a:off x="13136388" y="4997267"/>
                <a:ext cx="1817220" cy="159620"/>
              </a:xfrm>
              <a:custGeom>
                <a:rect b="b" l="l" r="r" t="t"/>
                <a:pathLst>
                  <a:path extrusionOk="0" h="159620" w="1817220">
                    <a:moveTo>
                      <a:pt x="232644" y="0"/>
                    </a:moveTo>
                    <a:lnTo>
                      <a:pt x="0" y="159621"/>
                    </a:lnTo>
                    <a:lnTo>
                      <a:pt x="1817220" y="159621"/>
                    </a:lnTo>
                    <a:lnTo>
                      <a:pt x="158457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12" name="Google Shape;4712;p34"/>
              <p:cNvSpPr/>
              <p:nvPr/>
            </p:nvSpPr>
            <p:spPr>
              <a:xfrm>
                <a:off x="13281095" y="5032837"/>
                <a:ext cx="1527796" cy="88485"/>
              </a:xfrm>
              <a:custGeom>
                <a:rect b="b" l="l" r="r" t="t"/>
                <a:pathLst>
                  <a:path extrusionOk="0" h="88485" w="1527796">
                    <a:moveTo>
                      <a:pt x="53830" y="30958"/>
                    </a:moveTo>
                    <a:lnTo>
                      <a:pt x="5888" y="63851"/>
                    </a:lnTo>
                    <a:cubicBezTo>
                      <a:pt x="-5048" y="71353"/>
                      <a:pt x="259" y="88485"/>
                      <a:pt x="13517" y="88485"/>
                    </a:cubicBezTo>
                    <a:lnTo>
                      <a:pt x="1514279" y="88485"/>
                    </a:lnTo>
                    <a:cubicBezTo>
                      <a:pt x="1527538" y="88485"/>
                      <a:pt x="1532844" y="71353"/>
                      <a:pt x="1521908" y="63851"/>
                    </a:cubicBezTo>
                    <a:lnTo>
                      <a:pt x="1473966" y="30958"/>
                    </a:lnTo>
                    <a:cubicBezTo>
                      <a:pt x="1444574" y="10793"/>
                      <a:pt x="1409771" y="0"/>
                      <a:pt x="1374132" y="0"/>
                    </a:cubicBezTo>
                    <a:lnTo>
                      <a:pt x="153665" y="0"/>
                    </a:lnTo>
                    <a:cubicBezTo>
                      <a:pt x="118025" y="-4"/>
                      <a:pt x="83222" y="10790"/>
                      <a:pt x="53830" y="3095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713" name="Google Shape;4713;p34"/>
            <p:cNvSpPr/>
            <p:nvPr/>
          </p:nvSpPr>
          <p:spPr>
            <a:xfrm>
              <a:off x="13136388" y="5156888"/>
              <a:ext cx="1817220" cy="62858"/>
            </a:xfrm>
            <a:custGeom>
              <a:rect b="b" l="l" r="r" t="t"/>
              <a:pathLst>
                <a:path extrusionOk="0" h="62858" w="1817220">
                  <a:moveTo>
                    <a:pt x="1754399" y="62858"/>
                  </a:moveTo>
                  <a:lnTo>
                    <a:pt x="62821" y="62858"/>
                  </a:lnTo>
                  <a:cubicBezTo>
                    <a:pt x="28127" y="62858"/>
                    <a:pt x="0" y="34715"/>
                    <a:pt x="0" y="0"/>
                  </a:cubicBezTo>
                  <a:lnTo>
                    <a:pt x="0" y="0"/>
                  </a:lnTo>
                  <a:lnTo>
                    <a:pt x="1817220" y="0"/>
                  </a:lnTo>
                  <a:lnTo>
                    <a:pt x="1817220" y="0"/>
                  </a:lnTo>
                  <a:cubicBezTo>
                    <a:pt x="1817220" y="34715"/>
                    <a:pt x="1789093" y="62858"/>
                    <a:pt x="1754399" y="6285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4" name="Google Shape;4714;p34"/>
            <p:cNvSpPr/>
            <p:nvPr/>
          </p:nvSpPr>
          <p:spPr>
            <a:xfrm>
              <a:off x="13403697" y="4141103"/>
              <a:ext cx="657034" cy="657425"/>
            </a:xfrm>
            <a:custGeom>
              <a:rect b="b" l="l" r="r" t="t"/>
              <a:pathLst>
                <a:path extrusionOk="0" h="657425" w="657034">
                  <a:moveTo>
                    <a:pt x="657034" y="0"/>
                  </a:moveTo>
                  <a:lnTo>
                    <a:pt x="0" y="657425"/>
                  </a:lnTo>
                  <a:lnTo>
                    <a:pt x="0" y="395137"/>
                  </a:lnTo>
                  <a:lnTo>
                    <a:pt x="3949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5" name="Google Shape;4715;p34"/>
            <p:cNvSpPr/>
            <p:nvPr/>
          </p:nvSpPr>
          <p:spPr>
            <a:xfrm>
              <a:off x="14094241" y="4358592"/>
              <a:ext cx="593809" cy="594257"/>
            </a:xfrm>
            <a:custGeom>
              <a:rect b="b" l="l" r="r" t="t"/>
              <a:pathLst>
                <a:path extrusionOk="0" h="594257" w="593809">
                  <a:moveTo>
                    <a:pt x="593809" y="0"/>
                  </a:moveTo>
                  <a:lnTo>
                    <a:pt x="593809" y="262289"/>
                  </a:lnTo>
                  <a:lnTo>
                    <a:pt x="262036" y="594258"/>
                  </a:lnTo>
                  <a:lnTo>
                    <a:pt x="0" y="59425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6" name="Google Shape;4716;p34"/>
            <p:cNvSpPr/>
            <p:nvPr/>
          </p:nvSpPr>
          <p:spPr>
            <a:xfrm>
              <a:off x="13422927" y="4141103"/>
              <a:ext cx="1153527" cy="811747"/>
            </a:xfrm>
            <a:custGeom>
              <a:rect b="b" l="l" r="r" t="t"/>
              <a:pathLst>
                <a:path extrusionOk="0" h="811747" w="1153527">
                  <a:moveTo>
                    <a:pt x="1153528" y="0"/>
                  </a:moveTo>
                  <a:lnTo>
                    <a:pt x="342262" y="811748"/>
                  </a:lnTo>
                  <a:lnTo>
                    <a:pt x="13404" y="811748"/>
                  </a:lnTo>
                  <a:cubicBezTo>
                    <a:pt x="8643" y="811748"/>
                    <a:pt x="4081" y="810678"/>
                    <a:pt x="0" y="808831"/>
                  </a:cubicBezTo>
                  <a:lnTo>
                    <a:pt x="808354" y="0"/>
                  </a:lnTo>
                  <a:lnTo>
                    <a:pt x="11535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4720" name="Shape 4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21" name="Google Shape;4721;p35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4722" name="Google Shape;4722;p35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4723" name="Google Shape;4723;p35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4724" name="Google Shape;4724;p35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4725" name="Google Shape;4725;p35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26" name="Google Shape;4726;p35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4727" name="Google Shape;4727;p35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4728" name="Google Shape;4728;p35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29" name="Google Shape;4729;p35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4730" name="Google Shape;4730;p35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4731" name="Google Shape;4731;p35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32" name="Google Shape;4732;p35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4733" name="Google Shape;4733;p35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4734" name="Google Shape;4734;p35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35" name="Google Shape;4735;p35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1FAEE"/>
        </a:solidFill>
      </p:bgPr>
    </p:bg>
    <p:spTree>
      <p:nvGrpSpPr>
        <p:cNvPr id="1152" name="Shape 1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3" name="Google Shape;1153;p13"/>
          <p:cNvGrpSpPr/>
          <p:nvPr/>
        </p:nvGrpSpPr>
        <p:grpSpPr>
          <a:xfrm>
            <a:off x="660027" y="1686543"/>
            <a:ext cx="2400262" cy="2433360"/>
            <a:chOff x="1320053" y="3373085"/>
            <a:chExt cx="4800523" cy="4866720"/>
          </a:xfrm>
        </p:grpSpPr>
        <p:sp>
          <p:nvSpPr>
            <p:cNvPr id="1154" name="Google Shape;1154;p13"/>
            <p:cNvSpPr/>
            <p:nvPr/>
          </p:nvSpPr>
          <p:spPr>
            <a:xfrm>
              <a:off x="1320053" y="3373085"/>
              <a:ext cx="4800523" cy="4866720"/>
            </a:xfrm>
            <a:custGeom>
              <a:rect b="b" l="l" r="r" t="t"/>
              <a:pathLst>
                <a:path extrusionOk="0" h="4866720" w="4800523">
                  <a:moveTo>
                    <a:pt x="1" y="79390"/>
                  </a:moveTo>
                  <a:cubicBezTo>
                    <a:pt x="-242" y="35035"/>
                    <a:pt x="36063" y="-813"/>
                    <a:pt x="80384" y="14"/>
                  </a:cubicBezTo>
                  <a:cubicBezTo>
                    <a:pt x="4877909" y="89688"/>
                    <a:pt x="4796213" y="5523"/>
                    <a:pt x="4796981" y="143281"/>
                  </a:cubicBezTo>
                  <a:cubicBezTo>
                    <a:pt x="4798090" y="343839"/>
                    <a:pt x="4800522" y="4786723"/>
                    <a:pt x="4800522" y="4786071"/>
                  </a:cubicBezTo>
                  <a:cubicBezTo>
                    <a:pt x="4800766" y="4830017"/>
                    <a:pt x="4765102" y="4865700"/>
                    <a:pt x="4721180" y="4865456"/>
                  </a:cubicBezTo>
                  <a:cubicBezTo>
                    <a:pt x="-73825" y="4839001"/>
                    <a:pt x="4311" y="4922621"/>
                    <a:pt x="3542" y="4783423"/>
                  </a:cubicBezTo>
                  <a:cubicBezTo>
                    <a:pt x="2424" y="4580062"/>
                    <a:pt x="1" y="78748"/>
                    <a:pt x="1" y="79390"/>
                  </a:cubicBezTo>
                  <a:close/>
                </a:path>
              </a:pathLst>
            </a:custGeom>
            <a:solidFill>
              <a:srgbClr val="A8DAD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5" name="Google Shape;1155;p13"/>
            <p:cNvSpPr/>
            <p:nvPr/>
          </p:nvSpPr>
          <p:spPr>
            <a:xfrm>
              <a:off x="1651899" y="3764509"/>
              <a:ext cx="4158005" cy="4185874"/>
            </a:xfrm>
            <a:custGeom>
              <a:rect b="b" l="l" r="r" t="t"/>
              <a:pathLst>
                <a:path extrusionOk="0" h="4185874" w="4158005">
                  <a:moveTo>
                    <a:pt x="1202117" y="497236"/>
                  </a:moveTo>
                  <a:cubicBezTo>
                    <a:pt x="1203080" y="524781"/>
                    <a:pt x="1167455" y="546059"/>
                    <a:pt x="1141491" y="521890"/>
                  </a:cubicBezTo>
                  <a:cubicBezTo>
                    <a:pt x="1120469" y="502316"/>
                    <a:pt x="1133621" y="461339"/>
                    <a:pt x="1166940" y="461562"/>
                  </a:cubicBezTo>
                  <a:cubicBezTo>
                    <a:pt x="1184343" y="461679"/>
                    <a:pt x="1201348" y="474849"/>
                    <a:pt x="1202117" y="497236"/>
                  </a:cubicBezTo>
                  <a:close/>
                  <a:moveTo>
                    <a:pt x="1169926" y="7322"/>
                  </a:moveTo>
                  <a:cubicBezTo>
                    <a:pt x="1136676" y="7098"/>
                    <a:pt x="1123416" y="48046"/>
                    <a:pt x="1144478" y="67650"/>
                  </a:cubicBezTo>
                  <a:cubicBezTo>
                    <a:pt x="1170461" y="91827"/>
                    <a:pt x="1206047" y="70511"/>
                    <a:pt x="1205113" y="42985"/>
                  </a:cubicBezTo>
                  <a:cubicBezTo>
                    <a:pt x="1204335" y="20608"/>
                    <a:pt x="1187340" y="7429"/>
                    <a:pt x="1169926" y="7322"/>
                  </a:cubicBezTo>
                  <a:close/>
                  <a:moveTo>
                    <a:pt x="1163934" y="915803"/>
                  </a:moveTo>
                  <a:cubicBezTo>
                    <a:pt x="1130712" y="915589"/>
                    <a:pt x="1117405" y="956509"/>
                    <a:pt x="1138495" y="976141"/>
                  </a:cubicBezTo>
                  <a:cubicBezTo>
                    <a:pt x="1164469" y="1000319"/>
                    <a:pt x="1200083" y="978983"/>
                    <a:pt x="1199120" y="951486"/>
                  </a:cubicBezTo>
                  <a:cubicBezTo>
                    <a:pt x="1198352" y="929128"/>
                    <a:pt x="1181386" y="915920"/>
                    <a:pt x="1163934" y="915803"/>
                  </a:cubicBezTo>
                  <a:close/>
                  <a:moveTo>
                    <a:pt x="1160938" y="1370044"/>
                  </a:moveTo>
                  <a:cubicBezTo>
                    <a:pt x="1127697" y="1369820"/>
                    <a:pt x="1114418" y="1410759"/>
                    <a:pt x="1135489" y="1430372"/>
                  </a:cubicBezTo>
                  <a:cubicBezTo>
                    <a:pt x="1161463" y="1454550"/>
                    <a:pt x="1197077" y="1433243"/>
                    <a:pt x="1196114" y="1405717"/>
                  </a:cubicBezTo>
                  <a:cubicBezTo>
                    <a:pt x="1195356" y="1383330"/>
                    <a:pt x="1178351" y="1370161"/>
                    <a:pt x="1160938" y="1370044"/>
                  </a:cubicBezTo>
                  <a:close/>
                  <a:moveTo>
                    <a:pt x="1512072" y="4097942"/>
                  </a:moveTo>
                  <a:cubicBezTo>
                    <a:pt x="1478890" y="4097718"/>
                    <a:pt x="1465514" y="4138628"/>
                    <a:pt x="1486624" y="4158270"/>
                  </a:cubicBezTo>
                  <a:cubicBezTo>
                    <a:pt x="1512607" y="4182448"/>
                    <a:pt x="1548193" y="4161131"/>
                    <a:pt x="1547259" y="4133606"/>
                  </a:cubicBezTo>
                  <a:cubicBezTo>
                    <a:pt x="1546480" y="4111228"/>
                    <a:pt x="1529486" y="4098059"/>
                    <a:pt x="1512072" y="4097942"/>
                  </a:cubicBezTo>
                  <a:close/>
                  <a:moveTo>
                    <a:pt x="1518065" y="3189460"/>
                  </a:moveTo>
                  <a:cubicBezTo>
                    <a:pt x="1484834" y="3189236"/>
                    <a:pt x="1471535" y="3230166"/>
                    <a:pt x="1492626" y="3249788"/>
                  </a:cubicBezTo>
                  <a:cubicBezTo>
                    <a:pt x="1518590" y="3273957"/>
                    <a:pt x="1554195" y="3252679"/>
                    <a:pt x="1553251" y="3225133"/>
                  </a:cubicBezTo>
                  <a:cubicBezTo>
                    <a:pt x="1552483" y="3202747"/>
                    <a:pt x="1535478" y="3189577"/>
                    <a:pt x="1518065" y="3189460"/>
                  </a:cubicBezTo>
                  <a:close/>
                  <a:moveTo>
                    <a:pt x="1515069" y="3643701"/>
                  </a:moveTo>
                  <a:cubicBezTo>
                    <a:pt x="1481847" y="3643477"/>
                    <a:pt x="1468539" y="3684406"/>
                    <a:pt x="1489630" y="3704029"/>
                  </a:cubicBezTo>
                  <a:cubicBezTo>
                    <a:pt x="1515594" y="3728197"/>
                    <a:pt x="1551199" y="3706920"/>
                    <a:pt x="1550255" y="3679365"/>
                  </a:cubicBezTo>
                  <a:cubicBezTo>
                    <a:pt x="1549487" y="3656987"/>
                    <a:pt x="1532482" y="3643818"/>
                    <a:pt x="1515069" y="3643701"/>
                  </a:cubicBezTo>
                  <a:close/>
                  <a:moveTo>
                    <a:pt x="1151949" y="2732776"/>
                  </a:moveTo>
                  <a:cubicBezTo>
                    <a:pt x="1118718" y="2732553"/>
                    <a:pt x="1105420" y="2773482"/>
                    <a:pt x="1126510" y="2793104"/>
                  </a:cubicBezTo>
                  <a:cubicBezTo>
                    <a:pt x="1152338" y="2817146"/>
                    <a:pt x="1188089" y="2796141"/>
                    <a:pt x="1187145" y="2768450"/>
                  </a:cubicBezTo>
                  <a:cubicBezTo>
                    <a:pt x="1186357" y="2746053"/>
                    <a:pt x="1169362" y="2732893"/>
                    <a:pt x="1151949" y="2732776"/>
                  </a:cubicBezTo>
                  <a:close/>
                  <a:moveTo>
                    <a:pt x="1142950" y="4095509"/>
                  </a:moveTo>
                  <a:cubicBezTo>
                    <a:pt x="1109729" y="4095285"/>
                    <a:pt x="1096421" y="4136224"/>
                    <a:pt x="1117512" y="4155837"/>
                  </a:cubicBezTo>
                  <a:cubicBezTo>
                    <a:pt x="1143476" y="4180005"/>
                    <a:pt x="1179080" y="4158727"/>
                    <a:pt x="1178137" y="4131172"/>
                  </a:cubicBezTo>
                  <a:cubicBezTo>
                    <a:pt x="1177368" y="4108795"/>
                    <a:pt x="1160364" y="4095625"/>
                    <a:pt x="1142950" y="4095509"/>
                  </a:cubicBezTo>
                  <a:close/>
                  <a:moveTo>
                    <a:pt x="1145947" y="3641258"/>
                  </a:moveTo>
                  <a:cubicBezTo>
                    <a:pt x="1112716" y="3641034"/>
                    <a:pt x="1099417" y="3681963"/>
                    <a:pt x="1120508" y="3701586"/>
                  </a:cubicBezTo>
                  <a:cubicBezTo>
                    <a:pt x="1146472" y="3725754"/>
                    <a:pt x="1182077" y="3704477"/>
                    <a:pt x="1181133" y="3676931"/>
                  </a:cubicBezTo>
                  <a:cubicBezTo>
                    <a:pt x="1180365" y="3654554"/>
                    <a:pt x="1163360" y="3641375"/>
                    <a:pt x="1145947" y="3641258"/>
                  </a:cubicBezTo>
                  <a:close/>
                  <a:moveTo>
                    <a:pt x="797818" y="459119"/>
                  </a:moveTo>
                  <a:cubicBezTo>
                    <a:pt x="764626" y="458895"/>
                    <a:pt x="751269" y="499805"/>
                    <a:pt x="772369" y="519447"/>
                  </a:cubicBezTo>
                  <a:cubicBezTo>
                    <a:pt x="798353" y="543625"/>
                    <a:pt x="833938" y="522309"/>
                    <a:pt x="833004" y="494783"/>
                  </a:cubicBezTo>
                  <a:cubicBezTo>
                    <a:pt x="832226" y="472405"/>
                    <a:pt x="815221" y="459236"/>
                    <a:pt x="797818" y="459119"/>
                  </a:cubicBezTo>
                  <a:close/>
                  <a:moveTo>
                    <a:pt x="1521061" y="2735220"/>
                  </a:moveTo>
                  <a:cubicBezTo>
                    <a:pt x="1487830" y="2734996"/>
                    <a:pt x="1474542" y="2775935"/>
                    <a:pt x="1495622" y="2795548"/>
                  </a:cubicBezTo>
                  <a:cubicBezTo>
                    <a:pt x="1521616" y="2819735"/>
                    <a:pt x="1557211" y="2798351"/>
                    <a:pt x="1556248" y="2770883"/>
                  </a:cubicBezTo>
                  <a:cubicBezTo>
                    <a:pt x="1555479" y="2748506"/>
                    <a:pt x="1538474" y="2735327"/>
                    <a:pt x="1521061" y="2735220"/>
                  </a:cubicBezTo>
                  <a:close/>
                  <a:moveTo>
                    <a:pt x="1154945" y="2278536"/>
                  </a:moveTo>
                  <a:cubicBezTo>
                    <a:pt x="1121734" y="2278312"/>
                    <a:pt x="1108406" y="2319241"/>
                    <a:pt x="1129506" y="2338864"/>
                  </a:cubicBezTo>
                  <a:cubicBezTo>
                    <a:pt x="1155490" y="2363061"/>
                    <a:pt x="1191075" y="2341686"/>
                    <a:pt x="1190132" y="2314199"/>
                  </a:cubicBezTo>
                  <a:cubicBezTo>
                    <a:pt x="1189363" y="2291822"/>
                    <a:pt x="1172358" y="2278652"/>
                    <a:pt x="1154945" y="2278536"/>
                  </a:cubicBezTo>
                  <a:close/>
                  <a:moveTo>
                    <a:pt x="1148953" y="3187017"/>
                  </a:moveTo>
                  <a:cubicBezTo>
                    <a:pt x="1115722" y="3186793"/>
                    <a:pt x="1102423" y="3227723"/>
                    <a:pt x="1123514" y="3247345"/>
                  </a:cubicBezTo>
                  <a:cubicBezTo>
                    <a:pt x="1149507" y="3271533"/>
                    <a:pt x="1185102" y="3250148"/>
                    <a:pt x="1184139" y="3222681"/>
                  </a:cubicBezTo>
                  <a:cubicBezTo>
                    <a:pt x="1183361" y="3200303"/>
                    <a:pt x="1166356" y="3187134"/>
                    <a:pt x="1148953" y="3187017"/>
                  </a:cubicBezTo>
                  <a:close/>
                  <a:moveTo>
                    <a:pt x="1157941" y="1824295"/>
                  </a:moveTo>
                  <a:cubicBezTo>
                    <a:pt x="1124720" y="1824071"/>
                    <a:pt x="1111412" y="1865010"/>
                    <a:pt x="1132502" y="1884623"/>
                  </a:cubicBezTo>
                  <a:cubicBezTo>
                    <a:pt x="1158467" y="1908791"/>
                    <a:pt x="1194071" y="1887514"/>
                    <a:pt x="1193128" y="1859958"/>
                  </a:cubicBezTo>
                  <a:cubicBezTo>
                    <a:pt x="1192359" y="1837571"/>
                    <a:pt x="1175355" y="1824402"/>
                    <a:pt x="1157941" y="1824295"/>
                  </a:cubicBezTo>
                  <a:close/>
                  <a:moveTo>
                    <a:pt x="800814" y="4878"/>
                  </a:moveTo>
                  <a:cubicBezTo>
                    <a:pt x="767593" y="4655"/>
                    <a:pt x="754275" y="45584"/>
                    <a:pt x="775375" y="65206"/>
                  </a:cubicBezTo>
                  <a:cubicBezTo>
                    <a:pt x="801174" y="89219"/>
                    <a:pt x="836954" y="68272"/>
                    <a:pt x="836001" y="40552"/>
                  </a:cubicBezTo>
                  <a:cubicBezTo>
                    <a:pt x="835222" y="18165"/>
                    <a:pt x="818218" y="4995"/>
                    <a:pt x="800814" y="4878"/>
                  </a:cubicBezTo>
                  <a:close/>
                  <a:moveTo>
                    <a:pt x="1890183" y="2737653"/>
                  </a:moveTo>
                  <a:cubicBezTo>
                    <a:pt x="1856952" y="2737429"/>
                    <a:pt x="1843654" y="2778358"/>
                    <a:pt x="1864734" y="2797981"/>
                  </a:cubicBezTo>
                  <a:cubicBezTo>
                    <a:pt x="1890699" y="2822149"/>
                    <a:pt x="1926323" y="2800862"/>
                    <a:pt x="1925360" y="2773326"/>
                  </a:cubicBezTo>
                  <a:cubicBezTo>
                    <a:pt x="1924601" y="2750939"/>
                    <a:pt x="1907596" y="2737770"/>
                    <a:pt x="1890183" y="2737653"/>
                  </a:cubicBezTo>
                  <a:close/>
                  <a:moveTo>
                    <a:pt x="1884191" y="3646135"/>
                  </a:moveTo>
                  <a:cubicBezTo>
                    <a:pt x="1851008" y="3645911"/>
                    <a:pt x="1837632" y="3686820"/>
                    <a:pt x="1858742" y="3706463"/>
                  </a:cubicBezTo>
                  <a:cubicBezTo>
                    <a:pt x="1884726" y="3730640"/>
                    <a:pt x="1920311" y="3709324"/>
                    <a:pt x="1919377" y="3681808"/>
                  </a:cubicBezTo>
                  <a:cubicBezTo>
                    <a:pt x="1918599" y="3659421"/>
                    <a:pt x="1901604" y="3646251"/>
                    <a:pt x="1884191" y="3646135"/>
                  </a:cubicBezTo>
                  <a:close/>
                  <a:moveTo>
                    <a:pt x="1893179" y="2283412"/>
                  </a:moveTo>
                  <a:cubicBezTo>
                    <a:pt x="1859948" y="2283188"/>
                    <a:pt x="1846660" y="2324127"/>
                    <a:pt x="1867740" y="2343740"/>
                  </a:cubicBezTo>
                  <a:cubicBezTo>
                    <a:pt x="1893734" y="2367928"/>
                    <a:pt x="1929329" y="2346543"/>
                    <a:pt x="1928366" y="2319085"/>
                  </a:cubicBezTo>
                  <a:cubicBezTo>
                    <a:pt x="1927597" y="2296698"/>
                    <a:pt x="1910592" y="2283529"/>
                    <a:pt x="1893179" y="2283412"/>
                  </a:cubicBezTo>
                  <a:close/>
                  <a:moveTo>
                    <a:pt x="1887187" y="3191894"/>
                  </a:moveTo>
                  <a:cubicBezTo>
                    <a:pt x="1853965" y="3191670"/>
                    <a:pt x="1840657" y="3232599"/>
                    <a:pt x="1861748" y="3252222"/>
                  </a:cubicBezTo>
                  <a:cubicBezTo>
                    <a:pt x="1887712" y="3276390"/>
                    <a:pt x="1923317" y="3255113"/>
                    <a:pt x="1922373" y="3227557"/>
                  </a:cubicBezTo>
                  <a:cubicBezTo>
                    <a:pt x="1921605" y="3205180"/>
                    <a:pt x="1904600" y="3192011"/>
                    <a:pt x="1887187" y="3191894"/>
                  </a:cubicBezTo>
                  <a:close/>
                  <a:moveTo>
                    <a:pt x="1905164" y="466439"/>
                  </a:moveTo>
                  <a:cubicBezTo>
                    <a:pt x="1871875" y="466215"/>
                    <a:pt x="1858683" y="507183"/>
                    <a:pt x="1879725" y="526767"/>
                  </a:cubicBezTo>
                  <a:cubicBezTo>
                    <a:pt x="1905699" y="550945"/>
                    <a:pt x="1941314" y="529609"/>
                    <a:pt x="1940351" y="502102"/>
                  </a:cubicBezTo>
                  <a:cubicBezTo>
                    <a:pt x="1939582" y="479725"/>
                    <a:pt x="1922578" y="466556"/>
                    <a:pt x="1905164" y="466439"/>
                  </a:cubicBezTo>
                  <a:close/>
                  <a:moveTo>
                    <a:pt x="1899172" y="1374921"/>
                  </a:moveTo>
                  <a:cubicBezTo>
                    <a:pt x="1865921" y="1374697"/>
                    <a:pt x="1852652" y="1415645"/>
                    <a:pt x="1873733" y="1435249"/>
                  </a:cubicBezTo>
                  <a:cubicBezTo>
                    <a:pt x="1899697" y="1459417"/>
                    <a:pt x="1935302" y="1438139"/>
                    <a:pt x="1934358" y="1410594"/>
                  </a:cubicBezTo>
                  <a:cubicBezTo>
                    <a:pt x="1933590" y="1388207"/>
                    <a:pt x="1916585" y="1375037"/>
                    <a:pt x="1899172" y="1374921"/>
                  </a:cubicBezTo>
                  <a:close/>
                  <a:moveTo>
                    <a:pt x="1896176" y="1829171"/>
                  </a:moveTo>
                  <a:cubicBezTo>
                    <a:pt x="1863003" y="1828947"/>
                    <a:pt x="1849607" y="1869837"/>
                    <a:pt x="1870727" y="1889499"/>
                  </a:cubicBezTo>
                  <a:cubicBezTo>
                    <a:pt x="1896555" y="1913541"/>
                    <a:pt x="1932306" y="1892536"/>
                    <a:pt x="1931362" y="1864835"/>
                  </a:cubicBezTo>
                  <a:cubicBezTo>
                    <a:pt x="1930584" y="1842409"/>
                    <a:pt x="1913443" y="1829278"/>
                    <a:pt x="1896176" y="1829171"/>
                  </a:cubicBezTo>
                  <a:close/>
                  <a:moveTo>
                    <a:pt x="1539048" y="9755"/>
                  </a:moveTo>
                  <a:cubicBezTo>
                    <a:pt x="1505827" y="9531"/>
                    <a:pt x="1492519" y="50460"/>
                    <a:pt x="1513600" y="70083"/>
                  </a:cubicBezTo>
                  <a:cubicBezTo>
                    <a:pt x="1539554" y="94241"/>
                    <a:pt x="1575188" y="72983"/>
                    <a:pt x="1574225" y="45428"/>
                  </a:cubicBezTo>
                  <a:cubicBezTo>
                    <a:pt x="1573466" y="23041"/>
                    <a:pt x="1556461" y="9872"/>
                    <a:pt x="1539048" y="9755"/>
                  </a:cubicBezTo>
                  <a:close/>
                  <a:moveTo>
                    <a:pt x="1530060" y="1372487"/>
                  </a:moveTo>
                  <a:cubicBezTo>
                    <a:pt x="1496838" y="1372263"/>
                    <a:pt x="1483530" y="1413202"/>
                    <a:pt x="1504621" y="1432815"/>
                  </a:cubicBezTo>
                  <a:cubicBezTo>
                    <a:pt x="1530585" y="1456983"/>
                    <a:pt x="1566190" y="1435706"/>
                    <a:pt x="1565246" y="1408151"/>
                  </a:cubicBezTo>
                  <a:cubicBezTo>
                    <a:pt x="1564468" y="1385773"/>
                    <a:pt x="1547463" y="1372604"/>
                    <a:pt x="1530060" y="1372487"/>
                  </a:cubicBezTo>
                  <a:close/>
                  <a:moveTo>
                    <a:pt x="1881194" y="4100385"/>
                  </a:moveTo>
                  <a:cubicBezTo>
                    <a:pt x="1847963" y="4100161"/>
                    <a:pt x="1834665" y="4141090"/>
                    <a:pt x="1855746" y="4160713"/>
                  </a:cubicBezTo>
                  <a:cubicBezTo>
                    <a:pt x="1881710" y="4184881"/>
                    <a:pt x="1917334" y="4163604"/>
                    <a:pt x="1916371" y="4136048"/>
                  </a:cubicBezTo>
                  <a:cubicBezTo>
                    <a:pt x="1915602" y="4113671"/>
                    <a:pt x="1898598" y="4100502"/>
                    <a:pt x="1881194" y="4100385"/>
                  </a:cubicBezTo>
                  <a:close/>
                  <a:moveTo>
                    <a:pt x="1533056" y="918237"/>
                  </a:moveTo>
                  <a:cubicBezTo>
                    <a:pt x="1499834" y="918022"/>
                    <a:pt x="1486526" y="958942"/>
                    <a:pt x="1507617" y="978574"/>
                  </a:cubicBezTo>
                  <a:cubicBezTo>
                    <a:pt x="1533591" y="1002752"/>
                    <a:pt x="1569205" y="981416"/>
                    <a:pt x="1568242" y="953919"/>
                  </a:cubicBezTo>
                  <a:cubicBezTo>
                    <a:pt x="1567464" y="931533"/>
                    <a:pt x="1550459" y="918353"/>
                    <a:pt x="1533056" y="918237"/>
                  </a:cubicBezTo>
                  <a:close/>
                  <a:moveTo>
                    <a:pt x="1527063" y="1826728"/>
                  </a:moveTo>
                  <a:cubicBezTo>
                    <a:pt x="1493852" y="1826504"/>
                    <a:pt x="1480524" y="1867433"/>
                    <a:pt x="1501615" y="1887056"/>
                  </a:cubicBezTo>
                  <a:cubicBezTo>
                    <a:pt x="1527579" y="1911224"/>
                    <a:pt x="1563184" y="1889947"/>
                    <a:pt x="1562240" y="1862391"/>
                  </a:cubicBezTo>
                  <a:cubicBezTo>
                    <a:pt x="1561471" y="1840014"/>
                    <a:pt x="1544467" y="1826845"/>
                    <a:pt x="1527063" y="1826728"/>
                  </a:cubicBezTo>
                  <a:close/>
                  <a:moveTo>
                    <a:pt x="1524057" y="2280969"/>
                  </a:moveTo>
                  <a:cubicBezTo>
                    <a:pt x="1490875" y="2280745"/>
                    <a:pt x="1477499" y="2321645"/>
                    <a:pt x="1498609" y="2341297"/>
                  </a:cubicBezTo>
                  <a:cubicBezTo>
                    <a:pt x="1524437" y="2365339"/>
                    <a:pt x="1560187" y="2344334"/>
                    <a:pt x="1559244" y="2316632"/>
                  </a:cubicBezTo>
                  <a:cubicBezTo>
                    <a:pt x="1558475" y="2294255"/>
                    <a:pt x="1541471" y="2281086"/>
                    <a:pt x="1524057" y="2280969"/>
                  </a:cubicBezTo>
                  <a:close/>
                  <a:moveTo>
                    <a:pt x="1536052" y="463996"/>
                  </a:moveTo>
                  <a:cubicBezTo>
                    <a:pt x="1502743" y="463772"/>
                    <a:pt x="1489581" y="504759"/>
                    <a:pt x="1510613" y="524324"/>
                  </a:cubicBezTo>
                  <a:cubicBezTo>
                    <a:pt x="1536587" y="548502"/>
                    <a:pt x="1572202" y="527166"/>
                    <a:pt x="1571239" y="499659"/>
                  </a:cubicBezTo>
                  <a:cubicBezTo>
                    <a:pt x="1570470" y="477321"/>
                    <a:pt x="1553504" y="464113"/>
                    <a:pt x="1536052" y="463996"/>
                  </a:cubicBezTo>
                  <a:close/>
                  <a:moveTo>
                    <a:pt x="1902168" y="920680"/>
                  </a:moveTo>
                  <a:cubicBezTo>
                    <a:pt x="1868966" y="920466"/>
                    <a:pt x="1855619" y="961375"/>
                    <a:pt x="1876729" y="981008"/>
                  </a:cubicBezTo>
                  <a:cubicBezTo>
                    <a:pt x="1902703" y="1005186"/>
                    <a:pt x="1938318" y="983860"/>
                    <a:pt x="1937354" y="956343"/>
                  </a:cubicBezTo>
                  <a:cubicBezTo>
                    <a:pt x="1936586" y="933966"/>
                    <a:pt x="1919581" y="920797"/>
                    <a:pt x="1902168" y="920680"/>
                  </a:cubicBezTo>
                  <a:close/>
                  <a:moveTo>
                    <a:pt x="56578" y="908493"/>
                  </a:moveTo>
                  <a:cubicBezTo>
                    <a:pt x="23347" y="908270"/>
                    <a:pt x="10048" y="949208"/>
                    <a:pt x="31139" y="968821"/>
                  </a:cubicBezTo>
                  <a:cubicBezTo>
                    <a:pt x="57103" y="992990"/>
                    <a:pt x="92708" y="971712"/>
                    <a:pt x="91764" y="944167"/>
                  </a:cubicBezTo>
                  <a:cubicBezTo>
                    <a:pt x="90986" y="921780"/>
                    <a:pt x="73991" y="908600"/>
                    <a:pt x="56578" y="908493"/>
                  </a:cubicBezTo>
                  <a:close/>
                  <a:moveTo>
                    <a:pt x="410709" y="3182141"/>
                  </a:moveTo>
                  <a:cubicBezTo>
                    <a:pt x="377536" y="3181917"/>
                    <a:pt x="364140" y="3222807"/>
                    <a:pt x="385260" y="3242469"/>
                  </a:cubicBezTo>
                  <a:cubicBezTo>
                    <a:pt x="411088" y="3266510"/>
                    <a:pt x="446839" y="3245506"/>
                    <a:pt x="445895" y="3217804"/>
                  </a:cubicBezTo>
                  <a:cubicBezTo>
                    <a:pt x="445117" y="3195427"/>
                    <a:pt x="428122" y="3182258"/>
                    <a:pt x="410709" y="3182141"/>
                  </a:cubicBezTo>
                  <a:close/>
                  <a:moveTo>
                    <a:pt x="59574" y="454243"/>
                  </a:moveTo>
                  <a:cubicBezTo>
                    <a:pt x="26285" y="454019"/>
                    <a:pt x="13093" y="494987"/>
                    <a:pt x="34135" y="514571"/>
                  </a:cubicBezTo>
                  <a:cubicBezTo>
                    <a:pt x="60099" y="538739"/>
                    <a:pt x="95704" y="517462"/>
                    <a:pt x="94760" y="489906"/>
                  </a:cubicBezTo>
                  <a:cubicBezTo>
                    <a:pt x="93992" y="467529"/>
                    <a:pt x="76987" y="454360"/>
                    <a:pt x="59574" y="454243"/>
                  </a:cubicBezTo>
                  <a:close/>
                  <a:moveTo>
                    <a:pt x="53582" y="1362734"/>
                  </a:moveTo>
                  <a:cubicBezTo>
                    <a:pt x="20496" y="1362520"/>
                    <a:pt x="6955" y="1403352"/>
                    <a:pt x="28133" y="1423062"/>
                  </a:cubicBezTo>
                  <a:cubicBezTo>
                    <a:pt x="54097" y="1447230"/>
                    <a:pt x="89712" y="1425953"/>
                    <a:pt x="88768" y="1398407"/>
                  </a:cubicBezTo>
                  <a:cubicBezTo>
                    <a:pt x="87990" y="1375972"/>
                    <a:pt x="70849" y="1362851"/>
                    <a:pt x="53582" y="1362734"/>
                  </a:cubicBezTo>
                  <a:close/>
                  <a:moveTo>
                    <a:pt x="407713" y="3636382"/>
                  </a:moveTo>
                  <a:cubicBezTo>
                    <a:pt x="374423" y="3636158"/>
                    <a:pt x="361232" y="3677126"/>
                    <a:pt x="382274" y="3696710"/>
                  </a:cubicBezTo>
                  <a:cubicBezTo>
                    <a:pt x="408267" y="3720897"/>
                    <a:pt x="443862" y="3699513"/>
                    <a:pt x="442899" y="3672045"/>
                  </a:cubicBezTo>
                  <a:cubicBezTo>
                    <a:pt x="442130" y="3649668"/>
                    <a:pt x="425126" y="3636498"/>
                    <a:pt x="407713" y="3636382"/>
                  </a:cubicBezTo>
                  <a:close/>
                  <a:moveTo>
                    <a:pt x="404716" y="4090632"/>
                  </a:moveTo>
                  <a:cubicBezTo>
                    <a:pt x="371407" y="4090408"/>
                    <a:pt x="358245" y="4131396"/>
                    <a:pt x="379277" y="4150960"/>
                  </a:cubicBezTo>
                  <a:cubicBezTo>
                    <a:pt x="405251" y="4175138"/>
                    <a:pt x="440866" y="4153831"/>
                    <a:pt x="439903" y="4126296"/>
                  </a:cubicBezTo>
                  <a:cubicBezTo>
                    <a:pt x="439134" y="4103918"/>
                    <a:pt x="422129" y="4090749"/>
                    <a:pt x="404716" y="4090632"/>
                  </a:cubicBezTo>
                  <a:close/>
                  <a:moveTo>
                    <a:pt x="37462" y="10212"/>
                  </a:moveTo>
                  <a:cubicBezTo>
                    <a:pt x="16002" y="29893"/>
                    <a:pt x="29067" y="70657"/>
                    <a:pt x="62103" y="70871"/>
                  </a:cubicBezTo>
                  <a:cubicBezTo>
                    <a:pt x="95403" y="71095"/>
                    <a:pt x="108574" y="30117"/>
                    <a:pt x="87542" y="10543"/>
                  </a:cubicBezTo>
                  <a:cubicBezTo>
                    <a:pt x="71501" y="-4388"/>
                    <a:pt x="50352" y="-2509"/>
                    <a:pt x="37462" y="10212"/>
                  </a:cubicBezTo>
                  <a:close/>
                  <a:moveTo>
                    <a:pt x="50585" y="1816975"/>
                  </a:moveTo>
                  <a:cubicBezTo>
                    <a:pt x="17354" y="1816751"/>
                    <a:pt x="4056" y="1857680"/>
                    <a:pt x="25146" y="1877303"/>
                  </a:cubicBezTo>
                  <a:cubicBezTo>
                    <a:pt x="51120" y="1901481"/>
                    <a:pt x="86735" y="1880145"/>
                    <a:pt x="85772" y="1852638"/>
                  </a:cubicBezTo>
                  <a:cubicBezTo>
                    <a:pt x="85003" y="1830300"/>
                    <a:pt x="68037" y="1817092"/>
                    <a:pt x="50585" y="1816975"/>
                  </a:cubicBezTo>
                  <a:close/>
                  <a:moveTo>
                    <a:pt x="38591" y="3633948"/>
                  </a:moveTo>
                  <a:cubicBezTo>
                    <a:pt x="5408" y="3633724"/>
                    <a:pt x="-7968" y="3674624"/>
                    <a:pt x="13152" y="3694276"/>
                  </a:cubicBezTo>
                  <a:cubicBezTo>
                    <a:pt x="38980" y="3718318"/>
                    <a:pt x="74730" y="3697313"/>
                    <a:pt x="73787" y="3669621"/>
                  </a:cubicBezTo>
                  <a:cubicBezTo>
                    <a:pt x="73009" y="3647225"/>
                    <a:pt x="56014" y="3634065"/>
                    <a:pt x="38591" y="3633948"/>
                  </a:cubicBezTo>
                  <a:close/>
                  <a:moveTo>
                    <a:pt x="47589" y="2271216"/>
                  </a:moveTo>
                  <a:cubicBezTo>
                    <a:pt x="14348" y="2270992"/>
                    <a:pt x="1069" y="2311931"/>
                    <a:pt x="22140" y="2331544"/>
                  </a:cubicBezTo>
                  <a:cubicBezTo>
                    <a:pt x="48134" y="2355732"/>
                    <a:pt x="83729" y="2334347"/>
                    <a:pt x="82766" y="2306889"/>
                  </a:cubicBezTo>
                  <a:cubicBezTo>
                    <a:pt x="82007" y="2284502"/>
                    <a:pt x="64993" y="2271333"/>
                    <a:pt x="47589" y="2271216"/>
                  </a:cubicBezTo>
                  <a:close/>
                  <a:moveTo>
                    <a:pt x="4122406" y="97706"/>
                  </a:moveTo>
                  <a:cubicBezTo>
                    <a:pt x="4155666" y="97921"/>
                    <a:pt x="4168906" y="56972"/>
                    <a:pt x="4147854" y="37378"/>
                  </a:cubicBezTo>
                  <a:cubicBezTo>
                    <a:pt x="4122007" y="13327"/>
                    <a:pt x="4086363" y="34274"/>
                    <a:pt x="4087219" y="62043"/>
                  </a:cubicBezTo>
                  <a:cubicBezTo>
                    <a:pt x="4088075" y="84508"/>
                    <a:pt x="4105109" y="97590"/>
                    <a:pt x="4122406" y="97706"/>
                  </a:cubicBezTo>
                  <a:close/>
                  <a:moveTo>
                    <a:pt x="35594" y="4088189"/>
                  </a:moveTo>
                  <a:cubicBezTo>
                    <a:pt x="2305" y="4087965"/>
                    <a:pt x="-10886" y="4128933"/>
                    <a:pt x="10155" y="4148517"/>
                  </a:cubicBezTo>
                  <a:cubicBezTo>
                    <a:pt x="35983" y="4172559"/>
                    <a:pt x="71647" y="4151622"/>
                    <a:pt x="70781" y="4123852"/>
                  </a:cubicBezTo>
                  <a:cubicBezTo>
                    <a:pt x="69925" y="4101388"/>
                    <a:pt x="52891" y="4088306"/>
                    <a:pt x="35594" y="4088189"/>
                  </a:cubicBezTo>
                  <a:close/>
                  <a:moveTo>
                    <a:pt x="794822" y="913370"/>
                  </a:moveTo>
                  <a:cubicBezTo>
                    <a:pt x="761591" y="913146"/>
                    <a:pt x="748292" y="954075"/>
                    <a:pt x="769373" y="973698"/>
                  </a:cubicBezTo>
                  <a:cubicBezTo>
                    <a:pt x="795337" y="997866"/>
                    <a:pt x="830961" y="976589"/>
                    <a:pt x="829998" y="949033"/>
                  </a:cubicBezTo>
                  <a:cubicBezTo>
                    <a:pt x="829230" y="926656"/>
                    <a:pt x="812225" y="913477"/>
                    <a:pt x="794822" y="913370"/>
                  </a:cubicBezTo>
                  <a:close/>
                  <a:moveTo>
                    <a:pt x="44593" y="2725467"/>
                  </a:moveTo>
                  <a:cubicBezTo>
                    <a:pt x="11371" y="2725243"/>
                    <a:pt x="-1946" y="2766172"/>
                    <a:pt x="19154" y="2785795"/>
                  </a:cubicBezTo>
                  <a:cubicBezTo>
                    <a:pt x="45118" y="2809963"/>
                    <a:pt x="80723" y="2788685"/>
                    <a:pt x="79779" y="2761130"/>
                  </a:cubicBezTo>
                  <a:cubicBezTo>
                    <a:pt x="79001" y="2738753"/>
                    <a:pt x="61996" y="2725574"/>
                    <a:pt x="44593" y="2725467"/>
                  </a:cubicBezTo>
                  <a:close/>
                  <a:moveTo>
                    <a:pt x="41597" y="3179707"/>
                  </a:moveTo>
                  <a:cubicBezTo>
                    <a:pt x="8346" y="3179483"/>
                    <a:pt x="-4923" y="3220432"/>
                    <a:pt x="16158" y="3240035"/>
                  </a:cubicBezTo>
                  <a:cubicBezTo>
                    <a:pt x="42122" y="3264204"/>
                    <a:pt x="77727" y="3242926"/>
                    <a:pt x="76783" y="3215381"/>
                  </a:cubicBezTo>
                  <a:cubicBezTo>
                    <a:pt x="76005" y="3192993"/>
                    <a:pt x="59000" y="3179824"/>
                    <a:pt x="41597" y="3179707"/>
                  </a:cubicBezTo>
                  <a:close/>
                  <a:moveTo>
                    <a:pt x="773838" y="4093066"/>
                  </a:moveTo>
                  <a:cubicBezTo>
                    <a:pt x="740607" y="4092842"/>
                    <a:pt x="727319" y="4133780"/>
                    <a:pt x="748399" y="4153394"/>
                  </a:cubicBezTo>
                  <a:cubicBezTo>
                    <a:pt x="774364" y="4177562"/>
                    <a:pt x="809968" y="4156284"/>
                    <a:pt x="809025" y="4128739"/>
                  </a:cubicBezTo>
                  <a:cubicBezTo>
                    <a:pt x="808246" y="4106352"/>
                    <a:pt x="791242" y="4093182"/>
                    <a:pt x="773838" y="4093066"/>
                  </a:cubicBezTo>
                  <a:close/>
                  <a:moveTo>
                    <a:pt x="782827" y="2730333"/>
                  </a:moveTo>
                  <a:cubicBezTo>
                    <a:pt x="749654" y="2730119"/>
                    <a:pt x="736259" y="2771000"/>
                    <a:pt x="757378" y="2790661"/>
                  </a:cubicBezTo>
                  <a:cubicBezTo>
                    <a:pt x="783343" y="2814829"/>
                    <a:pt x="818957" y="2793552"/>
                    <a:pt x="818013" y="2765997"/>
                  </a:cubicBezTo>
                  <a:cubicBezTo>
                    <a:pt x="817235" y="2743629"/>
                    <a:pt x="800240" y="2730450"/>
                    <a:pt x="782827" y="2730333"/>
                  </a:cubicBezTo>
                  <a:close/>
                  <a:moveTo>
                    <a:pt x="776834" y="3638825"/>
                  </a:moveTo>
                  <a:cubicBezTo>
                    <a:pt x="743603" y="3638601"/>
                    <a:pt x="730305" y="3679530"/>
                    <a:pt x="751386" y="3699153"/>
                  </a:cubicBezTo>
                  <a:cubicBezTo>
                    <a:pt x="777360" y="3723331"/>
                    <a:pt x="812974" y="3702024"/>
                    <a:pt x="812011" y="3674488"/>
                  </a:cubicBezTo>
                  <a:cubicBezTo>
                    <a:pt x="811252" y="3652111"/>
                    <a:pt x="794238" y="3638941"/>
                    <a:pt x="776834" y="3638825"/>
                  </a:cubicBezTo>
                  <a:close/>
                  <a:moveTo>
                    <a:pt x="779831" y="3184584"/>
                  </a:moveTo>
                  <a:cubicBezTo>
                    <a:pt x="746522" y="3184360"/>
                    <a:pt x="733360" y="3225348"/>
                    <a:pt x="754392" y="3244912"/>
                  </a:cubicBezTo>
                  <a:cubicBezTo>
                    <a:pt x="780385" y="3269099"/>
                    <a:pt x="815980" y="3247715"/>
                    <a:pt x="815017" y="3220257"/>
                  </a:cubicBezTo>
                  <a:cubicBezTo>
                    <a:pt x="814249" y="3197909"/>
                    <a:pt x="797283" y="3184701"/>
                    <a:pt x="779831" y="3184584"/>
                  </a:cubicBezTo>
                  <a:close/>
                  <a:moveTo>
                    <a:pt x="791816" y="1367611"/>
                  </a:moveTo>
                  <a:cubicBezTo>
                    <a:pt x="758585" y="1367387"/>
                    <a:pt x="745286" y="1408316"/>
                    <a:pt x="766377" y="1427939"/>
                  </a:cubicBezTo>
                  <a:cubicBezTo>
                    <a:pt x="792370" y="1452126"/>
                    <a:pt x="827965" y="1430742"/>
                    <a:pt x="827002" y="1403274"/>
                  </a:cubicBezTo>
                  <a:cubicBezTo>
                    <a:pt x="826234" y="1380936"/>
                    <a:pt x="809268" y="1367728"/>
                    <a:pt x="791816" y="1367611"/>
                  </a:cubicBezTo>
                  <a:close/>
                  <a:moveTo>
                    <a:pt x="788819" y="1821852"/>
                  </a:moveTo>
                  <a:cubicBezTo>
                    <a:pt x="755598" y="1821628"/>
                    <a:pt x="742290" y="1862557"/>
                    <a:pt x="763381" y="1882180"/>
                  </a:cubicBezTo>
                  <a:cubicBezTo>
                    <a:pt x="789354" y="1906358"/>
                    <a:pt x="824969" y="1885051"/>
                    <a:pt x="824006" y="1857525"/>
                  </a:cubicBezTo>
                  <a:cubicBezTo>
                    <a:pt x="823237" y="1835138"/>
                    <a:pt x="806233" y="1821968"/>
                    <a:pt x="788819" y="1821852"/>
                  </a:cubicBezTo>
                  <a:close/>
                  <a:moveTo>
                    <a:pt x="785823" y="2276092"/>
                  </a:moveTo>
                  <a:cubicBezTo>
                    <a:pt x="752602" y="2275869"/>
                    <a:pt x="739294" y="2316808"/>
                    <a:pt x="760384" y="2336420"/>
                  </a:cubicBezTo>
                  <a:cubicBezTo>
                    <a:pt x="786349" y="2360589"/>
                    <a:pt x="821953" y="2339311"/>
                    <a:pt x="821010" y="2311766"/>
                  </a:cubicBezTo>
                  <a:cubicBezTo>
                    <a:pt x="820241" y="2289379"/>
                    <a:pt x="803236" y="2276209"/>
                    <a:pt x="785823" y="2276092"/>
                  </a:cubicBezTo>
                  <a:close/>
                  <a:moveTo>
                    <a:pt x="413705" y="2727900"/>
                  </a:moveTo>
                  <a:cubicBezTo>
                    <a:pt x="380484" y="2727676"/>
                    <a:pt x="367176" y="2768615"/>
                    <a:pt x="388256" y="2788228"/>
                  </a:cubicBezTo>
                  <a:cubicBezTo>
                    <a:pt x="414221" y="2812396"/>
                    <a:pt x="449825" y="2791119"/>
                    <a:pt x="448882" y="2763573"/>
                  </a:cubicBezTo>
                  <a:cubicBezTo>
                    <a:pt x="448123" y="2741186"/>
                    <a:pt x="431118" y="2728017"/>
                    <a:pt x="413705" y="2727900"/>
                  </a:cubicBezTo>
                  <a:close/>
                  <a:moveTo>
                    <a:pt x="419697" y="1819418"/>
                  </a:moveTo>
                  <a:cubicBezTo>
                    <a:pt x="386389" y="1819194"/>
                    <a:pt x="373226" y="1860182"/>
                    <a:pt x="394259" y="1879746"/>
                  </a:cubicBezTo>
                  <a:cubicBezTo>
                    <a:pt x="420252" y="1903934"/>
                    <a:pt x="455847" y="1882549"/>
                    <a:pt x="454884" y="1855082"/>
                  </a:cubicBezTo>
                  <a:cubicBezTo>
                    <a:pt x="454115" y="1832704"/>
                    <a:pt x="437111" y="1819525"/>
                    <a:pt x="419697" y="1819418"/>
                  </a:cubicBezTo>
                  <a:close/>
                  <a:moveTo>
                    <a:pt x="416701" y="2273659"/>
                  </a:moveTo>
                  <a:cubicBezTo>
                    <a:pt x="383480" y="2273435"/>
                    <a:pt x="370172" y="2314364"/>
                    <a:pt x="391262" y="2333987"/>
                  </a:cubicBezTo>
                  <a:cubicBezTo>
                    <a:pt x="417236" y="2358165"/>
                    <a:pt x="452851" y="2336859"/>
                    <a:pt x="451888" y="2309323"/>
                  </a:cubicBezTo>
                  <a:cubicBezTo>
                    <a:pt x="451119" y="2286945"/>
                    <a:pt x="434115" y="2273776"/>
                    <a:pt x="416701" y="2273659"/>
                  </a:cubicBezTo>
                  <a:close/>
                  <a:moveTo>
                    <a:pt x="422704" y="1365168"/>
                  </a:moveTo>
                  <a:cubicBezTo>
                    <a:pt x="389395" y="1364944"/>
                    <a:pt x="376233" y="1405931"/>
                    <a:pt x="397265" y="1425496"/>
                  </a:cubicBezTo>
                  <a:cubicBezTo>
                    <a:pt x="423258" y="1449683"/>
                    <a:pt x="458853" y="1428299"/>
                    <a:pt x="457890" y="1400831"/>
                  </a:cubicBezTo>
                  <a:cubicBezTo>
                    <a:pt x="457112" y="1378493"/>
                    <a:pt x="440146" y="1365284"/>
                    <a:pt x="422704" y="1365168"/>
                  </a:cubicBezTo>
                  <a:close/>
                  <a:moveTo>
                    <a:pt x="425700" y="910927"/>
                  </a:moveTo>
                  <a:cubicBezTo>
                    <a:pt x="392478" y="910703"/>
                    <a:pt x="379170" y="951632"/>
                    <a:pt x="400251" y="971255"/>
                  </a:cubicBezTo>
                  <a:cubicBezTo>
                    <a:pt x="426235" y="995433"/>
                    <a:pt x="461820" y="974116"/>
                    <a:pt x="460886" y="946590"/>
                  </a:cubicBezTo>
                  <a:cubicBezTo>
                    <a:pt x="460108" y="924213"/>
                    <a:pt x="443103" y="911044"/>
                    <a:pt x="425700" y="910927"/>
                  </a:cubicBezTo>
                  <a:close/>
                  <a:moveTo>
                    <a:pt x="431692" y="2445"/>
                  </a:moveTo>
                  <a:cubicBezTo>
                    <a:pt x="398461" y="2221"/>
                    <a:pt x="385163" y="43150"/>
                    <a:pt x="406253" y="62773"/>
                  </a:cubicBezTo>
                  <a:cubicBezTo>
                    <a:pt x="432218" y="86941"/>
                    <a:pt x="467822" y="65664"/>
                    <a:pt x="466879" y="38109"/>
                  </a:cubicBezTo>
                  <a:cubicBezTo>
                    <a:pt x="466110" y="15731"/>
                    <a:pt x="449105" y="2552"/>
                    <a:pt x="431692" y="2445"/>
                  </a:cubicBezTo>
                  <a:close/>
                  <a:moveTo>
                    <a:pt x="428696" y="456686"/>
                  </a:moveTo>
                  <a:cubicBezTo>
                    <a:pt x="395475" y="456462"/>
                    <a:pt x="382157" y="497391"/>
                    <a:pt x="403257" y="517014"/>
                  </a:cubicBezTo>
                  <a:cubicBezTo>
                    <a:pt x="429221" y="541182"/>
                    <a:pt x="464826" y="519905"/>
                    <a:pt x="463882" y="492359"/>
                  </a:cubicBezTo>
                  <a:cubicBezTo>
                    <a:pt x="463114" y="469972"/>
                    <a:pt x="446109" y="456803"/>
                    <a:pt x="428696" y="456686"/>
                  </a:cubicBezTo>
                  <a:close/>
                  <a:moveTo>
                    <a:pt x="3738779" y="2295598"/>
                  </a:moveTo>
                  <a:cubicBezTo>
                    <a:pt x="3705694" y="2295384"/>
                    <a:pt x="3692153" y="2336216"/>
                    <a:pt x="3713331" y="2355926"/>
                  </a:cubicBezTo>
                  <a:cubicBezTo>
                    <a:pt x="3739295" y="2380094"/>
                    <a:pt x="3774919" y="2358817"/>
                    <a:pt x="3773956" y="2331262"/>
                  </a:cubicBezTo>
                  <a:cubicBezTo>
                    <a:pt x="3773187" y="2308884"/>
                    <a:pt x="3756183" y="2295715"/>
                    <a:pt x="3738779" y="2295598"/>
                  </a:cubicBezTo>
                  <a:close/>
                  <a:moveTo>
                    <a:pt x="3381642" y="476192"/>
                  </a:moveTo>
                  <a:cubicBezTo>
                    <a:pt x="3348392" y="475978"/>
                    <a:pt x="3335132" y="516907"/>
                    <a:pt x="3356204" y="536520"/>
                  </a:cubicBezTo>
                  <a:cubicBezTo>
                    <a:pt x="3382032" y="560561"/>
                    <a:pt x="3417782" y="539557"/>
                    <a:pt x="3416838" y="511865"/>
                  </a:cubicBezTo>
                  <a:cubicBezTo>
                    <a:pt x="3416050" y="489468"/>
                    <a:pt x="3399056" y="476309"/>
                    <a:pt x="3381642" y="476192"/>
                  </a:cubicBezTo>
                  <a:close/>
                  <a:moveTo>
                    <a:pt x="3384638" y="21951"/>
                  </a:moveTo>
                  <a:cubicBezTo>
                    <a:pt x="3351398" y="21727"/>
                    <a:pt x="3338119" y="62676"/>
                    <a:pt x="3359200" y="82279"/>
                  </a:cubicBezTo>
                  <a:cubicBezTo>
                    <a:pt x="3385164" y="106447"/>
                    <a:pt x="3420769" y="85170"/>
                    <a:pt x="3419825" y="57624"/>
                  </a:cubicBezTo>
                  <a:cubicBezTo>
                    <a:pt x="3419057" y="35237"/>
                    <a:pt x="3402052" y="22058"/>
                    <a:pt x="3384638" y="21951"/>
                  </a:cubicBezTo>
                  <a:close/>
                  <a:moveTo>
                    <a:pt x="3378646" y="930433"/>
                  </a:moveTo>
                  <a:cubicBezTo>
                    <a:pt x="3345415" y="930209"/>
                    <a:pt x="3332117" y="971138"/>
                    <a:pt x="3353207" y="990761"/>
                  </a:cubicBezTo>
                  <a:cubicBezTo>
                    <a:pt x="3379171" y="1014929"/>
                    <a:pt x="3414796" y="993632"/>
                    <a:pt x="3413832" y="966096"/>
                  </a:cubicBezTo>
                  <a:cubicBezTo>
                    <a:pt x="3413064" y="943719"/>
                    <a:pt x="3396059" y="930549"/>
                    <a:pt x="3378646" y="930433"/>
                  </a:cubicBezTo>
                  <a:close/>
                  <a:moveTo>
                    <a:pt x="3375650" y="1384674"/>
                  </a:moveTo>
                  <a:cubicBezTo>
                    <a:pt x="3342341" y="1384450"/>
                    <a:pt x="3329179" y="1425437"/>
                    <a:pt x="3350211" y="1445002"/>
                  </a:cubicBezTo>
                  <a:cubicBezTo>
                    <a:pt x="3376185" y="1469179"/>
                    <a:pt x="3411799" y="1447873"/>
                    <a:pt x="3410836" y="1420347"/>
                  </a:cubicBezTo>
                  <a:cubicBezTo>
                    <a:pt x="3410068" y="1397960"/>
                    <a:pt x="3393063" y="1384790"/>
                    <a:pt x="3375650" y="1384674"/>
                  </a:cubicBezTo>
                  <a:close/>
                  <a:moveTo>
                    <a:pt x="3732777" y="3204090"/>
                  </a:moveTo>
                  <a:cubicBezTo>
                    <a:pt x="3699546" y="3203866"/>
                    <a:pt x="3686257" y="3244805"/>
                    <a:pt x="3707338" y="3264418"/>
                  </a:cubicBezTo>
                  <a:cubicBezTo>
                    <a:pt x="3733312" y="3288596"/>
                    <a:pt x="3768927" y="3267289"/>
                    <a:pt x="3767964" y="3239753"/>
                  </a:cubicBezTo>
                  <a:cubicBezTo>
                    <a:pt x="3767195" y="3217376"/>
                    <a:pt x="3750190" y="3204206"/>
                    <a:pt x="3732777" y="3204090"/>
                  </a:cubicBezTo>
                  <a:close/>
                  <a:moveTo>
                    <a:pt x="3726785" y="4112571"/>
                  </a:moveTo>
                  <a:cubicBezTo>
                    <a:pt x="3693573" y="4112347"/>
                    <a:pt x="3680246" y="4153277"/>
                    <a:pt x="3701346" y="4172899"/>
                  </a:cubicBezTo>
                  <a:cubicBezTo>
                    <a:pt x="3727339" y="4197107"/>
                    <a:pt x="3762915" y="4175703"/>
                    <a:pt x="3761971" y="4148245"/>
                  </a:cubicBezTo>
                  <a:cubicBezTo>
                    <a:pt x="3761202" y="4125857"/>
                    <a:pt x="3744198" y="4112688"/>
                    <a:pt x="3726785" y="4112571"/>
                  </a:cubicBezTo>
                  <a:close/>
                  <a:moveTo>
                    <a:pt x="3729781" y="3658331"/>
                  </a:moveTo>
                  <a:cubicBezTo>
                    <a:pt x="3696550" y="3658107"/>
                    <a:pt x="3683251" y="3699045"/>
                    <a:pt x="3704342" y="3718659"/>
                  </a:cubicBezTo>
                  <a:cubicBezTo>
                    <a:pt x="3730306" y="3742827"/>
                    <a:pt x="3765911" y="3721549"/>
                    <a:pt x="3764967" y="3693994"/>
                  </a:cubicBezTo>
                  <a:cubicBezTo>
                    <a:pt x="3764199" y="3671617"/>
                    <a:pt x="3747194" y="3658447"/>
                    <a:pt x="3729781" y="3658331"/>
                  </a:cubicBezTo>
                  <a:close/>
                  <a:moveTo>
                    <a:pt x="3363655" y="3201647"/>
                  </a:moveTo>
                  <a:cubicBezTo>
                    <a:pt x="3330366" y="3201423"/>
                    <a:pt x="3317174" y="3242391"/>
                    <a:pt x="3338216" y="3261975"/>
                  </a:cubicBezTo>
                  <a:cubicBezTo>
                    <a:pt x="3364210" y="3286162"/>
                    <a:pt x="3399805" y="3264778"/>
                    <a:pt x="3398842" y="3237310"/>
                  </a:cubicBezTo>
                  <a:cubicBezTo>
                    <a:pt x="3398073" y="3214972"/>
                    <a:pt x="3381107" y="3201763"/>
                    <a:pt x="3363655" y="3201647"/>
                  </a:cubicBezTo>
                  <a:close/>
                  <a:moveTo>
                    <a:pt x="3735773" y="2749849"/>
                  </a:moveTo>
                  <a:cubicBezTo>
                    <a:pt x="3702552" y="2749625"/>
                    <a:pt x="3689244" y="2790554"/>
                    <a:pt x="3710334" y="2810177"/>
                  </a:cubicBezTo>
                  <a:cubicBezTo>
                    <a:pt x="3736328" y="2834364"/>
                    <a:pt x="3771923" y="2812980"/>
                    <a:pt x="3770960" y="2785512"/>
                  </a:cubicBezTo>
                  <a:cubicBezTo>
                    <a:pt x="3770191" y="2763164"/>
                    <a:pt x="3753225" y="2749956"/>
                    <a:pt x="3735773" y="2749849"/>
                  </a:cubicBezTo>
                  <a:close/>
                  <a:moveTo>
                    <a:pt x="3360659" y="3655887"/>
                  </a:moveTo>
                  <a:cubicBezTo>
                    <a:pt x="3327428" y="3655663"/>
                    <a:pt x="3314130" y="3696603"/>
                    <a:pt x="3335220" y="3716215"/>
                  </a:cubicBezTo>
                  <a:cubicBezTo>
                    <a:pt x="3361194" y="3740393"/>
                    <a:pt x="3396808" y="3719087"/>
                    <a:pt x="3395845" y="3691561"/>
                  </a:cubicBezTo>
                  <a:cubicBezTo>
                    <a:pt x="3395077" y="3669183"/>
                    <a:pt x="3378072" y="3656004"/>
                    <a:pt x="3360659" y="3655887"/>
                  </a:cubicBezTo>
                  <a:close/>
                  <a:moveTo>
                    <a:pt x="3357663" y="4110138"/>
                  </a:moveTo>
                  <a:cubicBezTo>
                    <a:pt x="3324431" y="4109914"/>
                    <a:pt x="3311133" y="4150853"/>
                    <a:pt x="3332224" y="4170466"/>
                  </a:cubicBezTo>
                  <a:cubicBezTo>
                    <a:pt x="3358188" y="4194634"/>
                    <a:pt x="3393793" y="4173357"/>
                    <a:pt x="3392849" y="4145801"/>
                  </a:cubicBezTo>
                  <a:cubicBezTo>
                    <a:pt x="3392081" y="4123424"/>
                    <a:pt x="3375076" y="4110255"/>
                    <a:pt x="3357663" y="4110138"/>
                  </a:cubicBezTo>
                  <a:close/>
                  <a:moveTo>
                    <a:pt x="3372653" y="1838924"/>
                  </a:moveTo>
                  <a:cubicBezTo>
                    <a:pt x="3339432" y="1838700"/>
                    <a:pt x="3326124" y="1879629"/>
                    <a:pt x="3347215" y="1899252"/>
                  </a:cubicBezTo>
                  <a:cubicBezTo>
                    <a:pt x="3373179" y="1923420"/>
                    <a:pt x="3408784" y="1902143"/>
                    <a:pt x="3407840" y="1874587"/>
                  </a:cubicBezTo>
                  <a:cubicBezTo>
                    <a:pt x="3407071" y="1852210"/>
                    <a:pt x="3390057" y="1839031"/>
                    <a:pt x="3372653" y="1838924"/>
                  </a:cubicBezTo>
                  <a:close/>
                  <a:moveTo>
                    <a:pt x="3366661" y="2747406"/>
                  </a:moveTo>
                  <a:cubicBezTo>
                    <a:pt x="3333430" y="2747182"/>
                    <a:pt x="3320122" y="2788111"/>
                    <a:pt x="3341212" y="2807734"/>
                  </a:cubicBezTo>
                  <a:cubicBezTo>
                    <a:pt x="3367177" y="2831902"/>
                    <a:pt x="3402801" y="2810625"/>
                    <a:pt x="3401838" y="2783079"/>
                  </a:cubicBezTo>
                  <a:cubicBezTo>
                    <a:pt x="3401069" y="2760692"/>
                    <a:pt x="3384065" y="2747523"/>
                    <a:pt x="3366661" y="2747406"/>
                  </a:cubicBezTo>
                  <a:close/>
                  <a:moveTo>
                    <a:pt x="3369657" y="2293165"/>
                  </a:moveTo>
                  <a:cubicBezTo>
                    <a:pt x="3336475" y="2292951"/>
                    <a:pt x="3323099" y="2333851"/>
                    <a:pt x="3344209" y="2353493"/>
                  </a:cubicBezTo>
                  <a:cubicBezTo>
                    <a:pt x="3370192" y="2377671"/>
                    <a:pt x="3405778" y="2356355"/>
                    <a:pt x="3404844" y="2328838"/>
                  </a:cubicBezTo>
                  <a:cubicBezTo>
                    <a:pt x="3404065" y="2306403"/>
                    <a:pt x="3386915" y="2293272"/>
                    <a:pt x="3369657" y="2293165"/>
                  </a:cubicBezTo>
                  <a:close/>
                  <a:moveTo>
                    <a:pt x="3753760" y="24384"/>
                  </a:moveTo>
                  <a:cubicBezTo>
                    <a:pt x="3720588" y="24160"/>
                    <a:pt x="3707192" y="65051"/>
                    <a:pt x="3728312" y="84712"/>
                  </a:cubicBezTo>
                  <a:cubicBezTo>
                    <a:pt x="3754276" y="108880"/>
                    <a:pt x="3789891" y="87603"/>
                    <a:pt x="3788947" y="60048"/>
                  </a:cubicBezTo>
                  <a:cubicBezTo>
                    <a:pt x="3788169" y="37670"/>
                    <a:pt x="3771174" y="24501"/>
                    <a:pt x="3753760" y="24384"/>
                  </a:cubicBezTo>
                  <a:close/>
                  <a:moveTo>
                    <a:pt x="4107891" y="2298041"/>
                  </a:moveTo>
                  <a:cubicBezTo>
                    <a:pt x="4074582" y="2297818"/>
                    <a:pt x="4061420" y="2338805"/>
                    <a:pt x="4082453" y="2358369"/>
                  </a:cubicBezTo>
                  <a:cubicBezTo>
                    <a:pt x="4108446" y="2382557"/>
                    <a:pt x="4144041" y="2361173"/>
                    <a:pt x="4143078" y="2333715"/>
                  </a:cubicBezTo>
                  <a:cubicBezTo>
                    <a:pt x="4142309" y="2311366"/>
                    <a:pt x="4125344" y="2298158"/>
                    <a:pt x="4107891" y="2298041"/>
                  </a:cubicBezTo>
                  <a:close/>
                  <a:moveTo>
                    <a:pt x="4110888" y="1843801"/>
                  </a:moveTo>
                  <a:cubicBezTo>
                    <a:pt x="4077657" y="1843577"/>
                    <a:pt x="4064358" y="1884506"/>
                    <a:pt x="4085439" y="1904129"/>
                  </a:cubicBezTo>
                  <a:cubicBezTo>
                    <a:pt x="4111423" y="1928306"/>
                    <a:pt x="4147008" y="1906990"/>
                    <a:pt x="4146074" y="1879464"/>
                  </a:cubicBezTo>
                  <a:cubicBezTo>
                    <a:pt x="4145296" y="1857087"/>
                    <a:pt x="4128301" y="1843908"/>
                    <a:pt x="4110888" y="1843801"/>
                  </a:cubicBezTo>
                  <a:close/>
                  <a:moveTo>
                    <a:pt x="4104895" y="2752282"/>
                  </a:moveTo>
                  <a:cubicBezTo>
                    <a:pt x="4071664" y="2752058"/>
                    <a:pt x="4058366" y="2792988"/>
                    <a:pt x="4079456" y="2812610"/>
                  </a:cubicBezTo>
                  <a:cubicBezTo>
                    <a:pt x="4105450" y="2836798"/>
                    <a:pt x="4141045" y="2815413"/>
                    <a:pt x="4140082" y="2787946"/>
                  </a:cubicBezTo>
                  <a:cubicBezTo>
                    <a:pt x="4139313" y="2765568"/>
                    <a:pt x="4122308" y="2752399"/>
                    <a:pt x="4104895" y="2752282"/>
                  </a:cubicBezTo>
                  <a:close/>
                  <a:moveTo>
                    <a:pt x="4101899" y="3206523"/>
                  </a:moveTo>
                  <a:cubicBezTo>
                    <a:pt x="4068678" y="3206299"/>
                    <a:pt x="4055369" y="3247228"/>
                    <a:pt x="4076460" y="3266851"/>
                  </a:cubicBezTo>
                  <a:cubicBezTo>
                    <a:pt x="4102424" y="3291019"/>
                    <a:pt x="4138029" y="3269742"/>
                    <a:pt x="4137085" y="3242196"/>
                  </a:cubicBezTo>
                  <a:cubicBezTo>
                    <a:pt x="4136317" y="3219809"/>
                    <a:pt x="4119303" y="3206640"/>
                    <a:pt x="4101899" y="3206523"/>
                  </a:cubicBezTo>
                  <a:close/>
                  <a:moveTo>
                    <a:pt x="4119876" y="481068"/>
                  </a:moveTo>
                  <a:cubicBezTo>
                    <a:pt x="4086645" y="480844"/>
                    <a:pt x="4073347" y="521774"/>
                    <a:pt x="4094438" y="541396"/>
                  </a:cubicBezTo>
                  <a:cubicBezTo>
                    <a:pt x="4120411" y="565574"/>
                    <a:pt x="4156026" y="544268"/>
                    <a:pt x="4155063" y="516732"/>
                  </a:cubicBezTo>
                  <a:cubicBezTo>
                    <a:pt x="4154294" y="494354"/>
                    <a:pt x="4137290" y="481185"/>
                    <a:pt x="4119876" y="481068"/>
                  </a:cubicBezTo>
                  <a:close/>
                  <a:moveTo>
                    <a:pt x="4113884" y="1389550"/>
                  </a:moveTo>
                  <a:cubicBezTo>
                    <a:pt x="4080662" y="1389326"/>
                    <a:pt x="4067355" y="1430265"/>
                    <a:pt x="4088445" y="1449878"/>
                  </a:cubicBezTo>
                  <a:cubicBezTo>
                    <a:pt x="4114409" y="1474046"/>
                    <a:pt x="4150014" y="1452769"/>
                    <a:pt x="4149070" y="1425223"/>
                  </a:cubicBezTo>
                  <a:cubicBezTo>
                    <a:pt x="4148302" y="1402836"/>
                    <a:pt x="4131297" y="1389667"/>
                    <a:pt x="4113884" y="1389550"/>
                  </a:cubicBezTo>
                  <a:close/>
                  <a:moveTo>
                    <a:pt x="4116880" y="935309"/>
                  </a:moveTo>
                  <a:cubicBezTo>
                    <a:pt x="4083591" y="935085"/>
                    <a:pt x="4070399" y="976053"/>
                    <a:pt x="4091431" y="995637"/>
                  </a:cubicBezTo>
                  <a:cubicBezTo>
                    <a:pt x="4117396" y="1019805"/>
                    <a:pt x="4153000" y="998528"/>
                    <a:pt x="4152057" y="970972"/>
                  </a:cubicBezTo>
                  <a:cubicBezTo>
                    <a:pt x="4151298" y="948595"/>
                    <a:pt x="4134293" y="935426"/>
                    <a:pt x="4116880" y="935309"/>
                  </a:cubicBezTo>
                  <a:close/>
                  <a:moveTo>
                    <a:pt x="3747768" y="932876"/>
                  </a:moveTo>
                  <a:cubicBezTo>
                    <a:pt x="3714478" y="932652"/>
                    <a:pt x="3701287" y="973620"/>
                    <a:pt x="3722329" y="993204"/>
                  </a:cubicBezTo>
                  <a:cubicBezTo>
                    <a:pt x="3748322" y="1017401"/>
                    <a:pt x="3783917" y="996026"/>
                    <a:pt x="3782954" y="968539"/>
                  </a:cubicBezTo>
                  <a:cubicBezTo>
                    <a:pt x="3782176" y="946162"/>
                    <a:pt x="3765171" y="932983"/>
                    <a:pt x="3747768" y="932876"/>
                  </a:cubicBezTo>
                  <a:close/>
                  <a:moveTo>
                    <a:pt x="4098903" y="3660764"/>
                  </a:moveTo>
                  <a:cubicBezTo>
                    <a:pt x="4065662" y="3660540"/>
                    <a:pt x="4052383" y="3701489"/>
                    <a:pt x="4073464" y="3721092"/>
                  </a:cubicBezTo>
                  <a:cubicBezTo>
                    <a:pt x="4099428" y="3745260"/>
                    <a:pt x="4135033" y="3723983"/>
                    <a:pt x="4134089" y="3696437"/>
                  </a:cubicBezTo>
                  <a:cubicBezTo>
                    <a:pt x="4133320" y="3674050"/>
                    <a:pt x="4116306" y="3660881"/>
                    <a:pt x="4098903" y="3660764"/>
                  </a:cubicBezTo>
                  <a:close/>
                  <a:moveTo>
                    <a:pt x="3744772" y="1387117"/>
                  </a:moveTo>
                  <a:cubicBezTo>
                    <a:pt x="3711541" y="1386893"/>
                    <a:pt x="3698252" y="1427832"/>
                    <a:pt x="3719333" y="1447445"/>
                  </a:cubicBezTo>
                  <a:cubicBezTo>
                    <a:pt x="3745297" y="1471613"/>
                    <a:pt x="3780902" y="1450335"/>
                    <a:pt x="3779958" y="1422780"/>
                  </a:cubicBezTo>
                  <a:cubicBezTo>
                    <a:pt x="3779180" y="1400403"/>
                    <a:pt x="3762175" y="1387233"/>
                    <a:pt x="3744772" y="1387117"/>
                  </a:cubicBezTo>
                  <a:close/>
                  <a:moveTo>
                    <a:pt x="3750764" y="478625"/>
                  </a:moveTo>
                  <a:cubicBezTo>
                    <a:pt x="3717533" y="478411"/>
                    <a:pt x="3704235" y="519330"/>
                    <a:pt x="3725316" y="538953"/>
                  </a:cubicBezTo>
                  <a:cubicBezTo>
                    <a:pt x="3751309" y="563141"/>
                    <a:pt x="3786904" y="541756"/>
                    <a:pt x="3785941" y="514289"/>
                  </a:cubicBezTo>
                  <a:cubicBezTo>
                    <a:pt x="3785182" y="491950"/>
                    <a:pt x="3768207" y="478742"/>
                    <a:pt x="3750764" y="478625"/>
                  </a:cubicBezTo>
                  <a:close/>
                  <a:moveTo>
                    <a:pt x="3741775" y="1841357"/>
                  </a:moveTo>
                  <a:cubicBezTo>
                    <a:pt x="3708564" y="1841134"/>
                    <a:pt x="3695236" y="1882063"/>
                    <a:pt x="3716327" y="1901685"/>
                  </a:cubicBezTo>
                  <a:cubicBezTo>
                    <a:pt x="3742310" y="1925863"/>
                    <a:pt x="3777896" y="1904547"/>
                    <a:pt x="3776962" y="1877031"/>
                  </a:cubicBezTo>
                  <a:cubicBezTo>
                    <a:pt x="3776174" y="1854605"/>
                    <a:pt x="3759033" y="1841474"/>
                    <a:pt x="3741775" y="1841357"/>
                  </a:cubicBezTo>
                  <a:close/>
                  <a:moveTo>
                    <a:pt x="4095897" y="4115015"/>
                  </a:moveTo>
                  <a:cubicBezTo>
                    <a:pt x="4062656" y="4114791"/>
                    <a:pt x="4049377" y="4155729"/>
                    <a:pt x="4070458" y="4175342"/>
                  </a:cubicBezTo>
                  <a:cubicBezTo>
                    <a:pt x="4096286" y="4199384"/>
                    <a:pt x="4131939" y="4178467"/>
                    <a:pt x="4131093" y="4150678"/>
                  </a:cubicBezTo>
                  <a:cubicBezTo>
                    <a:pt x="4130227" y="4128203"/>
                    <a:pt x="4113203" y="4115122"/>
                    <a:pt x="4095897" y="4115015"/>
                  </a:cubicBezTo>
                  <a:close/>
                  <a:moveTo>
                    <a:pt x="3015526" y="19508"/>
                  </a:moveTo>
                  <a:cubicBezTo>
                    <a:pt x="2982305" y="19284"/>
                    <a:pt x="2968987" y="60223"/>
                    <a:pt x="2990087" y="79836"/>
                  </a:cubicBezTo>
                  <a:cubicBezTo>
                    <a:pt x="3016052" y="104004"/>
                    <a:pt x="3051657" y="82727"/>
                    <a:pt x="3050713" y="55171"/>
                  </a:cubicBezTo>
                  <a:cubicBezTo>
                    <a:pt x="3049935" y="32794"/>
                    <a:pt x="3032930" y="19625"/>
                    <a:pt x="3015526" y="19508"/>
                  </a:cubicBezTo>
                  <a:close/>
                  <a:moveTo>
                    <a:pt x="2634410" y="1834048"/>
                  </a:moveTo>
                  <a:cubicBezTo>
                    <a:pt x="2601179" y="1833824"/>
                    <a:pt x="2587880" y="1874753"/>
                    <a:pt x="2608971" y="1894376"/>
                  </a:cubicBezTo>
                  <a:cubicBezTo>
                    <a:pt x="2634935" y="1918544"/>
                    <a:pt x="2670559" y="1897257"/>
                    <a:pt x="2669596" y="1869711"/>
                  </a:cubicBezTo>
                  <a:cubicBezTo>
                    <a:pt x="2668827" y="1847324"/>
                    <a:pt x="2651823" y="1834155"/>
                    <a:pt x="2634410" y="1834048"/>
                  </a:cubicBezTo>
                  <a:close/>
                  <a:moveTo>
                    <a:pt x="2277282" y="14631"/>
                  </a:moveTo>
                  <a:cubicBezTo>
                    <a:pt x="2243993" y="14408"/>
                    <a:pt x="2230802" y="55376"/>
                    <a:pt x="2251844" y="74959"/>
                  </a:cubicBezTo>
                  <a:cubicBezTo>
                    <a:pt x="2277837" y="99147"/>
                    <a:pt x="2313432" y="77763"/>
                    <a:pt x="2312469" y="50305"/>
                  </a:cubicBezTo>
                  <a:cubicBezTo>
                    <a:pt x="2311700" y="27918"/>
                    <a:pt x="2294696" y="14748"/>
                    <a:pt x="2277282" y="14631"/>
                  </a:cubicBezTo>
                  <a:close/>
                  <a:moveTo>
                    <a:pt x="3012530" y="473749"/>
                  </a:moveTo>
                  <a:cubicBezTo>
                    <a:pt x="2979280" y="473535"/>
                    <a:pt x="2966020" y="514473"/>
                    <a:pt x="2987091" y="534086"/>
                  </a:cubicBezTo>
                  <a:cubicBezTo>
                    <a:pt x="3013046" y="558255"/>
                    <a:pt x="3048660" y="536987"/>
                    <a:pt x="3047717" y="509422"/>
                  </a:cubicBezTo>
                  <a:cubicBezTo>
                    <a:pt x="3046938" y="487035"/>
                    <a:pt x="3029934" y="473866"/>
                    <a:pt x="3012530" y="473749"/>
                  </a:cubicBezTo>
                  <a:close/>
                  <a:moveTo>
                    <a:pt x="2628417" y="2742529"/>
                  </a:moveTo>
                  <a:cubicBezTo>
                    <a:pt x="2595196" y="2742306"/>
                    <a:pt x="2581878" y="2783235"/>
                    <a:pt x="2602978" y="2802857"/>
                  </a:cubicBezTo>
                  <a:cubicBezTo>
                    <a:pt x="2628943" y="2827025"/>
                    <a:pt x="2664547" y="2805748"/>
                    <a:pt x="2663604" y="2778193"/>
                  </a:cubicBezTo>
                  <a:cubicBezTo>
                    <a:pt x="2662835" y="2755816"/>
                    <a:pt x="2645831" y="2742646"/>
                    <a:pt x="2628417" y="2742529"/>
                  </a:cubicBezTo>
                  <a:close/>
                  <a:moveTo>
                    <a:pt x="2625421" y="3196770"/>
                  </a:moveTo>
                  <a:cubicBezTo>
                    <a:pt x="2592200" y="3196546"/>
                    <a:pt x="2578892" y="3237475"/>
                    <a:pt x="2599972" y="3257098"/>
                  </a:cubicBezTo>
                  <a:cubicBezTo>
                    <a:pt x="2625956" y="3281276"/>
                    <a:pt x="2661541" y="3259960"/>
                    <a:pt x="2660607" y="3232433"/>
                  </a:cubicBezTo>
                  <a:cubicBezTo>
                    <a:pt x="2659829" y="3210018"/>
                    <a:pt x="2642688" y="3196887"/>
                    <a:pt x="2625421" y="3196770"/>
                  </a:cubicBezTo>
                  <a:close/>
                  <a:moveTo>
                    <a:pt x="2619429" y="4105262"/>
                  </a:moveTo>
                  <a:cubicBezTo>
                    <a:pt x="2586197" y="4105038"/>
                    <a:pt x="2572899" y="4145967"/>
                    <a:pt x="2593990" y="4165589"/>
                  </a:cubicBezTo>
                  <a:cubicBezTo>
                    <a:pt x="2619964" y="4189767"/>
                    <a:pt x="2655578" y="4168432"/>
                    <a:pt x="2654615" y="4140925"/>
                  </a:cubicBezTo>
                  <a:cubicBezTo>
                    <a:pt x="2653846" y="4118548"/>
                    <a:pt x="2636842" y="4105378"/>
                    <a:pt x="2619429" y="4105262"/>
                  </a:cubicBezTo>
                  <a:close/>
                  <a:moveTo>
                    <a:pt x="2268294" y="1377364"/>
                  </a:moveTo>
                  <a:cubicBezTo>
                    <a:pt x="2235121" y="1377140"/>
                    <a:pt x="2221725" y="1418030"/>
                    <a:pt x="2242845" y="1437692"/>
                  </a:cubicBezTo>
                  <a:cubicBezTo>
                    <a:pt x="2268809" y="1461860"/>
                    <a:pt x="2304414" y="1440582"/>
                    <a:pt x="2303480" y="1413027"/>
                  </a:cubicBezTo>
                  <a:cubicBezTo>
                    <a:pt x="2302702" y="1390650"/>
                    <a:pt x="2285707" y="1377480"/>
                    <a:pt x="2268294" y="1377364"/>
                  </a:cubicBezTo>
                  <a:close/>
                  <a:moveTo>
                    <a:pt x="2622425" y="3651011"/>
                  </a:moveTo>
                  <a:cubicBezTo>
                    <a:pt x="2589194" y="3650787"/>
                    <a:pt x="2575895" y="3691716"/>
                    <a:pt x="2596986" y="3711339"/>
                  </a:cubicBezTo>
                  <a:cubicBezTo>
                    <a:pt x="2622960" y="3735517"/>
                    <a:pt x="2658574" y="3714181"/>
                    <a:pt x="2657611" y="3686674"/>
                  </a:cubicBezTo>
                  <a:cubicBezTo>
                    <a:pt x="2656843" y="3664336"/>
                    <a:pt x="2639877" y="3651128"/>
                    <a:pt x="2622425" y="3651011"/>
                  </a:cubicBezTo>
                  <a:close/>
                  <a:moveTo>
                    <a:pt x="2271290" y="923123"/>
                  </a:moveTo>
                  <a:cubicBezTo>
                    <a:pt x="2238059" y="922899"/>
                    <a:pt x="2224761" y="963838"/>
                    <a:pt x="2245851" y="983451"/>
                  </a:cubicBezTo>
                  <a:cubicBezTo>
                    <a:pt x="2271815" y="1007619"/>
                    <a:pt x="2307420" y="986342"/>
                    <a:pt x="2306476" y="958796"/>
                  </a:cubicBezTo>
                  <a:cubicBezTo>
                    <a:pt x="2305708" y="936409"/>
                    <a:pt x="2288703" y="923230"/>
                    <a:pt x="2271290" y="923123"/>
                  </a:cubicBezTo>
                  <a:close/>
                  <a:moveTo>
                    <a:pt x="2253313" y="3648578"/>
                  </a:moveTo>
                  <a:cubicBezTo>
                    <a:pt x="2220091" y="3648354"/>
                    <a:pt x="2206774" y="3689283"/>
                    <a:pt x="2227864" y="3708905"/>
                  </a:cubicBezTo>
                  <a:cubicBezTo>
                    <a:pt x="2253828" y="3733074"/>
                    <a:pt x="2289452" y="3711797"/>
                    <a:pt x="2288489" y="3684241"/>
                  </a:cubicBezTo>
                  <a:cubicBezTo>
                    <a:pt x="2287721" y="3661864"/>
                    <a:pt x="2270716" y="3648695"/>
                    <a:pt x="2253313" y="3648578"/>
                  </a:cubicBezTo>
                  <a:close/>
                  <a:moveTo>
                    <a:pt x="2265298" y="1831605"/>
                  </a:moveTo>
                  <a:cubicBezTo>
                    <a:pt x="2232067" y="1831381"/>
                    <a:pt x="2218768" y="1872310"/>
                    <a:pt x="2239859" y="1891932"/>
                  </a:cubicBezTo>
                  <a:cubicBezTo>
                    <a:pt x="2265832" y="1916110"/>
                    <a:pt x="2301447" y="1894775"/>
                    <a:pt x="2300484" y="1867278"/>
                  </a:cubicBezTo>
                  <a:cubicBezTo>
                    <a:pt x="2299715" y="1844930"/>
                    <a:pt x="2282750" y="1831721"/>
                    <a:pt x="2265298" y="1831605"/>
                  </a:cubicBezTo>
                  <a:close/>
                  <a:moveTo>
                    <a:pt x="2250307" y="4102818"/>
                  </a:moveTo>
                  <a:cubicBezTo>
                    <a:pt x="2217075" y="4102595"/>
                    <a:pt x="2203777" y="4143524"/>
                    <a:pt x="2224868" y="4163146"/>
                  </a:cubicBezTo>
                  <a:cubicBezTo>
                    <a:pt x="2250842" y="4187324"/>
                    <a:pt x="2286456" y="4165989"/>
                    <a:pt x="2285493" y="4138492"/>
                  </a:cubicBezTo>
                  <a:cubicBezTo>
                    <a:pt x="2284725" y="4116144"/>
                    <a:pt x="2267759" y="4102935"/>
                    <a:pt x="2250307" y="4102818"/>
                  </a:cubicBezTo>
                  <a:close/>
                  <a:moveTo>
                    <a:pt x="2256309" y="3194337"/>
                  </a:moveTo>
                  <a:cubicBezTo>
                    <a:pt x="2223088" y="3194113"/>
                    <a:pt x="2209770" y="3235042"/>
                    <a:pt x="2230870" y="3254665"/>
                  </a:cubicBezTo>
                  <a:cubicBezTo>
                    <a:pt x="2256834" y="3278833"/>
                    <a:pt x="2292439" y="3257556"/>
                    <a:pt x="2291495" y="3230010"/>
                  </a:cubicBezTo>
                  <a:cubicBezTo>
                    <a:pt x="2290707" y="3207574"/>
                    <a:pt x="2273566" y="3194444"/>
                    <a:pt x="2256309" y="3194337"/>
                  </a:cubicBezTo>
                  <a:close/>
                  <a:moveTo>
                    <a:pt x="2262301" y="2285846"/>
                  </a:moveTo>
                  <a:cubicBezTo>
                    <a:pt x="2229070" y="2285622"/>
                    <a:pt x="2215772" y="2326551"/>
                    <a:pt x="2236862" y="2346173"/>
                  </a:cubicBezTo>
                  <a:cubicBezTo>
                    <a:pt x="2262827" y="2370342"/>
                    <a:pt x="2298451" y="2349054"/>
                    <a:pt x="2297488" y="2321518"/>
                  </a:cubicBezTo>
                  <a:cubicBezTo>
                    <a:pt x="2296709" y="2299132"/>
                    <a:pt x="2279705" y="2285962"/>
                    <a:pt x="2262301" y="2285846"/>
                  </a:cubicBezTo>
                  <a:close/>
                  <a:moveTo>
                    <a:pt x="2259305" y="2740096"/>
                  </a:moveTo>
                  <a:cubicBezTo>
                    <a:pt x="2226016" y="2739872"/>
                    <a:pt x="2212824" y="2780840"/>
                    <a:pt x="2233866" y="2800424"/>
                  </a:cubicBezTo>
                  <a:cubicBezTo>
                    <a:pt x="2259830" y="2824592"/>
                    <a:pt x="2295435" y="2803315"/>
                    <a:pt x="2294492" y="2775759"/>
                  </a:cubicBezTo>
                  <a:cubicBezTo>
                    <a:pt x="2293713" y="2753372"/>
                    <a:pt x="2276709" y="2740203"/>
                    <a:pt x="2259305" y="2740096"/>
                  </a:cubicBezTo>
                  <a:close/>
                  <a:moveTo>
                    <a:pt x="2274286" y="468872"/>
                  </a:moveTo>
                  <a:cubicBezTo>
                    <a:pt x="2241065" y="468648"/>
                    <a:pt x="2227757" y="509578"/>
                    <a:pt x="2248838" y="529200"/>
                  </a:cubicBezTo>
                  <a:cubicBezTo>
                    <a:pt x="2274812" y="553368"/>
                    <a:pt x="2310426" y="532072"/>
                    <a:pt x="2309463" y="504545"/>
                  </a:cubicBezTo>
                  <a:cubicBezTo>
                    <a:pt x="2308704" y="482158"/>
                    <a:pt x="2291699" y="468989"/>
                    <a:pt x="2274286" y="468872"/>
                  </a:cubicBezTo>
                  <a:close/>
                  <a:moveTo>
                    <a:pt x="3000535" y="2290722"/>
                  </a:moveTo>
                  <a:cubicBezTo>
                    <a:pt x="2967314" y="2290498"/>
                    <a:pt x="2953996" y="2331427"/>
                    <a:pt x="2975096" y="2351050"/>
                  </a:cubicBezTo>
                  <a:cubicBezTo>
                    <a:pt x="3001061" y="2375218"/>
                    <a:pt x="3036665" y="2353941"/>
                    <a:pt x="3035722" y="2326385"/>
                  </a:cubicBezTo>
                  <a:cubicBezTo>
                    <a:pt x="3034953" y="2304008"/>
                    <a:pt x="3017949" y="2290839"/>
                    <a:pt x="3000535" y="2290722"/>
                  </a:cubicBezTo>
                  <a:close/>
                  <a:moveTo>
                    <a:pt x="2997539" y="2744963"/>
                  </a:moveTo>
                  <a:cubicBezTo>
                    <a:pt x="2964318" y="2744739"/>
                    <a:pt x="2951010" y="2785668"/>
                    <a:pt x="2972090" y="2805291"/>
                  </a:cubicBezTo>
                  <a:cubicBezTo>
                    <a:pt x="2998074" y="2829469"/>
                    <a:pt x="3033660" y="2808152"/>
                    <a:pt x="3032726" y="2780636"/>
                  </a:cubicBezTo>
                  <a:cubicBezTo>
                    <a:pt x="3031947" y="2758210"/>
                    <a:pt x="3014806" y="2745080"/>
                    <a:pt x="2997539" y="2744963"/>
                  </a:cubicBezTo>
                  <a:close/>
                  <a:moveTo>
                    <a:pt x="2991547" y="3653454"/>
                  </a:moveTo>
                  <a:cubicBezTo>
                    <a:pt x="2958257" y="3653230"/>
                    <a:pt x="2945066" y="3694198"/>
                    <a:pt x="2966108" y="3713782"/>
                  </a:cubicBezTo>
                  <a:cubicBezTo>
                    <a:pt x="2992101" y="3737970"/>
                    <a:pt x="3027696" y="3716585"/>
                    <a:pt x="3026733" y="3689117"/>
                  </a:cubicBezTo>
                  <a:cubicBezTo>
                    <a:pt x="3025955" y="3666740"/>
                    <a:pt x="3008950" y="3653571"/>
                    <a:pt x="2991547" y="3653454"/>
                  </a:cubicBezTo>
                  <a:close/>
                  <a:moveTo>
                    <a:pt x="2994543" y="3199213"/>
                  </a:moveTo>
                  <a:cubicBezTo>
                    <a:pt x="2961312" y="3198989"/>
                    <a:pt x="2948013" y="3239919"/>
                    <a:pt x="2969094" y="3259541"/>
                  </a:cubicBezTo>
                  <a:cubicBezTo>
                    <a:pt x="2995068" y="3283719"/>
                    <a:pt x="3030683" y="3262383"/>
                    <a:pt x="3029720" y="3234886"/>
                  </a:cubicBezTo>
                  <a:cubicBezTo>
                    <a:pt x="3028951" y="3212499"/>
                    <a:pt x="3011956" y="3199330"/>
                    <a:pt x="2994543" y="3199213"/>
                  </a:cubicBezTo>
                  <a:close/>
                  <a:moveTo>
                    <a:pt x="3009524" y="927999"/>
                  </a:moveTo>
                  <a:cubicBezTo>
                    <a:pt x="2976342" y="927775"/>
                    <a:pt x="2962966" y="968675"/>
                    <a:pt x="2984085" y="988327"/>
                  </a:cubicBezTo>
                  <a:cubicBezTo>
                    <a:pt x="3009913" y="1012369"/>
                    <a:pt x="3045664" y="991364"/>
                    <a:pt x="3044720" y="963672"/>
                  </a:cubicBezTo>
                  <a:cubicBezTo>
                    <a:pt x="3043942" y="941276"/>
                    <a:pt x="3026937" y="928106"/>
                    <a:pt x="3009524" y="927999"/>
                  </a:cubicBezTo>
                  <a:close/>
                  <a:moveTo>
                    <a:pt x="2631414" y="2288288"/>
                  </a:moveTo>
                  <a:cubicBezTo>
                    <a:pt x="2598124" y="2288065"/>
                    <a:pt x="2584933" y="2329033"/>
                    <a:pt x="2605974" y="2348616"/>
                  </a:cubicBezTo>
                  <a:cubicBezTo>
                    <a:pt x="2631939" y="2372785"/>
                    <a:pt x="2667544" y="2351507"/>
                    <a:pt x="2666600" y="2323952"/>
                  </a:cubicBezTo>
                  <a:cubicBezTo>
                    <a:pt x="2665831" y="2301575"/>
                    <a:pt x="2648827" y="2288405"/>
                    <a:pt x="2631414" y="2288288"/>
                  </a:cubicBezTo>
                  <a:close/>
                  <a:moveTo>
                    <a:pt x="3003532" y="1836481"/>
                  </a:moveTo>
                  <a:cubicBezTo>
                    <a:pt x="2970223" y="1836257"/>
                    <a:pt x="2957061" y="1877245"/>
                    <a:pt x="2978083" y="1896809"/>
                  </a:cubicBezTo>
                  <a:cubicBezTo>
                    <a:pt x="3004047" y="1920977"/>
                    <a:pt x="3039652" y="1899700"/>
                    <a:pt x="3038708" y="1872154"/>
                  </a:cubicBezTo>
                  <a:cubicBezTo>
                    <a:pt x="3037949" y="1849767"/>
                    <a:pt x="3020945" y="1836598"/>
                    <a:pt x="3003532" y="1836481"/>
                  </a:cubicBezTo>
                  <a:close/>
                  <a:moveTo>
                    <a:pt x="3006528" y="1382240"/>
                  </a:moveTo>
                  <a:cubicBezTo>
                    <a:pt x="2973239" y="1382016"/>
                    <a:pt x="2960047" y="1422984"/>
                    <a:pt x="2981089" y="1442568"/>
                  </a:cubicBezTo>
                  <a:cubicBezTo>
                    <a:pt x="3007083" y="1466756"/>
                    <a:pt x="3042677" y="1445371"/>
                    <a:pt x="3041714" y="1417903"/>
                  </a:cubicBezTo>
                  <a:cubicBezTo>
                    <a:pt x="3040946" y="1395526"/>
                    <a:pt x="3023941" y="1382357"/>
                    <a:pt x="3006528" y="1382240"/>
                  </a:cubicBezTo>
                  <a:close/>
                  <a:moveTo>
                    <a:pt x="2637416" y="1379797"/>
                  </a:moveTo>
                  <a:cubicBezTo>
                    <a:pt x="2604185" y="1379573"/>
                    <a:pt x="2590886" y="1420502"/>
                    <a:pt x="2611967" y="1440125"/>
                  </a:cubicBezTo>
                  <a:cubicBezTo>
                    <a:pt x="2637795" y="1464167"/>
                    <a:pt x="2673546" y="1443162"/>
                    <a:pt x="2672602" y="1415470"/>
                  </a:cubicBezTo>
                  <a:cubicBezTo>
                    <a:pt x="2671824" y="1393083"/>
                    <a:pt x="2654829" y="1379914"/>
                    <a:pt x="2637416" y="1379797"/>
                  </a:cubicBezTo>
                  <a:close/>
                  <a:moveTo>
                    <a:pt x="2988551" y="4107695"/>
                  </a:moveTo>
                  <a:cubicBezTo>
                    <a:pt x="2955329" y="4107471"/>
                    <a:pt x="2942021" y="4148400"/>
                    <a:pt x="2963111" y="4168023"/>
                  </a:cubicBezTo>
                  <a:cubicBezTo>
                    <a:pt x="2989086" y="4192201"/>
                    <a:pt x="3024700" y="4170894"/>
                    <a:pt x="3023737" y="4143368"/>
                  </a:cubicBezTo>
                  <a:cubicBezTo>
                    <a:pt x="3022959" y="4120981"/>
                    <a:pt x="3005954" y="4107812"/>
                    <a:pt x="2988551" y="4107695"/>
                  </a:cubicBezTo>
                  <a:close/>
                  <a:moveTo>
                    <a:pt x="2640412" y="925556"/>
                  </a:moveTo>
                  <a:cubicBezTo>
                    <a:pt x="2607229" y="925332"/>
                    <a:pt x="2593844" y="966232"/>
                    <a:pt x="2614963" y="985884"/>
                  </a:cubicBezTo>
                  <a:cubicBezTo>
                    <a:pt x="2640947" y="1010082"/>
                    <a:pt x="2676532" y="988707"/>
                    <a:pt x="2675589" y="961220"/>
                  </a:cubicBezTo>
                  <a:cubicBezTo>
                    <a:pt x="2674820" y="938794"/>
                    <a:pt x="2657786" y="925673"/>
                    <a:pt x="2640412" y="925556"/>
                  </a:cubicBezTo>
                  <a:close/>
                  <a:moveTo>
                    <a:pt x="1908170" y="12198"/>
                  </a:moveTo>
                  <a:cubicBezTo>
                    <a:pt x="1874881" y="11974"/>
                    <a:pt x="1861690" y="52942"/>
                    <a:pt x="1882731" y="72526"/>
                  </a:cubicBezTo>
                  <a:cubicBezTo>
                    <a:pt x="1908725" y="96714"/>
                    <a:pt x="1944320" y="75329"/>
                    <a:pt x="1943357" y="47861"/>
                  </a:cubicBezTo>
                  <a:cubicBezTo>
                    <a:pt x="1942578" y="25513"/>
                    <a:pt x="1925613" y="12305"/>
                    <a:pt x="1908170" y="12198"/>
                  </a:cubicBezTo>
                  <a:close/>
                  <a:moveTo>
                    <a:pt x="2646404" y="17074"/>
                  </a:moveTo>
                  <a:cubicBezTo>
                    <a:pt x="2613115" y="16851"/>
                    <a:pt x="2599924" y="57819"/>
                    <a:pt x="2620966" y="77402"/>
                  </a:cubicBezTo>
                  <a:cubicBezTo>
                    <a:pt x="2646939" y="101580"/>
                    <a:pt x="2682554" y="80274"/>
                    <a:pt x="2681591" y="52738"/>
                  </a:cubicBezTo>
                  <a:cubicBezTo>
                    <a:pt x="2680822" y="30361"/>
                    <a:pt x="2663818" y="17182"/>
                    <a:pt x="2646404" y="17074"/>
                  </a:cubicBezTo>
                  <a:close/>
                  <a:moveTo>
                    <a:pt x="2643408" y="471315"/>
                  </a:moveTo>
                  <a:cubicBezTo>
                    <a:pt x="2610206" y="471101"/>
                    <a:pt x="2596859" y="512011"/>
                    <a:pt x="2617969" y="531653"/>
                  </a:cubicBezTo>
                  <a:cubicBezTo>
                    <a:pt x="2643933" y="555821"/>
                    <a:pt x="2679538" y="534544"/>
                    <a:pt x="2678595" y="506988"/>
                  </a:cubicBezTo>
                  <a:cubicBezTo>
                    <a:pt x="2677826" y="484601"/>
                    <a:pt x="2660812" y="471432"/>
                    <a:pt x="2643408" y="471315"/>
                  </a:cubicBezTo>
                  <a:close/>
                </a:path>
              </a:pathLst>
            </a:custGeom>
            <a:solidFill>
              <a:srgbClr val="A8DAD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56" name="Google Shape;1156;p13"/>
          <p:cNvGrpSpPr/>
          <p:nvPr/>
        </p:nvGrpSpPr>
        <p:grpSpPr>
          <a:xfrm>
            <a:off x="3446373" y="1686543"/>
            <a:ext cx="2400262" cy="2433360"/>
            <a:chOff x="6892746" y="3373085"/>
            <a:chExt cx="4800523" cy="4866720"/>
          </a:xfrm>
        </p:grpSpPr>
        <p:sp>
          <p:nvSpPr>
            <p:cNvPr id="1157" name="Google Shape;1157;p13"/>
            <p:cNvSpPr/>
            <p:nvPr/>
          </p:nvSpPr>
          <p:spPr>
            <a:xfrm>
              <a:off x="6892746" y="3373085"/>
              <a:ext cx="4800523" cy="4866720"/>
            </a:xfrm>
            <a:custGeom>
              <a:rect b="b" l="l" r="r" t="t"/>
              <a:pathLst>
                <a:path extrusionOk="0" h="4866720" w="4800523">
                  <a:moveTo>
                    <a:pt x="1" y="79390"/>
                  </a:moveTo>
                  <a:cubicBezTo>
                    <a:pt x="-242" y="35035"/>
                    <a:pt x="36063" y="-813"/>
                    <a:pt x="80384" y="14"/>
                  </a:cubicBezTo>
                  <a:cubicBezTo>
                    <a:pt x="4877909" y="89688"/>
                    <a:pt x="4796213" y="5523"/>
                    <a:pt x="4796981" y="143281"/>
                  </a:cubicBezTo>
                  <a:cubicBezTo>
                    <a:pt x="4798090" y="343839"/>
                    <a:pt x="4800522" y="4786723"/>
                    <a:pt x="4800522" y="4786071"/>
                  </a:cubicBezTo>
                  <a:cubicBezTo>
                    <a:pt x="4800766" y="4830017"/>
                    <a:pt x="4765102" y="4865700"/>
                    <a:pt x="4721180" y="4865456"/>
                  </a:cubicBezTo>
                  <a:cubicBezTo>
                    <a:pt x="-73825" y="4839001"/>
                    <a:pt x="4311" y="4922621"/>
                    <a:pt x="3542" y="4783423"/>
                  </a:cubicBezTo>
                  <a:cubicBezTo>
                    <a:pt x="2424" y="4580062"/>
                    <a:pt x="1" y="78748"/>
                    <a:pt x="1" y="79390"/>
                  </a:cubicBezTo>
                  <a:close/>
                </a:path>
              </a:pathLst>
            </a:custGeom>
            <a:solidFill>
              <a:srgbClr val="A8DAD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8" name="Google Shape;1158;p13"/>
            <p:cNvSpPr/>
            <p:nvPr/>
          </p:nvSpPr>
          <p:spPr>
            <a:xfrm>
              <a:off x="7224592" y="3764509"/>
              <a:ext cx="4158005" cy="4185874"/>
            </a:xfrm>
            <a:custGeom>
              <a:rect b="b" l="l" r="r" t="t"/>
              <a:pathLst>
                <a:path extrusionOk="0" h="4185874" w="4158005">
                  <a:moveTo>
                    <a:pt x="1202117" y="497236"/>
                  </a:moveTo>
                  <a:cubicBezTo>
                    <a:pt x="1203080" y="524781"/>
                    <a:pt x="1167455" y="546059"/>
                    <a:pt x="1141491" y="521890"/>
                  </a:cubicBezTo>
                  <a:cubicBezTo>
                    <a:pt x="1120469" y="502316"/>
                    <a:pt x="1133621" y="461339"/>
                    <a:pt x="1166940" y="461562"/>
                  </a:cubicBezTo>
                  <a:cubicBezTo>
                    <a:pt x="1184343" y="461679"/>
                    <a:pt x="1201348" y="474849"/>
                    <a:pt x="1202117" y="497236"/>
                  </a:cubicBezTo>
                  <a:close/>
                  <a:moveTo>
                    <a:pt x="1169926" y="7322"/>
                  </a:moveTo>
                  <a:cubicBezTo>
                    <a:pt x="1136676" y="7098"/>
                    <a:pt x="1123416" y="48046"/>
                    <a:pt x="1144478" y="67650"/>
                  </a:cubicBezTo>
                  <a:cubicBezTo>
                    <a:pt x="1170461" y="91827"/>
                    <a:pt x="1206047" y="70511"/>
                    <a:pt x="1205113" y="42985"/>
                  </a:cubicBezTo>
                  <a:cubicBezTo>
                    <a:pt x="1204335" y="20608"/>
                    <a:pt x="1187340" y="7429"/>
                    <a:pt x="1169926" y="7322"/>
                  </a:cubicBezTo>
                  <a:close/>
                  <a:moveTo>
                    <a:pt x="1163934" y="915803"/>
                  </a:moveTo>
                  <a:cubicBezTo>
                    <a:pt x="1130712" y="915589"/>
                    <a:pt x="1117405" y="956509"/>
                    <a:pt x="1138495" y="976141"/>
                  </a:cubicBezTo>
                  <a:cubicBezTo>
                    <a:pt x="1164469" y="1000319"/>
                    <a:pt x="1200083" y="978983"/>
                    <a:pt x="1199120" y="951486"/>
                  </a:cubicBezTo>
                  <a:cubicBezTo>
                    <a:pt x="1198352" y="929128"/>
                    <a:pt x="1181386" y="915920"/>
                    <a:pt x="1163934" y="915803"/>
                  </a:cubicBezTo>
                  <a:close/>
                  <a:moveTo>
                    <a:pt x="1160938" y="1370044"/>
                  </a:moveTo>
                  <a:cubicBezTo>
                    <a:pt x="1127697" y="1369820"/>
                    <a:pt x="1114418" y="1410759"/>
                    <a:pt x="1135489" y="1430372"/>
                  </a:cubicBezTo>
                  <a:cubicBezTo>
                    <a:pt x="1161463" y="1454550"/>
                    <a:pt x="1197077" y="1433243"/>
                    <a:pt x="1196114" y="1405717"/>
                  </a:cubicBezTo>
                  <a:cubicBezTo>
                    <a:pt x="1195356" y="1383330"/>
                    <a:pt x="1178351" y="1370161"/>
                    <a:pt x="1160938" y="1370044"/>
                  </a:cubicBezTo>
                  <a:close/>
                  <a:moveTo>
                    <a:pt x="1512072" y="4097942"/>
                  </a:moveTo>
                  <a:cubicBezTo>
                    <a:pt x="1478890" y="4097718"/>
                    <a:pt x="1465514" y="4138628"/>
                    <a:pt x="1486624" y="4158270"/>
                  </a:cubicBezTo>
                  <a:cubicBezTo>
                    <a:pt x="1512607" y="4182448"/>
                    <a:pt x="1548193" y="4161131"/>
                    <a:pt x="1547259" y="4133606"/>
                  </a:cubicBezTo>
                  <a:cubicBezTo>
                    <a:pt x="1546480" y="4111228"/>
                    <a:pt x="1529486" y="4098059"/>
                    <a:pt x="1512072" y="4097942"/>
                  </a:cubicBezTo>
                  <a:close/>
                  <a:moveTo>
                    <a:pt x="1518065" y="3189460"/>
                  </a:moveTo>
                  <a:cubicBezTo>
                    <a:pt x="1484834" y="3189236"/>
                    <a:pt x="1471535" y="3230166"/>
                    <a:pt x="1492626" y="3249788"/>
                  </a:cubicBezTo>
                  <a:cubicBezTo>
                    <a:pt x="1518590" y="3273957"/>
                    <a:pt x="1554195" y="3252679"/>
                    <a:pt x="1553251" y="3225133"/>
                  </a:cubicBezTo>
                  <a:cubicBezTo>
                    <a:pt x="1552483" y="3202747"/>
                    <a:pt x="1535478" y="3189577"/>
                    <a:pt x="1518065" y="3189460"/>
                  </a:cubicBezTo>
                  <a:close/>
                  <a:moveTo>
                    <a:pt x="1515069" y="3643701"/>
                  </a:moveTo>
                  <a:cubicBezTo>
                    <a:pt x="1481847" y="3643477"/>
                    <a:pt x="1468539" y="3684406"/>
                    <a:pt x="1489630" y="3704029"/>
                  </a:cubicBezTo>
                  <a:cubicBezTo>
                    <a:pt x="1515594" y="3728197"/>
                    <a:pt x="1551199" y="3706920"/>
                    <a:pt x="1550255" y="3679365"/>
                  </a:cubicBezTo>
                  <a:cubicBezTo>
                    <a:pt x="1549487" y="3656987"/>
                    <a:pt x="1532482" y="3643818"/>
                    <a:pt x="1515069" y="3643701"/>
                  </a:cubicBezTo>
                  <a:close/>
                  <a:moveTo>
                    <a:pt x="1151949" y="2732776"/>
                  </a:moveTo>
                  <a:cubicBezTo>
                    <a:pt x="1118718" y="2732553"/>
                    <a:pt x="1105420" y="2773482"/>
                    <a:pt x="1126510" y="2793104"/>
                  </a:cubicBezTo>
                  <a:cubicBezTo>
                    <a:pt x="1152338" y="2817146"/>
                    <a:pt x="1188089" y="2796141"/>
                    <a:pt x="1187145" y="2768450"/>
                  </a:cubicBezTo>
                  <a:cubicBezTo>
                    <a:pt x="1186357" y="2746053"/>
                    <a:pt x="1169362" y="2732893"/>
                    <a:pt x="1151949" y="2732776"/>
                  </a:cubicBezTo>
                  <a:close/>
                  <a:moveTo>
                    <a:pt x="1142950" y="4095509"/>
                  </a:moveTo>
                  <a:cubicBezTo>
                    <a:pt x="1109729" y="4095285"/>
                    <a:pt x="1096421" y="4136224"/>
                    <a:pt x="1117512" y="4155837"/>
                  </a:cubicBezTo>
                  <a:cubicBezTo>
                    <a:pt x="1143476" y="4180005"/>
                    <a:pt x="1179080" y="4158727"/>
                    <a:pt x="1178137" y="4131172"/>
                  </a:cubicBezTo>
                  <a:cubicBezTo>
                    <a:pt x="1177368" y="4108795"/>
                    <a:pt x="1160364" y="4095625"/>
                    <a:pt x="1142950" y="4095509"/>
                  </a:cubicBezTo>
                  <a:close/>
                  <a:moveTo>
                    <a:pt x="1145947" y="3641258"/>
                  </a:moveTo>
                  <a:cubicBezTo>
                    <a:pt x="1112716" y="3641034"/>
                    <a:pt x="1099417" y="3681963"/>
                    <a:pt x="1120508" y="3701586"/>
                  </a:cubicBezTo>
                  <a:cubicBezTo>
                    <a:pt x="1146472" y="3725754"/>
                    <a:pt x="1182077" y="3704477"/>
                    <a:pt x="1181133" y="3676931"/>
                  </a:cubicBezTo>
                  <a:cubicBezTo>
                    <a:pt x="1180365" y="3654554"/>
                    <a:pt x="1163360" y="3641375"/>
                    <a:pt x="1145947" y="3641258"/>
                  </a:cubicBezTo>
                  <a:close/>
                  <a:moveTo>
                    <a:pt x="797818" y="459119"/>
                  </a:moveTo>
                  <a:cubicBezTo>
                    <a:pt x="764626" y="458895"/>
                    <a:pt x="751269" y="499805"/>
                    <a:pt x="772369" y="519447"/>
                  </a:cubicBezTo>
                  <a:cubicBezTo>
                    <a:pt x="798353" y="543625"/>
                    <a:pt x="833938" y="522309"/>
                    <a:pt x="833004" y="494783"/>
                  </a:cubicBezTo>
                  <a:cubicBezTo>
                    <a:pt x="832226" y="472405"/>
                    <a:pt x="815221" y="459236"/>
                    <a:pt x="797818" y="459119"/>
                  </a:cubicBezTo>
                  <a:close/>
                  <a:moveTo>
                    <a:pt x="1521061" y="2735220"/>
                  </a:moveTo>
                  <a:cubicBezTo>
                    <a:pt x="1487830" y="2734996"/>
                    <a:pt x="1474542" y="2775935"/>
                    <a:pt x="1495622" y="2795548"/>
                  </a:cubicBezTo>
                  <a:cubicBezTo>
                    <a:pt x="1521616" y="2819735"/>
                    <a:pt x="1557211" y="2798351"/>
                    <a:pt x="1556248" y="2770883"/>
                  </a:cubicBezTo>
                  <a:cubicBezTo>
                    <a:pt x="1555479" y="2748506"/>
                    <a:pt x="1538474" y="2735327"/>
                    <a:pt x="1521061" y="2735220"/>
                  </a:cubicBezTo>
                  <a:close/>
                  <a:moveTo>
                    <a:pt x="1154945" y="2278536"/>
                  </a:moveTo>
                  <a:cubicBezTo>
                    <a:pt x="1121734" y="2278312"/>
                    <a:pt x="1108406" y="2319241"/>
                    <a:pt x="1129506" y="2338864"/>
                  </a:cubicBezTo>
                  <a:cubicBezTo>
                    <a:pt x="1155490" y="2363061"/>
                    <a:pt x="1191075" y="2341686"/>
                    <a:pt x="1190132" y="2314199"/>
                  </a:cubicBezTo>
                  <a:cubicBezTo>
                    <a:pt x="1189363" y="2291822"/>
                    <a:pt x="1172358" y="2278652"/>
                    <a:pt x="1154945" y="2278536"/>
                  </a:cubicBezTo>
                  <a:close/>
                  <a:moveTo>
                    <a:pt x="1148953" y="3187017"/>
                  </a:moveTo>
                  <a:cubicBezTo>
                    <a:pt x="1115722" y="3186793"/>
                    <a:pt x="1102423" y="3227723"/>
                    <a:pt x="1123514" y="3247345"/>
                  </a:cubicBezTo>
                  <a:cubicBezTo>
                    <a:pt x="1149507" y="3271533"/>
                    <a:pt x="1185102" y="3250148"/>
                    <a:pt x="1184139" y="3222681"/>
                  </a:cubicBezTo>
                  <a:cubicBezTo>
                    <a:pt x="1183361" y="3200303"/>
                    <a:pt x="1166356" y="3187134"/>
                    <a:pt x="1148953" y="3187017"/>
                  </a:cubicBezTo>
                  <a:close/>
                  <a:moveTo>
                    <a:pt x="1157941" y="1824295"/>
                  </a:moveTo>
                  <a:cubicBezTo>
                    <a:pt x="1124720" y="1824071"/>
                    <a:pt x="1111412" y="1865010"/>
                    <a:pt x="1132502" y="1884623"/>
                  </a:cubicBezTo>
                  <a:cubicBezTo>
                    <a:pt x="1158467" y="1908791"/>
                    <a:pt x="1194071" y="1887514"/>
                    <a:pt x="1193128" y="1859958"/>
                  </a:cubicBezTo>
                  <a:cubicBezTo>
                    <a:pt x="1192359" y="1837571"/>
                    <a:pt x="1175355" y="1824402"/>
                    <a:pt x="1157941" y="1824295"/>
                  </a:cubicBezTo>
                  <a:close/>
                  <a:moveTo>
                    <a:pt x="800814" y="4878"/>
                  </a:moveTo>
                  <a:cubicBezTo>
                    <a:pt x="767593" y="4655"/>
                    <a:pt x="754275" y="45584"/>
                    <a:pt x="775375" y="65206"/>
                  </a:cubicBezTo>
                  <a:cubicBezTo>
                    <a:pt x="801174" y="89219"/>
                    <a:pt x="836954" y="68272"/>
                    <a:pt x="836001" y="40552"/>
                  </a:cubicBezTo>
                  <a:cubicBezTo>
                    <a:pt x="835222" y="18165"/>
                    <a:pt x="818218" y="4995"/>
                    <a:pt x="800814" y="4878"/>
                  </a:cubicBezTo>
                  <a:close/>
                  <a:moveTo>
                    <a:pt x="1890183" y="2737653"/>
                  </a:moveTo>
                  <a:cubicBezTo>
                    <a:pt x="1856952" y="2737429"/>
                    <a:pt x="1843654" y="2778358"/>
                    <a:pt x="1864734" y="2797981"/>
                  </a:cubicBezTo>
                  <a:cubicBezTo>
                    <a:pt x="1890699" y="2822149"/>
                    <a:pt x="1926323" y="2800862"/>
                    <a:pt x="1925360" y="2773326"/>
                  </a:cubicBezTo>
                  <a:cubicBezTo>
                    <a:pt x="1924601" y="2750939"/>
                    <a:pt x="1907596" y="2737770"/>
                    <a:pt x="1890183" y="2737653"/>
                  </a:cubicBezTo>
                  <a:close/>
                  <a:moveTo>
                    <a:pt x="1884191" y="3646135"/>
                  </a:moveTo>
                  <a:cubicBezTo>
                    <a:pt x="1851008" y="3645911"/>
                    <a:pt x="1837632" y="3686820"/>
                    <a:pt x="1858742" y="3706463"/>
                  </a:cubicBezTo>
                  <a:cubicBezTo>
                    <a:pt x="1884726" y="3730640"/>
                    <a:pt x="1920311" y="3709324"/>
                    <a:pt x="1919377" y="3681808"/>
                  </a:cubicBezTo>
                  <a:cubicBezTo>
                    <a:pt x="1918599" y="3659421"/>
                    <a:pt x="1901604" y="3646251"/>
                    <a:pt x="1884191" y="3646135"/>
                  </a:cubicBezTo>
                  <a:close/>
                  <a:moveTo>
                    <a:pt x="1893179" y="2283412"/>
                  </a:moveTo>
                  <a:cubicBezTo>
                    <a:pt x="1859948" y="2283188"/>
                    <a:pt x="1846660" y="2324127"/>
                    <a:pt x="1867740" y="2343740"/>
                  </a:cubicBezTo>
                  <a:cubicBezTo>
                    <a:pt x="1893734" y="2367928"/>
                    <a:pt x="1929329" y="2346543"/>
                    <a:pt x="1928366" y="2319085"/>
                  </a:cubicBezTo>
                  <a:cubicBezTo>
                    <a:pt x="1927597" y="2296698"/>
                    <a:pt x="1910592" y="2283529"/>
                    <a:pt x="1893179" y="2283412"/>
                  </a:cubicBezTo>
                  <a:close/>
                  <a:moveTo>
                    <a:pt x="1887187" y="3191894"/>
                  </a:moveTo>
                  <a:cubicBezTo>
                    <a:pt x="1853965" y="3191670"/>
                    <a:pt x="1840657" y="3232599"/>
                    <a:pt x="1861748" y="3252222"/>
                  </a:cubicBezTo>
                  <a:cubicBezTo>
                    <a:pt x="1887712" y="3276390"/>
                    <a:pt x="1923317" y="3255113"/>
                    <a:pt x="1922373" y="3227557"/>
                  </a:cubicBezTo>
                  <a:cubicBezTo>
                    <a:pt x="1921605" y="3205180"/>
                    <a:pt x="1904600" y="3192011"/>
                    <a:pt x="1887187" y="3191894"/>
                  </a:cubicBezTo>
                  <a:close/>
                  <a:moveTo>
                    <a:pt x="1905164" y="466439"/>
                  </a:moveTo>
                  <a:cubicBezTo>
                    <a:pt x="1871875" y="466215"/>
                    <a:pt x="1858683" y="507183"/>
                    <a:pt x="1879725" y="526767"/>
                  </a:cubicBezTo>
                  <a:cubicBezTo>
                    <a:pt x="1905699" y="550945"/>
                    <a:pt x="1941314" y="529609"/>
                    <a:pt x="1940351" y="502102"/>
                  </a:cubicBezTo>
                  <a:cubicBezTo>
                    <a:pt x="1939582" y="479725"/>
                    <a:pt x="1922578" y="466556"/>
                    <a:pt x="1905164" y="466439"/>
                  </a:cubicBezTo>
                  <a:close/>
                  <a:moveTo>
                    <a:pt x="1899172" y="1374921"/>
                  </a:moveTo>
                  <a:cubicBezTo>
                    <a:pt x="1865921" y="1374697"/>
                    <a:pt x="1852652" y="1415645"/>
                    <a:pt x="1873733" y="1435249"/>
                  </a:cubicBezTo>
                  <a:cubicBezTo>
                    <a:pt x="1899697" y="1459417"/>
                    <a:pt x="1935302" y="1438139"/>
                    <a:pt x="1934358" y="1410594"/>
                  </a:cubicBezTo>
                  <a:cubicBezTo>
                    <a:pt x="1933590" y="1388207"/>
                    <a:pt x="1916585" y="1375037"/>
                    <a:pt x="1899172" y="1374921"/>
                  </a:cubicBezTo>
                  <a:close/>
                  <a:moveTo>
                    <a:pt x="1896176" y="1829171"/>
                  </a:moveTo>
                  <a:cubicBezTo>
                    <a:pt x="1863003" y="1828947"/>
                    <a:pt x="1849607" y="1869837"/>
                    <a:pt x="1870727" y="1889499"/>
                  </a:cubicBezTo>
                  <a:cubicBezTo>
                    <a:pt x="1896555" y="1913541"/>
                    <a:pt x="1932306" y="1892536"/>
                    <a:pt x="1931362" y="1864835"/>
                  </a:cubicBezTo>
                  <a:cubicBezTo>
                    <a:pt x="1930584" y="1842409"/>
                    <a:pt x="1913443" y="1829278"/>
                    <a:pt x="1896176" y="1829171"/>
                  </a:cubicBezTo>
                  <a:close/>
                  <a:moveTo>
                    <a:pt x="1539048" y="9755"/>
                  </a:moveTo>
                  <a:cubicBezTo>
                    <a:pt x="1505827" y="9531"/>
                    <a:pt x="1492519" y="50460"/>
                    <a:pt x="1513600" y="70083"/>
                  </a:cubicBezTo>
                  <a:cubicBezTo>
                    <a:pt x="1539554" y="94241"/>
                    <a:pt x="1575188" y="72983"/>
                    <a:pt x="1574225" y="45428"/>
                  </a:cubicBezTo>
                  <a:cubicBezTo>
                    <a:pt x="1573466" y="23041"/>
                    <a:pt x="1556461" y="9872"/>
                    <a:pt x="1539048" y="9755"/>
                  </a:cubicBezTo>
                  <a:close/>
                  <a:moveTo>
                    <a:pt x="1530060" y="1372487"/>
                  </a:moveTo>
                  <a:cubicBezTo>
                    <a:pt x="1496838" y="1372263"/>
                    <a:pt x="1483530" y="1413202"/>
                    <a:pt x="1504621" y="1432815"/>
                  </a:cubicBezTo>
                  <a:cubicBezTo>
                    <a:pt x="1530585" y="1456983"/>
                    <a:pt x="1566190" y="1435706"/>
                    <a:pt x="1565246" y="1408151"/>
                  </a:cubicBezTo>
                  <a:cubicBezTo>
                    <a:pt x="1564468" y="1385773"/>
                    <a:pt x="1547463" y="1372604"/>
                    <a:pt x="1530060" y="1372487"/>
                  </a:cubicBezTo>
                  <a:close/>
                  <a:moveTo>
                    <a:pt x="1881194" y="4100385"/>
                  </a:moveTo>
                  <a:cubicBezTo>
                    <a:pt x="1847963" y="4100161"/>
                    <a:pt x="1834665" y="4141090"/>
                    <a:pt x="1855746" y="4160713"/>
                  </a:cubicBezTo>
                  <a:cubicBezTo>
                    <a:pt x="1881710" y="4184881"/>
                    <a:pt x="1917334" y="4163604"/>
                    <a:pt x="1916371" y="4136048"/>
                  </a:cubicBezTo>
                  <a:cubicBezTo>
                    <a:pt x="1915602" y="4113671"/>
                    <a:pt x="1898598" y="4100502"/>
                    <a:pt x="1881194" y="4100385"/>
                  </a:cubicBezTo>
                  <a:close/>
                  <a:moveTo>
                    <a:pt x="1533056" y="918237"/>
                  </a:moveTo>
                  <a:cubicBezTo>
                    <a:pt x="1499834" y="918022"/>
                    <a:pt x="1486526" y="958942"/>
                    <a:pt x="1507617" y="978574"/>
                  </a:cubicBezTo>
                  <a:cubicBezTo>
                    <a:pt x="1533591" y="1002752"/>
                    <a:pt x="1569205" y="981416"/>
                    <a:pt x="1568242" y="953919"/>
                  </a:cubicBezTo>
                  <a:cubicBezTo>
                    <a:pt x="1567464" y="931533"/>
                    <a:pt x="1550459" y="918353"/>
                    <a:pt x="1533056" y="918237"/>
                  </a:cubicBezTo>
                  <a:close/>
                  <a:moveTo>
                    <a:pt x="1527063" y="1826728"/>
                  </a:moveTo>
                  <a:cubicBezTo>
                    <a:pt x="1493852" y="1826504"/>
                    <a:pt x="1480524" y="1867433"/>
                    <a:pt x="1501615" y="1887056"/>
                  </a:cubicBezTo>
                  <a:cubicBezTo>
                    <a:pt x="1527579" y="1911224"/>
                    <a:pt x="1563184" y="1889947"/>
                    <a:pt x="1562240" y="1862391"/>
                  </a:cubicBezTo>
                  <a:cubicBezTo>
                    <a:pt x="1561471" y="1840014"/>
                    <a:pt x="1544467" y="1826845"/>
                    <a:pt x="1527063" y="1826728"/>
                  </a:cubicBezTo>
                  <a:close/>
                  <a:moveTo>
                    <a:pt x="1524057" y="2280969"/>
                  </a:moveTo>
                  <a:cubicBezTo>
                    <a:pt x="1490875" y="2280745"/>
                    <a:pt x="1477499" y="2321645"/>
                    <a:pt x="1498609" y="2341297"/>
                  </a:cubicBezTo>
                  <a:cubicBezTo>
                    <a:pt x="1524437" y="2365339"/>
                    <a:pt x="1560187" y="2344334"/>
                    <a:pt x="1559244" y="2316632"/>
                  </a:cubicBezTo>
                  <a:cubicBezTo>
                    <a:pt x="1558475" y="2294255"/>
                    <a:pt x="1541471" y="2281086"/>
                    <a:pt x="1524057" y="2280969"/>
                  </a:cubicBezTo>
                  <a:close/>
                  <a:moveTo>
                    <a:pt x="1536052" y="463996"/>
                  </a:moveTo>
                  <a:cubicBezTo>
                    <a:pt x="1502743" y="463772"/>
                    <a:pt x="1489581" y="504759"/>
                    <a:pt x="1510613" y="524324"/>
                  </a:cubicBezTo>
                  <a:cubicBezTo>
                    <a:pt x="1536587" y="548502"/>
                    <a:pt x="1572202" y="527166"/>
                    <a:pt x="1571239" y="499659"/>
                  </a:cubicBezTo>
                  <a:cubicBezTo>
                    <a:pt x="1570470" y="477321"/>
                    <a:pt x="1553504" y="464113"/>
                    <a:pt x="1536052" y="463996"/>
                  </a:cubicBezTo>
                  <a:close/>
                  <a:moveTo>
                    <a:pt x="1902168" y="920680"/>
                  </a:moveTo>
                  <a:cubicBezTo>
                    <a:pt x="1868966" y="920466"/>
                    <a:pt x="1855619" y="961375"/>
                    <a:pt x="1876729" y="981008"/>
                  </a:cubicBezTo>
                  <a:cubicBezTo>
                    <a:pt x="1902703" y="1005186"/>
                    <a:pt x="1938318" y="983860"/>
                    <a:pt x="1937354" y="956343"/>
                  </a:cubicBezTo>
                  <a:cubicBezTo>
                    <a:pt x="1936586" y="933966"/>
                    <a:pt x="1919581" y="920797"/>
                    <a:pt x="1902168" y="920680"/>
                  </a:cubicBezTo>
                  <a:close/>
                  <a:moveTo>
                    <a:pt x="56578" y="908493"/>
                  </a:moveTo>
                  <a:cubicBezTo>
                    <a:pt x="23347" y="908270"/>
                    <a:pt x="10048" y="949208"/>
                    <a:pt x="31139" y="968821"/>
                  </a:cubicBezTo>
                  <a:cubicBezTo>
                    <a:pt x="57103" y="992990"/>
                    <a:pt x="92708" y="971712"/>
                    <a:pt x="91764" y="944167"/>
                  </a:cubicBezTo>
                  <a:cubicBezTo>
                    <a:pt x="90986" y="921780"/>
                    <a:pt x="73991" y="908600"/>
                    <a:pt x="56578" y="908493"/>
                  </a:cubicBezTo>
                  <a:close/>
                  <a:moveTo>
                    <a:pt x="410709" y="3182141"/>
                  </a:moveTo>
                  <a:cubicBezTo>
                    <a:pt x="377536" y="3181917"/>
                    <a:pt x="364140" y="3222807"/>
                    <a:pt x="385260" y="3242469"/>
                  </a:cubicBezTo>
                  <a:cubicBezTo>
                    <a:pt x="411088" y="3266510"/>
                    <a:pt x="446839" y="3245506"/>
                    <a:pt x="445895" y="3217804"/>
                  </a:cubicBezTo>
                  <a:cubicBezTo>
                    <a:pt x="445117" y="3195427"/>
                    <a:pt x="428122" y="3182258"/>
                    <a:pt x="410709" y="3182141"/>
                  </a:cubicBezTo>
                  <a:close/>
                  <a:moveTo>
                    <a:pt x="59574" y="454243"/>
                  </a:moveTo>
                  <a:cubicBezTo>
                    <a:pt x="26285" y="454019"/>
                    <a:pt x="13093" y="494987"/>
                    <a:pt x="34135" y="514571"/>
                  </a:cubicBezTo>
                  <a:cubicBezTo>
                    <a:pt x="60099" y="538739"/>
                    <a:pt x="95704" y="517462"/>
                    <a:pt x="94760" y="489906"/>
                  </a:cubicBezTo>
                  <a:cubicBezTo>
                    <a:pt x="93992" y="467529"/>
                    <a:pt x="76987" y="454360"/>
                    <a:pt x="59574" y="454243"/>
                  </a:cubicBezTo>
                  <a:close/>
                  <a:moveTo>
                    <a:pt x="53582" y="1362734"/>
                  </a:moveTo>
                  <a:cubicBezTo>
                    <a:pt x="20496" y="1362520"/>
                    <a:pt x="6955" y="1403352"/>
                    <a:pt x="28133" y="1423062"/>
                  </a:cubicBezTo>
                  <a:cubicBezTo>
                    <a:pt x="54097" y="1447230"/>
                    <a:pt x="89712" y="1425953"/>
                    <a:pt x="88768" y="1398407"/>
                  </a:cubicBezTo>
                  <a:cubicBezTo>
                    <a:pt x="87990" y="1375972"/>
                    <a:pt x="70849" y="1362851"/>
                    <a:pt x="53582" y="1362734"/>
                  </a:cubicBezTo>
                  <a:close/>
                  <a:moveTo>
                    <a:pt x="407713" y="3636382"/>
                  </a:moveTo>
                  <a:cubicBezTo>
                    <a:pt x="374423" y="3636158"/>
                    <a:pt x="361232" y="3677126"/>
                    <a:pt x="382274" y="3696710"/>
                  </a:cubicBezTo>
                  <a:cubicBezTo>
                    <a:pt x="408267" y="3720897"/>
                    <a:pt x="443862" y="3699513"/>
                    <a:pt x="442899" y="3672045"/>
                  </a:cubicBezTo>
                  <a:cubicBezTo>
                    <a:pt x="442130" y="3649668"/>
                    <a:pt x="425126" y="3636498"/>
                    <a:pt x="407713" y="3636382"/>
                  </a:cubicBezTo>
                  <a:close/>
                  <a:moveTo>
                    <a:pt x="404716" y="4090632"/>
                  </a:moveTo>
                  <a:cubicBezTo>
                    <a:pt x="371407" y="4090408"/>
                    <a:pt x="358245" y="4131396"/>
                    <a:pt x="379277" y="4150960"/>
                  </a:cubicBezTo>
                  <a:cubicBezTo>
                    <a:pt x="405251" y="4175138"/>
                    <a:pt x="440866" y="4153831"/>
                    <a:pt x="439903" y="4126296"/>
                  </a:cubicBezTo>
                  <a:cubicBezTo>
                    <a:pt x="439134" y="4103918"/>
                    <a:pt x="422129" y="4090749"/>
                    <a:pt x="404716" y="4090632"/>
                  </a:cubicBezTo>
                  <a:close/>
                  <a:moveTo>
                    <a:pt x="37462" y="10212"/>
                  </a:moveTo>
                  <a:cubicBezTo>
                    <a:pt x="16002" y="29893"/>
                    <a:pt x="29067" y="70657"/>
                    <a:pt x="62103" y="70871"/>
                  </a:cubicBezTo>
                  <a:cubicBezTo>
                    <a:pt x="95403" y="71095"/>
                    <a:pt x="108574" y="30117"/>
                    <a:pt x="87542" y="10543"/>
                  </a:cubicBezTo>
                  <a:cubicBezTo>
                    <a:pt x="71501" y="-4388"/>
                    <a:pt x="50352" y="-2509"/>
                    <a:pt x="37462" y="10212"/>
                  </a:cubicBezTo>
                  <a:close/>
                  <a:moveTo>
                    <a:pt x="50585" y="1816975"/>
                  </a:moveTo>
                  <a:cubicBezTo>
                    <a:pt x="17354" y="1816751"/>
                    <a:pt x="4056" y="1857680"/>
                    <a:pt x="25146" y="1877303"/>
                  </a:cubicBezTo>
                  <a:cubicBezTo>
                    <a:pt x="51120" y="1901481"/>
                    <a:pt x="86735" y="1880145"/>
                    <a:pt x="85772" y="1852638"/>
                  </a:cubicBezTo>
                  <a:cubicBezTo>
                    <a:pt x="85003" y="1830300"/>
                    <a:pt x="68037" y="1817092"/>
                    <a:pt x="50585" y="1816975"/>
                  </a:cubicBezTo>
                  <a:close/>
                  <a:moveTo>
                    <a:pt x="38591" y="3633948"/>
                  </a:moveTo>
                  <a:cubicBezTo>
                    <a:pt x="5408" y="3633724"/>
                    <a:pt x="-7968" y="3674624"/>
                    <a:pt x="13152" y="3694276"/>
                  </a:cubicBezTo>
                  <a:cubicBezTo>
                    <a:pt x="38980" y="3718318"/>
                    <a:pt x="74730" y="3697313"/>
                    <a:pt x="73787" y="3669621"/>
                  </a:cubicBezTo>
                  <a:cubicBezTo>
                    <a:pt x="73009" y="3647225"/>
                    <a:pt x="56014" y="3634065"/>
                    <a:pt x="38591" y="3633948"/>
                  </a:cubicBezTo>
                  <a:close/>
                  <a:moveTo>
                    <a:pt x="47589" y="2271216"/>
                  </a:moveTo>
                  <a:cubicBezTo>
                    <a:pt x="14348" y="2270992"/>
                    <a:pt x="1069" y="2311931"/>
                    <a:pt x="22140" y="2331544"/>
                  </a:cubicBezTo>
                  <a:cubicBezTo>
                    <a:pt x="48134" y="2355732"/>
                    <a:pt x="83729" y="2334347"/>
                    <a:pt x="82766" y="2306889"/>
                  </a:cubicBezTo>
                  <a:cubicBezTo>
                    <a:pt x="82007" y="2284502"/>
                    <a:pt x="64993" y="2271333"/>
                    <a:pt x="47589" y="2271216"/>
                  </a:cubicBezTo>
                  <a:close/>
                  <a:moveTo>
                    <a:pt x="4122406" y="97706"/>
                  </a:moveTo>
                  <a:cubicBezTo>
                    <a:pt x="4155666" y="97921"/>
                    <a:pt x="4168906" y="56972"/>
                    <a:pt x="4147854" y="37378"/>
                  </a:cubicBezTo>
                  <a:cubicBezTo>
                    <a:pt x="4122007" y="13327"/>
                    <a:pt x="4086363" y="34274"/>
                    <a:pt x="4087219" y="62043"/>
                  </a:cubicBezTo>
                  <a:cubicBezTo>
                    <a:pt x="4088075" y="84508"/>
                    <a:pt x="4105109" y="97590"/>
                    <a:pt x="4122406" y="97706"/>
                  </a:cubicBezTo>
                  <a:close/>
                  <a:moveTo>
                    <a:pt x="35594" y="4088189"/>
                  </a:moveTo>
                  <a:cubicBezTo>
                    <a:pt x="2305" y="4087965"/>
                    <a:pt x="-10886" y="4128933"/>
                    <a:pt x="10155" y="4148517"/>
                  </a:cubicBezTo>
                  <a:cubicBezTo>
                    <a:pt x="35983" y="4172559"/>
                    <a:pt x="71647" y="4151622"/>
                    <a:pt x="70781" y="4123852"/>
                  </a:cubicBezTo>
                  <a:cubicBezTo>
                    <a:pt x="69925" y="4101388"/>
                    <a:pt x="52891" y="4088306"/>
                    <a:pt x="35594" y="4088189"/>
                  </a:cubicBezTo>
                  <a:close/>
                  <a:moveTo>
                    <a:pt x="794822" y="913370"/>
                  </a:moveTo>
                  <a:cubicBezTo>
                    <a:pt x="761591" y="913146"/>
                    <a:pt x="748292" y="954075"/>
                    <a:pt x="769373" y="973698"/>
                  </a:cubicBezTo>
                  <a:cubicBezTo>
                    <a:pt x="795337" y="997866"/>
                    <a:pt x="830961" y="976589"/>
                    <a:pt x="829998" y="949033"/>
                  </a:cubicBezTo>
                  <a:cubicBezTo>
                    <a:pt x="829230" y="926656"/>
                    <a:pt x="812225" y="913477"/>
                    <a:pt x="794822" y="913370"/>
                  </a:cubicBezTo>
                  <a:close/>
                  <a:moveTo>
                    <a:pt x="44593" y="2725467"/>
                  </a:moveTo>
                  <a:cubicBezTo>
                    <a:pt x="11371" y="2725243"/>
                    <a:pt x="-1946" y="2766172"/>
                    <a:pt x="19154" y="2785795"/>
                  </a:cubicBezTo>
                  <a:cubicBezTo>
                    <a:pt x="45118" y="2809963"/>
                    <a:pt x="80723" y="2788685"/>
                    <a:pt x="79779" y="2761130"/>
                  </a:cubicBezTo>
                  <a:cubicBezTo>
                    <a:pt x="79001" y="2738753"/>
                    <a:pt x="61996" y="2725574"/>
                    <a:pt x="44593" y="2725467"/>
                  </a:cubicBezTo>
                  <a:close/>
                  <a:moveTo>
                    <a:pt x="41597" y="3179707"/>
                  </a:moveTo>
                  <a:cubicBezTo>
                    <a:pt x="8346" y="3179483"/>
                    <a:pt x="-4923" y="3220432"/>
                    <a:pt x="16158" y="3240035"/>
                  </a:cubicBezTo>
                  <a:cubicBezTo>
                    <a:pt x="42122" y="3264204"/>
                    <a:pt x="77727" y="3242926"/>
                    <a:pt x="76783" y="3215381"/>
                  </a:cubicBezTo>
                  <a:cubicBezTo>
                    <a:pt x="76005" y="3192993"/>
                    <a:pt x="59000" y="3179824"/>
                    <a:pt x="41597" y="3179707"/>
                  </a:cubicBezTo>
                  <a:close/>
                  <a:moveTo>
                    <a:pt x="773838" y="4093066"/>
                  </a:moveTo>
                  <a:cubicBezTo>
                    <a:pt x="740607" y="4092842"/>
                    <a:pt x="727319" y="4133780"/>
                    <a:pt x="748399" y="4153394"/>
                  </a:cubicBezTo>
                  <a:cubicBezTo>
                    <a:pt x="774364" y="4177562"/>
                    <a:pt x="809968" y="4156284"/>
                    <a:pt x="809025" y="4128739"/>
                  </a:cubicBezTo>
                  <a:cubicBezTo>
                    <a:pt x="808246" y="4106352"/>
                    <a:pt x="791242" y="4093182"/>
                    <a:pt x="773838" y="4093066"/>
                  </a:cubicBezTo>
                  <a:close/>
                  <a:moveTo>
                    <a:pt x="782827" y="2730333"/>
                  </a:moveTo>
                  <a:cubicBezTo>
                    <a:pt x="749654" y="2730119"/>
                    <a:pt x="736259" y="2771000"/>
                    <a:pt x="757378" y="2790661"/>
                  </a:cubicBezTo>
                  <a:cubicBezTo>
                    <a:pt x="783343" y="2814829"/>
                    <a:pt x="818957" y="2793552"/>
                    <a:pt x="818013" y="2765997"/>
                  </a:cubicBezTo>
                  <a:cubicBezTo>
                    <a:pt x="817235" y="2743629"/>
                    <a:pt x="800240" y="2730450"/>
                    <a:pt x="782827" y="2730333"/>
                  </a:cubicBezTo>
                  <a:close/>
                  <a:moveTo>
                    <a:pt x="776834" y="3638825"/>
                  </a:moveTo>
                  <a:cubicBezTo>
                    <a:pt x="743603" y="3638601"/>
                    <a:pt x="730305" y="3679530"/>
                    <a:pt x="751386" y="3699153"/>
                  </a:cubicBezTo>
                  <a:cubicBezTo>
                    <a:pt x="777360" y="3723331"/>
                    <a:pt x="812974" y="3702024"/>
                    <a:pt x="812011" y="3674488"/>
                  </a:cubicBezTo>
                  <a:cubicBezTo>
                    <a:pt x="811252" y="3652111"/>
                    <a:pt x="794238" y="3638941"/>
                    <a:pt x="776834" y="3638825"/>
                  </a:cubicBezTo>
                  <a:close/>
                  <a:moveTo>
                    <a:pt x="779831" y="3184584"/>
                  </a:moveTo>
                  <a:cubicBezTo>
                    <a:pt x="746522" y="3184360"/>
                    <a:pt x="733360" y="3225348"/>
                    <a:pt x="754392" y="3244912"/>
                  </a:cubicBezTo>
                  <a:cubicBezTo>
                    <a:pt x="780385" y="3269099"/>
                    <a:pt x="815980" y="3247715"/>
                    <a:pt x="815017" y="3220257"/>
                  </a:cubicBezTo>
                  <a:cubicBezTo>
                    <a:pt x="814249" y="3197909"/>
                    <a:pt x="797283" y="3184701"/>
                    <a:pt x="779831" y="3184584"/>
                  </a:cubicBezTo>
                  <a:close/>
                  <a:moveTo>
                    <a:pt x="791816" y="1367611"/>
                  </a:moveTo>
                  <a:cubicBezTo>
                    <a:pt x="758585" y="1367387"/>
                    <a:pt x="745286" y="1408316"/>
                    <a:pt x="766377" y="1427939"/>
                  </a:cubicBezTo>
                  <a:cubicBezTo>
                    <a:pt x="792370" y="1452126"/>
                    <a:pt x="827965" y="1430742"/>
                    <a:pt x="827002" y="1403274"/>
                  </a:cubicBezTo>
                  <a:cubicBezTo>
                    <a:pt x="826234" y="1380936"/>
                    <a:pt x="809268" y="1367728"/>
                    <a:pt x="791816" y="1367611"/>
                  </a:cubicBezTo>
                  <a:close/>
                  <a:moveTo>
                    <a:pt x="788819" y="1821852"/>
                  </a:moveTo>
                  <a:cubicBezTo>
                    <a:pt x="755598" y="1821628"/>
                    <a:pt x="742290" y="1862557"/>
                    <a:pt x="763381" y="1882180"/>
                  </a:cubicBezTo>
                  <a:cubicBezTo>
                    <a:pt x="789354" y="1906358"/>
                    <a:pt x="824969" y="1885051"/>
                    <a:pt x="824006" y="1857525"/>
                  </a:cubicBezTo>
                  <a:cubicBezTo>
                    <a:pt x="823237" y="1835138"/>
                    <a:pt x="806233" y="1821968"/>
                    <a:pt x="788819" y="1821852"/>
                  </a:cubicBezTo>
                  <a:close/>
                  <a:moveTo>
                    <a:pt x="785823" y="2276092"/>
                  </a:moveTo>
                  <a:cubicBezTo>
                    <a:pt x="752602" y="2275869"/>
                    <a:pt x="739294" y="2316808"/>
                    <a:pt x="760384" y="2336420"/>
                  </a:cubicBezTo>
                  <a:cubicBezTo>
                    <a:pt x="786349" y="2360589"/>
                    <a:pt x="821953" y="2339311"/>
                    <a:pt x="821010" y="2311766"/>
                  </a:cubicBezTo>
                  <a:cubicBezTo>
                    <a:pt x="820241" y="2289379"/>
                    <a:pt x="803236" y="2276209"/>
                    <a:pt x="785823" y="2276092"/>
                  </a:cubicBezTo>
                  <a:close/>
                  <a:moveTo>
                    <a:pt x="413705" y="2727900"/>
                  </a:moveTo>
                  <a:cubicBezTo>
                    <a:pt x="380484" y="2727676"/>
                    <a:pt x="367176" y="2768615"/>
                    <a:pt x="388256" y="2788228"/>
                  </a:cubicBezTo>
                  <a:cubicBezTo>
                    <a:pt x="414221" y="2812396"/>
                    <a:pt x="449825" y="2791119"/>
                    <a:pt x="448882" y="2763573"/>
                  </a:cubicBezTo>
                  <a:cubicBezTo>
                    <a:pt x="448123" y="2741186"/>
                    <a:pt x="431118" y="2728017"/>
                    <a:pt x="413705" y="2727900"/>
                  </a:cubicBezTo>
                  <a:close/>
                  <a:moveTo>
                    <a:pt x="419697" y="1819418"/>
                  </a:moveTo>
                  <a:cubicBezTo>
                    <a:pt x="386389" y="1819194"/>
                    <a:pt x="373226" y="1860182"/>
                    <a:pt x="394259" y="1879746"/>
                  </a:cubicBezTo>
                  <a:cubicBezTo>
                    <a:pt x="420252" y="1903934"/>
                    <a:pt x="455847" y="1882549"/>
                    <a:pt x="454884" y="1855082"/>
                  </a:cubicBezTo>
                  <a:cubicBezTo>
                    <a:pt x="454115" y="1832704"/>
                    <a:pt x="437111" y="1819525"/>
                    <a:pt x="419697" y="1819418"/>
                  </a:cubicBezTo>
                  <a:close/>
                  <a:moveTo>
                    <a:pt x="416701" y="2273659"/>
                  </a:moveTo>
                  <a:cubicBezTo>
                    <a:pt x="383480" y="2273435"/>
                    <a:pt x="370172" y="2314364"/>
                    <a:pt x="391262" y="2333987"/>
                  </a:cubicBezTo>
                  <a:cubicBezTo>
                    <a:pt x="417236" y="2358165"/>
                    <a:pt x="452851" y="2336859"/>
                    <a:pt x="451888" y="2309323"/>
                  </a:cubicBezTo>
                  <a:cubicBezTo>
                    <a:pt x="451119" y="2286945"/>
                    <a:pt x="434115" y="2273776"/>
                    <a:pt x="416701" y="2273659"/>
                  </a:cubicBezTo>
                  <a:close/>
                  <a:moveTo>
                    <a:pt x="422704" y="1365168"/>
                  </a:moveTo>
                  <a:cubicBezTo>
                    <a:pt x="389395" y="1364944"/>
                    <a:pt x="376233" y="1405931"/>
                    <a:pt x="397265" y="1425496"/>
                  </a:cubicBezTo>
                  <a:cubicBezTo>
                    <a:pt x="423258" y="1449683"/>
                    <a:pt x="458853" y="1428299"/>
                    <a:pt x="457890" y="1400831"/>
                  </a:cubicBezTo>
                  <a:cubicBezTo>
                    <a:pt x="457112" y="1378493"/>
                    <a:pt x="440146" y="1365284"/>
                    <a:pt x="422704" y="1365168"/>
                  </a:cubicBezTo>
                  <a:close/>
                  <a:moveTo>
                    <a:pt x="425700" y="910927"/>
                  </a:moveTo>
                  <a:cubicBezTo>
                    <a:pt x="392478" y="910703"/>
                    <a:pt x="379170" y="951632"/>
                    <a:pt x="400251" y="971255"/>
                  </a:cubicBezTo>
                  <a:cubicBezTo>
                    <a:pt x="426235" y="995433"/>
                    <a:pt x="461820" y="974116"/>
                    <a:pt x="460886" y="946590"/>
                  </a:cubicBezTo>
                  <a:cubicBezTo>
                    <a:pt x="460108" y="924213"/>
                    <a:pt x="443103" y="911044"/>
                    <a:pt x="425700" y="910927"/>
                  </a:cubicBezTo>
                  <a:close/>
                  <a:moveTo>
                    <a:pt x="431692" y="2445"/>
                  </a:moveTo>
                  <a:cubicBezTo>
                    <a:pt x="398461" y="2221"/>
                    <a:pt x="385163" y="43150"/>
                    <a:pt x="406253" y="62773"/>
                  </a:cubicBezTo>
                  <a:cubicBezTo>
                    <a:pt x="432218" y="86941"/>
                    <a:pt x="467822" y="65664"/>
                    <a:pt x="466879" y="38109"/>
                  </a:cubicBezTo>
                  <a:cubicBezTo>
                    <a:pt x="466110" y="15731"/>
                    <a:pt x="449105" y="2552"/>
                    <a:pt x="431692" y="2445"/>
                  </a:cubicBezTo>
                  <a:close/>
                  <a:moveTo>
                    <a:pt x="428696" y="456686"/>
                  </a:moveTo>
                  <a:cubicBezTo>
                    <a:pt x="395475" y="456462"/>
                    <a:pt x="382157" y="497391"/>
                    <a:pt x="403257" y="517014"/>
                  </a:cubicBezTo>
                  <a:cubicBezTo>
                    <a:pt x="429221" y="541182"/>
                    <a:pt x="464826" y="519905"/>
                    <a:pt x="463882" y="492359"/>
                  </a:cubicBezTo>
                  <a:cubicBezTo>
                    <a:pt x="463114" y="469972"/>
                    <a:pt x="446109" y="456803"/>
                    <a:pt x="428696" y="456686"/>
                  </a:cubicBezTo>
                  <a:close/>
                  <a:moveTo>
                    <a:pt x="3738779" y="2295598"/>
                  </a:moveTo>
                  <a:cubicBezTo>
                    <a:pt x="3705694" y="2295384"/>
                    <a:pt x="3692153" y="2336216"/>
                    <a:pt x="3713331" y="2355926"/>
                  </a:cubicBezTo>
                  <a:cubicBezTo>
                    <a:pt x="3739295" y="2380094"/>
                    <a:pt x="3774919" y="2358817"/>
                    <a:pt x="3773956" y="2331262"/>
                  </a:cubicBezTo>
                  <a:cubicBezTo>
                    <a:pt x="3773187" y="2308884"/>
                    <a:pt x="3756183" y="2295715"/>
                    <a:pt x="3738779" y="2295598"/>
                  </a:cubicBezTo>
                  <a:close/>
                  <a:moveTo>
                    <a:pt x="3381642" y="476192"/>
                  </a:moveTo>
                  <a:cubicBezTo>
                    <a:pt x="3348392" y="475978"/>
                    <a:pt x="3335132" y="516907"/>
                    <a:pt x="3356204" y="536520"/>
                  </a:cubicBezTo>
                  <a:cubicBezTo>
                    <a:pt x="3382032" y="560561"/>
                    <a:pt x="3417782" y="539557"/>
                    <a:pt x="3416838" y="511865"/>
                  </a:cubicBezTo>
                  <a:cubicBezTo>
                    <a:pt x="3416050" y="489468"/>
                    <a:pt x="3399056" y="476309"/>
                    <a:pt x="3381642" y="476192"/>
                  </a:cubicBezTo>
                  <a:close/>
                  <a:moveTo>
                    <a:pt x="3384638" y="21951"/>
                  </a:moveTo>
                  <a:cubicBezTo>
                    <a:pt x="3351398" y="21727"/>
                    <a:pt x="3338119" y="62676"/>
                    <a:pt x="3359200" y="82279"/>
                  </a:cubicBezTo>
                  <a:cubicBezTo>
                    <a:pt x="3385164" y="106447"/>
                    <a:pt x="3420769" y="85170"/>
                    <a:pt x="3419825" y="57624"/>
                  </a:cubicBezTo>
                  <a:cubicBezTo>
                    <a:pt x="3419057" y="35237"/>
                    <a:pt x="3402052" y="22058"/>
                    <a:pt x="3384638" y="21951"/>
                  </a:cubicBezTo>
                  <a:close/>
                  <a:moveTo>
                    <a:pt x="3378646" y="930433"/>
                  </a:moveTo>
                  <a:cubicBezTo>
                    <a:pt x="3345415" y="930209"/>
                    <a:pt x="3332117" y="971138"/>
                    <a:pt x="3353207" y="990761"/>
                  </a:cubicBezTo>
                  <a:cubicBezTo>
                    <a:pt x="3379171" y="1014929"/>
                    <a:pt x="3414796" y="993632"/>
                    <a:pt x="3413832" y="966096"/>
                  </a:cubicBezTo>
                  <a:cubicBezTo>
                    <a:pt x="3413064" y="943719"/>
                    <a:pt x="3396059" y="930549"/>
                    <a:pt x="3378646" y="930433"/>
                  </a:cubicBezTo>
                  <a:close/>
                  <a:moveTo>
                    <a:pt x="3375650" y="1384674"/>
                  </a:moveTo>
                  <a:cubicBezTo>
                    <a:pt x="3342341" y="1384450"/>
                    <a:pt x="3329179" y="1425437"/>
                    <a:pt x="3350211" y="1445002"/>
                  </a:cubicBezTo>
                  <a:cubicBezTo>
                    <a:pt x="3376185" y="1469179"/>
                    <a:pt x="3411799" y="1447873"/>
                    <a:pt x="3410836" y="1420347"/>
                  </a:cubicBezTo>
                  <a:cubicBezTo>
                    <a:pt x="3410068" y="1397960"/>
                    <a:pt x="3393063" y="1384790"/>
                    <a:pt x="3375650" y="1384674"/>
                  </a:cubicBezTo>
                  <a:close/>
                  <a:moveTo>
                    <a:pt x="3732777" y="3204090"/>
                  </a:moveTo>
                  <a:cubicBezTo>
                    <a:pt x="3699546" y="3203866"/>
                    <a:pt x="3686257" y="3244805"/>
                    <a:pt x="3707338" y="3264418"/>
                  </a:cubicBezTo>
                  <a:cubicBezTo>
                    <a:pt x="3733312" y="3288596"/>
                    <a:pt x="3768927" y="3267289"/>
                    <a:pt x="3767964" y="3239753"/>
                  </a:cubicBezTo>
                  <a:cubicBezTo>
                    <a:pt x="3767195" y="3217376"/>
                    <a:pt x="3750190" y="3204206"/>
                    <a:pt x="3732777" y="3204090"/>
                  </a:cubicBezTo>
                  <a:close/>
                  <a:moveTo>
                    <a:pt x="3726785" y="4112571"/>
                  </a:moveTo>
                  <a:cubicBezTo>
                    <a:pt x="3693573" y="4112347"/>
                    <a:pt x="3680246" y="4153277"/>
                    <a:pt x="3701346" y="4172899"/>
                  </a:cubicBezTo>
                  <a:cubicBezTo>
                    <a:pt x="3727339" y="4197107"/>
                    <a:pt x="3762915" y="4175703"/>
                    <a:pt x="3761971" y="4148245"/>
                  </a:cubicBezTo>
                  <a:cubicBezTo>
                    <a:pt x="3761202" y="4125857"/>
                    <a:pt x="3744198" y="4112688"/>
                    <a:pt x="3726785" y="4112571"/>
                  </a:cubicBezTo>
                  <a:close/>
                  <a:moveTo>
                    <a:pt x="3729781" y="3658331"/>
                  </a:moveTo>
                  <a:cubicBezTo>
                    <a:pt x="3696550" y="3658107"/>
                    <a:pt x="3683251" y="3699045"/>
                    <a:pt x="3704342" y="3718659"/>
                  </a:cubicBezTo>
                  <a:cubicBezTo>
                    <a:pt x="3730306" y="3742827"/>
                    <a:pt x="3765911" y="3721549"/>
                    <a:pt x="3764967" y="3693994"/>
                  </a:cubicBezTo>
                  <a:cubicBezTo>
                    <a:pt x="3764199" y="3671617"/>
                    <a:pt x="3747194" y="3658447"/>
                    <a:pt x="3729781" y="3658331"/>
                  </a:cubicBezTo>
                  <a:close/>
                  <a:moveTo>
                    <a:pt x="3363655" y="3201647"/>
                  </a:moveTo>
                  <a:cubicBezTo>
                    <a:pt x="3330366" y="3201423"/>
                    <a:pt x="3317174" y="3242391"/>
                    <a:pt x="3338216" y="3261975"/>
                  </a:cubicBezTo>
                  <a:cubicBezTo>
                    <a:pt x="3364210" y="3286162"/>
                    <a:pt x="3399805" y="3264778"/>
                    <a:pt x="3398842" y="3237310"/>
                  </a:cubicBezTo>
                  <a:cubicBezTo>
                    <a:pt x="3398073" y="3214972"/>
                    <a:pt x="3381107" y="3201763"/>
                    <a:pt x="3363655" y="3201647"/>
                  </a:cubicBezTo>
                  <a:close/>
                  <a:moveTo>
                    <a:pt x="3735773" y="2749849"/>
                  </a:moveTo>
                  <a:cubicBezTo>
                    <a:pt x="3702552" y="2749625"/>
                    <a:pt x="3689244" y="2790554"/>
                    <a:pt x="3710334" y="2810177"/>
                  </a:cubicBezTo>
                  <a:cubicBezTo>
                    <a:pt x="3736328" y="2834364"/>
                    <a:pt x="3771923" y="2812980"/>
                    <a:pt x="3770960" y="2785512"/>
                  </a:cubicBezTo>
                  <a:cubicBezTo>
                    <a:pt x="3770191" y="2763164"/>
                    <a:pt x="3753225" y="2749956"/>
                    <a:pt x="3735773" y="2749849"/>
                  </a:cubicBezTo>
                  <a:close/>
                  <a:moveTo>
                    <a:pt x="3360659" y="3655887"/>
                  </a:moveTo>
                  <a:cubicBezTo>
                    <a:pt x="3327428" y="3655663"/>
                    <a:pt x="3314130" y="3696603"/>
                    <a:pt x="3335220" y="3716215"/>
                  </a:cubicBezTo>
                  <a:cubicBezTo>
                    <a:pt x="3361194" y="3740393"/>
                    <a:pt x="3396808" y="3719087"/>
                    <a:pt x="3395845" y="3691561"/>
                  </a:cubicBezTo>
                  <a:cubicBezTo>
                    <a:pt x="3395077" y="3669183"/>
                    <a:pt x="3378072" y="3656004"/>
                    <a:pt x="3360659" y="3655887"/>
                  </a:cubicBezTo>
                  <a:close/>
                  <a:moveTo>
                    <a:pt x="3357663" y="4110138"/>
                  </a:moveTo>
                  <a:cubicBezTo>
                    <a:pt x="3324431" y="4109914"/>
                    <a:pt x="3311133" y="4150853"/>
                    <a:pt x="3332224" y="4170466"/>
                  </a:cubicBezTo>
                  <a:cubicBezTo>
                    <a:pt x="3358188" y="4194634"/>
                    <a:pt x="3393793" y="4173357"/>
                    <a:pt x="3392849" y="4145801"/>
                  </a:cubicBezTo>
                  <a:cubicBezTo>
                    <a:pt x="3392081" y="4123424"/>
                    <a:pt x="3375076" y="4110255"/>
                    <a:pt x="3357663" y="4110138"/>
                  </a:cubicBezTo>
                  <a:close/>
                  <a:moveTo>
                    <a:pt x="3372653" y="1838924"/>
                  </a:moveTo>
                  <a:cubicBezTo>
                    <a:pt x="3339432" y="1838700"/>
                    <a:pt x="3326124" y="1879629"/>
                    <a:pt x="3347215" y="1899252"/>
                  </a:cubicBezTo>
                  <a:cubicBezTo>
                    <a:pt x="3373179" y="1923420"/>
                    <a:pt x="3408784" y="1902143"/>
                    <a:pt x="3407840" y="1874587"/>
                  </a:cubicBezTo>
                  <a:cubicBezTo>
                    <a:pt x="3407071" y="1852210"/>
                    <a:pt x="3390057" y="1839031"/>
                    <a:pt x="3372653" y="1838924"/>
                  </a:cubicBezTo>
                  <a:close/>
                  <a:moveTo>
                    <a:pt x="3366661" y="2747406"/>
                  </a:moveTo>
                  <a:cubicBezTo>
                    <a:pt x="3333430" y="2747182"/>
                    <a:pt x="3320122" y="2788111"/>
                    <a:pt x="3341212" y="2807734"/>
                  </a:cubicBezTo>
                  <a:cubicBezTo>
                    <a:pt x="3367177" y="2831902"/>
                    <a:pt x="3402801" y="2810625"/>
                    <a:pt x="3401838" y="2783079"/>
                  </a:cubicBezTo>
                  <a:cubicBezTo>
                    <a:pt x="3401069" y="2760692"/>
                    <a:pt x="3384065" y="2747523"/>
                    <a:pt x="3366661" y="2747406"/>
                  </a:cubicBezTo>
                  <a:close/>
                  <a:moveTo>
                    <a:pt x="3369657" y="2293165"/>
                  </a:moveTo>
                  <a:cubicBezTo>
                    <a:pt x="3336475" y="2292951"/>
                    <a:pt x="3323099" y="2333851"/>
                    <a:pt x="3344209" y="2353493"/>
                  </a:cubicBezTo>
                  <a:cubicBezTo>
                    <a:pt x="3370192" y="2377671"/>
                    <a:pt x="3405778" y="2356355"/>
                    <a:pt x="3404844" y="2328838"/>
                  </a:cubicBezTo>
                  <a:cubicBezTo>
                    <a:pt x="3404065" y="2306403"/>
                    <a:pt x="3386915" y="2293272"/>
                    <a:pt x="3369657" y="2293165"/>
                  </a:cubicBezTo>
                  <a:close/>
                  <a:moveTo>
                    <a:pt x="3753760" y="24384"/>
                  </a:moveTo>
                  <a:cubicBezTo>
                    <a:pt x="3720588" y="24160"/>
                    <a:pt x="3707192" y="65051"/>
                    <a:pt x="3728312" y="84712"/>
                  </a:cubicBezTo>
                  <a:cubicBezTo>
                    <a:pt x="3754276" y="108880"/>
                    <a:pt x="3789891" y="87603"/>
                    <a:pt x="3788947" y="60048"/>
                  </a:cubicBezTo>
                  <a:cubicBezTo>
                    <a:pt x="3788169" y="37670"/>
                    <a:pt x="3771174" y="24501"/>
                    <a:pt x="3753760" y="24384"/>
                  </a:cubicBezTo>
                  <a:close/>
                  <a:moveTo>
                    <a:pt x="4107891" y="2298041"/>
                  </a:moveTo>
                  <a:cubicBezTo>
                    <a:pt x="4074582" y="2297818"/>
                    <a:pt x="4061420" y="2338805"/>
                    <a:pt x="4082453" y="2358369"/>
                  </a:cubicBezTo>
                  <a:cubicBezTo>
                    <a:pt x="4108446" y="2382557"/>
                    <a:pt x="4144041" y="2361173"/>
                    <a:pt x="4143078" y="2333715"/>
                  </a:cubicBezTo>
                  <a:cubicBezTo>
                    <a:pt x="4142309" y="2311366"/>
                    <a:pt x="4125344" y="2298158"/>
                    <a:pt x="4107891" y="2298041"/>
                  </a:cubicBezTo>
                  <a:close/>
                  <a:moveTo>
                    <a:pt x="4110888" y="1843801"/>
                  </a:moveTo>
                  <a:cubicBezTo>
                    <a:pt x="4077657" y="1843577"/>
                    <a:pt x="4064358" y="1884506"/>
                    <a:pt x="4085439" y="1904129"/>
                  </a:cubicBezTo>
                  <a:cubicBezTo>
                    <a:pt x="4111423" y="1928306"/>
                    <a:pt x="4147008" y="1906990"/>
                    <a:pt x="4146074" y="1879464"/>
                  </a:cubicBezTo>
                  <a:cubicBezTo>
                    <a:pt x="4145296" y="1857087"/>
                    <a:pt x="4128301" y="1843908"/>
                    <a:pt x="4110888" y="1843801"/>
                  </a:cubicBezTo>
                  <a:close/>
                  <a:moveTo>
                    <a:pt x="4104895" y="2752282"/>
                  </a:moveTo>
                  <a:cubicBezTo>
                    <a:pt x="4071664" y="2752058"/>
                    <a:pt x="4058366" y="2792988"/>
                    <a:pt x="4079456" y="2812610"/>
                  </a:cubicBezTo>
                  <a:cubicBezTo>
                    <a:pt x="4105450" y="2836798"/>
                    <a:pt x="4141045" y="2815413"/>
                    <a:pt x="4140082" y="2787946"/>
                  </a:cubicBezTo>
                  <a:cubicBezTo>
                    <a:pt x="4139313" y="2765568"/>
                    <a:pt x="4122308" y="2752399"/>
                    <a:pt x="4104895" y="2752282"/>
                  </a:cubicBezTo>
                  <a:close/>
                  <a:moveTo>
                    <a:pt x="4101899" y="3206523"/>
                  </a:moveTo>
                  <a:cubicBezTo>
                    <a:pt x="4068678" y="3206299"/>
                    <a:pt x="4055369" y="3247228"/>
                    <a:pt x="4076460" y="3266851"/>
                  </a:cubicBezTo>
                  <a:cubicBezTo>
                    <a:pt x="4102424" y="3291019"/>
                    <a:pt x="4138029" y="3269742"/>
                    <a:pt x="4137085" y="3242196"/>
                  </a:cubicBezTo>
                  <a:cubicBezTo>
                    <a:pt x="4136317" y="3219809"/>
                    <a:pt x="4119303" y="3206640"/>
                    <a:pt x="4101899" y="3206523"/>
                  </a:cubicBezTo>
                  <a:close/>
                  <a:moveTo>
                    <a:pt x="4119876" y="481068"/>
                  </a:moveTo>
                  <a:cubicBezTo>
                    <a:pt x="4086645" y="480844"/>
                    <a:pt x="4073347" y="521774"/>
                    <a:pt x="4094438" y="541396"/>
                  </a:cubicBezTo>
                  <a:cubicBezTo>
                    <a:pt x="4120411" y="565574"/>
                    <a:pt x="4156026" y="544268"/>
                    <a:pt x="4155063" y="516732"/>
                  </a:cubicBezTo>
                  <a:cubicBezTo>
                    <a:pt x="4154294" y="494354"/>
                    <a:pt x="4137290" y="481185"/>
                    <a:pt x="4119876" y="481068"/>
                  </a:cubicBezTo>
                  <a:close/>
                  <a:moveTo>
                    <a:pt x="4113884" y="1389550"/>
                  </a:moveTo>
                  <a:cubicBezTo>
                    <a:pt x="4080662" y="1389326"/>
                    <a:pt x="4067355" y="1430265"/>
                    <a:pt x="4088445" y="1449878"/>
                  </a:cubicBezTo>
                  <a:cubicBezTo>
                    <a:pt x="4114409" y="1474046"/>
                    <a:pt x="4150014" y="1452769"/>
                    <a:pt x="4149070" y="1425223"/>
                  </a:cubicBezTo>
                  <a:cubicBezTo>
                    <a:pt x="4148302" y="1402836"/>
                    <a:pt x="4131297" y="1389667"/>
                    <a:pt x="4113884" y="1389550"/>
                  </a:cubicBezTo>
                  <a:close/>
                  <a:moveTo>
                    <a:pt x="4116880" y="935309"/>
                  </a:moveTo>
                  <a:cubicBezTo>
                    <a:pt x="4083591" y="935085"/>
                    <a:pt x="4070399" y="976053"/>
                    <a:pt x="4091431" y="995637"/>
                  </a:cubicBezTo>
                  <a:cubicBezTo>
                    <a:pt x="4117396" y="1019805"/>
                    <a:pt x="4153000" y="998528"/>
                    <a:pt x="4152057" y="970972"/>
                  </a:cubicBezTo>
                  <a:cubicBezTo>
                    <a:pt x="4151298" y="948595"/>
                    <a:pt x="4134293" y="935426"/>
                    <a:pt x="4116880" y="935309"/>
                  </a:cubicBezTo>
                  <a:close/>
                  <a:moveTo>
                    <a:pt x="3747768" y="932876"/>
                  </a:moveTo>
                  <a:cubicBezTo>
                    <a:pt x="3714478" y="932652"/>
                    <a:pt x="3701287" y="973620"/>
                    <a:pt x="3722329" y="993204"/>
                  </a:cubicBezTo>
                  <a:cubicBezTo>
                    <a:pt x="3748322" y="1017401"/>
                    <a:pt x="3783917" y="996026"/>
                    <a:pt x="3782954" y="968539"/>
                  </a:cubicBezTo>
                  <a:cubicBezTo>
                    <a:pt x="3782176" y="946162"/>
                    <a:pt x="3765171" y="932983"/>
                    <a:pt x="3747768" y="932876"/>
                  </a:cubicBezTo>
                  <a:close/>
                  <a:moveTo>
                    <a:pt x="4098903" y="3660764"/>
                  </a:moveTo>
                  <a:cubicBezTo>
                    <a:pt x="4065662" y="3660540"/>
                    <a:pt x="4052383" y="3701489"/>
                    <a:pt x="4073464" y="3721092"/>
                  </a:cubicBezTo>
                  <a:cubicBezTo>
                    <a:pt x="4099428" y="3745260"/>
                    <a:pt x="4135033" y="3723983"/>
                    <a:pt x="4134089" y="3696437"/>
                  </a:cubicBezTo>
                  <a:cubicBezTo>
                    <a:pt x="4133320" y="3674050"/>
                    <a:pt x="4116306" y="3660881"/>
                    <a:pt x="4098903" y="3660764"/>
                  </a:cubicBezTo>
                  <a:close/>
                  <a:moveTo>
                    <a:pt x="3744772" y="1387117"/>
                  </a:moveTo>
                  <a:cubicBezTo>
                    <a:pt x="3711541" y="1386893"/>
                    <a:pt x="3698252" y="1427832"/>
                    <a:pt x="3719333" y="1447445"/>
                  </a:cubicBezTo>
                  <a:cubicBezTo>
                    <a:pt x="3745297" y="1471613"/>
                    <a:pt x="3780902" y="1450335"/>
                    <a:pt x="3779958" y="1422780"/>
                  </a:cubicBezTo>
                  <a:cubicBezTo>
                    <a:pt x="3779180" y="1400403"/>
                    <a:pt x="3762175" y="1387233"/>
                    <a:pt x="3744772" y="1387117"/>
                  </a:cubicBezTo>
                  <a:close/>
                  <a:moveTo>
                    <a:pt x="3750764" y="478625"/>
                  </a:moveTo>
                  <a:cubicBezTo>
                    <a:pt x="3717533" y="478411"/>
                    <a:pt x="3704235" y="519330"/>
                    <a:pt x="3725316" y="538953"/>
                  </a:cubicBezTo>
                  <a:cubicBezTo>
                    <a:pt x="3751309" y="563141"/>
                    <a:pt x="3786904" y="541756"/>
                    <a:pt x="3785941" y="514289"/>
                  </a:cubicBezTo>
                  <a:cubicBezTo>
                    <a:pt x="3785182" y="491950"/>
                    <a:pt x="3768207" y="478742"/>
                    <a:pt x="3750764" y="478625"/>
                  </a:cubicBezTo>
                  <a:close/>
                  <a:moveTo>
                    <a:pt x="3741775" y="1841357"/>
                  </a:moveTo>
                  <a:cubicBezTo>
                    <a:pt x="3708564" y="1841134"/>
                    <a:pt x="3695236" y="1882063"/>
                    <a:pt x="3716327" y="1901685"/>
                  </a:cubicBezTo>
                  <a:cubicBezTo>
                    <a:pt x="3742310" y="1925863"/>
                    <a:pt x="3777896" y="1904547"/>
                    <a:pt x="3776962" y="1877031"/>
                  </a:cubicBezTo>
                  <a:cubicBezTo>
                    <a:pt x="3776174" y="1854605"/>
                    <a:pt x="3759033" y="1841474"/>
                    <a:pt x="3741775" y="1841357"/>
                  </a:cubicBezTo>
                  <a:close/>
                  <a:moveTo>
                    <a:pt x="4095897" y="4115015"/>
                  </a:moveTo>
                  <a:cubicBezTo>
                    <a:pt x="4062656" y="4114791"/>
                    <a:pt x="4049377" y="4155729"/>
                    <a:pt x="4070458" y="4175342"/>
                  </a:cubicBezTo>
                  <a:cubicBezTo>
                    <a:pt x="4096286" y="4199384"/>
                    <a:pt x="4131939" y="4178467"/>
                    <a:pt x="4131093" y="4150678"/>
                  </a:cubicBezTo>
                  <a:cubicBezTo>
                    <a:pt x="4130227" y="4128203"/>
                    <a:pt x="4113203" y="4115122"/>
                    <a:pt x="4095897" y="4115015"/>
                  </a:cubicBezTo>
                  <a:close/>
                  <a:moveTo>
                    <a:pt x="3015526" y="19508"/>
                  </a:moveTo>
                  <a:cubicBezTo>
                    <a:pt x="2982305" y="19284"/>
                    <a:pt x="2968987" y="60223"/>
                    <a:pt x="2990087" y="79836"/>
                  </a:cubicBezTo>
                  <a:cubicBezTo>
                    <a:pt x="3016052" y="104004"/>
                    <a:pt x="3051657" y="82727"/>
                    <a:pt x="3050713" y="55171"/>
                  </a:cubicBezTo>
                  <a:cubicBezTo>
                    <a:pt x="3049935" y="32794"/>
                    <a:pt x="3032930" y="19625"/>
                    <a:pt x="3015526" y="19508"/>
                  </a:cubicBezTo>
                  <a:close/>
                  <a:moveTo>
                    <a:pt x="2634410" y="1834048"/>
                  </a:moveTo>
                  <a:cubicBezTo>
                    <a:pt x="2601179" y="1833824"/>
                    <a:pt x="2587880" y="1874753"/>
                    <a:pt x="2608971" y="1894376"/>
                  </a:cubicBezTo>
                  <a:cubicBezTo>
                    <a:pt x="2634935" y="1918544"/>
                    <a:pt x="2670559" y="1897257"/>
                    <a:pt x="2669596" y="1869711"/>
                  </a:cubicBezTo>
                  <a:cubicBezTo>
                    <a:pt x="2668827" y="1847324"/>
                    <a:pt x="2651823" y="1834155"/>
                    <a:pt x="2634410" y="1834048"/>
                  </a:cubicBezTo>
                  <a:close/>
                  <a:moveTo>
                    <a:pt x="2277282" y="14631"/>
                  </a:moveTo>
                  <a:cubicBezTo>
                    <a:pt x="2243993" y="14408"/>
                    <a:pt x="2230802" y="55376"/>
                    <a:pt x="2251844" y="74959"/>
                  </a:cubicBezTo>
                  <a:cubicBezTo>
                    <a:pt x="2277837" y="99147"/>
                    <a:pt x="2313432" y="77763"/>
                    <a:pt x="2312469" y="50305"/>
                  </a:cubicBezTo>
                  <a:cubicBezTo>
                    <a:pt x="2311700" y="27918"/>
                    <a:pt x="2294696" y="14748"/>
                    <a:pt x="2277282" y="14631"/>
                  </a:cubicBezTo>
                  <a:close/>
                  <a:moveTo>
                    <a:pt x="3012530" y="473749"/>
                  </a:moveTo>
                  <a:cubicBezTo>
                    <a:pt x="2979280" y="473535"/>
                    <a:pt x="2966020" y="514473"/>
                    <a:pt x="2987091" y="534086"/>
                  </a:cubicBezTo>
                  <a:cubicBezTo>
                    <a:pt x="3013046" y="558255"/>
                    <a:pt x="3048660" y="536987"/>
                    <a:pt x="3047717" y="509422"/>
                  </a:cubicBezTo>
                  <a:cubicBezTo>
                    <a:pt x="3046938" y="487035"/>
                    <a:pt x="3029934" y="473866"/>
                    <a:pt x="3012530" y="473749"/>
                  </a:cubicBezTo>
                  <a:close/>
                  <a:moveTo>
                    <a:pt x="2628417" y="2742529"/>
                  </a:moveTo>
                  <a:cubicBezTo>
                    <a:pt x="2595196" y="2742306"/>
                    <a:pt x="2581878" y="2783235"/>
                    <a:pt x="2602978" y="2802857"/>
                  </a:cubicBezTo>
                  <a:cubicBezTo>
                    <a:pt x="2628943" y="2827025"/>
                    <a:pt x="2664547" y="2805748"/>
                    <a:pt x="2663604" y="2778193"/>
                  </a:cubicBezTo>
                  <a:cubicBezTo>
                    <a:pt x="2662835" y="2755816"/>
                    <a:pt x="2645831" y="2742646"/>
                    <a:pt x="2628417" y="2742529"/>
                  </a:cubicBezTo>
                  <a:close/>
                  <a:moveTo>
                    <a:pt x="2625421" y="3196770"/>
                  </a:moveTo>
                  <a:cubicBezTo>
                    <a:pt x="2592200" y="3196546"/>
                    <a:pt x="2578892" y="3237475"/>
                    <a:pt x="2599972" y="3257098"/>
                  </a:cubicBezTo>
                  <a:cubicBezTo>
                    <a:pt x="2625956" y="3281276"/>
                    <a:pt x="2661541" y="3259960"/>
                    <a:pt x="2660607" y="3232433"/>
                  </a:cubicBezTo>
                  <a:cubicBezTo>
                    <a:pt x="2659829" y="3210018"/>
                    <a:pt x="2642688" y="3196887"/>
                    <a:pt x="2625421" y="3196770"/>
                  </a:cubicBezTo>
                  <a:close/>
                  <a:moveTo>
                    <a:pt x="2619429" y="4105262"/>
                  </a:moveTo>
                  <a:cubicBezTo>
                    <a:pt x="2586197" y="4105038"/>
                    <a:pt x="2572899" y="4145967"/>
                    <a:pt x="2593990" y="4165589"/>
                  </a:cubicBezTo>
                  <a:cubicBezTo>
                    <a:pt x="2619964" y="4189767"/>
                    <a:pt x="2655578" y="4168432"/>
                    <a:pt x="2654615" y="4140925"/>
                  </a:cubicBezTo>
                  <a:cubicBezTo>
                    <a:pt x="2653846" y="4118548"/>
                    <a:pt x="2636842" y="4105378"/>
                    <a:pt x="2619429" y="4105262"/>
                  </a:cubicBezTo>
                  <a:close/>
                  <a:moveTo>
                    <a:pt x="2268294" y="1377364"/>
                  </a:moveTo>
                  <a:cubicBezTo>
                    <a:pt x="2235121" y="1377140"/>
                    <a:pt x="2221725" y="1418030"/>
                    <a:pt x="2242845" y="1437692"/>
                  </a:cubicBezTo>
                  <a:cubicBezTo>
                    <a:pt x="2268809" y="1461860"/>
                    <a:pt x="2304414" y="1440582"/>
                    <a:pt x="2303480" y="1413027"/>
                  </a:cubicBezTo>
                  <a:cubicBezTo>
                    <a:pt x="2302702" y="1390650"/>
                    <a:pt x="2285707" y="1377480"/>
                    <a:pt x="2268294" y="1377364"/>
                  </a:cubicBezTo>
                  <a:close/>
                  <a:moveTo>
                    <a:pt x="2622425" y="3651011"/>
                  </a:moveTo>
                  <a:cubicBezTo>
                    <a:pt x="2589194" y="3650787"/>
                    <a:pt x="2575895" y="3691716"/>
                    <a:pt x="2596986" y="3711339"/>
                  </a:cubicBezTo>
                  <a:cubicBezTo>
                    <a:pt x="2622960" y="3735517"/>
                    <a:pt x="2658574" y="3714181"/>
                    <a:pt x="2657611" y="3686674"/>
                  </a:cubicBezTo>
                  <a:cubicBezTo>
                    <a:pt x="2656843" y="3664336"/>
                    <a:pt x="2639877" y="3651128"/>
                    <a:pt x="2622425" y="3651011"/>
                  </a:cubicBezTo>
                  <a:close/>
                  <a:moveTo>
                    <a:pt x="2271290" y="923123"/>
                  </a:moveTo>
                  <a:cubicBezTo>
                    <a:pt x="2238059" y="922899"/>
                    <a:pt x="2224761" y="963838"/>
                    <a:pt x="2245851" y="983451"/>
                  </a:cubicBezTo>
                  <a:cubicBezTo>
                    <a:pt x="2271815" y="1007619"/>
                    <a:pt x="2307420" y="986342"/>
                    <a:pt x="2306476" y="958796"/>
                  </a:cubicBezTo>
                  <a:cubicBezTo>
                    <a:pt x="2305708" y="936409"/>
                    <a:pt x="2288703" y="923230"/>
                    <a:pt x="2271290" y="923123"/>
                  </a:cubicBezTo>
                  <a:close/>
                  <a:moveTo>
                    <a:pt x="2253313" y="3648578"/>
                  </a:moveTo>
                  <a:cubicBezTo>
                    <a:pt x="2220091" y="3648354"/>
                    <a:pt x="2206774" y="3689283"/>
                    <a:pt x="2227864" y="3708905"/>
                  </a:cubicBezTo>
                  <a:cubicBezTo>
                    <a:pt x="2253828" y="3733074"/>
                    <a:pt x="2289452" y="3711797"/>
                    <a:pt x="2288489" y="3684241"/>
                  </a:cubicBezTo>
                  <a:cubicBezTo>
                    <a:pt x="2287721" y="3661864"/>
                    <a:pt x="2270716" y="3648695"/>
                    <a:pt x="2253313" y="3648578"/>
                  </a:cubicBezTo>
                  <a:close/>
                  <a:moveTo>
                    <a:pt x="2265298" y="1831605"/>
                  </a:moveTo>
                  <a:cubicBezTo>
                    <a:pt x="2232067" y="1831381"/>
                    <a:pt x="2218768" y="1872310"/>
                    <a:pt x="2239859" y="1891932"/>
                  </a:cubicBezTo>
                  <a:cubicBezTo>
                    <a:pt x="2265832" y="1916110"/>
                    <a:pt x="2301447" y="1894775"/>
                    <a:pt x="2300484" y="1867278"/>
                  </a:cubicBezTo>
                  <a:cubicBezTo>
                    <a:pt x="2299715" y="1844930"/>
                    <a:pt x="2282750" y="1831721"/>
                    <a:pt x="2265298" y="1831605"/>
                  </a:cubicBezTo>
                  <a:close/>
                  <a:moveTo>
                    <a:pt x="2250307" y="4102818"/>
                  </a:moveTo>
                  <a:cubicBezTo>
                    <a:pt x="2217075" y="4102595"/>
                    <a:pt x="2203777" y="4143524"/>
                    <a:pt x="2224868" y="4163146"/>
                  </a:cubicBezTo>
                  <a:cubicBezTo>
                    <a:pt x="2250842" y="4187324"/>
                    <a:pt x="2286456" y="4165989"/>
                    <a:pt x="2285493" y="4138492"/>
                  </a:cubicBezTo>
                  <a:cubicBezTo>
                    <a:pt x="2284725" y="4116144"/>
                    <a:pt x="2267759" y="4102935"/>
                    <a:pt x="2250307" y="4102818"/>
                  </a:cubicBezTo>
                  <a:close/>
                  <a:moveTo>
                    <a:pt x="2256309" y="3194337"/>
                  </a:moveTo>
                  <a:cubicBezTo>
                    <a:pt x="2223088" y="3194113"/>
                    <a:pt x="2209770" y="3235042"/>
                    <a:pt x="2230870" y="3254665"/>
                  </a:cubicBezTo>
                  <a:cubicBezTo>
                    <a:pt x="2256834" y="3278833"/>
                    <a:pt x="2292439" y="3257556"/>
                    <a:pt x="2291495" y="3230010"/>
                  </a:cubicBezTo>
                  <a:cubicBezTo>
                    <a:pt x="2290707" y="3207574"/>
                    <a:pt x="2273566" y="3194444"/>
                    <a:pt x="2256309" y="3194337"/>
                  </a:cubicBezTo>
                  <a:close/>
                  <a:moveTo>
                    <a:pt x="2262301" y="2285846"/>
                  </a:moveTo>
                  <a:cubicBezTo>
                    <a:pt x="2229070" y="2285622"/>
                    <a:pt x="2215772" y="2326551"/>
                    <a:pt x="2236862" y="2346173"/>
                  </a:cubicBezTo>
                  <a:cubicBezTo>
                    <a:pt x="2262827" y="2370342"/>
                    <a:pt x="2298451" y="2349054"/>
                    <a:pt x="2297488" y="2321518"/>
                  </a:cubicBezTo>
                  <a:cubicBezTo>
                    <a:pt x="2296709" y="2299132"/>
                    <a:pt x="2279705" y="2285962"/>
                    <a:pt x="2262301" y="2285846"/>
                  </a:cubicBezTo>
                  <a:close/>
                  <a:moveTo>
                    <a:pt x="2259305" y="2740096"/>
                  </a:moveTo>
                  <a:cubicBezTo>
                    <a:pt x="2226016" y="2739872"/>
                    <a:pt x="2212824" y="2780840"/>
                    <a:pt x="2233866" y="2800424"/>
                  </a:cubicBezTo>
                  <a:cubicBezTo>
                    <a:pt x="2259830" y="2824592"/>
                    <a:pt x="2295435" y="2803315"/>
                    <a:pt x="2294492" y="2775759"/>
                  </a:cubicBezTo>
                  <a:cubicBezTo>
                    <a:pt x="2293713" y="2753372"/>
                    <a:pt x="2276709" y="2740203"/>
                    <a:pt x="2259305" y="2740096"/>
                  </a:cubicBezTo>
                  <a:close/>
                  <a:moveTo>
                    <a:pt x="2274286" y="468872"/>
                  </a:moveTo>
                  <a:cubicBezTo>
                    <a:pt x="2241065" y="468648"/>
                    <a:pt x="2227757" y="509578"/>
                    <a:pt x="2248838" y="529200"/>
                  </a:cubicBezTo>
                  <a:cubicBezTo>
                    <a:pt x="2274812" y="553368"/>
                    <a:pt x="2310426" y="532072"/>
                    <a:pt x="2309463" y="504545"/>
                  </a:cubicBezTo>
                  <a:cubicBezTo>
                    <a:pt x="2308704" y="482158"/>
                    <a:pt x="2291699" y="468989"/>
                    <a:pt x="2274286" y="468872"/>
                  </a:cubicBezTo>
                  <a:close/>
                  <a:moveTo>
                    <a:pt x="3000535" y="2290722"/>
                  </a:moveTo>
                  <a:cubicBezTo>
                    <a:pt x="2967314" y="2290498"/>
                    <a:pt x="2953996" y="2331427"/>
                    <a:pt x="2975096" y="2351050"/>
                  </a:cubicBezTo>
                  <a:cubicBezTo>
                    <a:pt x="3001061" y="2375218"/>
                    <a:pt x="3036665" y="2353941"/>
                    <a:pt x="3035722" y="2326385"/>
                  </a:cubicBezTo>
                  <a:cubicBezTo>
                    <a:pt x="3034953" y="2304008"/>
                    <a:pt x="3017949" y="2290839"/>
                    <a:pt x="3000535" y="2290722"/>
                  </a:cubicBezTo>
                  <a:close/>
                  <a:moveTo>
                    <a:pt x="2997539" y="2744963"/>
                  </a:moveTo>
                  <a:cubicBezTo>
                    <a:pt x="2964318" y="2744739"/>
                    <a:pt x="2951010" y="2785668"/>
                    <a:pt x="2972090" y="2805291"/>
                  </a:cubicBezTo>
                  <a:cubicBezTo>
                    <a:pt x="2998074" y="2829469"/>
                    <a:pt x="3033660" y="2808152"/>
                    <a:pt x="3032726" y="2780636"/>
                  </a:cubicBezTo>
                  <a:cubicBezTo>
                    <a:pt x="3031947" y="2758210"/>
                    <a:pt x="3014806" y="2745080"/>
                    <a:pt x="2997539" y="2744963"/>
                  </a:cubicBezTo>
                  <a:close/>
                  <a:moveTo>
                    <a:pt x="2991547" y="3653454"/>
                  </a:moveTo>
                  <a:cubicBezTo>
                    <a:pt x="2958257" y="3653230"/>
                    <a:pt x="2945066" y="3694198"/>
                    <a:pt x="2966108" y="3713782"/>
                  </a:cubicBezTo>
                  <a:cubicBezTo>
                    <a:pt x="2992101" y="3737970"/>
                    <a:pt x="3027696" y="3716585"/>
                    <a:pt x="3026733" y="3689117"/>
                  </a:cubicBezTo>
                  <a:cubicBezTo>
                    <a:pt x="3025955" y="3666740"/>
                    <a:pt x="3008950" y="3653571"/>
                    <a:pt x="2991547" y="3653454"/>
                  </a:cubicBezTo>
                  <a:close/>
                  <a:moveTo>
                    <a:pt x="2994543" y="3199213"/>
                  </a:moveTo>
                  <a:cubicBezTo>
                    <a:pt x="2961312" y="3198989"/>
                    <a:pt x="2948013" y="3239919"/>
                    <a:pt x="2969094" y="3259541"/>
                  </a:cubicBezTo>
                  <a:cubicBezTo>
                    <a:pt x="2995068" y="3283719"/>
                    <a:pt x="3030683" y="3262383"/>
                    <a:pt x="3029720" y="3234886"/>
                  </a:cubicBezTo>
                  <a:cubicBezTo>
                    <a:pt x="3028951" y="3212499"/>
                    <a:pt x="3011956" y="3199330"/>
                    <a:pt x="2994543" y="3199213"/>
                  </a:cubicBezTo>
                  <a:close/>
                  <a:moveTo>
                    <a:pt x="3009524" y="927999"/>
                  </a:moveTo>
                  <a:cubicBezTo>
                    <a:pt x="2976342" y="927775"/>
                    <a:pt x="2962966" y="968675"/>
                    <a:pt x="2984085" y="988327"/>
                  </a:cubicBezTo>
                  <a:cubicBezTo>
                    <a:pt x="3009913" y="1012369"/>
                    <a:pt x="3045664" y="991364"/>
                    <a:pt x="3044720" y="963672"/>
                  </a:cubicBezTo>
                  <a:cubicBezTo>
                    <a:pt x="3043942" y="941276"/>
                    <a:pt x="3026937" y="928106"/>
                    <a:pt x="3009524" y="927999"/>
                  </a:cubicBezTo>
                  <a:close/>
                  <a:moveTo>
                    <a:pt x="2631414" y="2288288"/>
                  </a:moveTo>
                  <a:cubicBezTo>
                    <a:pt x="2598124" y="2288065"/>
                    <a:pt x="2584933" y="2329033"/>
                    <a:pt x="2605974" y="2348616"/>
                  </a:cubicBezTo>
                  <a:cubicBezTo>
                    <a:pt x="2631939" y="2372785"/>
                    <a:pt x="2667544" y="2351507"/>
                    <a:pt x="2666600" y="2323952"/>
                  </a:cubicBezTo>
                  <a:cubicBezTo>
                    <a:pt x="2665831" y="2301575"/>
                    <a:pt x="2648827" y="2288405"/>
                    <a:pt x="2631414" y="2288288"/>
                  </a:cubicBezTo>
                  <a:close/>
                  <a:moveTo>
                    <a:pt x="3003532" y="1836481"/>
                  </a:moveTo>
                  <a:cubicBezTo>
                    <a:pt x="2970223" y="1836257"/>
                    <a:pt x="2957061" y="1877245"/>
                    <a:pt x="2978083" y="1896809"/>
                  </a:cubicBezTo>
                  <a:cubicBezTo>
                    <a:pt x="3004047" y="1920977"/>
                    <a:pt x="3039652" y="1899700"/>
                    <a:pt x="3038708" y="1872154"/>
                  </a:cubicBezTo>
                  <a:cubicBezTo>
                    <a:pt x="3037949" y="1849767"/>
                    <a:pt x="3020945" y="1836598"/>
                    <a:pt x="3003532" y="1836481"/>
                  </a:cubicBezTo>
                  <a:close/>
                  <a:moveTo>
                    <a:pt x="3006528" y="1382240"/>
                  </a:moveTo>
                  <a:cubicBezTo>
                    <a:pt x="2973239" y="1382016"/>
                    <a:pt x="2960047" y="1422984"/>
                    <a:pt x="2981089" y="1442568"/>
                  </a:cubicBezTo>
                  <a:cubicBezTo>
                    <a:pt x="3007083" y="1466756"/>
                    <a:pt x="3042677" y="1445371"/>
                    <a:pt x="3041714" y="1417903"/>
                  </a:cubicBezTo>
                  <a:cubicBezTo>
                    <a:pt x="3040946" y="1395526"/>
                    <a:pt x="3023941" y="1382357"/>
                    <a:pt x="3006528" y="1382240"/>
                  </a:cubicBezTo>
                  <a:close/>
                  <a:moveTo>
                    <a:pt x="2637416" y="1379797"/>
                  </a:moveTo>
                  <a:cubicBezTo>
                    <a:pt x="2604185" y="1379573"/>
                    <a:pt x="2590886" y="1420502"/>
                    <a:pt x="2611967" y="1440125"/>
                  </a:cubicBezTo>
                  <a:cubicBezTo>
                    <a:pt x="2637795" y="1464167"/>
                    <a:pt x="2673546" y="1443162"/>
                    <a:pt x="2672602" y="1415470"/>
                  </a:cubicBezTo>
                  <a:cubicBezTo>
                    <a:pt x="2671824" y="1393083"/>
                    <a:pt x="2654829" y="1379914"/>
                    <a:pt x="2637416" y="1379797"/>
                  </a:cubicBezTo>
                  <a:close/>
                  <a:moveTo>
                    <a:pt x="2988551" y="4107695"/>
                  </a:moveTo>
                  <a:cubicBezTo>
                    <a:pt x="2955329" y="4107471"/>
                    <a:pt x="2942021" y="4148400"/>
                    <a:pt x="2963111" y="4168023"/>
                  </a:cubicBezTo>
                  <a:cubicBezTo>
                    <a:pt x="2989086" y="4192201"/>
                    <a:pt x="3024700" y="4170894"/>
                    <a:pt x="3023737" y="4143368"/>
                  </a:cubicBezTo>
                  <a:cubicBezTo>
                    <a:pt x="3022959" y="4120981"/>
                    <a:pt x="3005954" y="4107812"/>
                    <a:pt x="2988551" y="4107695"/>
                  </a:cubicBezTo>
                  <a:close/>
                  <a:moveTo>
                    <a:pt x="2640412" y="925556"/>
                  </a:moveTo>
                  <a:cubicBezTo>
                    <a:pt x="2607229" y="925332"/>
                    <a:pt x="2593844" y="966232"/>
                    <a:pt x="2614963" y="985884"/>
                  </a:cubicBezTo>
                  <a:cubicBezTo>
                    <a:pt x="2640947" y="1010082"/>
                    <a:pt x="2676532" y="988707"/>
                    <a:pt x="2675589" y="961220"/>
                  </a:cubicBezTo>
                  <a:cubicBezTo>
                    <a:pt x="2674820" y="938794"/>
                    <a:pt x="2657786" y="925673"/>
                    <a:pt x="2640412" y="925556"/>
                  </a:cubicBezTo>
                  <a:close/>
                  <a:moveTo>
                    <a:pt x="1908170" y="12198"/>
                  </a:moveTo>
                  <a:cubicBezTo>
                    <a:pt x="1874881" y="11974"/>
                    <a:pt x="1861690" y="52942"/>
                    <a:pt x="1882731" y="72526"/>
                  </a:cubicBezTo>
                  <a:cubicBezTo>
                    <a:pt x="1908725" y="96714"/>
                    <a:pt x="1944320" y="75329"/>
                    <a:pt x="1943357" y="47861"/>
                  </a:cubicBezTo>
                  <a:cubicBezTo>
                    <a:pt x="1942578" y="25513"/>
                    <a:pt x="1925613" y="12305"/>
                    <a:pt x="1908170" y="12198"/>
                  </a:cubicBezTo>
                  <a:close/>
                  <a:moveTo>
                    <a:pt x="2646404" y="17074"/>
                  </a:moveTo>
                  <a:cubicBezTo>
                    <a:pt x="2613115" y="16851"/>
                    <a:pt x="2599924" y="57819"/>
                    <a:pt x="2620966" y="77402"/>
                  </a:cubicBezTo>
                  <a:cubicBezTo>
                    <a:pt x="2646939" y="101580"/>
                    <a:pt x="2682554" y="80274"/>
                    <a:pt x="2681591" y="52738"/>
                  </a:cubicBezTo>
                  <a:cubicBezTo>
                    <a:pt x="2680822" y="30361"/>
                    <a:pt x="2663818" y="17182"/>
                    <a:pt x="2646404" y="17074"/>
                  </a:cubicBezTo>
                  <a:close/>
                  <a:moveTo>
                    <a:pt x="2643408" y="471315"/>
                  </a:moveTo>
                  <a:cubicBezTo>
                    <a:pt x="2610206" y="471101"/>
                    <a:pt x="2596859" y="512011"/>
                    <a:pt x="2617969" y="531653"/>
                  </a:cubicBezTo>
                  <a:cubicBezTo>
                    <a:pt x="2643933" y="555821"/>
                    <a:pt x="2679538" y="534544"/>
                    <a:pt x="2678595" y="506988"/>
                  </a:cubicBezTo>
                  <a:cubicBezTo>
                    <a:pt x="2677826" y="484601"/>
                    <a:pt x="2660812" y="471432"/>
                    <a:pt x="2643408" y="471315"/>
                  </a:cubicBezTo>
                  <a:close/>
                </a:path>
              </a:pathLst>
            </a:custGeom>
            <a:solidFill>
              <a:srgbClr val="A8DAD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59" name="Google Shape;1159;p13"/>
          <p:cNvGrpSpPr/>
          <p:nvPr/>
        </p:nvGrpSpPr>
        <p:grpSpPr>
          <a:xfrm>
            <a:off x="6086002" y="1686543"/>
            <a:ext cx="2400262" cy="2433360"/>
            <a:chOff x="12172005" y="3373085"/>
            <a:chExt cx="4800523" cy="4866720"/>
          </a:xfrm>
        </p:grpSpPr>
        <p:sp>
          <p:nvSpPr>
            <p:cNvPr id="1160" name="Google Shape;1160;p13"/>
            <p:cNvSpPr/>
            <p:nvPr/>
          </p:nvSpPr>
          <p:spPr>
            <a:xfrm>
              <a:off x="12172005" y="3373085"/>
              <a:ext cx="4800523" cy="4866720"/>
            </a:xfrm>
            <a:custGeom>
              <a:rect b="b" l="l" r="r" t="t"/>
              <a:pathLst>
                <a:path extrusionOk="0" h="4866720" w="4800523">
                  <a:moveTo>
                    <a:pt x="1" y="79390"/>
                  </a:moveTo>
                  <a:cubicBezTo>
                    <a:pt x="-242" y="35035"/>
                    <a:pt x="36063" y="-813"/>
                    <a:pt x="80384" y="14"/>
                  </a:cubicBezTo>
                  <a:cubicBezTo>
                    <a:pt x="4877909" y="89688"/>
                    <a:pt x="4796213" y="5523"/>
                    <a:pt x="4796981" y="143281"/>
                  </a:cubicBezTo>
                  <a:cubicBezTo>
                    <a:pt x="4798090" y="343839"/>
                    <a:pt x="4800522" y="4786723"/>
                    <a:pt x="4800522" y="4786071"/>
                  </a:cubicBezTo>
                  <a:cubicBezTo>
                    <a:pt x="4800766" y="4830017"/>
                    <a:pt x="4765102" y="4865700"/>
                    <a:pt x="4721180" y="4865456"/>
                  </a:cubicBezTo>
                  <a:cubicBezTo>
                    <a:pt x="-73825" y="4839001"/>
                    <a:pt x="4311" y="4922621"/>
                    <a:pt x="3542" y="4783423"/>
                  </a:cubicBezTo>
                  <a:cubicBezTo>
                    <a:pt x="2424" y="4580062"/>
                    <a:pt x="1" y="78748"/>
                    <a:pt x="1" y="79390"/>
                  </a:cubicBezTo>
                  <a:close/>
                </a:path>
              </a:pathLst>
            </a:custGeom>
            <a:solidFill>
              <a:srgbClr val="A8DAD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1" name="Google Shape;1161;p13"/>
            <p:cNvSpPr/>
            <p:nvPr/>
          </p:nvSpPr>
          <p:spPr>
            <a:xfrm>
              <a:off x="12503851" y="3764509"/>
              <a:ext cx="4158005" cy="4185874"/>
            </a:xfrm>
            <a:custGeom>
              <a:rect b="b" l="l" r="r" t="t"/>
              <a:pathLst>
                <a:path extrusionOk="0" h="4185874" w="4158005">
                  <a:moveTo>
                    <a:pt x="1202117" y="497236"/>
                  </a:moveTo>
                  <a:cubicBezTo>
                    <a:pt x="1203080" y="524781"/>
                    <a:pt x="1167455" y="546059"/>
                    <a:pt x="1141491" y="521890"/>
                  </a:cubicBezTo>
                  <a:cubicBezTo>
                    <a:pt x="1120469" y="502316"/>
                    <a:pt x="1133621" y="461339"/>
                    <a:pt x="1166940" y="461562"/>
                  </a:cubicBezTo>
                  <a:cubicBezTo>
                    <a:pt x="1184343" y="461679"/>
                    <a:pt x="1201348" y="474849"/>
                    <a:pt x="1202117" y="497236"/>
                  </a:cubicBezTo>
                  <a:close/>
                  <a:moveTo>
                    <a:pt x="1169926" y="7322"/>
                  </a:moveTo>
                  <a:cubicBezTo>
                    <a:pt x="1136676" y="7098"/>
                    <a:pt x="1123416" y="48046"/>
                    <a:pt x="1144478" y="67650"/>
                  </a:cubicBezTo>
                  <a:cubicBezTo>
                    <a:pt x="1170461" y="91827"/>
                    <a:pt x="1206047" y="70511"/>
                    <a:pt x="1205113" y="42985"/>
                  </a:cubicBezTo>
                  <a:cubicBezTo>
                    <a:pt x="1204335" y="20608"/>
                    <a:pt x="1187340" y="7429"/>
                    <a:pt x="1169926" y="7322"/>
                  </a:cubicBezTo>
                  <a:close/>
                  <a:moveTo>
                    <a:pt x="1163934" y="915803"/>
                  </a:moveTo>
                  <a:cubicBezTo>
                    <a:pt x="1130712" y="915589"/>
                    <a:pt x="1117405" y="956509"/>
                    <a:pt x="1138495" y="976141"/>
                  </a:cubicBezTo>
                  <a:cubicBezTo>
                    <a:pt x="1164469" y="1000319"/>
                    <a:pt x="1200083" y="978983"/>
                    <a:pt x="1199120" y="951486"/>
                  </a:cubicBezTo>
                  <a:cubicBezTo>
                    <a:pt x="1198352" y="929128"/>
                    <a:pt x="1181386" y="915920"/>
                    <a:pt x="1163934" y="915803"/>
                  </a:cubicBezTo>
                  <a:close/>
                  <a:moveTo>
                    <a:pt x="1160938" y="1370044"/>
                  </a:moveTo>
                  <a:cubicBezTo>
                    <a:pt x="1127697" y="1369820"/>
                    <a:pt x="1114418" y="1410759"/>
                    <a:pt x="1135489" y="1430372"/>
                  </a:cubicBezTo>
                  <a:cubicBezTo>
                    <a:pt x="1161463" y="1454550"/>
                    <a:pt x="1197077" y="1433243"/>
                    <a:pt x="1196114" y="1405717"/>
                  </a:cubicBezTo>
                  <a:cubicBezTo>
                    <a:pt x="1195356" y="1383330"/>
                    <a:pt x="1178351" y="1370161"/>
                    <a:pt x="1160938" y="1370044"/>
                  </a:cubicBezTo>
                  <a:close/>
                  <a:moveTo>
                    <a:pt x="1512072" y="4097942"/>
                  </a:moveTo>
                  <a:cubicBezTo>
                    <a:pt x="1478890" y="4097718"/>
                    <a:pt x="1465514" y="4138628"/>
                    <a:pt x="1486624" y="4158270"/>
                  </a:cubicBezTo>
                  <a:cubicBezTo>
                    <a:pt x="1512607" y="4182448"/>
                    <a:pt x="1548193" y="4161131"/>
                    <a:pt x="1547259" y="4133606"/>
                  </a:cubicBezTo>
                  <a:cubicBezTo>
                    <a:pt x="1546480" y="4111228"/>
                    <a:pt x="1529486" y="4098059"/>
                    <a:pt x="1512072" y="4097942"/>
                  </a:cubicBezTo>
                  <a:close/>
                  <a:moveTo>
                    <a:pt x="1518065" y="3189460"/>
                  </a:moveTo>
                  <a:cubicBezTo>
                    <a:pt x="1484834" y="3189236"/>
                    <a:pt x="1471535" y="3230166"/>
                    <a:pt x="1492626" y="3249788"/>
                  </a:cubicBezTo>
                  <a:cubicBezTo>
                    <a:pt x="1518590" y="3273957"/>
                    <a:pt x="1554195" y="3252679"/>
                    <a:pt x="1553251" y="3225133"/>
                  </a:cubicBezTo>
                  <a:cubicBezTo>
                    <a:pt x="1552483" y="3202747"/>
                    <a:pt x="1535478" y="3189577"/>
                    <a:pt x="1518065" y="3189460"/>
                  </a:cubicBezTo>
                  <a:close/>
                  <a:moveTo>
                    <a:pt x="1515069" y="3643701"/>
                  </a:moveTo>
                  <a:cubicBezTo>
                    <a:pt x="1481847" y="3643477"/>
                    <a:pt x="1468539" y="3684406"/>
                    <a:pt x="1489630" y="3704029"/>
                  </a:cubicBezTo>
                  <a:cubicBezTo>
                    <a:pt x="1515594" y="3728197"/>
                    <a:pt x="1551199" y="3706920"/>
                    <a:pt x="1550255" y="3679365"/>
                  </a:cubicBezTo>
                  <a:cubicBezTo>
                    <a:pt x="1549487" y="3656987"/>
                    <a:pt x="1532482" y="3643818"/>
                    <a:pt x="1515069" y="3643701"/>
                  </a:cubicBezTo>
                  <a:close/>
                  <a:moveTo>
                    <a:pt x="1151949" y="2732776"/>
                  </a:moveTo>
                  <a:cubicBezTo>
                    <a:pt x="1118718" y="2732553"/>
                    <a:pt x="1105420" y="2773482"/>
                    <a:pt x="1126510" y="2793104"/>
                  </a:cubicBezTo>
                  <a:cubicBezTo>
                    <a:pt x="1152338" y="2817146"/>
                    <a:pt x="1188089" y="2796141"/>
                    <a:pt x="1187145" y="2768450"/>
                  </a:cubicBezTo>
                  <a:cubicBezTo>
                    <a:pt x="1186357" y="2746053"/>
                    <a:pt x="1169362" y="2732893"/>
                    <a:pt x="1151949" y="2732776"/>
                  </a:cubicBezTo>
                  <a:close/>
                  <a:moveTo>
                    <a:pt x="1142950" y="4095509"/>
                  </a:moveTo>
                  <a:cubicBezTo>
                    <a:pt x="1109729" y="4095285"/>
                    <a:pt x="1096421" y="4136224"/>
                    <a:pt x="1117512" y="4155837"/>
                  </a:cubicBezTo>
                  <a:cubicBezTo>
                    <a:pt x="1143476" y="4180005"/>
                    <a:pt x="1179080" y="4158727"/>
                    <a:pt x="1178137" y="4131172"/>
                  </a:cubicBezTo>
                  <a:cubicBezTo>
                    <a:pt x="1177368" y="4108795"/>
                    <a:pt x="1160364" y="4095625"/>
                    <a:pt x="1142950" y="4095509"/>
                  </a:cubicBezTo>
                  <a:close/>
                  <a:moveTo>
                    <a:pt x="1145947" y="3641258"/>
                  </a:moveTo>
                  <a:cubicBezTo>
                    <a:pt x="1112716" y="3641034"/>
                    <a:pt x="1099417" y="3681963"/>
                    <a:pt x="1120508" y="3701586"/>
                  </a:cubicBezTo>
                  <a:cubicBezTo>
                    <a:pt x="1146472" y="3725754"/>
                    <a:pt x="1182077" y="3704477"/>
                    <a:pt x="1181133" y="3676931"/>
                  </a:cubicBezTo>
                  <a:cubicBezTo>
                    <a:pt x="1180365" y="3654554"/>
                    <a:pt x="1163360" y="3641375"/>
                    <a:pt x="1145947" y="3641258"/>
                  </a:cubicBezTo>
                  <a:close/>
                  <a:moveTo>
                    <a:pt x="797818" y="459119"/>
                  </a:moveTo>
                  <a:cubicBezTo>
                    <a:pt x="764626" y="458895"/>
                    <a:pt x="751269" y="499805"/>
                    <a:pt x="772369" y="519447"/>
                  </a:cubicBezTo>
                  <a:cubicBezTo>
                    <a:pt x="798353" y="543625"/>
                    <a:pt x="833938" y="522309"/>
                    <a:pt x="833004" y="494783"/>
                  </a:cubicBezTo>
                  <a:cubicBezTo>
                    <a:pt x="832226" y="472405"/>
                    <a:pt x="815221" y="459236"/>
                    <a:pt x="797818" y="459119"/>
                  </a:cubicBezTo>
                  <a:close/>
                  <a:moveTo>
                    <a:pt x="1521061" y="2735220"/>
                  </a:moveTo>
                  <a:cubicBezTo>
                    <a:pt x="1487830" y="2734996"/>
                    <a:pt x="1474542" y="2775935"/>
                    <a:pt x="1495622" y="2795548"/>
                  </a:cubicBezTo>
                  <a:cubicBezTo>
                    <a:pt x="1521616" y="2819735"/>
                    <a:pt x="1557211" y="2798351"/>
                    <a:pt x="1556248" y="2770883"/>
                  </a:cubicBezTo>
                  <a:cubicBezTo>
                    <a:pt x="1555479" y="2748506"/>
                    <a:pt x="1538474" y="2735327"/>
                    <a:pt x="1521061" y="2735220"/>
                  </a:cubicBezTo>
                  <a:close/>
                  <a:moveTo>
                    <a:pt x="1154945" y="2278536"/>
                  </a:moveTo>
                  <a:cubicBezTo>
                    <a:pt x="1121734" y="2278312"/>
                    <a:pt x="1108406" y="2319241"/>
                    <a:pt x="1129506" y="2338864"/>
                  </a:cubicBezTo>
                  <a:cubicBezTo>
                    <a:pt x="1155490" y="2363061"/>
                    <a:pt x="1191075" y="2341686"/>
                    <a:pt x="1190132" y="2314199"/>
                  </a:cubicBezTo>
                  <a:cubicBezTo>
                    <a:pt x="1189363" y="2291822"/>
                    <a:pt x="1172358" y="2278652"/>
                    <a:pt x="1154945" y="2278536"/>
                  </a:cubicBezTo>
                  <a:close/>
                  <a:moveTo>
                    <a:pt x="1148953" y="3187017"/>
                  </a:moveTo>
                  <a:cubicBezTo>
                    <a:pt x="1115722" y="3186793"/>
                    <a:pt x="1102423" y="3227723"/>
                    <a:pt x="1123514" y="3247345"/>
                  </a:cubicBezTo>
                  <a:cubicBezTo>
                    <a:pt x="1149507" y="3271533"/>
                    <a:pt x="1185102" y="3250148"/>
                    <a:pt x="1184139" y="3222681"/>
                  </a:cubicBezTo>
                  <a:cubicBezTo>
                    <a:pt x="1183361" y="3200303"/>
                    <a:pt x="1166356" y="3187134"/>
                    <a:pt x="1148953" y="3187017"/>
                  </a:cubicBezTo>
                  <a:close/>
                  <a:moveTo>
                    <a:pt x="1157941" y="1824295"/>
                  </a:moveTo>
                  <a:cubicBezTo>
                    <a:pt x="1124720" y="1824071"/>
                    <a:pt x="1111412" y="1865010"/>
                    <a:pt x="1132502" y="1884623"/>
                  </a:cubicBezTo>
                  <a:cubicBezTo>
                    <a:pt x="1158467" y="1908791"/>
                    <a:pt x="1194071" y="1887514"/>
                    <a:pt x="1193128" y="1859958"/>
                  </a:cubicBezTo>
                  <a:cubicBezTo>
                    <a:pt x="1192359" y="1837571"/>
                    <a:pt x="1175355" y="1824402"/>
                    <a:pt x="1157941" y="1824295"/>
                  </a:cubicBezTo>
                  <a:close/>
                  <a:moveTo>
                    <a:pt x="800814" y="4878"/>
                  </a:moveTo>
                  <a:cubicBezTo>
                    <a:pt x="767593" y="4655"/>
                    <a:pt x="754275" y="45584"/>
                    <a:pt x="775375" y="65206"/>
                  </a:cubicBezTo>
                  <a:cubicBezTo>
                    <a:pt x="801174" y="89219"/>
                    <a:pt x="836954" y="68272"/>
                    <a:pt x="836001" y="40552"/>
                  </a:cubicBezTo>
                  <a:cubicBezTo>
                    <a:pt x="835222" y="18165"/>
                    <a:pt x="818218" y="4995"/>
                    <a:pt x="800814" y="4878"/>
                  </a:cubicBezTo>
                  <a:close/>
                  <a:moveTo>
                    <a:pt x="1890183" y="2737653"/>
                  </a:moveTo>
                  <a:cubicBezTo>
                    <a:pt x="1856952" y="2737429"/>
                    <a:pt x="1843654" y="2778358"/>
                    <a:pt x="1864734" y="2797981"/>
                  </a:cubicBezTo>
                  <a:cubicBezTo>
                    <a:pt x="1890699" y="2822149"/>
                    <a:pt x="1926323" y="2800862"/>
                    <a:pt x="1925360" y="2773326"/>
                  </a:cubicBezTo>
                  <a:cubicBezTo>
                    <a:pt x="1924601" y="2750939"/>
                    <a:pt x="1907596" y="2737770"/>
                    <a:pt x="1890183" y="2737653"/>
                  </a:cubicBezTo>
                  <a:close/>
                  <a:moveTo>
                    <a:pt x="1884191" y="3646135"/>
                  </a:moveTo>
                  <a:cubicBezTo>
                    <a:pt x="1851008" y="3645911"/>
                    <a:pt x="1837632" y="3686820"/>
                    <a:pt x="1858742" y="3706463"/>
                  </a:cubicBezTo>
                  <a:cubicBezTo>
                    <a:pt x="1884726" y="3730640"/>
                    <a:pt x="1920311" y="3709324"/>
                    <a:pt x="1919377" y="3681808"/>
                  </a:cubicBezTo>
                  <a:cubicBezTo>
                    <a:pt x="1918599" y="3659421"/>
                    <a:pt x="1901604" y="3646251"/>
                    <a:pt x="1884191" y="3646135"/>
                  </a:cubicBezTo>
                  <a:close/>
                  <a:moveTo>
                    <a:pt x="1893179" y="2283412"/>
                  </a:moveTo>
                  <a:cubicBezTo>
                    <a:pt x="1859948" y="2283188"/>
                    <a:pt x="1846660" y="2324127"/>
                    <a:pt x="1867740" y="2343740"/>
                  </a:cubicBezTo>
                  <a:cubicBezTo>
                    <a:pt x="1893734" y="2367928"/>
                    <a:pt x="1929329" y="2346543"/>
                    <a:pt x="1928366" y="2319085"/>
                  </a:cubicBezTo>
                  <a:cubicBezTo>
                    <a:pt x="1927597" y="2296698"/>
                    <a:pt x="1910592" y="2283529"/>
                    <a:pt x="1893179" y="2283412"/>
                  </a:cubicBezTo>
                  <a:close/>
                  <a:moveTo>
                    <a:pt x="1887187" y="3191894"/>
                  </a:moveTo>
                  <a:cubicBezTo>
                    <a:pt x="1853965" y="3191670"/>
                    <a:pt x="1840657" y="3232599"/>
                    <a:pt x="1861748" y="3252222"/>
                  </a:cubicBezTo>
                  <a:cubicBezTo>
                    <a:pt x="1887712" y="3276390"/>
                    <a:pt x="1923317" y="3255113"/>
                    <a:pt x="1922373" y="3227557"/>
                  </a:cubicBezTo>
                  <a:cubicBezTo>
                    <a:pt x="1921605" y="3205180"/>
                    <a:pt x="1904600" y="3192011"/>
                    <a:pt x="1887187" y="3191894"/>
                  </a:cubicBezTo>
                  <a:close/>
                  <a:moveTo>
                    <a:pt x="1905164" y="466439"/>
                  </a:moveTo>
                  <a:cubicBezTo>
                    <a:pt x="1871875" y="466215"/>
                    <a:pt x="1858683" y="507183"/>
                    <a:pt x="1879725" y="526767"/>
                  </a:cubicBezTo>
                  <a:cubicBezTo>
                    <a:pt x="1905699" y="550945"/>
                    <a:pt x="1941314" y="529609"/>
                    <a:pt x="1940351" y="502102"/>
                  </a:cubicBezTo>
                  <a:cubicBezTo>
                    <a:pt x="1939582" y="479725"/>
                    <a:pt x="1922578" y="466556"/>
                    <a:pt x="1905164" y="466439"/>
                  </a:cubicBezTo>
                  <a:close/>
                  <a:moveTo>
                    <a:pt x="1899172" y="1374921"/>
                  </a:moveTo>
                  <a:cubicBezTo>
                    <a:pt x="1865921" y="1374697"/>
                    <a:pt x="1852652" y="1415645"/>
                    <a:pt x="1873733" y="1435249"/>
                  </a:cubicBezTo>
                  <a:cubicBezTo>
                    <a:pt x="1899697" y="1459417"/>
                    <a:pt x="1935302" y="1438139"/>
                    <a:pt x="1934358" y="1410594"/>
                  </a:cubicBezTo>
                  <a:cubicBezTo>
                    <a:pt x="1933590" y="1388207"/>
                    <a:pt x="1916585" y="1375037"/>
                    <a:pt x="1899172" y="1374921"/>
                  </a:cubicBezTo>
                  <a:close/>
                  <a:moveTo>
                    <a:pt x="1896176" y="1829171"/>
                  </a:moveTo>
                  <a:cubicBezTo>
                    <a:pt x="1863003" y="1828947"/>
                    <a:pt x="1849607" y="1869837"/>
                    <a:pt x="1870727" y="1889499"/>
                  </a:cubicBezTo>
                  <a:cubicBezTo>
                    <a:pt x="1896555" y="1913541"/>
                    <a:pt x="1932306" y="1892536"/>
                    <a:pt x="1931362" y="1864835"/>
                  </a:cubicBezTo>
                  <a:cubicBezTo>
                    <a:pt x="1930584" y="1842409"/>
                    <a:pt x="1913443" y="1829278"/>
                    <a:pt x="1896176" y="1829171"/>
                  </a:cubicBezTo>
                  <a:close/>
                  <a:moveTo>
                    <a:pt x="1539048" y="9755"/>
                  </a:moveTo>
                  <a:cubicBezTo>
                    <a:pt x="1505827" y="9531"/>
                    <a:pt x="1492519" y="50460"/>
                    <a:pt x="1513600" y="70083"/>
                  </a:cubicBezTo>
                  <a:cubicBezTo>
                    <a:pt x="1539554" y="94241"/>
                    <a:pt x="1575188" y="72983"/>
                    <a:pt x="1574225" y="45428"/>
                  </a:cubicBezTo>
                  <a:cubicBezTo>
                    <a:pt x="1573466" y="23041"/>
                    <a:pt x="1556461" y="9872"/>
                    <a:pt x="1539048" y="9755"/>
                  </a:cubicBezTo>
                  <a:close/>
                  <a:moveTo>
                    <a:pt x="1530060" y="1372487"/>
                  </a:moveTo>
                  <a:cubicBezTo>
                    <a:pt x="1496838" y="1372263"/>
                    <a:pt x="1483530" y="1413202"/>
                    <a:pt x="1504621" y="1432815"/>
                  </a:cubicBezTo>
                  <a:cubicBezTo>
                    <a:pt x="1530585" y="1456983"/>
                    <a:pt x="1566190" y="1435706"/>
                    <a:pt x="1565246" y="1408151"/>
                  </a:cubicBezTo>
                  <a:cubicBezTo>
                    <a:pt x="1564468" y="1385773"/>
                    <a:pt x="1547463" y="1372604"/>
                    <a:pt x="1530060" y="1372487"/>
                  </a:cubicBezTo>
                  <a:close/>
                  <a:moveTo>
                    <a:pt x="1881194" y="4100385"/>
                  </a:moveTo>
                  <a:cubicBezTo>
                    <a:pt x="1847963" y="4100161"/>
                    <a:pt x="1834665" y="4141090"/>
                    <a:pt x="1855746" y="4160713"/>
                  </a:cubicBezTo>
                  <a:cubicBezTo>
                    <a:pt x="1881710" y="4184881"/>
                    <a:pt x="1917334" y="4163604"/>
                    <a:pt x="1916371" y="4136048"/>
                  </a:cubicBezTo>
                  <a:cubicBezTo>
                    <a:pt x="1915602" y="4113671"/>
                    <a:pt x="1898598" y="4100502"/>
                    <a:pt x="1881194" y="4100385"/>
                  </a:cubicBezTo>
                  <a:close/>
                  <a:moveTo>
                    <a:pt x="1533056" y="918237"/>
                  </a:moveTo>
                  <a:cubicBezTo>
                    <a:pt x="1499834" y="918022"/>
                    <a:pt x="1486526" y="958942"/>
                    <a:pt x="1507617" y="978574"/>
                  </a:cubicBezTo>
                  <a:cubicBezTo>
                    <a:pt x="1533591" y="1002752"/>
                    <a:pt x="1569205" y="981416"/>
                    <a:pt x="1568242" y="953919"/>
                  </a:cubicBezTo>
                  <a:cubicBezTo>
                    <a:pt x="1567464" y="931533"/>
                    <a:pt x="1550459" y="918353"/>
                    <a:pt x="1533056" y="918237"/>
                  </a:cubicBezTo>
                  <a:close/>
                  <a:moveTo>
                    <a:pt x="1527063" y="1826728"/>
                  </a:moveTo>
                  <a:cubicBezTo>
                    <a:pt x="1493852" y="1826504"/>
                    <a:pt x="1480524" y="1867433"/>
                    <a:pt x="1501615" y="1887056"/>
                  </a:cubicBezTo>
                  <a:cubicBezTo>
                    <a:pt x="1527579" y="1911224"/>
                    <a:pt x="1563184" y="1889947"/>
                    <a:pt x="1562240" y="1862391"/>
                  </a:cubicBezTo>
                  <a:cubicBezTo>
                    <a:pt x="1561471" y="1840014"/>
                    <a:pt x="1544467" y="1826845"/>
                    <a:pt x="1527063" y="1826728"/>
                  </a:cubicBezTo>
                  <a:close/>
                  <a:moveTo>
                    <a:pt x="1524057" y="2280969"/>
                  </a:moveTo>
                  <a:cubicBezTo>
                    <a:pt x="1490875" y="2280745"/>
                    <a:pt x="1477499" y="2321645"/>
                    <a:pt x="1498609" y="2341297"/>
                  </a:cubicBezTo>
                  <a:cubicBezTo>
                    <a:pt x="1524437" y="2365339"/>
                    <a:pt x="1560187" y="2344334"/>
                    <a:pt x="1559244" y="2316632"/>
                  </a:cubicBezTo>
                  <a:cubicBezTo>
                    <a:pt x="1558475" y="2294255"/>
                    <a:pt x="1541471" y="2281086"/>
                    <a:pt x="1524057" y="2280969"/>
                  </a:cubicBezTo>
                  <a:close/>
                  <a:moveTo>
                    <a:pt x="1536052" y="463996"/>
                  </a:moveTo>
                  <a:cubicBezTo>
                    <a:pt x="1502743" y="463772"/>
                    <a:pt x="1489581" y="504759"/>
                    <a:pt x="1510613" y="524324"/>
                  </a:cubicBezTo>
                  <a:cubicBezTo>
                    <a:pt x="1536587" y="548502"/>
                    <a:pt x="1572202" y="527166"/>
                    <a:pt x="1571239" y="499659"/>
                  </a:cubicBezTo>
                  <a:cubicBezTo>
                    <a:pt x="1570470" y="477321"/>
                    <a:pt x="1553504" y="464113"/>
                    <a:pt x="1536052" y="463996"/>
                  </a:cubicBezTo>
                  <a:close/>
                  <a:moveTo>
                    <a:pt x="1902168" y="920680"/>
                  </a:moveTo>
                  <a:cubicBezTo>
                    <a:pt x="1868966" y="920466"/>
                    <a:pt x="1855619" y="961375"/>
                    <a:pt x="1876729" y="981008"/>
                  </a:cubicBezTo>
                  <a:cubicBezTo>
                    <a:pt x="1902703" y="1005186"/>
                    <a:pt x="1938318" y="983860"/>
                    <a:pt x="1937354" y="956343"/>
                  </a:cubicBezTo>
                  <a:cubicBezTo>
                    <a:pt x="1936586" y="933966"/>
                    <a:pt x="1919581" y="920797"/>
                    <a:pt x="1902168" y="920680"/>
                  </a:cubicBezTo>
                  <a:close/>
                  <a:moveTo>
                    <a:pt x="56578" y="908493"/>
                  </a:moveTo>
                  <a:cubicBezTo>
                    <a:pt x="23347" y="908270"/>
                    <a:pt x="10048" y="949208"/>
                    <a:pt x="31139" y="968821"/>
                  </a:cubicBezTo>
                  <a:cubicBezTo>
                    <a:pt x="57103" y="992990"/>
                    <a:pt x="92708" y="971712"/>
                    <a:pt x="91764" y="944167"/>
                  </a:cubicBezTo>
                  <a:cubicBezTo>
                    <a:pt x="90986" y="921780"/>
                    <a:pt x="73991" y="908600"/>
                    <a:pt x="56578" y="908493"/>
                  </a:cubicBezTo>
                  <a:close/>
                  <a:moveTo>
                    <a:pt x="410709" y="3182141"/>
                  </a:moveTo>
                  <a:cubicBezTo>
                    <a:pt x="377536" y="3181917"/>
                    <a:pt x="364140" y="3222807"/>
                    <a:pt x="385260" y="3242469"/>
                  </a:cubicBezTo>
                  <a:cubicBezTo>
                    <a:pt x="411088" y="3266510"/>
                    <a:pt x="446839" y="3245506"/>
                    <a:pt x="445895" y="3217804"/>
                  </a:cubicBezTo>
                  <a:cubicBezTo>
                    <a:pt x="445117" y="3195427"/>
                    <a:pt x="428122" y="3182258"/>
                    <a:pt x="410709" y="3182141"/>
                  </a:cubicBezTo>
                  <a:close/>
                  <a:moveTo>
                    <a:pt x="59574" y="454243"/>
                  </a:moveTo>
                  <a:cubicBezTo>
                    <a:pt x="26285" y="454019"/>
                    <a:pt x="13093" y="494987"/>
                    <a:pt x="34135" y="514571"/>
                  </a:cubicBezTo>
                  <a:cubicBezTo>
                    <a:pt x="60099" y="538739"/>
                    <a:pt x="95704" y="517462"/>
                    <a:pt x="94760" y="489906"/>
                  </a:cubicBezTo>
                  <a:cubicBezTo>
                    <a:pt x="93992" y="467529"/>
                    <a:pt x="76987" y="454360"/>
                    <a:pt x="59574" y="454243"/>
                  </a:cubicBezTo>
                  <a:close/>
                  <a:moveTo>
                    <a:pt x="53582" y="1362734"/>
                  </a:moveTo>
                  <a:cubicBezTo>
                    <a:pt x="20496" y="1362520"/>
                    <a:pt x="6955" y="1403352"/>
                    <a:pt x="28133" y="1423062"/>
                  </a:cubicBezTo>
                  <a:cubicBezTo>
                    <a:pt x="54097" y="1447230"/>
                    <a:pt x="89712" y="1425953"/>
                    <a:pt x="88768" y="1398407"/>
                  </a:cubicBezTo>
                  <a:cubicBezTo>
                    <a:pt x="87990" y="1375972"/>
                    <a:pt x="70849" y="1362851"/>
                    <a:pt x="53582" y="1362734"/>
                  </a:cubicBezTo>
                  <a:close/>
                  <a:moveTo>
                    <a:pt x="407713" y="3636382"/>
                  </a:moveTo>
                  <a:cubicBezTo>
                    <a:pt x="374423" y="3636158"/>
                    <a:pt x="361232" y="3677126"/>
                    <a:pt x="382274" y="3696710"/>
                  </a:cubicBezTo>
                  <a:cubicBezTo>
                    <a:pt x="408267" y="3720897"/>
                    <a:pt x="443862" y="3699513"/>
                    <a:pt x="442899" y="3672045"/>
                  </a:cubicBezTo>
                  <a:cubicBezTo>
                    <a:pt x="442130" y="3649668"/>
                    <a:pt x="425126" y="3636498"/>
                    <a:pt x="407713" y="3636382"/>
                  </a:cubicBezTo>
                  <a:close/>
                  <a:moveTo>
                    <a:pt x="404716" y="4090632"/>
                  </a:moveTo>
                  <a:cubicBezTo>
                    <a:pt x="371407" y="4090408"/>
                    <a:pt x="358245" y="4131396"/>
                    <a:pt x="379277" y="4150960"/>
                  </a:cubicBezTo>
                  <a:cubicBezTo>
                    <a:pt x="405251" y="4175138"/>
                    <a:pt x="440866" y="4153831"/>
                    <a:pt x="439903" y="4126296"/>
                  </a:cubicBezTo>
                  <a:cubicBezTo>
                    <a:pt x="439134" y="4103918"/>
                    <a:pt x="422129" y="4090749"/>
                    <a:pt x="404716" y="4090632"/>
                  </a:cubicBezTo>
                  <a:close/>
                  <a:moveTo>
                    <a:pt x="37462" y="10212"/>
                  </a:moveTo>
                  <a:cubicBezTo>
                    <a:pt x="16002" y="29893"/>
                    <a:pt x="29067" y="70657"/>
                    <a:pt x="62103" y="70871"/>
                  </a:cubicBezTo>
                  <a:cubicBezTo>
                    <a:pt x="95403" y="71095"/>
                    <a:pt x="108574" y="30117"/>
                    <a:pt x="87542" y="10543"/>
                  </a:cubicBezTo>
                  <a:cubicBezTo>
                    <a:pt x="71501" y="-4388"/>
                    <a:pt x="50352" y="-2509"/>
                    <a:pt x="37462" y="10212"/>
                  </a:cubicBezTo>
                  <a:close/>
                  <a:moveTo>
                    <a:pt x="50585" y="1816975"/>
                  </a:moveTo>
                  <a:cubicBezTo>
                    <a:pt x="17354" y="1816751"/>
                    <a:pt x="4056" y="1857680"/>
                    <a:pt x="25146" y="1877303"/>
                  </a:cubicBezTo>
                  <a:cubicBezTo>
                    <a:pt x="51120" y="1901481"/>
                    <a:pt x="86735" y="1880145"/>
                    <a:pt x="85772" y="1852638"/>
                  </a:cubicBezTo>
                  <a:cubicBezTo>
                    <a:pt x="85003" y="1830300"/>
                    <a:pt x="68037" y="1817092"/>
                    <a:pt x="50585" y="1816975"/>
                  </a:cubicBezTo>
                  <a:close/>
                  <a:moveTo>
                    <a:pt x="38591" y="3633948"/>
                  </a:moveTo>
                  <a:cubicBezTo>
                    <a:pt x="5408" y="3633724"/>
                    <a:pt x="-7968" y="3674624"/>
                    <a:pt x="13152" y="3694276"/>
                  </a:cubicBezTo>
                  <a:cubicBezTo>
                    <a:pt x="38980" y="3718318"/>
                    <a:pt x="74730" y="3697313"/>
                    <a:pt x="73787" y="3669621"/>
                  </a:cubicBezTo>
                  <a:cubicBezTo>
                    <a:pt x="73009" y="3647225"/>
                    <a:pt x="56014" y="3634065"/>
                    <a:pt x="38591" y="3633948"/>
                  </a:cubicBezTo>
                  <a:close/>
                  <a:moveTo>
                    <a:pt x="47589" y="2271216"/>
                  </a:moveTo>
                  <a:cubicBezTo>
                    <a:pt x="14348" y="2270992"/>
                    <a:pt x="1069" y="2311931"/>
                    <a:pt x="22140" y="2331544"/>
                  </a:cubicBezTo>
                  <a:cubicBezTo>
                    <a:pt x="48134" y="2355732"/>
                    <a:pt x="83729" y="2334347"/>
                    <a:pt x="82766" y="2306889"/>
                  </a:cubicBezTo>
                  <a:cubicBezTo>
                    <a:pt x="82007" y="2284502"/>
                    <a:pt x="64993" y="2271333"/>
                    <a:pt x="47589" y="2271216"/>
                  </a:cubicBezTo>
                  <a:close/>
                  <a:moveTo>
                    <a:pt x="4122406" y="97706"/>
                  </a:moveTo>
                  <a:cubicBezTo>
                    <a:pt x="4155666" y="97921"/>
                    <a:pt x="4168906" y="56972"/>
                    <a:pt x="4147854" y="37378"/>
                  </a:cubicBezTo>
                  <a:cubicBezTo>
                    <a:pt x="4122007" y="13327"/>
                    <a:pt x="4086363" y="34274"/>
                    <a:pt x="4087219" y="62043"/>
                  </a:cubicBezTo>
                  <a:cubicBezTo>
                    <a:pt x="4088075" y="84508"/>
                    <a:pt x="4105109" y="97590"/>
                    <a:pt x="4122406" y="97706"/>
                  </a:cubicBezTo>
                  <a:close/>
                  <a:moveTo>
                    <a:pt x="35594" y="4088189"/>
                  </a:moveTo>
                  <a:cubicBezTo>
                    <a:pt x="2305" y="4087965"/>
                    <a:pt x="-10886" y="4128933"/>
                    <a:pt x="10155" y="4148517"/>
                  </a:cubicBezTo>
                  <a:cubicBezTo>
                    <a:pt x="35983" y="4172559"/>
                    <a:pt x="71647" y="4151622"/>
                    <a:pt x="70781" y="4123852"/>
                  </a:cubicBezTo>
                  <a:cubicBezTo>
                    <a:pt x="69925" y="4101388"/>
                    <a:pt x="52891" y="4088306"/>
                    <a:pt x="35594" y="4088189"/>
                  </a:cubicBezTo>
                  <a:close/>
                  <a:moveTo>
                    <a:pt x="794822" y="913370"/>
                  </a:moveTo>
                  <a:cubicBezTo>
                    <a:pt x="761591" y="913146"/>
                    <a:pt x="748292" y="954075"/>
                    <a:pt x="769373" y="973698"/>
                  </a:cubicBezTo>
                  <a:cubicBezTo>
                    <a:pt x="795337" y="997866"/>
                    <a:pt x="830961" y="976589"/>
                    <a:pt x="829998" y="949033"/>
                  </a:cubicBezTo>
                  <a:cubicBezTo>
                    <a:pt x="829230" y="926656"/>
                    <a:pt x="812225" y="913477"/>
                    <a:pt x="794822" y="913370"/>
                  </a:cubicBezTo>
                  <a:close/>
                  <a:moveTo>
                    <a:pt x="44593" y="2725467"/>
                  </a:moveTo>
                  <a:cubicBezTo>
                    <a:pt x="11371" y="2725243"/>
                    <a:pt x="-1946" y="2766172"/>
                    <a:pt x="19154" y="2785795"/>
                  </a:cubicBezTo>
                  <a:cubicBezTo>
                    <a:pt x="45118" y="2809963"/>
                    <a:pt x="80723" y="2788685"/>
                    <a:pt x="79779" y="2761130"/>
                  </a:cubicBezTo>
                  <a:cubicBezTo>
                    <a:pt x="79001" y="2738753"/>
                    <a:pt x="61996" y="2725574"/>
                    <a:pt x="44593" y="2725467"/>
                  </a:cubicBezTo>
                  <a:close/>
                  <a:moveTo>
                    <a:pt x="41597" y="3179707"/>
                  </a:moveTo>
                  <a:cubicBezTo>
                    <a:pt x="8346" y="3179483"/>
                    <a:pt x="-4923" y="3220432"/>
                    <a:pt x="16158" y="3240035"/>
                  </a:cubicBezTo>
                  <a:cubicBezTo>
                    <a:pt x="42122" y="3264204"/>
                    <a:pt x="77727" y="3242926"/>
                    <a:pt x="76783" y="3215381"/>
                  </a:cubicBezTo>
                  <a:cubicBezTo>
                    <a:pt x="76005" y="3192993"/>
                    <a:pt x="59000" y="3179824"/>
                    <a:pt x="41597" y="3179707"/>
                  </a:cubicBezTo>
                  <a:close/>
                  <a:moveTo>
                    <a:pt x="773838" y="4093066"/>
                  </a:moveTo>
                  <a:cubicBezTo>
                    <a:pt x="740607" y="4092842"/>
                    <a:pt x="727319" y="4133780"/>
                    <a:pt x="748399" y="4153394"/>
                  </a:cubicBezTo>
                  <a:cubicBezTo>
                    <a:pt x="774364" y="4177562"/>
                    <a:pt x="809968" y="4156284"/>
                    <a:pt x="809025" y="4128739"/>
                  </a:cubicBezTo>
                  <a:cubicBezTo>
                    <a:pt x="808246" y="4106352"/>
                    <a:pt x="791242" y="4093182"/>
                    <a:pt x="773838" y="4093066"/>
                  </a:cubicBezTo>
                  <a:close/>
                  <a:moveTo>
                    <a:pt x="782827" y="2730333"/>
                  </a:moveTo>
                  <a:cubicBezTo>
                    <a:pt x="749654" y="2730119"/>
                    <a:pt x="736259" y="2771000"/>
                    <a:pt x="757378" y="2790661"/>
                  </a:cubicBezTo>
                  <a:cubicBezTo>
                    <a:pt x="783343" y="2814829"/>
                    <a:pt x="818957" y="2793552"/>
                    <a:pt x="818013" y="2765997"/>
                  </a:cubicBezTo>
                  <a:cubicBezTo>
                    <a:pt x="817235" y="2743629"/>
                    <a:pt x="800240" y="2730450"/>
                    <a:pt x="782827" y="2730333"/>
                  </a:cubicBezTo>
                  <a:close/>
                  <a:moveTo>
                    <a:pt x="776834" y="3638825"/>
                  </a:moveTo>
                  <a:cubicBezTo>
                    <a:pt x="743603" y="3638601"/>
                    <a:pt x="730305" y="3679530"/>
                    <a:pt x="751386" y="3699153"/>
                  </a:cubicBezTo>
                  <a:cubicBezTo>
                    <a:pt x="777360" y="3723331"/>
                    <a:pt x="812974" y="3702024"/>
                    <a:pt x="812011" y="3674488"/>
                  </a:cubicBezTo>
                  <a:cubicBezTo>
                    <a:pt x="811252" y="3652111"/>
                    <a:pt x="794238" y="3638941"/>
                    <a:pt x="776834" y="3638825"/>
                  </a:cubicBezTo>
                  <a:close/>
                  <a:moveTo>
                    <a:pt x="779831" y="3184584"/>
                  </a:moveTo>
                  <a:cubicBezTo>
                    <a:pt x="746522" y="3184360"/>
                    <a:pt x="733360" y="3225348"/>
                    <a:pt x="754392" y="3244912"/>
                  </a:cubicBezTo>
                  <a:cubicBezTo>
                    <a:pt x="780385" y="3269099"/>
                    <a:pt x="815980" y="3247715"/>
                    <a:pt x="815017" y="3220257"/>
                  </a:cubicBezTo>
                  <a:cubicBezTo>
                    <a:pt x="814249" y="3197909"/>
                    <a:pt x="797283" y="3184701"/>
                    <a:pt x="779831" y="3184584"/>
                  </a:cubicBezTo>
                  <a:close/>
                  <a:moveTo>
                    <a:pt x="791816" y="1367611"/>
                  </a:moveTo>
                  <a:cubicBezTo>
                    <a:pt x="758585" y="1367387"/>
                    <a:pt x="745286" y="1408316"/>
                    <a:pt x="766377" y="1427939"/>
                  </a:cubicBezTo>
                  <a:cubicBezTo>
                    <a:pt x="792370" y="1452126"/>
                    <a:pt x="827965" y="1430742"/>
                    <a:pt x="827002" y="1403274"/>
                  </a:cubicBezTo>
                  <a:cubicBezTo>
                    <a:pt x="826234" y="1380936"/>
                    <a:pt x="809268" y="1367728"/>
                    <a:pt x="791816" y="1367611"/>
                  </a:cubicBezTo>
                  <a:close/>
                  <a:moveTo>
                    <a:pt x="788819" y="1821852"/>
                  </a:moveTo>
                  <a:cubicBezTo>
                    <a:pt x="755598" y="1821628"/>
                    <a:pt x="742290" y="1862557"/>
                    <a:pt x="763381" y="1882180"/>
                  </a:cubicBezTo>
                  <a:cubicBezTo>
                    <a:pt x="789354" y="1906358"/>
                    <a:pt x="824969" y="1885051"/>
                    <a:pt x="824006" y="1857525"/>
                  </a:cubicBezTo>
                  <a:cubicBezTo>
                    <a:pt x="823237" y="1835138"/>
                    <a:pt x="806233" y="1821968"/>
                    <a:pt x="788819" y="1821852"/>
                  </a:cubicBezTo>
                  <a:close/>
                  <a:moveTo>
                    <a:pt x="785823" y="2276092"/>
                  </a:moveTo>
                  <a:cubicBezTo>
                    <a:pt x="752602" y="2275869"/>
                    <a:pt x="739294" y="2316808"/>
                    <a:pt x="760384" y="2336420"/>
                  </a:cubicBezTo>
                  <a:cubicBezTo>
                    <a:pt x="786349" y="2360589"/>
                    <a:pt x="821953" y="2339311"/>
                    <a:pt x="821010" y="2311766"/>
                  </a:cubicBezTo>
                  <a:cubicBezTo>
                    <a:pt x="820241" y="2289379"/>
                    <a:pt x="803236" y="2276209"/>
                    <a:pt x="785823" y="2276092"/>
                  </a:cubicBezTo>
                  <a:close/>
                  <a:moveTo>
                    <a:pt x="413705" y="2727900"/>
                  </a:moveTo>
                  <a:cubicBezTo>
                    <a:pt x="380484" y="2727676"/>
                    <a:pt x="367176" y="2768615"/>
                    <a:pt x="388256" y="2788228"/>
                  </a:cubicBezTo>
                  <a:cubicBezTo>
                    <a:pt x="414221" y="2812396"/>
                    <a:pt x="449825" y="2791119"/>
                    <a:pt x="448882" y="2763573"/>
                  </a:cubicBezTo>
                  <a:cubicBezTo>
                    <a:pt x="448123" y="2741186"/>
                    <a:pt x="431118" y="2728017"/>
                    <a:pt x="413705" y="2727900"/>
                  </a:cubicBezTo>
                  <a:close/>
                  <a:moveTo>
                    <a:pt x="419697" y="1819418"/>
                  </a:moveTo>
                  <a:cubicBezTo>
                    <a:pt x="386389" y="1819194"/>
                    <a:pt x="373226" y="1860182"/>
                    <a:pt x="394259" y="1879746"/>
                  </a:cubicBezTo>
                  <a:cubicBezTo>
                    <a:pt x="420252" y="1903934"/>
                    <a:pt x="455847" y="1882549"/>
                    <a:pt x="454884" y="1855082"/>
                  </a:cubicBezTo>
                  <a:cubicBezTo>
                    <a:pt x="454115" y="1832704"/>
                    <a:pt x="437111" y="1819525"/>
                    <a:pt x="419697" y="1819418"/>
                  </a:cubicBezTo>
                  <a:close/>
                  <a:moveTo>
                    <a:pt x="416701" y="2273659"/>
                  </a:moveTo>
                  <a:cubicBezTo>
                    <a:pt x="383480" y="2273435"/>
                    <a:pt x="370172" y="2314364"/>
                    <a:pt x="391262" y="2333987"/>
                  </a:cubicBezTo>
                  <a:cubicBezTo>
                    <a:pt x="417236" y="2358165"/>
                    <a:pt x="452851" y="2336859"/>
                    <a:pt x="451888" y="2309323"/>
                  </a:cubicBezTo>
                  <a:cubicBezTo>
                    <a:pt x="451119" y="2286945"/>
                    <a:pt x="434115" y="2273776"/>
                    <a:pt x="416701" y="2273659"/>
                  </a:cubicBezTo>
                  <a:close/>
                  <a:moveTo>
                    <a:pt x="422704" y="1365168"/>
                  </a:moveTo>
                  <a:cubicBezTo>
                    <a:pt x="389395" y="1364944"/>
                    <a:pt x="376233" y="1405931"/>
                    <a:pt x="397265" y="1425496"/>
                  </a:cubicBezTo>
                  <a:cubicBezTo>
                    <a:pt x="423258" y="1449683"/>
                    <a:pt x="458853" y="1428299"/>
                    <a:pt x="457890" y="1400831"/>
                  </a:cubicBezTo>
                  <a:cubicBezTo>
                    <a:pt x="457112" y="1378493"/>
                    <a:pt x="440146" y="1365284"/>
                    <a:pt x="422704" y="1365168"/>
                  </a:cubicBezTo>
                  <a:close/>
                  <a:moveTo>
                    <a:pt x="425700" y="910927"/>
                  </a:moveTo>
                  <a:cubicBezTo>
                    <a:pt x="392478" y="910703"/>
                    <a:pt x="379170" y="951632"/>
                    <a:pt x="400251" y="971255"/>
                  </a:cubicBezTo>
                  <a:cubicBezTo>
                    <a:pt x="426235" y="995433"/>
                    <a:pt x="461820" y="974116"/>
                    <a:pt x="460886" y="946590"/>
                  </a:cubicBezTo>
                  <a:cubicBezTo>
                    <a:pt x="460108" y="924213"/>
                    <a:pt x="443103" y="911044"/>
                    <a:pt x="425700" y="910927"/>
                  </a:cubicBezTo>
                  <a:close/>
                  <a:moveTo>
                    <a:pt x="431692" y="2445"/>
                  </a:moveTo>
                  <a:cubicBezTo>
                    <a:pt x="398461" y="2221"/>
                    <a:pt x="385163" y="43150"/>
                    <a:pt x="406253" y="62773"/>
                  </a:cubicBezTo>
                  <a:cubicBezTo>
                    <a:pt x="432218" y="86941"/>
                    <a:pt x="467822" y="65664"/>
                    <a:pt x="466879" y="38109"/>
                  </a:cubicBezTo>
                  <a:cubicBezTo>
                    <a:pt x="466110" y="15731"/>
                    <a:pt x="449105" y="2552"/>
                    <a:pt x="431692" y="2445"/>
                  </a:cubicBezTo>
                  <a:close/>
                  <a:moveTo>
                    <a:pt x="428696" y="456686"/>
                  </a:moveTo>
                  <a:cubicBezTo>
                    <a:pt x="395475" y="456462"/>
                    <a:pt x="382157" y="497391"/>
                    <a:pt x="403257" y="517014"/>
                  </a:cubicBezTo>
                  <a:cubicBezTo>
                    <a:pt x="429221" y="541182"/>
                    <a:pt x="464826" y="519905"/>
                    <a:pt x="463882" y="492359"/>
                  </a:cubicBezTo>
                  <a:cubicBezTo>
                    <a:pt x="463114" y="469972"/>
                    <a:pt x="446109" y="456803"/>
                    <a:pt x="428696" y="456686"/>
                  </a:cubicBezTo>
                  <a:close/>
                  <a:moveTo>
                    <a:pt x="3738779" y="2295598"/>
                  </a:moveTo>
                  <a:cubicBezTo>
                    <a:pt x="3705694" y="2295384"/>
                    <a:pt x="3692153" y="2336216"/>
                    <a:pt x="3713331" y="2355926"/>
                  </a:cubicBezTo>
                  <a:cubicBezTo>
                    <a:pt x="3739295" y="2380094"/>
                    <a:pt x="3774919" y="2358817"/>
                    <a:pt x="3773956" y="2331262"/>
                  </a:cubicBezTo>
                  <a:cubicBezTo>
                    <a:pt x="3773187" y="2308884"/>
                    <a:pt x="3756183" y="2295715"/>
                    <a:pt x="3738779" y="2295598"/>
                  </a:cubicBezTo>
                  <a:close/>
                  <a:moveTo>
                    <a:pt x="3381642" y="476192"/>
                  </a:moveTo>
                  <a:cubicBezTo>
                    <a:pt x="3348392" y="475978"/>
                    <a:pt x="3335132" y="516907"/>
                    <a:pt x="3356204" y="536520"/>
                  </a:cubicBezTo>
                  <a:cubicBezTo>
                    <a:pt x="3382032" y="560561"/>
                    <a:pt x="3417782" y="539557"/>
                    <a:pt x="3416838" y="511865"/>
                  </a:cubicBezTo>
                  <a:cubicBezTo>
                    <a:pt x="3416050" y="489468"/>
                    <a:pt x="3399056" y="476309"/>
                    <a:pt x="3381642" y="476192"/>
                  </a:cubicBezTo>
                  <a:close/>
                  <a:moveTo>
                    <a:pt x="3384638" y="21951"/>
                  </a:moveTo>
                  <a:cubicBezTo>
                    <a:pt x="3351398" y="21727"/>
                    <a:pt x="3338119" y="62676"/>
                    <a:pt x="3359200" y="82279"/>
                  </a:cubicBezTo>
                  <a:cubicBezTo>
                    <a:pt x="3385164" y="106447"/>
                    <a:pt x="3420769" y="85170"/>
                    <a:pt x="3419825" y="57624"/>
                  </a:cubicBezTo>
                  <a:cubicBezTo>
                    <a:pt x="3419057" y="35237"/>
                    <a:pt x="3402052" y="22058"/>
                    <a:pt x="3384638" y="21951"/>
                  </a:cubicBezTo>
                  <a:close/>
                  <a:moveTo>
                    <a:pt x="3378646" y="930433"/>
                  </a:moveTo>
                  <a:cubicBezTo>
                    <a:pt x="3345415" y="930209"/>
                    <a:pt x="3332117" y="971138"/>
                    <a:pt x="3353207" y="990761"/>
                  </a:cubicBezTo>
                  <a:cubicBezTo>
                    <a:pt x="3379171" y="1014929"/>
                    <a:pt x="3414796" y="993632"/>
                    <a:pt x="3413832" y="966096"/>
                  </a:cubicBezTo>
                  <a:cubicBezTo>
                    <a:pt x="3413064" y="943719"/>
                    <a:pt x="3396059" y="930549"/>
                    <a:pt x="3378646" y="930433"/>
                  </a:cubicBezTo>
                  <a:close/>
                  <a:moveTo>
                    <a:pt x="3375650" y="1384674"/>
                  </a:moveTo>
                  <a:cubicBezTo>
                    <a:pt x="3342341" y="1384450"/>
                    <a:pt x="3329179" y="1425437"/>
                    <a:pt x="3350211" y="1445002"/>
                  </a:cubicBezTo>
                  <a:cubicBezTo>
                    <a:pt x="3376185" y="1469179"/>
                    <a:pt x="3411799" y="1447873"/>
                    <a:pt x="3410836" y="1420347"/>
                  </a:cubicBezTo>
                  <a:cubicBezTo>
                    <a:pt x="3410068" y="1397960"/>
                    <a:pt x="3393063" y="1384790"/>
                    <a:pt x="3375650" y="1384674"/>
                  </a:cubicBezTo>
                  <a:close/>
                  <a:moveTo>
                    <a:pt x="3732777" y="3204090"/>
                  </a:moveTo>
                  <a:cubicBezTo>
                    <a:pt x="3699546" y="3203866"/>
                    <a:pt x="3686257" y="3244805"/>
                    <a:pt x="3707338" y="3264418"/>
                  </a:cubicBezTo>
                  <a:cubicBezTo>
                    <a:pt x="3733312" y="3288596"/>
                    <a:pt x="3768927" y="3267289"/>
                    <a:pt x="3767964" y="3239753"/>
                  </a:cubicBezTo>
                  <a:cubicBezTo>
                    <a:pt x="3767195" y="3217376"/>
                    <a:pt x="3750190" y="3204206"/>
                    <a:pt x="3732777" y="3204090"/>
                  </a:cubicBezTo>
                  <a:close/>
                  <a:moveTo>
                    <a:pt x="3726785" y="4112571"/>
                  </a:moveTo>
                  <a:cubicBezTo>
                    <a:pt x="3693573" y="4112347"/>
                    <a:pt x="3680246" y="4153277"/>
                    <a:pt x="3701346" y="4172899"/>
                  </a:cubicBezTo>
                  <a:cubicBezTo>
                    <a:pt x="3727339" y="4197107"/>
                    <a:pt x="3762915" y="4175703"/>
                    <a:pt x="3761971" y="4148245"/>
                  </a:cubicBezTo>
                  <a:cubicBezTo>
                    <a:pt x="3761202" y="4125857"/>
                    <a:pt x="3744198" y="4112688"/>
                    <a:pt x="3726785" y="4112571"/>
                  </a:cubicBezTo>
                  <a:close/>
                  <a:moveTo>
                    <a:pt x="3729781" y="3658331"/>
                  </a:moveTo>
                  <a:cubicBezTo>
                    <a:pt x="3696550" y="3658107"/>
                    <a:pt x="3683251" y="3699045"/>
                    <a:pt x="3704342" y="3718659"/>
                  </a:cubicBezTo>
                  <a:cubicBezTo>
                    <a:pt x="3730306" y="3742827"/>
                    <a:pt x="3765911" y="3721549"/>
                    <a:pt x="3764967" y="3693994"/>
                  </a:cubicBezTo>
                  <a:cubicBezTo>
                    <a:pt x="3764199" y="3671617"/>
                    <a:pt x="3747194" y="3658447"/>
                    <a:pt x="3729781" y="3658331"/>
                  </a:cubicBezTo>
                  <a:close/>
                  <a:moveTo>
                    <a:pt x="3363655" y="3201647"/>
                  </a:moveTo>
                  <a:cubicBezTo>
                    <a:pt x="3330366" y="3201423"/>
                    <a:pt x="3317174" y="3242391"/>
                    <a:pt x="3338216" y="3261975"/>
                  </a:cubicBezTo>
                  <a:cubicBezTo>
                    <a:pt x="3364210" y="3286162"/>
                    <a:pt x="3399805" y="3264778"/>
                    <a:pt x="3398842" y="3237310"/>
                  </a:cubicBezTo>
                  <a:cubicBezTo>
                    <a:pt x="3398073" y="3214972"/>
                    <a:pt x="3381107" y="3201763"/>
                    <a:pt x="3363655" y="3201647"/>
                  </a:cubicBezTo>
                  <a:close/>
                  <a:moveTo>
                    <a:pt x="3735773" y="2749849"/>
                  </a:moveTo>
                  <a:cubicBezTo>
                    <a:pt x="3702552" y="2749625"/>
                    <a:pt x="3689244" y="2790554"/>
                    <a:pt x="3710334" y="2810177"/>
                  </a:cubicBezTo>
                  <a:cubicBezTo>
                    <a:pt x="3736328" y="2834364"/>
                    <a:pt x="3771923" y="2812980"/>
                    <a:pt x="3770960" y="2785512"/>
                  </a:cubicBezTo>
                  <a:cubicBezTo>
                    <a:pt x="3770191" y="2763164"/>
                    <a:pt x="3753225" y="2749956"/>
                    <a:pt x="3735773" y="2749849"/>
                  </a:cubicBezTo>
                  <a:close/>
                  <a:moveTo>
                    <a:pt x="3360659" y="3655887"/>
                  </a:moveTo>
                  <a:cubicBezTo>
                    <a:pt x="3327428" y="3655663"/>
                    <a:pt x="3314130" y="3696603"/>
                    <a:pt x="3335220" y="3716215"/>
                  </a:cubicBezTo>
                  <a:cubicBezTo>
                    <a:pt x="3361194" y="3740393"/>
                    <a:pt x="3396808" y="3719087"/>
                    <a:pt x="3395845" y="3691561"/>
                  </a:cubicBezTo>
                  <a:cubicBezTo>
                    <a:pt x="3395077" y="3669183"/>
                    <a:pt x="3378072" y="3656004"/>
                    <a:pt x="3360659" y="3655887"/>
                  </a:cubicBezTo>
                  <a:close/>
                  <a:moveTo>
                    <a:pt x="3357663" y="4110138"/>
                  </a:moveTo>
                  <a:cubicBezTo>
                    <a:pt x="3324431" y="4109914"/>
                    <a:pt x="3311133" y="4150853"/>
                    <a:pt x="3332224" y="4170466"/>
                  </a:cubicBezTo>
                  <a:cubicBezTo>
                    <a:pt x="3358188" y="4194634"/>
                    <a:pt x="3393793" y="4173357"/>
                    <a:pt x="3392849" y="4145801"/>
                  </a:cubicBezTo>
                  <a:cubicBezTo>
                    <a:pt x="3392081" y="4123424"/>
                    <a:pt x="3375076" y="4110255"/>
                    <a:pt x="3357663" y="4110138"/>
                  </a:cubicBezTo>
                  <a:close/>
                  <a:moveTo>
                    <a:pt x="3372653" y="1838924"/>
                  </a:moveTo>
                  <a:cubicBezTo>
                    <a:pt x="3339432" y="1838700"/>
                    <a:pt x="3326124" y="1879629"/>
                    <a:pt x="3347215" y="1899252"/>
                  </a:cubicBezTo>
                  <a:cubicBezTo>
                    <a:pt x="3373179" y="1923420"/>
                    <a:pt x="3408784" y="1902143"/>
                    <a:pt x="3407840" y="1874587"/>
                  </a:cubicBezTo>
                  <a:cubicBezTo>
                    <a:pt x="3407071" y="1852210"/>
                    <a:pt x="3390057" y="1839031"/>
                    <a:pt x="3372653" y="1838924"/>
                  </a:cubicBezTo>
                  <a:close/>
                  <a:moveTo>
                    <a:pt x="3366661" y="2747406"/>
                  </a:moveTo>
                  <a:cubicBezTo>
                    <a:pt x="3333430" y="2747182"/>
                    <a:pt x="3320122" y="2788111"/>
                    <a:pt x="3341212" y="2807734"/>
                  </a:cubicBezTo>
                  <a:cubicBezTo>
                    <a:pt x="3367177" y="2831902"/>
                    <a:pt x="3402801" y="2810625"/>
                    <a:pt x="3401838" y="2783079"/>
                  </a:cubicBezTo>
                  <a:cubicBezTo>
                    <a:pt x="3401069" y="2760692"/>
                    <a:pt x="3384065" y="2747523"/>
                    <a:pt x="3366661" y="2747406"/>
                  </a:cubicBezTo>
                  <a:close/>
                  <a:moveTo>
                    <a:pt x="3369657" y="2293165"/>
                  </a:moveTo>
                  <a:cubicBezTo>
                    <a:pt x="3336475" y="2292951"/>
                    <a:pt x="3323099" y="2333851"/>
                    <a:pt x="3344209" y="2353493"/>
                  </a:cubicBezTo>
                  <a:cubicBezTo>
                    <a:pt x="3370192" y="2377671"/>
                    <a:pt x="3405778" y="2356355"/>
                    <a:pt x="3404844" y="2328838"/>
                  </a:cubicBezTo>
                  <a:cubicBezTo>
                    <a:pt x="3404065" y="2306403"/>
                    <a:pt x="3386915" y="2293272"/>
                    <a:pt x="3369657" y="2293165"/>
                  </a:cubicBezTo>
                  <a:close/>
                  <a:moveTo>
                    <a:pt x="3753760" y="24384"/>
                  </a:moveTo>
                  <a:cubicBezTo>
                    <a:pt x="3720588" y="24160"/>
                    <a:pt x="3707192" y="65051"/>
                    <a:pt x="3728312" y="84712"/>
                  </a:cubicBezTo>
                  <a:cubicBezTo>
                    <a:pt x="3754276" y="108880"/>
                    <a:pt x="3789891" y="87603"/>
                    <a:pt x="3788947" y="60048"/>
                  </a:cubicBezTo>
                  <a:cubicBezTo>
                    <a:pt x="3788169" y="37670"/>
                    <a:pt x="3771174" y="24501"/>
                    <a:pt x="3753760" y="24384"/>
                  </a:cubicBezTo>
                  <a:close/>
                  <a:moveTo>
                    <a:pt x="4107891" y="2298041"/>
                  </a:moveTo>
                  <a:cubicBezTo>
                    <a:pt x="4074582" y="2297818"/>
                    <a:pt x="4061420" y="2338805"/>
                    <a:pt x="4082453" y="2358369"/>
                  </a:cubicBezTo>
                  <a:cubicBezTo>
                    <a:pt x="4108446" y="2382557"/>
                    <a:pt x="4144041" y="2361173"/>
                    <a:pt x="4143078" y="2333715"/>
                  </a:cubicBezTo>
                  <a:cubicBezTo>
                    <a:pt x="4142309" y="2311366"/>
                    <a:pt x="4125344" y="2298158"/>
                    <a:pt x="4107891" y="2298041"/>
                  </a:cubicBezTo>
                  <a:close/>
                  <a:moveTo>
                    <a:pt x="4110888" y="1843801"/>
                  </a:moveTo>
                  <a:cubicBezTo>
                    <a:pt x="4077657" y="1843577"/>
                    <a:pt x="4064358" y="1884506"/>
                    <a:pt x="4085439" y="1904129"/>
                  </a:cubicBezTo>
                  <a:cubicBezTo>
                    <a:pt x="4111423" y="1928306"/>
                    <a:pt x="4147008" y="1906990"/>
                    <a:pt x="4146074" y="1879464"/>
                  </a:cubicBezTo>
                  <a:cubicBezTo>
                    <a:pt x="4145296" y="1857087"/>
                    <a:pt x="4128301" y="1843908"/>
                    <a:pt x="4110888" y="1843801"/>
                  </a:cubicBezTo>
                  <a:close/>
                  <a:moveTo>
                    <a:pt x="4104895" y="2752282"/>
                  </a:moveTo>
                  <a:cubicBezTo>
                    <a:pt x="4071664" y="2752058"/>
                    <a:pt x="4058366" y="2792988"/>
                    <a:pt x="4079456" y="2812610"/>
                  </a:cubicBezTo>
                  <a:cubicBezTo>
                    <a:pt x="4105450" y="2836798"/>
                    <a:pt x="4141045" y="2815413"/>
                    <a:pt x="4140082" y="2787946"/>
                  </a:cubicBezTo>
                  <a:cubicBezTo>
                    <a:pt x="4139313" y="2765568"/>
                    <a:pt x="4122308" y="2752399"/>
                    <a:pt x="4104895" y="2752282"/>
                  </a:cubicBezTo>
                  <a:close/>
                  <a:moveTo>
                    <a:pt x="4101899" y="3206523"/>
                  </a:moveTo>
                  <a:cubicBezTo>
                    <a:pt x="4068678" y="3206299"/>
                    <a:pt x="4055369" y="3247228"/>
                    <a:pt x="4076460" y="3266851"/>
                  </a:cubicBezTo>
                  <a:cubicBezTo>
                    <a:pt x="4102424" y="3291019"/>
                    <a:pt x="4138029" y="3269742"/>
                    <a:pt x="4137085" y="3242196"/>
                  </a:cubicBezTo>
                  <a:cubicBezTo>
                    <a:pt x="4136317" y="3219809"/>
                    <a:pt x="4119303" y="3206640"/>
                    <a:pt x="4101899" y="3206523"/>
                  </a:cubicBezTo>
                  <a:close/>
                  <a:moveTo>
                    <a:pt x="4119876" y="481068"/>
                  </a:moveTo>
                  <a:cubicBezTo>
                    <a:pt x="4086645" y="480844"/>
                    <a:pt x="4073347" y="521774"/>
                    <a:pt x="4094438" y="541396"/>
                  </a:cubicBezTo>
                  <a:cubicBezTo>
                    <a:pt x="4120411" y="565574"/>
                    <a:pt x="4156026" y="544268"/>
                    <a:pt x="4155063" y="516732"/>
                  </a:cubicBezTo>
                  <a:cubicBezTo>
                    <a:pt x="4154294" y="494354"/>
                    <a:pt x="4137290" y="481185"/>
                    <a:pt x="4119876" y="481068"/>
                  </a:cubicBezTo>
                  <a:close/>
                  <a:moveTo>
                    <a:pt x="4113884" y="1389550"/>
                  </a:moveTo>
                  <a:cubicBezTo>
                    <a:pt x="4080662" y="1389326"/>
                    <a:pt x="4067355" y="1430265"/>
                    <a:pt x="4088445" y="1449878"/>
                  </a:cubicBezTo>
                  <a:cubicBezTo>
                    <a:pt x="4114409" y="1474046"/>
                    <a:pt x="4150014" y="1452769"/>
                    <a:pt x="4149070" y="1425223"/>
                  </a:cubicBezTo>
                  <a:cubicBezTo>
                    <a:pt x="4148302" y="1402836"/>
                    <a:pt x="4131297" y="1389667"/>
                    <a:pt x="4113884" y="1389550"/>
                  </a:cubicBezTo>
                  <a:close/>
                  <a:moveTo>
                    <a:pt x="4116880" y="935309"/>
                  </a:moveTo>
                  <a:cubicBezTo>
                    <a:pt x="4083591" y="935085"/>
                    <a:pt x="4070399" y="976053"/>
                    <a:pt x="4091431" y="995637"/>
                  </a:cubicBezTo>
                  <a:cubicBezTo>
                    <a:pt x="4117396" y="1019805"/>
                    <a:pt x="4153000" y="998528"/>
                    <a:pt x="4152057" y="970972"/>
                  </a:cubicBezTo>
                  <a:cubicBezTo>
                    <a:pt x="4151298" y="948595"/>
                    <a:pt x="4134293" y="935426"/>
                    <a:pt x="4116880" y="935309"/>
                  </a:cubicBezTo>
                  <a:close/>
                  <a:moveTo>
                    <a:pt x="3747768" y="932876"/>
                  </a:moveTo>
                  <a:cubicBezTo>
                    <a:pt x="3714478" y="932652"/>
                    <a:pt x="3701287" y="973620"/>
                    <a:pt x="3722329" y="993204"/>
                  </a:cubicBezTo>
                  <a:cubicBezTo>
                    <a:pt x="3748322" y="1017401"/>
                    <a:pt x="3783917" y="996026"/>
                    <a:pt x="3782954" y="968539"/>
                  </a:cubicBezTo>
                  <a:cubicBezTo>
                    <a:pt x="3782176" y="946162"/>
                    <a:pt x="3765171" y="932983"/>
                    <a:pt x="3747768" y="932876"/>
                  </a:cubicBezTo>
                  <a:close/>
                  <a:moveTo>
                    <a:pt x="4098903" y="3660764"/>
                  </a:moveTo>
                  <a:cubicBezTo>
                    <a:pt x="4065662" y="3660540"/>
                    <a:pt x="4052383" y="3701489"/>
                    <a:pt x="4073464" y="3721092"/>
                  </a:cubicBezTo>
                  <a:cubicBezTo>
                    <a:pt x="4099428" y="3745260"/>
                    <a:pt x="4135033" y="3723983"/>
                    <a:pt x="4134089" y="3696437"/>
                  </a:cubicBezTo>
                  <a:cubicBezTo>
                    <a:pt x="4133320" y="3674050"/>
                    <a:pt x="4116306" y="3660881"/>
                    <a:pt x="4098903" y="3660764"/>
                  </a:cubicBezTo>
                  <a:close/>
                  <a:moveTo>
                    <a:pt x="3744772" y="1387117"/>
                  </a:moveTo>
                  <a:cubicBezTo>
                    <a:pt x="3711541" y="1386893"/>
                    <a:pt x="3698252" y="1427832"/>
                    <a:pt x="3719333" y="1447445"/>
                  </a:cubicBezTo>
                  <a:cubicBezTo>
                    <a:pt x="3745297" y="1471613"/>
                    <a:pt x="3780902" y="1450335"/>
                    <a:pt x="3779958" y="1422780"/>
                  </a:cubicBezTo>
                  <a:cubicBezTo>
                    <a:pt x="3779180" y="1400403"/>
                    <a:pt x="3762175" y="1387233"/>
                    <a:pt x="3744772" y="1387117"/>
                  </a:cubicBezTo>
                  <a:close/>
                  <a:moveTo>
                    <a:pt x="3750764" y="478625"/>
                  </a:moveTo>
                  <a:cubicBezTo>
                    <a:pt x="3717533" y="478411"/>
                    <a:pt x="3704235" y="519330"/>
                    <a:pt x="3725316" y="538953"/>
                  </a:cubicBezTo>
                  <a:cubicBezTo>
                    <a:pt x="3751309" y="563141"/>
                    <a:pt x="3786904" y="541756"/>
                    <a:pt x="3785941" y="514289"/>
                  </a:cubicBezTo>
                  <a:cubicBezTo>
                    <a:pt x="3785182" y="491950"/>
                    <a:pt x="3768207" y="478742"/>
                    <a:pt x="3750764" y="478625"/>
                  </a:cubicBezTo>
                  <a:close/>
                  <a:moveTo>
                    <a:pt x="3741775" y="1841357"/>
                  </a:moveTo>
                  <a:cubicBezTo>
                    <a:pt x="3708564" y="1841134"/>
                    <a:pt x="3695236" y="1882063"/>
                    <a:pt x="3716327" y="1901685"/>
                  </a:cubicBezTo>
                  <a:cubicBezTo>
                    <a:pt x="3742310" y="1925863"/>
                    <a:pt x="3777896" y="1904547"/>
                    <a:pt x="3776962" y="1877031"/>
                  </a:cubicBezTo>
                  <a:cubicBezTo>
                    <a:pt x="3776174" y="1854605"/>
                    <a:pt x="3759033" y="1841474"/>
                    <a:pt x="3741775" y="1841357"/>
                  </a:cubicBezTo>
                  <a:close/>
                  <a:moveTo>
                    <a:pt x="4095897" y="4115015"/>
                  </a:moveTo>
                  <a:cubicBezTo>
                    <a:pt x="4062656" y="4114791"/>
                    <a:pt x="4049377" y="4155729"/>
                    <a:pt x="4070458" y="4175342"/>
                  </a:cubicBezTo>
                  <a:cubicBezTo>
                    <a:pt x="4096286" y="4199384"/>
                    <a:pt x="4131939" y="4178467"/>
                    <a:pt x="4131093" y="4150678"/>
                  </a:cubicBezTo>
                  <a:cubicBezTo>
                    <a:pt x="4130227" y="4128203"/>
                    <a:pt x="4113203" y="4115122"/>
                    <a:pt x="4095897" y="4115015"/>
                  </a:cubicBezTo>
                  <a:close/>
                  <a:moveTo>
                    <a:pt x="3015526" y="19508"/>
                  </a:moveTo>
                  <a:cubicBezTo>
                    <a:pt x="2982305" y="19284"/>
                    <a:pt x="2968987" y="60223"/>
                    <a:pt x="2990087" y="79836"/>
                  </a:cubicBezTo>
                  <a:cubicBezTo>
                    <a:pt x="3016052" y="104004"/>
                    <a:pt x="3051657" y="82727"/>
                    <a:pt x="3050713" y="55171"/>
                  </a:cubicBezTo>
                  <a:cubicBezTo>
                    <a:pt x="3049935" y="32794"/>
                    <a:pt x="3032930" y="19625"/>
                    <a:pt x="3015526" y="19508"/>
                  </a:cubicBezTo>
                  <a:close/>
                  <a:moveTo>
                    <a:pt x="2634410" y="1834048"/>
                  </a:moveTo>
                  <a:cubicBezTo>
                    <a:pt x="2601179" y="1833824"/>
                    <a:pt x="2587880" y="1874753"/>
                    <a:pt x="2608971" y="1894376"/>
                  </a:cubicBezTo>
                  <a:cubicBezTo>
                    <a:pt x="2634935" y="1918544"/>
                    <a:pt x="2670559" y="1897257"/>
                    <a:pt x="2669596" y="1869711"/>
                  </a:cubicBezTo>
                  <a:cubicBezTo>
                    <a:pt x="2668827" y="1847324"/>
                    <a:pt x="2651823" y="1834155"/>
                    <a:pt x="2634410" y="1834048"/>
                  </a:cubicBezTo>
                  <a:close/>
                  <a:moveTo>
                    <a:pt x="2277282" y="14631"/>
                  </a:moveTo>
                  <a:cubicBezTo>
                    <a:pt x="2243993" y="14408"/>
                    <a:pt x="2230802" y="55376"/>
                    <a:pt x="2251844" y="74959"/>
                  </a:cubicBezTo>
                  <a:cubicBezTo>
                    <a:pt x="2277837" y="99147"/>
                    <a:pt x="2313432" y="77763"/>
                    <a:pt x="2312469" y="50305"/>
                  </a:cubicBezTo>
                  <a:cubicBezTo>
                    <a:pt x="2311700" y="27918"/>
                    <a:pt x="2294696" y="14748"/>
                    <a:pt x="2277282" y="14631"/>
                  </a:cubicBezTo>
                  <a:close/>
                  <a:moveTo>
                    <a:pt x="3012530" y="473749"/>
                  </a:moveTo>
                  <a:cubicBezTo>
                    <a:pt x="2979280" y="473535"/>
                    <a:pt x="2966020" y="514473"/>
                    <a:pt x="2987091" y="534086"/>
                  </a:cubicBezTo>
                  <a:cubicBezTo>
                    <a:pt x="3013046" y="558255"/>
                    <a:pt x="3048660" y="536987"/>
                    <a:pt x="3047717" y="509422"/>
                  </a:cubicBezTo>
                  <a:cubicBezTo>
                    <a:pt x="3046938" y="487035"/>
                    <a:pt x="3029934" y="473866"/>
                    <a:pt x="3012530" y="473749"/>
                  </a:cubicBezTo>
                  <a:close/>
                  <a:moveTo>
                    <a:pt x="2628417" y="2742529"/>
                  </a:moveTo>
                  <a:cubicBezTo>
                    <a:pt x="2595196" y="2742306"/>
                    <a:pt x="2581878" y="2783235"/>
                    <a:pt x="2602978" y="2802857"/>
                  </a:cubicBezTo>
                  <a:cubicBezTo>
                    <a:pt x="2628943" y="2827025"/>
                    <a:pt x="2664547" y="2805748"/>
                    <a:pt x="2663604" y="2778193"/>
                  </a:cubicBezTo>
                  <a:cubicBezTo>
                    <a:pt x="2662835" y="2755816"/>
                    <a:pt x="2645831" y="2742646"/>
                    <a:pt x="2628417" y="2742529"/>
                  </a:cubicBezTo>
                  <a:close/>
                  <a:moveTo>
                    <a:pt x="2625421" y="3196770"/>
                  </a:moveTo>
                  <a:cubicBezTo>
                    <a:pt x="2592200" y="3196546"/>
                    <a:pt x="2578892" y="3237475"/>
                    <a:pt x="2599972" y="3257098"/>
                  </a:cubicBezTo>
                  <a:cubicBezTo>
                    <a:pt x="2625956" y="3281276"/>
                    <a:pt x="2661541" y="3259960"/>
                    <a:pt x="2660607" y="3232433"/>
                  </a:cubicBezTo>
                  <a:cubicBezTo>
                    <a:pt x="2659829" y="3210018"/>
                    <a:pt x="2642688" y="3196887"/>
                    <a:pt x="2625421" y="3196770"/>
                  </a:cubicBezTo>
                  <a:close/>
                  <a:moveTo>
                    <a:pt x="2619429" y="4105262"/>
                  </a:moveTo>
                  <a:cubicBezTo>
                    <a:pt x="2586197" y="4105038"/>
                    <a:pt x="2572899" y="4145967"/>
                    <a:pt x="2593990" y="4165589"/>
                  </a:cubicBezTo>
                  <a:cubicBezTo>
                    <a:pt x="2619964" y="4189767"/>
                    <a:pt x="2655578" y="4168432"/>
                    <a:pt x="2654615" y="4140925"/>
                  </a:cubicBezTo>
                  <a:cubicBezTo>
                    <a:pt x="2653846" y="4118548"/>
                    <a:pt x="2636842" y="4105378"/>
                    <a:pt x="2619429" y="4105262"/>
                  </a:cubicBezTo>
                  <a:close/>
                  <a:moveTo>
                    <a:pt x="2268294" y="1377364"/>
                  </a:moveTo>
                  <a:cubicBezTo>
                    <a:pt x="2235121" y="1377140"/>
                    <a:pt x="2221725" y="1418030"/>
                    <a:pt x="2242845" y="1437692"/>
                  </a:cubicBezTo>
                  <a:cubicBezTo>
                    <a:pt x="2268809" y="1461860"/>
                    <a:pt x="2304414" y="1440582"/>
                    <a:pt x="2303480" y="1413027"/>
                  </a:cubicBezTo>
                  <a:cubicBezTo>
                    <a:pt x="2302702" y="1390650"/>
                    <a:pt x="2285707" y="1377480"/>
                    <a:pt x="2268294" y="1377364"/>
                  </a:cubicBezTo>
                  <a:close/>
                  <a:moveTo>
                    <a:pt x="2622425" y="3651011"/>
                  </a:moveTo>
                  <a:cubicBezTo>
                    <a:pt x="2589194" y="3650787"/>
                    <a:pt x="2575895" y="3691716"/>
                    <a:pt x="2596986" y="3711339"/>
                  </a:cubicBezTo>
                  <a:cubicBezTo>
                    <a:pt x="2622960" y="3735517"/>
                    <a:pt x="2658574" y="3714181"/>
                    <a:pt x="2657611" y="3686674"/>
                  </a:cubicBezTo>
                  <a:cubicBezTo>
                    <a:pt x="2656843" y="3664336"/>
                    <a:pt x="2639877" y="3651128"/>
                    <a:pt x="2622425" y="3651011"/>
                  </a:cubicBezTo>
                  <a:close/>
                  <a:moveTo>
                    <a:pt x="2271290" y="923123"/>
                  </a:moveTo>
                  <a:cubicBezTo>
                    <a:pt x="2238059" y="922899"/>
                    <a:pt x="2224761" y="963838"/>
                    <a:pt x="2245851" y="983451"/>
                  </a:cubicBezTo>
                  <a:cubicBezTo>
                    <a:pt x="2271815" y="1007619"/>
                    <a:pt x="2307420" y="986342"/>
                    <a:pt x="2306476" y="958796"/>
                  </a:cubicBezTo>
                  <a:cubicBezTo>
                    <a:pt x="2305708" y="936409"/>
                    <a:pt x="2288703" y="923230"/>
                    <a:pt x="2271290" y="923123"/>
                  </a:cubicBezTo>
                  <a:close/>
                  <a:moveTo>
                    <a:pt x="2253313" y="3648578"/>
                  </a:moveTo>
                  <a:cubicBezTo>
                    <a:pt x="2220091" y="3648354"/>
                    <a:pt x="2206774" y="3689283"/>
                    <a:pt x="2227864" y="3708905"/>
                  </a:cubicBezTo>
                  <a:cubicBezTo>
                    <a:pt x="2253828" y="3733074"/>
                    <a:pt x="2289452" y="3711797"/>
                    <a:pt x="2288489" y="3684241"/>
                  </a:cubicBezTo>
                  <a:cubicBezTo>
                    <a:pt x="2287721" y="3661864"/>
                    <a:pt x="2270716" y="3648695"/>
                    <a:pt x="2253313" y="3648578"/>
                  </a:cubicBezTo>
                  <a:close/>
                  <a:moveTo>
                    <a:pt x="2265298" y="1831605"/>
                  </a:moveTo>
                  <a:cubicBezTo>
                    <a:pt x="2232067" y="1831381"/>
                    <a:pt x="2218768" y="1872310"/>
                    <a:pt x="2239859" y="1891932"/>
                  </a:cubicBezTo>
                  <a:cubicBezTo>
                    <a:pt x="2265832" y="1916110"/>
                    <a:pt x="2301447" y="1894775"/>
                    <a:pt x="2300484" y="1867278"/>
                  </a:cubicBezTo>
                  <a:cubicBezTo>
                    <a:pt x="2299715" y="1844930"/>
                    <a:pt x="2282750" y="1831721"/>
                    <a:pt x="2265298" y="1831605"/>
                  </a:cubicBezTo>
                  <a:close/>
                  <a:moveTo>
                    <a:pt x="2250307" y="4102818"/>
                  </a:moveTo>
                  <a:cubicBezTo>
                    <a:pt x="2217075" y="4102595"/>
                    <a:pt x="2203777" y="4143524"/>
                    <a:pt x="2224868" y="4163146"/>
                  </a:cubicBezTo>
                  <a:cubicBezTo>
                    <a:pt x="2250842" y="4187324"/>
                    <a:pt x="2286456" y="4165989"/>
                    <a:pt x="2285493" y="4138492"/>
                  </a:cubicBezTo>
                  <a:cubicBezTo>
                    <a:pt x="2284725" y="4116144"/>
                    <a:pt x="2267759" y="4102935"/>
                    <a:pt x="2250307" y="4102818"/>
                  </a:cubicBezTo>
                  <a:close/>
                  <a:moveTo>
                    <a:pt x="2256309" y="3194337"/>
                  </a:moveTo>
                  <a:cubicBezTo>
                    <a:pt x="2223088" y="3194113"/>
                    <a:pt x="2209770" y="3235042"/>
                    <a:pt x="2230870" y="3254665"/>
                  </a:cubicBezTo>
                  <a:cubicBezTo>
                    <a:pt x="2256834" y="3278833"/>
                    <a:pt x="2292439" y="3257556"/>
                    <a:pt x="2291495" y="3230010"/>
                  </a:cubicBezTo>
                  <a:cubicBezTo>
                    <a:pt x="2290707" y="3207574"/>
                    <a:pt x="2273566" y="3194444"/>
                    <a:pt x="2256309" y="3194337"/>
                  </a:cubicBezTo>
                  <a:close/>
                  <a:moveTo>
                    <a:pt x="2262301" y="2285846"/>
                  </a:moveTo>
                  <a:cubicBezTo>
                    <a:pt x="2229070" y="2285622"/>
                    <a:pt x="2215772" y="2326551"/>
                    <a:pt x="2236862" y="2346173"/>
                  </a:cubicBezTo>
                  <a:cubicBezTo>
                    <a:pt x="2262827" y="2370342"/>
                    <a:pt x="2298451" y="2349054"/>
                    <a:pt x="2297488" y="2321518"/>
                  </a:cubicBezTo>
                  <a:cubicBezTo>
                    <a:pt x="2296709" y="2299132"/>
                    <a:pt x="2279705" y="2285962"/>
                    <a:pt x="2262301" y="2285846"/>
                  </a:cubicBezTo>
                  <a:close/>
                  <a:moveTo>
                    <a:pt x="2259305" y="2740096"/>
                  </a:moveTo>
                  <a:cubicBezTo>
                    <a:pt x="2226016" y="2739872"/>
                    <a:pt x="2212824" y="2780840"/>
                    <a:pt x="2233866" y="2800424"/>
                  </a:cubicBezTo>
                  <a:cubicBezTo>
                    <a:pt x="2259830" y="2824592"/>
                    <a:pt x="2295435" y="2803315"/>
                    <a:pt x="2294492" y="2775759"/>
                  </a:cubicBezTo>
                  <a:cubicBezTo>
                    <a:pt x="2293713" y="2753372"/>
                    <a:pt x="2276709" y="2740203"/>
                    <a:pt x="2259305" y="2740096"/>
                  </a:cubicBezTo>
                  <a:close/>
                  <a:moveTo>
                    <a:pt x="2274286" y="468872"/>
                  </a:moveTo>
                  <a:cubicBezTo>
                    <a:pt x="2241065" y="468648"/>
                    <a:pt x="2227757" y="509578"/>
                    <a:pt x="2248838" y="529200"/>
                  </a:cubicBezTo>
                  <a:cubicBezTo>
                    <a:pt x="2274812" y="553368"/>
                    <a:pt x="2310426" y="532072"/>
                    <a:pt x="2309463" y="504545"/>
                  </a:cubicBezTo>
                  <a:cubicBezTo>
                    <a:pt x="2308704" y="482158"/>
                    <a:pt x="2291699" y="468989"/>
                    <a:pt x="2274286" y="468872"/>
                  </a:cubicBezTo>
                  <a:close/>
                  <a:moveTo>
                    <a:pt x="3000535" y="2290722"/>
                  </a:moveTo>
                  <a:cubicBezTo>
                    <a:pt x="2967314" y="2290498"/>
                    <a:pt x="2953996" y="2331427"/>
                    <a:pt x="2975096" y="2351050"/>
                  </a:cubicBezTo>
                  <a:cubicBezTo>
                    <a:pt x="3001061" y="2375218"/>
                    <a:pt x="3036665" y="2353941"/>
                    <a:pt x="3035722" y="2326385"/>
                  </a:cubicBezTo>
                  <a:cubicBezTo>
                    <a:pt x="3034953" y="2304008"/>
                    <a:pt x="3017949" y="2290839"/>
                    <a:pt x="3000535" y="2290722"/>
                  </a:cubicBezTo>
                  <a:close/>
                  <a:moveTo>
                    <a:pt x="2997539" y="2744963"/>
                  </a:moveTo>
                  <a:cubicBezTo>
                    <a:pt x="2964318" y="2744739"/>
                    <a:pt x="2951010" y="2785668"/>
                    <a:pt x="2972090" y="2805291"/>
                  </a:cubicBezTo>
                  <a:cubicBezTo>
                    <a:pt x="2998074" y="2829469"/>
                    <a:pt x="3033660" y="2808152"/>
                    <a:pt x="3032726" y="2780636"/>
                  </a:cubicBezTo>
                  <a:cubicBezTo>
                    <a:pt x="3031947" y="2758210"/>
                    <a:pt x="3014806" y="2745080"/>
                    <a:pt x="2997539" y="2744963"/>
                  </a:cubicBezTo>
                  <a:close/>
                  <a:moveTo>
                    <a:pt x="2991547" y="3653454"/>
                  </a:moveTo>
                  <a:cubicBezTo>
                    <a:pt x="2958257" y="3653230"/>
                    <a:pt x="2945066" y="3694198"/>
                    <a:pt x="2966108" y="3713782"/>
                  </a:cubicBezTo>
                  <a:cubicBezTo>
                    <a:pt x="2992101" y="3737970"/>
                    <a:pt x="3027696" y="3716585"/>
                    <a:pt x="3026733" y="3689117"/>
                  </a:cubicBezTo>
                  <a:cubicBezTo>
                    <a:pt x="3025955" y="3666740"/>
                    <a:pt x="3008950" y="3653571"/>
                    <a:pt x="2991547" y="3653454"/>
                  </a:cubicBezTo>
                  <a:close/>
                  <a:moveTo>
                    <a:pt x="2994543" y="3199213"/>
                  </a:moveTo>
                  <a:cubicBezTo>
                    <a:pt x="2961312" y="3198989"/>
                    <a:pt x="2948013" y="3239919"/>
                    <a:pt x="2969094" y="3259541"/>
                  </a:cubicBezTo>
                  <a:cubicBezTo>
                    <a:pt x="2995068" y="3283719"/>
                    <a:pt x="3030683" y="3262383"/>
                    <a:pt x="3029720" y="3234886"/>
                  </a:cubicBezTo>
                  <a:cubicBezTo>
                    <a:pt x="3028951" y="3212499"/>
                    <a:pt x="3011956" y="3199330"/>
                    <a:pt x="2994543" y="3199213"/>
                  </a:cubicBezTo>
                  <a:close/>
                  <a:moveTo>
                    <a:pt x="3009524" y="927999"/>
                  </a:moveTo>
                  <a:cubicBezTo>
                    <a:pt x="2976342" y="927775"/>
                    <a:pt x="2962966" y="968675"/>
                    <a:pt x="2984085" y="988327"/>
                  </a:cubicBezTo>
                  <a:cubicBezTo>
                    <a:pt x="3009913" y="1012369"/>
                    <a:pt x="3045664" y="991364"/>
                    <a:pt x="3044720" y="963672"/>
                  </a:cubicBezTo>
                  <a:cubicBezTo>
                    <a:pt x="3043942" y="941276"/>
                    <a:pt x="3026937" y="928106"/>
                    <a:pt x="3009524" y="927999"/>
                  </a:cubicBezTo>
                  <a:close/>
                  <a:moveTo>
                    <a:pt x="2631414" y="2288288"/>
                  </a:moveTo>
                  <a:cubicBezTo>
                    <a:pt x="2598124" y="2288065"/>
                    <a:pt x="2584933" y="2329033"/>
                    <a:pt x="2605974" y="2348616"/>
                  </a:cubicBezTo>
                  <a:cubicBezTo>
                    <a:pt x="2631939" y="2372785"/>
                    <a:pt x="2667544" y="2351507"/>
                    <a:pt x="2666600" y="2323952"/>
                  </a:cubicBezTo>
                  <a:cubicBezTo>
                    <a:pt x="2665831" y="2301575"/>
                    <a:pt x="2648827" y="2288405"/>
                    <a:pt x="2631414" y="2288288"/>
                  </a:cubicBezTo>
                  <a:close/>
                  <a:moveTo>
                    <a:pt x="3003532" y="1836481"/>
                  </a:moveTo>
                  <a:cubicBezTo>
                    <a:pt x="2970223" y="1836257"/>
                    <a:pt x="2957061" y="1877245"/>
                    <a:pt x="2978083" y="1896809"/>
                  </a:cubicBezTo>
                  <a:cubicBezTo>
                    <a:pt x="3004047" y="1920977"/>
                    <a:pt x="3039652" y="1899700"/>
                    <a:pt x="3038708" y="1872154"/>
                  </a:cubicBezTo>
                  <a:cubicBezTo>
                    <a:pt x="3037949" y="1849767"/>
                    <a:pt x="3020945" y="1836598"/>
                    <a:pt x="3003532" y="1836481"/>
                  </a:cubicBezTo>
                  <a:close/>
                  <a:moveTo>
                    <a:pt x="3006528" y="1382240"/>
                  </a:moveTo>
                  <a:cubicBezTo>
                    <a:pt x="2973239" y="1382016"/>
                    <a:pt x="2960047" y="1422984"/>
                    <a:pt x="2981089" y="1442568"/>
                  </a:cubicBezTo>
                  <a:cubicBezTo>
                    <a:pt x="3007083" y="1466756"/>
                    <a:pt x="3042677" y="1445371"/>
                    <a:pt x="3041714" y="1417903"/>
                  </a:cubicBezTo>
                  <a:cubicBezTo>
                    <a:pt x="3040946" y="1395526"/>
                    <a:pt x="3023941" y="1382357"/>
                    <a:pt x="3006528" y="1382240"/>
                  </a:cubicBezTo>
                  <a:close/>
                  <a:moveTo>
                    <a:pt x="2637416" y="1379797"/>
                  </a:moveTo>
                  <a:cubicBezTo>
                    <a:pt x="2604185" y="1379573"/>
                    <a:pt x="2590886" y="1420502"/>
                    <a:pt x="2611967" y="1440125"/>
                  </a:cubicBezTo>
                  <a:cubicBezTo>
                    <a:pt x="2637795" y="1464167"/>
                    <a:pt x="2673546" y="1443162"/>
                    <a:pt x="2672602" y="1415470"/>
                  </a:cubicBezTo>
                  <a:cubicBezTo>
                    <a:pt x="2671824" y="1393083"/>
                    <a:pt x="2654829" y="1379914"/>
                    <a:pt x="2637416" y="1379797"/>
                  </a:cubicBezTo>
                  <a:close/>
                  <a:moveTo>
                    <a:pt x="2988551" y="4107695"/>
                  </a:moveTo>
                  <a:cubicBezTo>
                    <a:pt x="2955329" y="4107471"/>
                    <a:pt x="2942021" y="4148400"/>
                    <a:pt x="2963111" y="4168023"/>
                  </a:cubicBezTo>
                  <a:cubicBezTo>
                    <a:pt x="2989086" y="4192201"/>
                    <a:pt x="3024700" y="4170894"/>
                    <a:pt x="3023737" y="4143368"/>
                  </a:cubicBezTo>
                  <a:cubicBezTo>
                    <a:pt x="3022959" y="4120981"/>
                    <a:pt x="3005954" y="4107812"/>
                    <a:pt x="2988551" y="4107695"/>
                  </a:cubicBezTo>
                  <a:close/>
                  <a:moveTo>
                    <a:pt x="2640412" y="925556"/>
                  </a:moveTo>
                  <a:cubicBezTo>
                    <a:pt x="2607229" y="925332"/>
                    <a:pt x="2593844" y="966232"/>
                    <a:pt x="2614963" y="985884"/>
                  </a:cubicBezTo>
                  <a:cubicBezTo>
                    <a:pt x="2640947" y="1010082"/>
                    <a:pt x="2676532" y="988707"/>
                    <a:pt x="2675589" y="961220"/>
                  </a:cubicBezTo>
                  <a:cubicBezTo>
                    <a:pt x="2674820" y="938794"/>
                    <a:pt x="2657786" y="925673"/>
                    <a:pt x="2640412" y="925556"/>
                  </a:cubicBezTo>
                  <a:close/>
                  <a:moveTo>
                    <a:pt x="1908170" y="12198"/>
                  </a:moveTo>
                  <a:cubicBezTo>
                    <a:pt x="1874881" y="11974"/>
                    <a:pt x="1861690" y="52942"/>
                    <a:pt x="1882731" y="72526"/>
                  </a:cubicBezTo>
                  <a:cubicBezTo>
                    <a:pt x="1908725" y="96714"/>
                    <a:pt x="1944320" y="75329"/>
                    <a:pt x="1943357" y="47861"/>
                  </a:cubicBezTo>
                  <a:cubicBezTo>
                    <a:pt x="1942578" y="25513"/>
                    <a:pt x="1925613" y="12305"/>
                    <a:pt x="1908170" y="12198"/>
                  </a:cubicBezTo>
                  <a:close/>
                  <a:moveTo>
                    <a:pt x="2646404" y="17074"/>
                  </a:moveTo>
                  <a:cubicBezTo>
                    <a:pt x="2613115" y="16851"/>
                    <a:pt x="2599924" y="57819"/>
                    <a:pt x="2620966" y="77402"/>
                  </a:cubicBezTo>
                  <a:cubicBezTo>
                    <a:pt x="2646939" y="101580"/>
                    <a:pt x="2682554" y="80274"/>
                    <a:pt x="2681591" y="52738"/>
                  </a:cubicBezTo>
                  <a:cubicBezTo>
                    <a:pt x="2680822" y="30361"/>
                    <a:pt x="2663818" y="17182"/>
                    <a:pt x="2646404" y="17074"/>
                  </a:cubicBezTo>
                  <a:close/>
                  <a:moveTo>
                    <a:pt x="2643408" y="471315"/>
                  </a:moveTo>
                  <a:cubicBezTo>
                    <a:pt x="2610206" y="471101"/>
                    <a:pt x="2596859" y="512011"/>
                    <a:pt x="2617969" y="531653"/>
                  </a:cubicBezTo>
                  <a:cubicBezTo>
                    <a:pt x="2643933" y="555821"/>
                    <a:pt x="2679538" y="534544"/>
                    <a:pt x="2678595" y="506988"/>
                  </a:cubicBezTo>
                  <a:cubicBezTo>
                    <a:pt x="2677826" y="484601"/>
                    <a:pt x="2660812" y="471432"/>
                    <a:pt x="2643408" y="471315"/>
                  </a:cubicBezTo>
                  <a:close/>
                </a:path>
              </a:pathLst>
            </a:custGeom>
            <a:solidFill>
              <a:srgbClr val="A8DAD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62" name="Google Shape;1162;p13"/>
          <p:cNvGrpSpPr/>
          <p:nvPr/>
        </p:nvGrpSpPr>
        <p:grpSpPr>
          <a:xfrm>
            <a:off x="900852" y="2329625"/>
            <a:ext cx="1916325" cy="955584"/>
            <a:chOff x="0" y="-19050"/>
            <a:chExt cx="5110200" cy="2548225"/>
          </a:xfrm>
        </p:grpSpPr>
        <p:sp>
          <p:nvSpPr>
            <p:cNvPr id="1163" name="Google Shape;1163;p13"/>
            <p:cNvSpPr txBox="1"/>
            <p:nvPr/>
          </p:nvSpPr>
          <p:spPr>
            <a:xfrm>
              <a:off x="0" y="1051375"/>
              <a:ext cx="5110200" cy="147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Write an agenda here.</a:t>
              </a:r>
              <a:endParaRPr sz="18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1164" name="Google Shape;1164;p13"/>
            <p:cNvSpPr txBox="1"/>
            <p:nvPr/>
          </p:nvSpPr>
          <p:spPr>
            <a:xfrm>
              <a:off x="0" y="-19050"/>
              <a:ext cx="51102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1.</a:t>
              </a:r>
              <a:endParaRPr sz="18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</p:grpSp>
      <p:grpSp>
        <p:nvGrpSpPr>
          <p:cNvPr id="1165" name="Google Shape;1165;p13"/>
          <p:cNvGrpSpPr/>
          <p:nvPr/>
        </p:nvGrpSpPr>
        <p:grpSpPr>
          <a:xfrm>
            <a:off x="3687198" y="2329681"/>
            <a:ext cx="1916325" cy="955640"/>
            <a:chOff x="0" y="-19050"/>
            <a:chExt cx="5110200" cy="2548374"/>
          </a:xfrm>
        </p:grpSpPr>
        <p:sp>
          <p:nvSpPr>
            <p:cNvPr id="1166" name="Google Shape;1166;p13"/>
            <p:cNvSpPr txBox="1"/>
            <p:nvPr/>
          </p:nvSpPr>
          <p:spPr>
            <a:xfrm>
              <a:off x="0" y="-19050"/>
              <a:ext cx="51102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2</a:t>
              </a:r>
              <a:r>
                <a:rPr lang="en" sz="18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.</a:t>
              </a:r>
              <a:endParaRPr sz="18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1167" name="Google Shape;1167;p13"/>
            <p:cNvSpPr txBox="1"/>
            <p:nvPr/>
          </p:nvSpPr>
          <p:spPr>
            <a:xfrm>
              <a:off x="0" y="1051524"/>
              <a:ext cx="5110200" cy="147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Write an agenda here.</a:t>
              </a:r>
              <a:endParaRPr sz="18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</p:grpSp>
      <p:grpSp>
        <p:nvGrpSpPr>
          <p:cNvPr id="1168" name="Google Shape;1168;p13"/>
          <p:cNvGrpSpPr/>
          <p:nvPr/>
        </p:nvGrpSpPr>
        <p:grpSpPr>
          <a:xfrm>
            <a:off x="6417163" y="2329681"/>
            <a:ext cx="1916325" cy="955640"/>
            <a:chOff x="0" y="-19050"/>
            <a:chExt cx="5110200" cy="2548374"/>
          </a:xfrm>
        </p:grpSpPr>
        <p:sp>
          <p:nvSpPr>
            <p:cNvPr id="1169" name="Google Shape;1169;p13"/>
            <p:cNvSpPr txBox="1"/>
            <p:nvPr/>
          </p:nvSpPr>
          <p:spPr>
            <a:xfrm>
              <a:off x="0" y="-19050"/>
              <a:ext cx="51102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3</a:t>
              </a:r>
              <a:r>
                <a:rPr lang="en" sz="18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.</a:t>
              </a:r>
              <a:endParaRPr sz="18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1170" name="Google Shape;1170;p13"/>
            <p:cNvSpPr txBox="1"/>
            <p:nvPr/>
          </p:nvSpPr>
          <p:spPr>
            <a:xfrm>
              <a:off x="0" y="1051524"/>
              <a:ext cx="5110200" cy="147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Write an agenda here.</a:t>
              </a:r>
              <a:endParaRPr sz="18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</p:grpSp>
      <p:sp>
        <p:nvSpPr>
          <p:cNvPr id="1171" name="Google Shape;1171;p13"/>
          <p:cNvSpPr txBox="1"/>
          <p:nvPr/>
        </p:nvSpPr>
        <p:spPr>
          <a:xfrm>
            <a:off x="1932371" y="678203"/>
            <a:ext cx="52794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Add an Agenda Page</a:t>
            </a:r>
            <a:endParaRPr sz="40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pSp>
        <p:nvGrpSpPr>
          <p:cNvPr id="1172" name="Google Shape;1172;p13"/>
          <p:cNvGrpSpPr/>
          <p:nvPr/>
        </p:nvGrpSpPr>
        <p:grpSpPr>
          <a:xfrm rot="-2082231">
            <a:off x="346548" y="1668029"/>
            <a:ext cx="1235604" cy="403273"/>
            <a:chOff x="692877" y="3335755"/>
            <a:chExt cx="2470924" cy="806453"/>
          </a:xfrm>
        </p:grpSpPr>
        <p:sp>
          <p:nvSpPr>
            <p:cNvPr id="1173" name="Google Shape;1173;p13"/>
            <p:cNvSpPr/>
            <p:nvPr/>
          </p:nvSpPr>
          <p:spPr>
            <a:xfrm>
              <a:off x="692877" y="3335755"/>
              <a:ext cx="2470924" cy="806453"/>
            </a:xfrm>
            <a:custGeom>
              <a:rect b="b" l="l" r="r" t="t"/>
              <a:pathLst>
                <a:path extrusionOk="0" h="806453" w="2470924">
                  <a:moveTo>
                    <a:pt x="2469806" y="775917"/>
                  </a:moveTo>
                  <a:cubicBezTo>
                    <a:pt x="2446908" y="729771"/>
                    <a:pt x="2408227" y="687370"/>
                    <a:pt x="2367396" y="556921"/>
                  </a:cubicBezTo>
                  <a:cubicBezTo>
                    <a:pt x="2308716" y="362799"/>
                    <a:pt x="2304873" y="429124"/>
                    <a:pt x="2370904" y="296943"/>
                  </a:cubicBezTo>
                  <a:cubicBezTo>
                    <a:pt x="2474931" y="86789"/>
                    <a:pt x="2462766" y="87902"/>
                    <a:pt x="2415422" y="79855"/>
                  </a:cubicBezTo>
                  <a:cubicBezTo>
                    <a:pt x="2274755" y="56210"/>
                    <a:pt x="2096370" y="55072"/>
                    <a:pt x="1958621" y="43889"/>
                  </a:cubicBezTo>
                  <a:cubicBezTo>
                    <a:pt x="881902" y="-50694"/>
                    <a:pt x="611240" y="37573"/>
                    <a:pt x="16736" y="34083"/>
                  </a:cubicBezTo>
                  <a:cubicBezTo>
                    <a:pt x="-18128" y="34712"/>
                    <a:pt x="4037" y="76669"/>
                    <a:pt x="59543" y="275046"/>
                  </a:cubicBezTo>
                  <a:cubicBezTo>
                    <a:pt x="119047" y="490227"/>
                    <a:pt x="94721" y="354521"/>
                    <a:pt x="20483" y="732407"/>
                  </a:cubicBezTo>
                  <a:cubicBezTo>
                    <a:pt x="16766" y="755483"/>
                    <a:pt x="-2630" y="797260"/>
                    <a:pt x="33711" y="801478"/>
                  </a:cubicBezTo>
                  <a:cubicBezTo>
                    <a:pt x="570843" y="759671"/>
                    <a:pt x="1110849" y="815802"/>
                    <a:pt x="1649044" y="805058"/>
                  </a:cubicBezTo>
                  <a:cubicBezTo>
                    <a:pt x="1915105" y="800465"/>
                    <a:pt x="2181466" y="791658"/>
                    <a:pt x="2447502" y="801139"/>
                  </a:cubicBezTo>
                  <a:cubicBezTo>
                    <a:pt x="2461623" y="803895"/>
                    <a:pt x="2474921" y="789671"/>
                    <a:pt x="2469806" y="77591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4" name="Google Shape;1174;p13"/>
            <p:cNvSpPr/>
            <p:nvPr/>
          </p:nvSpPr>
          <p:spPr>
            <a:xfrm>
              <a:off x="692877" y="3335755"/>
              <a:ext cx="2470924" cy="806453"/>
            </a:xfrm>
            <a:custGeom>
              <a:rect b="b" l="l" r="r" t="t"/>
              <a:pathLst>
                <a:path extrusionOk="0" h="806453" w="2470924">
                  <a:moveTo>
                    <a:pt x="2469806" y="775917"/>
                  </a:moveTo>
                  <a:cubicBezTo>
                    <a:pt x="2446908" y="729771"/>
                    <a:pt x="2408227" y="687370"/>
                    <a:pt x="2367396" y="556921"/>
                  </a:cubicBezTo>
                  <a:cubicBezTo>
                    <a:pt x="2308716" y="362799"/>
                    <a:pt x="2304873" y="429124"/>
                    <a:pt x="2370904" y="296943"/>
                  </a:cubicBezTo>
                  <a:cubicBezTo>
                    <a:pt x="2474931" y="86789"/>
                    <a:pt x="2462766" y="87902"/>
                    <a:pt x="2415422" y="79855"/>
                  </a:cubicBezTo>
                  <a:cubicBezTo>
                    <a:pt x="2274755" y="56210"/>
                    <a:pt x="2096370" y="55072"/>
                    <a:pt x="1958621" y="43889"/>
                  </a:cubicBezTo>
                  <a:cubicBezTo>
                    <a:pt x="881902" y="-50694"/>
                    <a:pt x="611240" y="37573"/>
                    <a:pt x="16736" y="34083"/>
                  </a:cubicBezTo>
                  <a:cubicBezTo>
                    <a:pt x="-18128" y="34712"/>
                    <a:pt x="4037" y="76669"/>
                    <a:pt x="59543" y="275046"/>
                  </a:cubicBezTo>
                  <a:cubicBezTo>
                    <a:pt x="119047" y="490227"/>
                    <a:pt x="94721" y="354521"/>
                    <a:pt x="20483" y="732407"/>
                  </a:cubicBezTo>
                  <a:cubicBezTo>
                    <a:pt x="16766" y="755483"/>
                    <a:pt x="-2630" y="797260"/>
                    <a:pt x="33711" y="801478"/>
                  </a:cubicBezTo>
                  <a:cubicBezTo>
                    <a:pt x="570843" y="759671"/>
                    <a:pt x="1110849" y="815802"/>
                    <a:pt x="1649044" y="805058"/>
                  </a:cubicBezTo>
                  <a:cubicBezTo>
                    <a:pt x="1915105" y="800465"/>
                    <a:pt x="2181466" y="791658"/>
                    <a:pt x="2447502" y="801139"/>
                  </a:cubicBezTo>
                  <a:cubicBezTo>
                    <a:pt x="2461623" y="803895"/>
                    <a:pt x="2474921" y="789671"/>
                    <a:pt x="2469806" y="77591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75" name="Google Shape;1175;p13"/>
          <p:cNvSpPr/>
          <p:nvPr/>
        </p:nvSpPr>
        <p:spPr>
          <a:xfrm rot="-1878446">
            <a:off x="7397198" y="3692747"/>
            <a:ext cx="1500156" cy="504556"/>
          </a:xfrm>
          <a:custGeom>
            <a:rect b="b" l="l" r="r" t="t"/>
            <a:pathLst>
              <a:path extrusionOk="0" h="1008393" w="2998176">
                <a:moveTo>
                  <a:pt x="2876394" y="827174"/>
                </a:moveTo>
                <a:cubicBezTo>
                  <a:pt x="3005838" y="752769"/>
                  <a:pt x="2993389" y="762998"/>
                  <a:pt x="2956068" y="708216"/>
                </a:cubicBezTo>
                <a:cubicBezTo>
                  <a:pt x="2924815" y="665001"/>
                  <a:pt x="2887481" y="627225"/>
                  <a:pt x="2849854" y="589690"/>
                </a:cubicBezTo>
                <a:cubicBezTo>
                  <a:pt x="3001358" y="479657"/>
                  <a:pt x="2983891" y="520423"/>
                  <a:pt x="2858063" y="342258"/>
                </a:cubicBezTo>
                <a:cubicBezTo>
                  <a:pt x="2929798" y="300016"/>
                  <a:pt x="2984095" y="280933"/>
                  <a:pt x="2954281" y="248032"/>
                </a:cubicBezTo>
                <a:cubicBezTo>
                  <a:pt x="2873264" y="131402"/>
                  <a:pt x="2901789" y="166441"/>
                  <a:pt x="2915317" y="120423"/>
                </a:cubicBezTo>
                <a:cubicBezTo>
                  <a:pt x="2921937" y="106232"/>
                  <a:pt x="2929570" y="93632"/>
                  <a:pt x="2937443" y="79898"/>
                </a:cubicBezTo>
                <a:cubicBezTo>
                  <a:pt x="2953130" y="56769"/>
                  <a:pt x="2969931" y="864"/>
                  <a:pt x="2926842" y="0"/>
                </a:cubicBezTo>
                <a:cubicBezTo>
                  <a:pt x="2498174" y="23615"/>
                  <a:pt x="347899" y="76230"/>
                  <a:pt x="347497" y="76218"/>
                </a:cubicBezTo>
                <a:cubicBezTo>
                  <a:pt x="273088" y="80390"/>
                  <a:pt x="120229" y="47092"/>
                  <a:pt x="64637" y="96100"/>
                </a:cubicBezTo>
                <a:cubicBezTo>
                  <a:pt x="46816" y="111989"/>
                  <a:pt x="59618" y="130796"/>
                  <a:pt x="80815" y="181682"/>
                </a:cubicBezTo>
                <a:cubicBezTo>
                  <a:pt x="95224" y="225497"/>
                  <a:pt x="75844" y="215310"/>
                  <a:pt x="29834" y="234489"/>
                </a:cubicBezTo>
                <a:cubicBezTo>
                  <a:pt x="-37433" y="257246"/>
                  <a:pt x="61651" y="306397"/>
                  <a:pt x="104872" y="375700"/>
                </a:cubicBezTo>
                <a:cubicBezTo>
                  <a:pt x="-9448" y="521953"/>
                  <a:pt x="-43532" y="460142"/>
                  <a:pt x="127970" y="637268"/>
                </a:cubicBezTo>
                <a:cubicBezTo>
                  <a:pt x="-23923" y="815619"/>
                  <a:pt x="-57743" y="735697"/>
                  <a:pt x="120817" y="858563"/>
                </a:cubicBezTo>
                <a:cubicBezTo>
                  <a:pt x="61429" y="939715"/>
                  <a:pt x="21397" y="988609"/>
                  <a:pt x="38451" y="1008394"/>
                </a:cubicBezTo>
                <a:cubicBezTo>
                  <a:pt x="352738" y="904947"/>
                  <a:pt x="2203405" y="973734"/>
                  <a:pt x="2936718" y="975210"/>
                </a:cubicBezTo>
                <a:cubicBezTo>
                  <a:pt x="3058126" y="945682"/>
                  <a:pt x="2979184" y="898596"/>
                  <a:pt x="2876394" y="82717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6" name="Google Shape;1176;p13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1FAEE"/>
        </a:solidFill>
      </p:bgPr>
    </p:bg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1" name="Google Shape;1181;p14"/>
          <p:cNvGrpSpPr/>
          <p:nvPr/>
        </p:nvGrpSpPr>
        <p:grpSpPr>
          <a:xfrm>
            <a:off x="1310705" y="331851"/>
            <a:ext cx="6522829" cy="4479798"/>
            <a:chOff x="2621411" y="663702"/>
            <a:chExt cx="13045658" cy="8959596"/>
          </a:xfrm>
        </p:grpSpPr>
        <p:sp>
          <p:nvSpPr>
            <p:cNvPr id="1182" name="Google Shape;1182;p14"/>
            <p:cNvSpPr/>
            <p:nvPr/>
          </p:nvSpPr>
          <p:spPr>
            <a:xfrm>
              <a:off x="3198391" y="1185813"/>
              <a:ext cx="11872900" cy="7944043"/>
            </a:xfrm>
            <a:custGeom>
              <a:rect b="b" l="l" r="r" t="t"/>
              <a:pathLst>
                <a:path extrusionOk="0" h="7944043" w="11872900">
                  <a:moveTo>
                    <a:pt x="11793949" y="4943009"/>
                  </a:moveTo>
                  <a:cubicBezTo>
                    <a:pt x="11837761" y="5863608"/>
                    <a:pt x="11845951" y="6853625"/>
                    <a:pt x="11872901" y="7767522"/>
                  </a:cubicBezTo>
                  <a:cubicBezTo>
                    <a:pt x="11194517" y="7833124"/>
                    <a:pt x="9908384" y="7797340"/>
                    <a:pt x="7946985" y="7797340"/>
                  </a:cubicBezTo>
                  <a:cubicBezTo>
                    <a:pt x="3846322" y="7797340"/>
                    <a:pt x="835127" y="7944044"/>
                    <a:pt x="255584" y="7944044"/>
                  </a:cubicBezTo>
                  <a:cubicBezTo>
                    <a:pt x="255584" y="6999739"/>
                    <a:pt x="-94754" y="1061318"/>
                    <a:pt x="24910" y="279342"/>
                  </a:cubicBezTo>
                  <a:cubicBezTo>
                    <a:pt x="2027936" y="69724"/>
                    <a:pt x="7960586" y="350249"/>
                    <a:pt x="11517599" y="0"/>
                  </a:cubicBezTo>
                  <a:cubicBezTo>
                    <a:pt x="11674768" y="1882196"/>
                    <a:pt x="11639755" y="3282850"/>
                    <a:pt x="11793949" y="4943009"/>
                  </a:cubicBezTo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3" name="Google Shape;1183;p14"/>
            <p:cNvSpPr/>
            <p:nvPr/>
          </p:nvSpPr>
          <p:spPr>
            <a:xfrm>
              <a:off x="2621411" y="663702"/>
              <a:ext cx="13045658" cy="8959596"/>
            </a:xfrm>
            <a:custGeom>
              <a:rect b="b" l="l" r="r" t="t"/>
              <a:pathLst>
                <a:path extrusionOk="0" h="8959596" w="13045658">
                  <a:moveTo>
                    <a:pt x="257000" y="8959596"/>
                  </a:moveTo>
                  <a:cubicBezTo>
                    <a:pt x="257000" y="7131946"/>
                    <a:pt x="-141738" y="1627027"/>
                    <a:pt x="54119" y="347399"/>
                  </a:cubicBezTo>
                  <a:cubicBezTo>
                    <a:pt x="2763375" y="63828"/>
                    <a:pt x="8226185" y="434487"/>
                    <a:pt x="12638445" y="0"/>
                  </a:cubicBezTo>
                  <a:cubicBezTo>
                    <a:pt x="12787999" y="1790271"/>
                    <a:pt x="12976831" y="6413333"/>
                    <a:pt x="13045658" y="8745927"/>
                  </a:cubicBezTo>
                  <a:cubicBezTo>
                    <a:pt x="12610795" y="8787984"/>
                    <a:pt x="12419455" y="8816046"/>
                    <a:pt x="11269849" y="8816046"/>
                  </a:cubicBezTo>
                  <a:cubicBezTo>
                    <a:pt x="2391588" y="8816063"/>
                    <a:pt x="1910529" y="8959596"/>
                    <a:pt x="257000" y="8959596"/>
                  </a:cubicBezTo>
                  <a:close/>
                  <a:moveTo>
                    <a:pt x="604561" y="901282"/>
                  </a:moveTo>
                  <a:cubicBezTo>
                    <a:pt x="559996" y="2717069"/>
                    <a:pt x="816204" y="6757722"/>
                    <a:pt x="857831" y="8348373"/>
                  </a:cubicBezTo>
                  <a:cubicBezTo>
                    <a:pt x="11081089" y="8076897"/>
                    <a:pt x="10836474" y="8271894"/>
                    <a:pt x="12423863" y="8190397"/>
                  </a:cubicBezTo>
                  <a:cubicBezTo>
                    <a:pt x="12298697" y="3297293"/>
                    <a:pt x="12345269" y="6694001"/>
                    <a:pt x="12204084" y="2981969"/>
                  </a:cubicBezTo>
                  <a:cubicBezTo>
                    <a:pt x="12176327" y="2252443"/>
                    <a:pt x="12147746" y="1500768"/>
                    <a:pt x="12084545" y="661254"/>
                  </a:cubicBezTo>
                  <a:cubicBezTo>
                    <a:pt x="8473666" y="971435"/>
                    <a:pt x="2807152" y="737052"/>
                    <a:pt x="604561" y="90128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4" name="Google Shape;1184;p14"/>
            <p:cNvSpPr/>
            <p:nvPr/>
          </p:nvSpPr>
          <p:spPr>
            <a:xfrm>
              <a:off x="2873411" y="931786"/>
              <a:ext cx="12529834" cy="8411434"/>
            </a:xfrm>
            <a:custGeom>
              <a:rect b="b" l="l" r="r" t="t"/>
              <a:pathLst>
                <a:path extrusionOk="0" h="8411434" w="12529834">
                  <a:moveTo>
                    <a:pt x="288123" y="8411434"/>
                  </a:moveTo>
                  <a:lnTo>
                    <a:pt x="268412" y="8411434"/>
                  </a:lnTo>
                  <a:lnTo>
                    <a:pt x="268412" y="8391723"/>
                  </a:lnTo>
                  <a:cubicBezTo>
                    <a:pt x="268412" y="6324745"/>
                    <a:pt x="168602" y="4622314"/>
                    <a:pt x="88413" y="3254363"/>
                  </a:cubicBezTo>
                  <a:cubicBezTo>
                    <a:pt x="39010" y="2411659"/>
                    <a:pt x="0" y="1746033"/>
                    <a:pt x="0" y="1243812"/>
                  </a:cubicBezTo>
                  <a:cubicBezTo>
                    <a:pt x="0" y="1167977"/>
                    <a:pt x="15626" y="1088362"/>
                    <a:pt x="30731" y="1011364"/>
                  </a:cubicBezTo>
                  <a:cubicBezTo>
                    <a:pt x="45085" y="938271"/>
                    <a:pt x="59904" y="862706"/>
                    <a:pt x="60674" y="792535"/>
                  </a:cubicBezTo>
                  <a:cubicBezTo>
                    <a:pt x="61785" y="690879"/>
                    <a:pt x="49959" y="587772"/>
                    <a:pt x="40462" y="504931"/>
                  </a:cubicBezTo>
                  <a:cubicBezTo>
                    <a:pt x="31090" y="423238"/>
                    <a:pt x="23689" y="358711"/>
                    <a:pt x="29943" y="317909"/>
                  </a:cubicBezTo>
                  <a:lnTo>
                    <a:pt x="32237" y="302875"/>
                  </a:lnTo>
                  <a:lnTo>
                    <a:pt x="47360" y="301280"/>
                  </a:lnTo>
                  <a:cubicBezTo>
                    <a:pt x="88861" y="296943"/>
                    <a:pt x="197344" y="295528"/>
                    <a:pt x="519406" y="291388"/>
                  </a:cubicBezTo>
                  <a:cubicBezTo>
                    <a:pt x="798569" y="287787"/>
                    <a:pt x="1220422" y="282339"/>
                    <a:pt x="1885027" y="271355"/>
                  </a:cubicBezTo>
                  <a:cubicBezTo>
                    <a:pt x="2074541" y="268219"/>
                    <a:pt x="2288621" y="255711"/>
                    <a:pt x="2515245" y="242469"/>
                  </a:cubicBezTo>
                  <a:cubicBezTo>
                    <a:pt x="2861068" y="222256"/>
                    <a:pt x="3253014" y="199356"/>
                    <a:pt x="3701854" y="199356"/>
                  </a:cubicBezTo>
                  <a:cubicBezTo>
                    <a:pt x="4276021" y="199356"/>
                    <a:pt x="4818435" y="211523"/>
                    <a:pt x="5392692" y="224389"/>
                  </a:cubicBezTo>
                  <a:cubicBezTo>
                    <a:pt x="7170240" y="264205"/>
                    <a:pt x="9008318" y="305419"/>
                    <a:pt x="12109379" y="94"/>
                  </a:cubicBezTo>
                  <a:cubicBezTo>
                    <a:pt x="12115148" y="-443"/>
                    <a:pt x="12120775" y="1331"/>
                    <a:pt x="12125219" y="5219"/>
                  </a:cubicBezTo>
                  <a:cubicBezTo>
                    <a:pt x="12135612" y="14250"/>
                    <a:pt x="12144572" y="22045"/>
                    <a:pt x="12164479" y="405140"/>
                  </a:cubicBezTo>
                  <a:cubicBezTo>
                    <a:pt x="12176664" y="639451"/>
                    <a:pt x="12190229" y="962211"/>
                    <a:pt x="12205945" y="1335934"/>
                  </a:cubicBezTo>
                  <a:cubicBezTo>
                    <a:pt x="12222717" y="1734851"/>
                    <a:pt x="12241729" y="2186988"/>
                    <a:pt x="12263573" y="2637925"/>
                  </a:cubicBezTo>
                  <a:cubicBezTo>
                    <a:pt x="12302887" y="3449682"/>
                    <a:pt x="12371661" y="4255204"/>
                    <a:pt x="12417177" y="4788228"/>
                  </a:cubicBezTo>
                  <a:cubicBezTo>
                    <a:pt x="12433446" y="4978816"/>
                    <a:pt x="12446295" y="5129338"/>
                    <a:pt x="12453068" y="5225814"/>
                  </a:cubicBezTo>
                  <a:cubicBezTo>
                    <a:pt x="12473138" y="5511751"/>
                    <a:pt x="12465164" y="5810840"/>
                    <a:pt x="12457459" y="6100092"/>
                  </a:cubicBezTo>
                  <a:cubicBezTo>
                    <a:pt x="12452137" y="6299712"/>
                    <a:pt x="12446635" y="6506123"/>
                    <a:pt x="12450165" y="6708968"/>
                  </a:cubicBezTo>
                  <a:cubicBezTo>
                    <a:pt x="12454877" y="6978759"/>
                    <a:pt x="12473604" y="7256615"/>
                    <a:pt x="12491702" y="7525295"/>
                  </a:cubicBezTo>
                  <a:cubicBezTo>
                    <a:pt x="12506969" y="7751901"/>
                    <a:pt x="12522773" y="7986195"/>
                    <a:pt x="12529296" y="8207353"/>
                  </a:cubicBezTo>
                  <a:lnTo>
                    <a:pt x="12529834" y="8225774"/>
                  </a:lnTo>
                  <a:lnTo>
                    <a:pt x="12511485" y="8227548"/>
                  </a:lnTo>
                  <a:cubicBezTo>
                    <a:pt x="12231193" y="8254678"/>
                    <a:pt x="11845392" y="8245736"/>
                    <a:pt x="11356951" y="8234429"/>
                  </a:cubicBezTo>
                  <a:cubicBezTo>
                    <a:pt x="11082052" y="8228068"/>
                    <a:pt x="10770473" y="8220846"/>
                    <a:pt x="10430098" y="8219144"/>
                  </a:cubicBezTo>
                  <a:cubicBezTo>
                    <a:pt x="10151151" y="8217657"/>
                    <a:pt x="9846506" y="8229358"/>
                    <a:pt x="9523890" y="8241650"/>
                  </a:cubicBezTo>
                  <a:cubicBezTo>
                    <a:pt x="9160398" y="8255502"/>
                    <a:pt x="8784526" y="8269820"/>
                    <a:pt x="8372366" y="8269820"/>
                  </a:cubicBezTo>
                  <a:cubicBezTo>
                    <a:pt x="7769475" y="8269820"/>
                    <a:pt x="7192693" y="8263386"/>
                    <a:pt x="6634886" y="8257151"/>
                  </a:cubicBezTo>
                  <a:cubicBezTo>
                    <a:pt x="5813721" y="8247994"/>
                    <a:pt x="5038125" y="8239339"/>
                    <a:pt x="4341265" y="8253997"/>
                  </a:cubicBezTo>
                  <a:cubicBezTo>
                    <a:pt x="2953495" y="8283169"/>
                    <a:pt x="1848275" y="8339346"/>
                    <a:pt x="1116939" y="8376528"/>
                  </a:cubicBezTo>
                  <a:cubicBezTo>
                    <a:pt x="718183" y="8396795"/>
                    <a:pt x="430061" y="8411434"/>
                    <a:pt x="288123" y="8411434"/>
                  </a:cubicBezTo>
                  <a:close/>
                  <a:moveTo>
                    <a:pt x="67394" y="339233"/>
                  </a:moveTo>
                  <a:cubicBezTo>
                    <a:pt x="65405" y="376648"/>
                    <a:pt x="72071" y="434652"/>
                    <a:pt x="79615" y="500470"/>
                  </a:cubicBezTo>
                  <a:cubicBezTo>
                    <a:pt x="89238" y="584403"/>
                    <a:pt x="101226" y="688854"/>
                    <a:pt x="100097" y="792983"/>
                  </a:cubicBezTo>
                  <a:cubicBezTo>
                    <a:pt x="99290" y="866774"/>
                    <a:pt x="84113" y="944149"/>
                    <a:pt x="69419" y="1018979"/>
                  </a:cubicBezTo>
                  <a:cubicBezTo>
                    <a:pt x="54671" y="1094132"/>
                    <a:pt x="39422" y="1171830"/>
                    <a:pt x="39422" y="1243829"/>
                  </a:cubicBezTo>
                  <a:cubicBezTo>
                    <a:pt x="39422" y="1744904"/>
                    <a:pt x="78414" y="2410010"/>
                    <a:pt x="127782" y="3252069"/>
                  </a:cubicBezTo>
                  <a:cubicBezTo>
                    <a:pt x="207755" y="4616186"/>
                    <a:pt x="307207" y="6312685"/>
                    <a:pt x="307834" y="8371941"/>
                  </a:cubicBezTo>
                  <a:cubicBezTo>
                    <a:pt x="454915" y="8370704"/>
                    <a:pt x="734508" y="8356494"/>
                    <a:pt x="1114986" y="8337160"/>
                  </a:cubicBezTo>
                  <a:cubicBezTo>
                    <a:pt x="1846555" y="8299977"/>
                    <a:pt x="2952133" y="8243783"/>
                    <a:pt x="4340495" y="8214575"/>
                  </a:cubicBezTo>
                  <a:cubicBezTo>
                    <a:pt x="5037963" y="8199917"/>
                    <a:pt x="5813900" y="8208572"/>
                    <a:pt x="6635370" y="8217746"/>
                  </a:cubicBezTo>
                  <a:cubicBezTo>
                    <a:pt x="7193069" y="8223964"/>
                    <a:pt x="7769762" y="8230397"/>
                    <a:pt x="8372421" y="8230397"/>
                  </a:cubicBezTo>
                  <a:cubicBezTo>
                    <a:pt x="8783809" y="8230397"/>
                    <a:pt x="9159306" y="8216098"/>
                    <a:pt x="9522438" y="8202264"/>
                  </a:cubicBezTo>
                  <a:cubicBezTo>
                    <a:pt x="9845485" y="8189954"/>
                    <a:pt x="10150649" y="8178306"/>
                    <a:pt x="10430350" y="8179740"/>
                  </a:cubicBezTo>
                  <a:cubicBezTo>
                    <a:pt x="10771101" y="8181442"/>
                    <a:pt x="11082859" y="8188663"/>
                    <a:pt x="11357919" y="8195025"/>
                  </a:cubicBezTo>
                  <a:cubicBezTo>
                    <a:pt x="11834390" y="8206045"/>
                    <a:pt x="12212951" y="8214807"/>
                    <a:pt x="12489390" y="8190025"/>
                  </a:cubicBezTo>
                  <a:cubicBezTo>
                    <a:pt x="12482617" y="7975622"/>
                    <a:pt x="12467941" y="7757976"/>
                    <a:pt x="12452441" y="7527947"/>
                  </a:cubicBezTo>
                  <a:cubicBezTo>
                    <a:pt x="12434289" y="7258765"/>
                    <a:pt x="12415527" y="6980426"/>
                    <a:pt x="12410814" y="6709649"/>
                  </a:cubicBezTo>
                  <a:cubicBezTo>
                    <a:pt x="12407266" y="6505961"/>
                    <a:pt x="12412768" y="6299085"/>
                    <a:pt x="12418107" y="6099035"/>
                  </a:cubicBezTo>
                  <a:cubicBezTo>
                    <a:pt x="12425795" y="5810733"/>
                    <a:pt x="12433733" y="5512611"/>
                    <a:pt x="12413807" y="5228556"/>
                  </a:cubicBezTo>
                  <a:cubicBezTo>
                    <a:pt x="12407052" y="5132384"/>
                    <a:pt x="12394222" y="4981988"/>
                    <a:pt x="12377951" y="4791561"/>
                  </a:cubicBezTo>
                  <a:cubicBezTo>
                    <a:pt x="12332418" y="4258250"/>
                    <a:pt x="12263590" y="3452298"/>
                    <a:pt x="12224258" y="2639824"/>
                  </a:cubicBezTo>
                  <a:cubicBezTo>
                    <a:pt x="12202414" y="2188762"/>
                    <a:pt x="12183402" y="1736553"/>
                    <a:pt x="12166612" y="1337583"/>
                  </a:cubicBezTo>
                  <a:cubicBezTo>
                    <a:pt x="12139500" y="692940"/>
                    <a:pt x="12115919" y="131818"/>
                    <a:pt x="12098483" y="40753"/>
                  </a:cubicBezTo>
                  <a:cubicBezTo>
                    <a:pt x="9003964" y="344770"/>
                    <a:pt x="7167713" y="303609"/>
                    <a:pt x="5391814" y="263811"/>
                  </a:cubicBezTo>
                  <a:cubicBezTo>
                    <a:pt x="4817790" y="250945"/>
                    <a:pt x="4275591" y="238796"/>
                    <a:pt x="3701872" y="238796"/>
                  </a:cubicBezTo>
                  <a:cubicBezTo>
                    <a:pt x="3254179" y="238796"/>
                    <a:pt x="2862842" y="261661"/>
                    <a:pt x="2517557" y="281855"/>
                  </a:cubicBezTo>
                  <a:cubicBezTo>
                    <a:pt x="2290485" y="295116"/>
                    <a:pt x="2076028" y="307659"/>
                    <a:pt x="1885690" y="310813"/>
                  </a:cubicBezTo>
                  <a:cubicBezTo>
                    <a:pt x="1220996" y="321797"/>
                    <a:pt x="799089" y="327227"/>
                    <a:pt x="519907" y="330847"/>
                  </a:cubicBezTo>
                  <a:cubicBezTo>
                    <a:pt x="242017" y="334412"/>
                    <a:pt x="119019" y="336007"/>
                    <a:pt x="67394" y="33923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85" name="Google Shape;1185;p14"/>
          <p:cNvSpPr txBox="1"/>
          <p:nvPr/>
        </p:nvSpPr>
        <p:spPr>
          <a:xfrm>
            <a:off x="2209625" y="2206850"/>
            <a:ext cx="20844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I'm Rain, and I'll be sharing with you my beautiful ideas. Follow me at @reallygreatsite to learn more. </a:t>
            </a:r>
            <a:endParaRPr sz="1800"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86" name="Google Shape;1186;p14"/>
          <p:cNvSpPr txBox="1"/>
          <p:nvPr/>
        </p:nvSpPr>
        <p:spPr>
          <a:xfrm>
            <a:off x="1932371" y="1031492"/>
            <a:ext cx="52794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accent1"/>
                </a:solidFill>
                <a:latin typeface="Dosis"/>
                <a:ea typeface="Dosis"/>
                <a:cs typeface="Dosis"/>
                <a:sym typeface="Dosis"/>
              </a:rPr>
              <a:t>Hello there!</a:t>
            </a:r>
            <a:endParaRPr b="1" sz="4000">
              <a:solidFill>
                <a:schemeClr val="accen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pSp>
        <p:nvGrpSpPr>
          <p:cNvPr id="1187" name="Google Shape;1187;p14"/>
          <p:cNvGrpSpPr/>
          <p:nvPr/>
        </p:nvGrpSpPr>
        <p:grpSpPr>
          <a:xfrm rot="378893">
            <a:off x="727615" y="3171066"/>
            <a:ext cx="1386363" cy="1832535"/>
            <a:chOff x="1454246" y="6341485"/>
            <a:chExt cx="2772537" cy="3664902"/>
          </a:xfrm>
        </p:grpSpPr>
        <p:sp>
          <p:nvSpPr>
            <p:cNvPr id="1188" name="Google Shape;1188;p14"/>
            <p:cNvSpPr/>
            <p:nvPr/>
          </p:nvSpPr>
          <p:spPr>
            <a:xfrm>
              <a:off x="1881399" y="6439842"/>
              <a:ext cx="1908119" cy="2743010"/>
            </a:xfrm>
            <a:custGeom>
              <a:rect b="b" l="l" r="r" t="t"/>
              <a:pathLst>
                <a:path extrusionOk="0" h="2743010" w="1908119">
                  <a:moveTo>
                    <a:pt x="876105" y="1891"/>
                  </a:moveTo>
                  <a:cubicBezTo>
                    <a:pt x="1096853" y="-12827"/>
                    <a:pt x="1322471" y="58683"/>
                    <a:pt x="1496058" y="205264"/>
                  </a:cubicBezTo>
                  <a:cubicBezTo>
                    <a:pt x="1662547" y="345857"/>
                    <a:pt x="1787844" y="536777"/>
                    <a:pt x="1852993" y="744496"/>
                  </a:cubicBezTo>
                  <a:cubicBezTo>
                    <a:pt x="1927896" y="983345"/>
                    <a:pt x="1925645" y="1244821"/>
                    <a:pt x="1851262" y="1483495"/>
                  </a:cubicBezTo>
                  <a:cubicBezTo>
                    <a:pt x="1837960" y="1526176"/>
                    <a:pt x="1823051" y="1568169"/>
                    <a:pt x="1807307" y="1609780"/>
                  </a:cubicBezTo>
                  <a:cubicBezTo>
                    <a:pt x="1732066" y="1808564"/>
                    <a:pt x="1637562" y="1998670"/>
                    <a:pt x="1606439" y="2214167"/>
                  </a:cubicBezTo>
                  <a:cubicBezTo>
                    <a:pt x="1593628" y="2302865"/>
                    <a:pt x="1594948" y="2390346"/>
                    <a:pt x="1591787" y="2479506"/>
                  </a:cubicBezTo>
                  <a:cubicBezTo>
                    <a:pt x="1584850" y="2675153"/>
                    <a:pt x="1341112" y="2706327"/>
                    <a:pt x="1185103" y="2726249"/>
                  </a:cubicBezTo>
                  <a:cubicBezTo>
                    <a:pt x="1154515" y="2730156"/>
                    <a:pt x="1115333" y="2734151"/>
                    <a:pt x="1071546" y="2736665"/>
                  </a:cubicBezTo>
                  <a:cubicBezTo>
                    <a:pt x="1027839" y="2740381"/>
                    <a:pt x="988489" y="2741971"/>
                    <a:pt x="957659" y="2742441"/>
                  </a:cubicBezTo>
                  <a:cubicBezTo>
                    <a:pt x="800396" y="2744815"/>
                    <a:pt x="554707" y="2748495"/>
                    <a:pt x="520094" y="2555802"/>
                  </a:cubicBezTo>
                  <a:cubicBezTo>
                    <a:pt x="504320" y="2467991"/>
                    <a:pt x="493224" y="2381206"/>
                    <a:pt x="467961" y="2295220"/>
                  </a:cubicBezTo>
                  <a:cubicBezTo>
                    <a:pt x="406588" y="2086298"/>
                    <a:pt x="286080" y="1911504"/>
                    <a:pt x="183413" y="1725386"/>
                  </a:cubicBezTo>
                  <a:cubicBezTo>
                    <a:pt x="161919" y="1686428"/>
                    <a:pt x="141210" y="1646971"/>
                    <a:pt x="121989" y="1606599"/>
                  </a:cubicBezTo>
                  <a:cubicBezTo>
                    <a:pt x="14512" y="1380877"/>
                    <a:pt x="-24795" y="1122377"/>
                    <a:pt x="15472" y="875333"/>
                  </a:cubicBezTo>
                  <a:cubicBezTo>
                    <a:pt x="65207" y="570201"/>
                    <a:pt x="245592" y="270023"/>
                    <a:pt x="518092" y="110688"/>
                  </a:cubicBezTo>
                  <a:cubicBezTo>
                    <a:pt x="629119" y="45782"/>
                    <a:pt x="751842" y="10174"/>
                    <a:pt x="876105" y="189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9" name="Google Shape;1189;p14"/>
            <p:cNvSpPr/>
            <p:nvPr/>
          </p:nvSpPr>
          <p:spPr>
            <a:xfrm>
              <a:off x="2675576" y="8071608"/>
              <a:ext cx="421215" cy="1128193"/>
            </a:xfrm>
            <a:custGeom>
              <a:rect b="b" l="l" r="r" t="t"/>
              <a:pathLst>
                <a:path extrusionOk="0" h="1128193" w="421215">
                  <a:moveTo>
                    <a:pt x="377066" y="23319"/>
                  </a:moveTo>
                  <a:cubicBezTo>
                    <a:pt x="307473" y="-38925"/>
                    <a:pt x="255142" y="38463"/>
                    <a:pt x="204197" y="80844"/>
                  </a:cubicBezTo>
                  <a:cubicBezTo>
                    <a:pt x="170244" y="55725"/>
                    <a:pt x="147569" y="17214"/>
                    <a:pt x="102066" y="7956"/>
                  </a:cubicBezTo>
                  <a:cubicBezTo>
                    <a:pt x="63720" y="150"/>
                    <a:pt x="26789" y="18555"/>
                    <a:pt x="9820" y="53460"/>
                  </a:cubicBezTo>
                  <a:cubicBezTo>
                    <a:pt x="-8132" y="90380"/>
                    <a:pt x="705" y="130327"/>
                    <a:pt x="18854" y="165166"/>
                  </a:cubicBezTo>
                  <a:cubicBezTo>
                    <a:pt x="47425" y="220000"/>
                    <a:pt x="82530" y="267277"/>
                    <a:pt x="102279" y="327030"/>
                  </a:cubicBezTo>
                  <a:cubicBezTo>
                    <a:pt x="140624" y="443076"/>
                    <a:pt x="145288" y="567814"/>
                    <a:pt x="154858" y="688690"/>
                  </a:cubicBezTo>
                  <a:cubicBezTo>
                    <a:pt x="165668" y="825237"/>
                    <a:pt x="173023" y="962598"/>
                    <a:pt x="188078" y="1098742"/>
                  </a:cubicBezTo>
                  <a:cubicBezTo>
                    <a:pt x="192728" y="1140778"/>
                    <a:pt x="256007" y="1136571"/>
                    <a:pt x="253822" y="1094058"/>
                  </a:cubicBezTo>
                  <a:cubicBezTo>
                    <a:pt x="243431" y="891572"/>
                    <a:pt x="228470" y="684739"/>
                    <a:pt x="201799" y="483712"/>
                  </a:cubicBezTo>
                  <a:cubicBezTo>
                    <a:pt x="190469" y="398334"/>
                    <a:pt x="172356" y="312708"/>
                    <a:pt x="134574" y="234785"/>
                  </a:cubicBezTo>
                  <a:cubicBezTo>
                    <a:pt x="116175" y="196838"/>
                    <a:pt x="85082" y="163289"/>
                    <a:pt x="69872" y="124280"/>
                  </a:cubicBezTo>
                  <a:cubicBezTo>
                    <a:pt x="56159" y="99982"/>
                    <a:pt x="65473" y="83358"/>
                    <a:pt x="97798" y="74408"/>
                  </a:cubicBezTo>
                  <a:cubicBezTo>
                    <a:pt x="110983" y="81753"/>
                    <a:pt x="122474" y="91105"/>
                    <a:pt x="132264" y="102467"/>
                  </a:cubicBezTo>
                  <a:cubicBezTo>
                    <a:pt x="149366" y="118592"/>
                    <a:pt x="164121" y="135106"/>
                    <a:pt x="182960" y="149480"/>
                  </a:cubicBezTo>
                  <a:cubicBezTo>
                    <a:pt x="196746" y="159998"/>
                    <a:pt x="210892" y="159551"/>
                    <a:pt x="225662" y="151921"/>
                  </a:cubicBezTo>
                  <a:cubicBezTo>
                    <a:pt x="254115" y="137232"/>
                    <a:pt x="278594" y="86971"/>
                    <a:pt x="305822" y="78718"/>
                  </a:cubicBezTo>
                  <a:cubicBezTo>
                    <a:pt x="360874" y="62036"/>
                    <a:pt x="348964" y="165452"/>
                    <a:pt x="345291" y="195284"/>
                  </a:cubicBezTo>
                  <a:cubicBezTo>
                    <a:pt x="334305" y="284576"/>
                    <a:pt x="310934" y="370635"/>
                    <a:pt x="304752" y="460938"/>
                  </a:cubicBezTo>
                  <a:cubicBezTo>
                    <a:pt x="292593" y="638591"/>
                    <a:pt x="305375" y="820656"/>
                    <a:pt x="340077" y="995127"/>
                  </a:cubicBezTo>
                  <a:cubicBezTo>
                    <a:pt x="346860" y="1029226"/>
                    <a:pt x="397401" y="1028002"/>
                    <a:pt x="395568" y="991177"/>
                  </a:cubicBezTo>
                  <a:cubicBezTo>
                    <a:pt x="383600" y="750400"/>
                    <a:pt x="353790" y="518345"/>
                    <a:pt x="402696" y="279005"/>
                  </a:cubicBezTo>
                  <a:cubicBezTo>
                    <a:pt x="418294" y="202614"/>
                    <a:pt x="445024" y="84098"/>
                    <a:pt x="377066" y="2331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0" name="Google Shape;1190;p14"/>
            <p:cNvSpPr/>
            <p:nvPr/>
          </p:nvSpPr>
          <p:spPr>
            <a:xfrm>
              <a:off x="2533078" y="9601261"/>
              <a:ext cx="929687" cy="405126"/>
            </a:xfrm>
            <a:custGeom>
              <a:rect b="b" l="l" r="r" t="t"/>
              <a:pathLst>
                <a:path extrusionOk="0" h="405126" w="929687">
                  <a:moveTo>
                    <a:pt x="463038" y="78701"/>
                  </a:moveTo>
                  <a:cubicBezTo>
                    <a:pt x="480961" y="76898"/>
                    <a:pt x="498847" y="74772"/>
                    <a:pt x="516696" y="72310"/>
                  </a:cubicBezTo>
                  <a:cubicBezTo>
                    <a:pt x="586766" y="62642"/>
                    <a:pt x="658472" y="49514"/>
                    <a:pt x="725850" y="27568"/>
                  </a:cubicBezTo>
                  <a:cubicBezTo>
                    <a:pt x="777044" y="10893"/>
                    <a:pt x="845171" y="-18726"/>
                    <a:pt x="895617" y="16501"/>
                  </a:cubicBezTo>
                  <a:cubicBezTo>
                    <a:pt x="951328" y="55407"/>
                    <a:pt x="930150" y="112323"/>
                    <a:pt x="892992" y="161506"/>
                  </a:cubicBezTo>
                  <a:cubicBezTo>
                    <a:pt x="868147" y="194388"/>
                    <a:pt x="836166" y="223817"/>
                    <a:pt x="815244" y="242097"/>
                  </a:cubicBezTo>
                  <a:cubicBezTo>
                    <a:pt x="726796" y="319375"/>
                    <a:pt x="614222" y="398911"/>
                    <a:pt x="493384" y="404592"/>
                  </a:cubicBezTo>
                  <a:cubicBezTo>
                    <a:pt x="359910" y="410866"/>
                    <a:pt x="246793" y="361265"/>
                    <a:pt x="137570" y="290342"/>
                  </a:cubicBezTo>
                  <a:cubicBezTo>
                    <a:pt x="114265" y="275213"/>
                    <a:pt x="78434" y="250615"/>
                    <a:pt x="49182" y="221581"/>
                  </a:cubicBezTo>
                  <a:cubicBezTo>
                    <a:pt x="5424" y="178159"/>
                    <a:pt x="-23609" y="124820"/>
                    <a:pt x="26023" y="78408"/>
                  </a:cubicBezTo>
                  <a:cubicBezTo>
                    <a:pt x="70962" y="36386"/>
                    <a:pt x="142601" y="56060"/>
                    <a:pt x="195643" y="65317"/>
                  </a:cubicBezTo>
                  <a:cubicBezTo>
                    <a:pt x="265456" y="77492"/>
                    <a:pt x="338298" y="80336"/>
                    <a:pt x="409028" y="79977"/>
                  </a:cubicBezTo>
                  <a:cubicBezTo>
                    <a:pt x="427032" y="79881"/>
                    <a:pt x="445042" y="79456"/>
                    <a:pt x="463038" y="7870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1" name="Google Shape;1191;p14"/>
            <p:cNvSpPr/>
            <p:nvPr/>
          </p:nvSpPr>
          <p:spPr>
            <a:xfrm>
              <a:off x="2381286" y="9390889"/>
              <a:ext cx="1184346" cy="429252"/>
            </a:xfrm>
            <a:custGeom>
              <a:rect b="b" l="l" r="r" t="t"/>
              <a:pathLst>
                <a:path extrusionOk="0" h="429252" w="1184346">
                  <a:moveTo>
                    <a:pt x="1143571" y="0"/>
                  </a:moveTo>
                  <a:cubicBezTo>
                    <a:pt x="1143571" y="0"/>
                    <a:pt x="958977" y="110255"/>
                    <a:pt x="559545" y="116280"/>
                  </a:cubicBezTo>
                  <a:cubicBezTo>
                    <a:pt x="160113" y="122305"/>
                    <a:pt x="44209" y="42777"/>
                    <a:pt x="44209" y="42777"/>
                  </a:cubicBezTo>
                  <a:cubicBezTo>
                    <a:pt x="44209" y="42777"/>
                    <a:pt x="-54336" y="128235"/>
                    <a:pt x="42831" y="285665"/>
                  </a:cubicBezTo>
                  <a:cubicBezTo>
                    <a:pt x="139997" y="443094"/>
                    <a:pt x="710450" y="475631"/>
                    <a:pt x="984284" y="360575"/>
                  </a:cubicBezTo>
                  <a:cubicBezTo>
                    <a:pt x="1305396" y="225663"/>
                    <a:pt x="1143571" y="0"/>
                    <a:pt x="11435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2" name="Google Shape;1192;p14"/>
            <p:cNvSpPr/>
            <p:nvPr/>
          </p:nvSpPr>
          <p:spPr>
            <a:xfrm>
              <a:off x="2364603" y="9156760"/>
              <a:ext cx="1184343" cy="429252"/>
            </a:xfrm>
            <a:custGeom>
              <a:rect b="b" l="l" r="r" t="t"/>
              <a:pathLst>
                <a:path extrusionOk="0" h="429252" w="1184343">
                  <a:moveTo>
                    <a:pt x="1143571" y="0"/>
                  </a:moveTo>
                  <a:cubicBezTo>
                    <a:pt x="1143571" y="0"/>
                    <a:pt x="958977" y="110255"/>
                    <a:pt x="559545" y="116280"/>
                  </a:cubicBezTo>
                  <a:cubicBezTo>
                    <a:pt x="160113" y="122305"/>
                    <a:pt x="44209" y="42777"/>
                    <a:pt x="44209" y="42777"/>
                  </a:cubicBezTo>
                  <a:cubicBezTo>
                    <a:pt x="44209" y="42777"/>
                    <a:pt x="-54336" y="128235"/>
                    <a:pt x="42831" y="285665"/>
                  </a:cubicBezTo>
                  <a:cubicBezTo>
                    <a:pt x="139997" y="443094"/>
                    <a:pt x="710450" y="475631"/>
                    <a:pt x="984284" y="360575"/>
                  </a:cubicBezTo>
                  <a:cubicBezTo>
                    <a:pt x="1305389" y="225663"/>
                    <a:pt x="1143571" y="0"/>
                    <a:pt x="114357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3" name="Google Shape;1193;p14"/>
            <p:cNvSpPr/>
            <p:nvPr/>
          </p:nvSpPr>
          <p:spPr>
            <a:xfrm>
              <a:off x="2349510" y="8959958"/>
              <a:ext cx="1184340" cy="414223"/>
            </a:xfrm>
            <a:custGeom>
              <a:rect b="b" l="l" r="r" t="t"/>
              <a:pathLst>
                <a:path extrusionOk="0" h="414223" w="1184340">
                  <a:moveTo>
                    <a:pt x="1166526" y="28730"/>
                  </a:moveTo>
                  <a:cubicBezTo>
                    <a:pt x="1156714" y="4556"/>
                    <a:pt x="1128708" y="-6497"/>
                    <a:pt x="1104779" y="3918"/>
                  </a:cubicBezTo>
                  <a:cubicBezTo>
                    <a:pt x="1031717" y="35722"/>
                    <a:pt x="854008" y="96809"/>
                    <a:pt x="559545" y="101251"/>
                  </a:cubicBezTo>
                  <a:cubicBezTo>
                    <a:pt x="273318" y="105568"/>
                    <a:pt x="132679" y="65958"/>
                    <a:pt x="75949" y="43155"/>
                  </a:cubicBezTo>
                  <a:cubicBezTo>
                    <a:pt x="53685" y="34205"/>
                    <a:pt x="28047" y="43507"/>
                    <a:pt x="17216" y="64902"/>
                  </a:cubicBezTo>
                  <a:cubicBezTo>
                    <a:pt x="-2643" y="104124"/>
                    <a:pt x="-16965" y="173750"/>
                    <a:pt x="42831" y="270635"/>
                  </a:cubicBezTo>
                  <a:cubicBezTo>
                    <a:pt x="139998" y="428065"/>
                    <a:pt x="710451" y="460602"/>
                    <a:pt x="984285" y="345546"/>
                  </a:cubicBezTo>
                  <a:cubicBezTo>
                    <a:pt x="1218006" y="247349"/>
                    <a:pt x="1195874" y="101075"/>
                    <a:pt x="1166526" y="2873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4" name="Google Shape;1194;p14"/>
            <p:cNvSpPr/>
            <p:nvPr/>
          </p:nvSpPr>
          <p:spPr>
            <a:xfrm>
              <a:off x="2811168" y="6612531"/>
              <a:ext cx="879778" cy="1397690"/>
            </a:xfrm>
            <a:custGeom>
              <a:rect b="b" l="l" r="r" t="t"/>
              <a:pathLst>
                <a:path extrusionOk="0" h="1397690" w="879778">
                  <a:moveTo>
                    <a:pt x="831015" y="1244141"/>
                  </a:moveTo>
                  <a:cubicBezTo>
                    <a:pt x="814376" y="1283341"/>
                    <a:pt x="792618" y="1320884"/>
                    <a:pt x="761810" y="1350181"/>
                  </a:cubicBezTo>
                  <a:cubicBezTo>
                    <a:pt x="699998" y="1408967"/>
                    <a:pt x="608434" y="1418774"/>
                    <a:pt x="551336" y="1347807"/>
                  </a:cubicBezTo>
                  <a:cubicBezTo>
                    <a:pt x="502724" y="1287248"/>
                    <a:pt x="499724" y="1202889"/>
                    <a:pt x="486238" y="1129847"/>
                  </a:cubicBezTo>
                  <a:cubicBezTo>
                    <a:pt x="471608" y="1050627"/>
                    <a:pt x="449836" y="972740"/>
                    <a:pt x="421426" y="897361"/>
                  </a:cubicBezTo>
                  <a:cubicBezTo>
                    <a:pt x="364615" y="746601"/>
                    <a:pt x="281250" y="605752"/>
                    <a:pt x="175430" y="484172"/>
                  </a:cubicBezTo>
                  <a:cubicBezTo>
                    <a:pt x="131774" y="434021"/>
                    <a:pt x="84144" y="386700"/>
                    <a:pt x="48732" y="330429"/>
                  </a:cubicBezTo>
                  <a:cubicBezTo>
                    <a:pt x="13319" y="274158"/>
                    <a:pt x="-9268" y="206262"/>
                    <a:pt x="3698" y="141064"/>
                  </a:cubicBezTo>
                  <a:cubicBezTo>
                    <a:pt x="24209" y="37941"/>
                    <a:pt x="132456" y="-2498"/>
                    <a:pt x="227430" y="119"/>
                  </a:cubicBezTo>
                  <a:cubicBezTo>
                    <a:pt x="394887" y="4737"/>
                    <a:pt x="516444" y="131220"/>
                    <a:pt x="610406" y="255738"/>
                  </a:cubicBezTo>
                  <a:cubicBezTo>
                    <a:pt x="712296" y="390761"/>
                    <a:pt x="789692" y="544306"/>
                    <a:pt x="836786" y="706778"/>
                  </a:cubicBezTo>
                  <a:cubicBezTo>
                    <a:pt x="886873" y="879586"/>
                    <a:pt x="901877" y="1069721"/>
                    <a:pt x="834212" y="1236430"/>
                  </a:cubicBezTo>
                  <a:cubicBezTo>
                    <a:pt x="833171" y="1239003"/>
                    <a:pt x="832100" y="1241576"/>
                    <a:pt x="831015" y="124414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5" name="Google Shape;1195;p14"/>
            <p:cNvSpPr/>
            <p:nvPr/>
          </p:nvSpPr>
          <p:spPr>
            <a:xfrm>
              <a:off x="3302084" y="8139169"/>
              <a:ext cx="194385" cy="276696"/>
            </a:xfrm>
            <a:custGeom>
              <a:rect b="b" l="l" r="r" t="t"/>
              <a:pathLst>
                <a:path extrusionOk="0" h="276696" w="194385">
                  <a:moveTo>
                    <a:pt x="172584" y="27327"/>
                  </a:moveTo>
                  <a:cubicBezTo>
                    <a:pt x="133285" y="-21108"/>
                    <a:pt x="63391" y="185"/>
                    <a:pt x="32085" y="49522"/>
                  </a:cubicBezTo>
                  <a:cubicBezTo>
                    <a:pt x="2568" y="96037"/>
                    <a:pt x="-5139" y="160539"/>
                    <a:pt x="3096" y="214230"/>
                  </a:cubicBezTo>
                  <a:cubicBezTo>
                    <a:pt x="18921" y="317346"/>
                    <a:pt x="107288" y="274921"/>
                    <a:pt x="147511" y="214714"/>
                  </a:cubicBezTo>
                  <a:cubicBezTo>
                    <a:pt x="165258" y="188150"/>
                    <a:pt x="181853" y="160173"/>
                    <a:pt x="189788" y="129233"/>
                  </a:cubicBezTo>
                  <a:cubicBezTo>
                    <a:pt x="197723" y="98294"/>
                    <a:pt x="196117" y="63720"/>
                    <a:pt x="179199" y="36621"/>
                  </a:cubicBezTo>
                  <a:cubicBezTo>
                    <a:pt x="177109" y="33279"/>
                    <a:pt x="174894" y="30186"/>
                    <a:pt x="172584" y="2732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6" name="Google Shape;1196;p14"/>
            <p:cNvSpPr/>
            <p:nvPr/>
          </p:nvSpPr>
          <p:spPr>
            <a:xfrm>
              <a:off x="3862840" y="6526207"/>
              <a:ext cx="290948" cy="317335"/>
            </a:xfrm>
            <a:custGeom>
              <a:rect b="b" l="l" r="r" t="t"/>
              <a:pathLst>
                <a:path extrusionOk="0" h="317335" w="290948">
                  <a:moveTo>
                    <a:pt x="242802" y="8666"/>
                  </a:moveTo>
                  <a:cubicBezTo>
                    <a:pt x="158154" y="95730"/>
                    <a:pt x="80508" y="191200"/>
                    <a:pt x="4645" y="285909"/>
                  </a:cubicBezTo>
                  <a:cubicBezTo>
                    <a:pt x="-12082" y="306791"/>
                    <a:pt x="20448" y="329250"/>
                    <a:pt x="37674" y="310031"/>
                  </a:cubicBezTo>
                  <a:cubicBezTo>
                    <a:pt x="116178" y="222433"/>
                    <a:pt x="199726" y="140544"/>
                    <a:pt x="281618" y="56310"/>
                  </a:cubicBezTo>
                  <a:cubicBezTo>
                    <a:pt x="308898" y="28251"/>
                    <a:pt x="270368" y="-19693"/>
                    <a:pt x="242802" y="866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7" name="Google Shape;1197;p14"/>
            <p:cNvSpPr/>
            <p:nvPr/>
          </p:nvSpPr>
          <p:spPr>
            <a:xfrm>
              <a:off x="4021968" y="7013832"/>
              <a:ext cx="204815" cy="130465"/>
            </a:xfrm>
            <a:custGeom>
              <a:rect b="b" l="l" r="r" t="t"/>
              <a:pathLst>
                <a:path extrusionOk="0" h="130465" w="204815">
                  <a:moveTo>
                    <a:pt x="178891" y="1818"/>
                  </a:moveTo>
                  <a:cubicBezTo>
                    <a:pt x="125680" y="28726"/>
                    <a:pt x="68084" y="48135"/>
                    <a:pt x="15761" y="76164"/>
                  </a:cubicBezTo>
                  <a:cubicBezTo>
                    <a:pt x="-16323" y="93353"/>
                    <a:pt x="5149" y="142023"/>
                    <a:pt x="39323" y="127942"/>
                  </a:cubicBezTo>
                  <a:cubicBezTo>
                    <a:pt x="95071" y="104970"/>
                    <a:pt x="147827" y="65837"/>
                    <a:pt x="197884" y="32420"/>
                  </a:cubicBezTo>
                  <a:cubicBezTo>
                    <a:pt x="215037" y="20963"/>
                    <a:pt x="197158" y="-7417"/>
                    <a:pt x="178891" y="181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8" name="Google Shape;1198;p14"/>
            <p:cNvSpPr/>
            <p:nvPr/>
          </p:nvSpPr>
          <p:spPr>
            <a:xfrm>
              <a:off x="3967811" y="7551429"/>
              <a:ext cx="182206" cy="74907"/>
            </a:xfrm>
            <a:custGeom>
              <a:rect b="b" l="l" r="r" t="t"/>
              <a:pathLst>
                <a:path extrusionOk="0" h="74907" w="182206">
                  <a:moveTo>
                    <a:pt x="166630" y="38687"/>
                  </a:moveTo>
                  <a:cubicBezTo>
                    <a:pt x="121449" y="29979"/>
                    <a:pt x="79092" y="15979"/>
                    <a:pt x="35569" y="1488"/>
                  </a:cubicBezTo>
                  <a:cubicBezTo>
                    <a:pt x="3339" y="-9243"/>
                    <a:pt x="-15457" y="41274"/>
                    <a:pt x="16590" y="50246"/>
                  </a:cubicBezTo>
                  <a:cubicBezTo>
                    <a:pt x="64110" y="63542"/>
                    <a:pt x="113874" y="70308"/>
                    <a:pt x="162934" y="74808"/>
                  </a:cubicBezTo>
                  <a:cubicBezTo>
                    <a:pt x="186547" y="76971"/>
                    <a:pt x="189261" y="43048"/>
                    <a:pt x="166630" y="3868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9" name="Google Shape;1199;p14"/>
            <p:cNvSpPr/>
            <p:nvPr/>
          </p:nvSpPr>
          <p:spPr>
            <a:xfrm>
              <a:off x="3893889" y="8078167"/>
              <a:ext cx="235450" cy="126973"/>
            </a:xfrm>
            <a:custGeom>
              <a:rect b="b" l="l" r="r" t="t"/>
              <a:pathLst>
                <a:path extrusionOk="0" h="126973" w="235450">
                  <a:moveTo>
                    <a:pt x="223912" y="89912"/>
                  </a:moveTo>
                  <a:cubicBezTo>
                    <a:pt x="162510" y="60981"/>
                    <a:pt x="101761" y="29617"/>
                    <a:pt x="39537" y="2570"/>
                  </a:cubicBezTo>
                  <a:cubicBezTo>
                    <a:pt x="4623" y="-12610"/>
                    <a:pt x="-17479" y="43822"/>
                    <a:pt x="18073" y="57720"/>
                  </a:cubicBezTo>
                  <a:cubicBezTo>
                    <a:pt x="81139" y="82370"/>
                    <a:pt x="146193" y="102922"/>
                    <a:pt x="210001" y="125652"/>
                  </a:cubicBezTo>
                  <a:cubicBezTo>
                    <a:pt x="233475" y="134016"/>
                    <a:pt x="246080" y="100357"/>
                    <a:pt x="223912" y="8991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0" name="Google Shape;1200;p14"/>
            <p:cNvSpPr/>
            <p:nvPr/>
          </p:nvSpPr>
          <p:spPr>
            <a:xfrm>
              <a:off x="3722379" y="8625522"/>
              <a:ext cx="316198" cy="302704"/>
            </a:xfrm>
            <a:custGeom>
              <a:rect b="b" l="l" r="r" t="t"/>
              <a:pathLst>
                <a:path extrusionOk="0" h="302704" w="316198">
                  <a:moveTo>
                    <a:pt x="311961" y="273104"/>
                  </a:moveTo>
                  <a:cubicBezTo>
                    <a:pt x="233780" y="185476"/>
                    <a:pt x="150598" y="102481"/>
                    <a:pt x="72535" y="14714"/>
                  </a:cubicBezTo>
                  <a:cubicBezTo>
                    <a:pt x="33250" y="-29456"/>
                    <a:pt x="-30286" y="36366"/>
                    <a:pt x="16516" y="73719"/>
                  </a:cubicBezTo>
                  <a:cubicBezTo>
                    <a:pt x="108336" y="147002"/>
                    <a:pt x="195647" y="225644"/>
                    <a:pt x="287336" y="299052"/>
                  </a:cubicBezTo>
                  <a:cubicBezTo>
                    <a:pt x="303220" y="311762"/>
                    <a:pt x="325630" y="288424"/>
                    <a:pt x="311961" y="27310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1" name="Google Shape;1201;p14"/>
            <p:cNvSpPr/>
            <p:nvPr/>
          </p:nvSpPr>
          <p:spPr>
            <a:xfrm>
              <a:off x="1674678" y="8481565"/>
              <a:ext cx="318459" cy="289050"/>
            </a:xfrm>
            <a:custGeom>
              <a:rect b="b" l="l" r="r" t="t"/>
              <a:pathLst>
                <a:path extrusionOk="0" h="289050" w="318459">
                  <a:moveTo>
                    <a:pt x="252371" y="10682"/>
                  </a:moveTo>
                  <a:cubicBezTo>
                    <a:pt x="170912" y="94374"/>
                    <a:pt x="83932" y="172371"/>
                    <a:pt x="4834" y="258393"/>
                  </a:cubicBezTo>
                  <a:cubicBezTo>
                    <a:pt x="-11123" y="275750"/>
                    <a:pt x="16091" y="297835"/>
                    <a:pt x="33346" y="285433"/>
                  </a:cubicBezTo>
                  <a:cubicBezTo>
                    <a:pt x="126399" y="218563"/>
                    <a:pt x="212463" y="142934"/>
                    <a:pt x="303536" y="73484"/>
                  </a:cubicBezTo>
                  <a:cubicBezTo>
                    <a:pt x="345944" y="41145"/>
                    <a:pt x="288121" y="-26047"/>
                    <a:pt x="252371" y="1068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2" name="Google Shape;1202;p14"/>
            <p:cNvSpPr/>
            <p:nvPr/>
          </p:nvSpPr>
          <p:spPr>
            <a:xfrm>
              <a:off x="1624328" y="8108472"/>
              <a:ext cx="153598" cy="114321"/>
            </a:xfrm>
            <a:custGeom>
              <a:rect b="b" l="l" r="r" t="t"/>
              <a:pathLst>
                <a:path extrusionOk="0" h="114321" w="153598">
                  <a:moveTo>
                    <a:pt x="109685" y="3922"/>
                  </a:moveTo>
                  <a:cubicBezTo>
                    <a:pt x="91506" y="13216"/>
                    <a:pt x="77881" y="30046"/>
                    <a:pt x="61828" y="42726"/>
                  </a:cubicBezTo>
                  <a:cubicBezTo>
                    <a:pt x="45687" y="55480"/>
                    <a:pt x="28058" y="66746"/>
                    <a:pt x="10583" y="77572"/>
                  </a:cubicBezTo>
                  <a:cubicBezTo>
                    <a:pt x="-10508" y="90626"/>
                    <a:pt x="2560" y="121155"/>
                    <a:pt x="26679" y="112938"/>
                  </a:cubicBezTo>
                  <a:cubicBezTo>
                    <a:pt x="47110" y="105975"/>
                    <a:pt x="66587" y="97597"/>
                    <a:pt x="86226" y="88706"/>
                  </a:cubicBezTo>
                  <a:cubicBezTo>
                    <a:pt x="105014" y="80196"/>
                    <a:pt x="128855" y="73108"/>
                    <a:pt x="143551" y="58500"/>
                  </a:cubicBezTo>
                  <a:cubicBezTo>
                    <a:pt x="167780" y="34407"/>
                    <a:pt x="144929" y="-14087"/>
                    <a:pt x="109685" y="39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3" name="Google Shape;1203;p14"/>
            <p:cNvSpPr/>
            <p:nvPr/>
          </p:nvSpPr>
          <p:spPr>
            <a:xfrm>
              <a:off x="1454246" y="7425591"/>
              <a:ext cx="214262" cy="74819"/>
            </a:xfrm>
            <a:custGeom>
              <a:rect b="b" l="l" r="r" t="t"/>
              <a:pathLst>
                <a:path extrusionOk="0" h="74819" w="214262">
                  <a:moveTo>
                    <a:pt x="185475" y="0"/>
                  </a:moveTo>
                  <a:cubicBezTo>
                    <a:pt x="128971" y="132"/>
                    <a:pt x="64350" y="17863"/>
                    <a:pt x="10413" y="34523"/>
                  </a:cubicBezTo>
                  <a:cubicBezTo>
                    <a:pt x="-7839" y="40160"/>
                    <a:pt x="403" y="65888"/>
                    <a:pt x="15965" y="68387"/>
                  </a:cubicBezTo>
                  <a:cubicBezTo>
                    <a:pt x="71273" y="77256"/>
                    <a:pt x="141951" y="78561"/>
                    <a:pt x="195624" y="61922"/>
                  </a:cubicBezTo>
                  <a:cubicBezTo>
                    <a:pt x="226006" y="52496"/>
                    <a:pt x="216839" y="-73"/>
                    <a:pt x="1854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4" name="Google Shape;1204;p14"/>
            <p:cNvSpPr/>
            <p:nvPr/>
          </p:nvSpPr>
          <p:spPr>
            <a:xfrm>
              <a:off x="1672846" y="6818788"/>
              <a:ext cx="127297" cy="73785"/>
            </a:xfrm>
            <a:custGeom>
              <a:rect b="b" l="l" r="r" t="t"/>
              <a:pathLst>
                <a:path extrusionOk="0" h="73785" w="127297">
                  <a:moveTo>
                    <a:pt x="102351" y="16680"/>
                  </a:moveTo>
                  <a:cubicBezTo>
                    <a:pt x="77125" y="12011"/>
                    <a:pt x="53812" y="15178"/>
                    <a:pt x="30272" y="2263"/>
                  </a:cubicBezTo>
                  <a:cubicBezTo>
                    <a:pt x="14058" y="-6636"/>
                    <a:pt x="-11007" y="12502"/>
                    <a:pt x="5295" y="28569"/>
                  </a:cubicBezTo>
                  <a:cubicBezTo>
                    <a:pt x="31431" y="54319"/>
                    <a:pt x="66110" y="77554"/>
                    <a:pt x="104185" y="73274"/>
                  </a:cubicBezTo>
                  <a:cubicBezTo>
                    <a:pt x="138035" y="69462"/>
                    <a:pt x="132359" y="22229"/>
                    <a:pt x="102351" y="1668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5" name="Google Shape;1205;p14"/>
            <p:cNvSpPr/>
            <p:nvPr/>
          </p:nvSpPr>
          <p:spPr>
            <a:xfrm>
              <a:off x="1801703" y="6341485"/>
              <a:ext cx="309850" cy="265520"/>
            </a:xfrm>
            <a:custGeom>
              <a:rect b="b" l="l" r="r" t="t"/>
              <a:pathLst>
                <a:path extrusionOk="0" h="265520" w="309850">
                  <a:moveTo>
                    <a:pt x="283701" y="184526"/>
                  </a:moveTo>
                  <a:cubicBezTo>
                    <a:pt x="259582" y="177996"/>
                    <a:pt x="238850" y="155222"/>
                    <a:pt x="219373" y="140122"/>
                  </a:cubicBezTo>
                  <a:cubicBezTo>
                    <a:pt x="196522" y="122406"/>
                    <a:pt x="173679" y="104690"/>
                    <a:pt x="150828" y="86974"/>
                  </a:cubicBezTo>
                  <a:cubicBezTo>
                    <a:pt x="112578" y="57310"/>
                    <a:pt x="70118" y="14497"/>
                    <a:pt x="23016" y="732"/>
                  </a:cubicBezTo>
                  <a:cubicBezTo>
                    <a:pt x="9662" y="-3175"/>
                    <a:pt x="-5027" y="9175"/>
                    <a:pt x="1676" y="23293"/>
                  </a:cubicBezTo>
                  <a:cubicBezTo>
                    <a:pt x="24629" y="71684"/>
                    <a:pt x="78800" y="109689"/>
                    <a:pt x="117550" y="145840"/>
                  </a:cubicBezTo>
                  <a:cubicBezTo>
                    <a:pt x="158074" y="183640"/>
                    <a:pt x="201898" y="240512"/>
                    <a:pt x="253473" y="262156"/>
                  </a:cubicBezTo>
                  <a:cubicBezTo>
                    <a:pt x="303875" y="283310"/>
                    <a:pt x="334653" y="198321"/>
                    <a:pt x="283701" y="18452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06" name="Google Shape;1206;p14"/>
          <p:cNvGrpSpPr/>
          <p:nvPr/>
        </p:nvGrpSpPr>
        <p:grpSpPr>
          <a:xfrm rot="-578930">
            <a:off x="6833967" y="1014969"/>
            <a:ext cx="1190089" cy="901197"/>
            <a:chOff x="13668738" y="2028184"/>
            <a:chExt cx="2380307" cy="1802492"/>
          </a:xfrm>
        </p:grpSpPr>
        <p:grpSp>
          <p:nvGrpSpPr>
            <p:cNvPr id="1207" name="Google Shape;1207;p14"/>
            <p:cNvGrpSpPr/>
            <p:nvPr/>
          </p:nvGrpSpPr>
          <p:grpSpPr>
            <a:xfrm>
              <a:off x="13672163" y="2104781"/>
              <a:ext cx="2376882" cy="1725895"/>
              <a:chOff x="13672163" y="2104781"/>
              <a:chExt cx="2376882" cy="1725895"/>
            </a:xfrm>
          </p:grpSpPr>
          <p:sp>
            <p:nvSpPr>
              <p:cNvPr id="1208" name="Google Shape;1208;p14"/>
              <p:cNvSpPr/>
              <p:nvPr/>
            </p:nvSpPr>
            <p:spPr>
              <a:xfrm>
                <a:off x="13672163" y="2104781"/>
                <a:ext cx="2376882" cy="1725895"/>
              </a:xfrm>
              <a:custGeom>
                <a:rect b="b" l="l" r="r" t="t"/>
                <a:pathLst>
                  <a:path extrusionOk="0" h="1725895" w="2376882">
                    <a:moveTo>
                      <a:pt x="602770" y="1646727"/>
                    </a:moveTo>
                    <a:cubicBezTo>
                      <a:pt x="521740" y="1619849"/>
                      <a:pt x="442914" y="1586300"/>
                      <a:pt x="367406" y="1546463"/>
                    </a:cubicBezTo>
                    <a:cubicBezTo>
                      <a:pt x="249619" y="1484321"/>
                      <a:pt x="97146" y="1402918"/>
                      <a:pt x="36024" y="1278269"/>
                    </a:cubicBezTo>
                    <a:cubicBezTo>
                      <a:pt x="-3579" y="1197504"/>
                      <a:pt x="-7583" y="1106180"/>
                      <a:pt x="9784" y="1019005"/>
                    </a:cubicBezTo>
                    <a:cubicBezTo>
                      <a:pt x="30359" y="915731"/>
                      <a:pt x="59418" y="815172"/>
                      <a:pt x="101983" y="718680"/>
                    </a:cubicBezTo>
                    <a:cubicBezTo>
                      <a:pt x="321328" y="221415"/>
                      <a:pt x="866760" y="-70847"/>
                      <a:pt x="1403419" y="14829"/>
                    </a:cubicBezTo>
                    <a:cubicBezTo>
                      <a:pt x="1433925" y="19696"/>
                      <a:pt x="1464231" y="25797"/>
                      <a:pt x="1494237" y="33151"/>
                    </a:cubicBezTo>
                    <a:cubicBezTo>
                      <a:pt x="1742389" y="93950"/>
                      <a:pt x="1966542" y="239514"/>
                      <a:pt x="2131217" y="433940"/>
                    </a:cubicBezTo>
                    <a:cubicBezTo>
                      <a:pt x="2214403" y="532160"/>
                      <a:pt x="2282737" y="643150"/>
                      <a:pt x="2331476" y="762361"/>
                    </a:cubicBezTo>
                    <a:cubicBezTo>
                      <a:pt x="2352542" y="813886"/>
                      <a:pt x="2382291" y="875427"/>
                      <a:pt x="2376036" y="931515"/>
                    </a:cubicBezTo>
                    <a:cubicBezTo>
                      <a:pt x="2368595" y="998215"/>
                      <a:pt x="2335056" y="1069487"/>
                      <a:pt x="2300751" y="1126104"/>
                    </a:cubicBezTo>
                    <a:cubicBezTo>
                      <a:pt x="2278381" y="1163021"/>
                      <a:pt x="2252393" y="1197704"/>
                      <a:pt x="2224901" y="1230935"/>
                    </a:cubicBezTo>
                    <a:cubicBezTo>
                      <a:pt x="1885074" y="1641754"/>
                      <a:pt x="1297124" y="1798277"/>
                      <a:pt x="784954" y="1695118"/>
                    </a:cubicBezTo>
                    <a:cubicBezTo>
                      <a:pt x="723318" y="1682701"/>
                      <a:pt x="662445" y="1666521"/>
                      <a:pt x="602770" y="164672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9" name="Google Shape;1209;p14"/>
              <p:cNvSpPr/>
              <p:nvPr/>
            </p:nvSpPr>
            <p:spPr>
              <a:xfrm>
                <a:off x="14222488" y="2294697"/>
                <a:ext cx="1316795" cy="1390734"/>
              </a:xfrm>
              <a:custGeom>
                <a:rect b="b" l="l" r="r" t="t"/>
                <a:pathLst>
                  <a:path extrusionOk="0" h="1390734" w="1316795">
                    <a:moveTo>
                      <a:pt x="1313451" y="738923"/>
                    </a:moveTo>
                    <a:cubicBezTo>
                      <a:pt x="1306034" y="818463"/>
                      <a:pt x="1285164" y="897475"/>
                      <a:pt x="1249950" y="972309"/>
                    </a:cubicBezTo>
                    <a:cubicBezTo>
                      <a:pt x="1109954" y="1269781"/>
                      <a:pt x="744577" y="1467103"/>
                      <a:pt x="421941" y="1362319"/>
                    </a:cubicBezTo>
                    <a:cubicBezTo>
                      <a:pt x="199416" y="1290047"/>
                      <a:pt x="38803" y="1073492"/>
                      <a:pt x="6811" y="841620"/>
                    </a:cubicBezTo>
                    <a:cubicBezTo>
                      <a:pt x="-35677" y="533646"/>
                      <a:pt x="122965" y="177620"/>
                      <a:pt x="416914" y="50955"/>
                    </a:cubicBezTo>
                    <a:cubicBezTo>
                      <a:pt x="623315" y="-37987"/>
                      <a:pt x="876003" y="-8743"/>
                      <a:pt x="1056659" y="124999"/>
                    </a:cubicBezTo>
                    <a:cubicBezTo>
                      <a:pt x="1249897" y="268058"/>
                      <a:pt x="1335326" y="504302"/>
                      <a:pt x="1313451" y="73892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0" name="Google Shape;1210;p14"/>
              <p:cNvSpPr/>
              <p:nvPr/>
            </p:nvSpPr>
            <p:spPr>
              <a:xfrm>
                <a:off x="14457695" y="2574836"/>
                <a:ext cx="831085" cy="850630"/>
              </a:xfrm>
              <a:custGeom>
                <a:rect b="b" l="l" r="r" t="t"/>
                <a:pathLst>
                  <a:path extrusionOk="0" h="850630" w="831085">
                    <a:moveTo>
                      <a:pt x="205085" y="793935"/>
                    </a:moveTo>
                    <a:cubicBezTo>
                      <a:pt x="56663" y="704697"/>
                      <a:pt x="-23772" y="525212"/>
                      <a:pt x="6220" y="350466"/>
                    </a:cubicBezTo>
                    <a:cubicBezTo>
                      <a:pt x="60443" y="34519"/>
                      <a:pt x="439497" y="-113212"/>
                      <a:pt x="685573" y="100409"/>
                    </a:cubicBezTo>
                    <a:cubicBezTo>
                      <a:pt x="833081" y="228464"/>
                      <a:pt x="876002" y="471501"/>
                      <a:pt x="779281" y="640726"/>
                    </a:cubicBezTo>
                    <a:cubicBezTo>
                      <a:pt x="689225" y="798283"/>
                      <a:pt x="488675" y="883449"/>
                      <a:pt x="312837" y="838806"/>
                    </a:cubicBezTo>
                    <a:cubicBezTo>
                      <a:pt x="273909" y="828928"/>
                      <a:pt x="237843" y="813629"/>
                      <a:pt x="205085" y="79393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1" name="Google Shape;1211;p14"/>
              <p:cNvSpPr/>
              <p:nvPr/>
            </p:nvSpPr>
            <p:spPr>
              <a:xfrm>
                <a:off x="15154747" y="2885410"/>
                <a:ext cx="245362" cy="255063"/>
              </a:xfrm>
              <a:custGeom>
                <a:rect b="b" l="l" r="r" t="t"/>
                <a:pathLst>
                  <a:path extrusionOk="0" h="255063" w="245362">
                    <a:moveTo>
                      <a:pt x="52814" y="234347"/>
                    </a:moveTo>
                    <a:cubicBezTo>
                      <a:pt x="-25574" y="180374"/>
                      <a:pt x="-16295" y="40130"/>
                      <a:pt x="77931" y="9557"/>
                    </a:cubicBezTo>
                    <a:cubicBezTo>
                      <a:pt x="144361" y="-20611"/>
                      <a:pt x="232870" y="23855"/>
                      <a:pt x="243134" y="97866"/>
                    </a:cubicBezTo>
                    <a:cubicBezTo>
                      <a:pt x="262710" y="205898"/>
                      <a:pt x="149526" y="297536"/>
                      <a:pt x="52814" y="2343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12" name="Google Shape;1212;p14"/>
            <p:cNvSpPr/>
            <p:nvPr/>
          </p:nvSpPr>
          <p:spPr>
            <a:xfrm>
              <a:off x="13668738" y="2028184"/>
              <a:ext cx="2368206" cy="1178358"/>
            </a:xfrm>
            <a:custGeom>
              <a:rect b="b" l="l" r="r" t="t"/>
              <a:pathLst>
                <a:path extrusionOk="0" h="1178358" w="2368206">
                  <a:moveTo>
                    <a:pt x="8" y="1175118"/>
                  </a:moveTo>
                  <a:cubicBezTo>
                    <a:pt x="19646" y="969380"/>
                    <a:pt x="94859" y="762560"/>
                    <a:pt x="202034" y="586314"/>
                  </a:cubicBezTo>
                  <a:cubicBezTo>
                    <a:pt x="417161" y="231707"/>
                    <a:pt x="771884" y="25526"/>
                    <a:pt x="1184220" y="2168"/>
                  </a:cubicBezTo>
                  <a:cubicBezTo>
                    <a:pt x="1642071" y="-27376"/>
                    <a:pt x="2021025" y="248224"/>
                    <a:pt x="2241846" y="631800"/>
                  </a:cubicBezTo>
                  <a:cubicBezTo>
                    <a:pt x="2293456" y="722100"/>
                    <a:pt x="2338577" y="816591"/>
                    <a:pt x="2368093" y="916478"/>
                  </a:cubicBezTo>
                  <a:cubicBezTo>
                    <a:pt x="2368545" y="918088"/>
                    <a:pt x="2367607" y="919765"/>
                    <a:pt x="2365998" y="920217"/>
                  </a:cubicBezTo>
                  <a:cubicBezTo>
                    <a:pt x="2364632" y="920598"/>
                    <a:pt x="2363237" y="919989"/>
                    <a:pt x="2362556" y="918817"/>
                  </a:cubicBezTo>
                  <a:cubicBezTo>
                    <a:pt x="2184866" y="641321"/>
                    <a:pt x="1955576" y="382986"/>
                    <a:pt x="1653287" y="247234"/>
                  </a:cubicBezTo>
                  <a:cubicBezTo>
                    <a:pt x="1445449" y="153900"/>
                    <a:pt x="1224709" y="144217"/>
                    <a:pt x="1003621" y="189974"/>
                  </a:cubicBezTo>
                  <a:cubicBezTo>
                    <a:pt x="570458" y="273039"/>
                    <a:pt x="262132" y="596773"/>
                    <a:pt x="81976" y="987465"/>
                  </a:cubicBezTo>
                  <a:cubicBezTo>
                    <a:pt x="53570" y="1048658"/>
                    <a:pt x="27463" y="1111514"/>
                    <a:pt x="5888" y="1176290"/>
                  </a:cubicBezTo>
                  <a:cubicBezTo>
                    <a:pt x="5359" y="1177876"/>
                    <a:pt x="3650" y="1178728"/>
                    <a:pt x="2065" y="1178204"/>
                  </a:cubicBezTo>
                  <a:cubicBezTo>
                    <a:pt x="727" y="1177757"/>
                    <a:pt x="-92" y="1176466"/>
                    <a:pt x="8" y="1175118"/>
                  </a:cubicBezTo>
                  <a:lnTo>
                    <a:pt x="8" y="117511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213" name="Google Shape;1213;p14"/>
          <p:cNvPicPr preferRelativeResize="0"/>
          <p:nvPr/>
        </p:nvPicPr>
        <p:blipFill rotWithShape="1">
          <a:blip r:embed="rId3">
            <a:alphaModFix/>
          </a:blip>
          <a:srcRect b="0" l="5944" r="24523" t="0"/>
          <a:stretch/>
        </p:blipFill>
        <p:spPr>
          <a:xfrm>
            <a:off x="4626688" y="2007712"/>
            <a:ext cx="2450952" cy="1982762"/>
          </a:xfrm>
          <a:prstGeom prst="rect">
            <a:avLst/>
          </a:prstGeom>
          <a:noFill/>
          <a:ln>
            <a:noFill/>
          </a:ln>
        </p:spPr>
      </p:pic>
      <p:sp>
        <p:nvSpPr>
          <p:cNvPr id="1214" name="Google Shape;1214;p14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1FAEE"/>
        </a:solidFill>
      </p:bgPr>
    </p:bg>
    <p:spTree>
      <p:nvGrpSpPr>
        <p:cNvPr id="1218" name="Shape 1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19" name="Google Shape;1219;p15"/>
          <p:cNvGrpSpPr/>
          <p:nvPr/>
        </p:nvGrpSpPr>
        <p:grpSpPr>
          <a:xfrm>
            <a:off x="730100" y="221634"/>
            <a:ext cx="4366607" cy="6635662"/>
            <a:chOff x="1460200" y="443269"/>
            <a:chExt cx="8733214" cy="13271323"/>
          </a:xfrm>
        </p:grpSpPr>
        <p:sp>
          <p:nvSpPr>
            <p:cNvPr id="1220" name="Google Shape;1220;p15"/>
            <p:cNvSpPr/>
            <p:nvPr/>
          </p:nvSpPr>
          <p:spPr>
            <a:xfrm>
              <a:off x="1460200" y="443269"/>
              <a:ext cx="8733214" cy="13271323"/>
            </a:xfrm>
            <a:custGeom>
              <a:rect b="b" l="l" r="r" t="t"/>
              <a:pathLst>
                <a:path extrusionOk="0" h="13271323" w="8733214">
                  <a:moveTo>
                    <a:pt x="8729291" y="13173593"/>
                  </a:moveTo>
                  <a:cubicBezTo>
                    <a:pt x="8732158" y="13222246"/>
                    <a:pt x="9157330" y="13201516"/>
                    <a:pt x="248003" y="13271324"/>
                  </a:cubicBezTo>
                  <a:cubicBezTo>
                    <a:pt x="88757" y="13271324"/>
                    <a:pt x="57507" y="1976761"/>
                    <a:pt x="0" y="251090"/>
                  </a:cubicBezTo>
                  <a:cubicBezTo>
                    <a:pt x="0" y="127136"/>
                    <a:pt x="1396848" y="169153"/>
                    <a:pt x="1859827" y="146379"/>
                  </a:cubicBezTo>
                  <a:cubicBezTo>
                    <a:pt x="4990495" y="-7568"/>
                    <a:pt x="6566609" y="-66068"/>
                    <a:pt x="8499261" y="99850"/>
                  </a:cubicBezTo>
                  <a:cubicBezTo>
                    <a:pt x="8635941" y="111582"/>
                    <a:pt x="8362371" y="5023990"/>
                    <a:pt x="8729291" y="1317359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1" name="Google Shape;1221;p15"/>
            <p:cNvSpPr/>
            <p:nvPr/>
          </p:nvSpPr>
          <p:spPr>
            <a:xfrm>
              <a:off x="1829324" y="852972"/>
              <a:ext cx="7983634" cy="12451881"/>
            </a:xfrm>
            <a:custGeom>
              <a:rect b="b" l="l" r="r" t="t"/>
              <a:pathLst>
                <a:path extrusionOk="0" h="12451881" w="7983634">
                  <a:moveTo>
                    <a:pt x="0" y="175453"/>
                  </a:moveTo>
                  <a:cubicBezTo>
                    <a:pt x="312414" y="148140"/>
                    <a:pt x="633403" y="152865"/>
                    <a:pt x="992784" y="153528"/>
                  </a:cubicBezTo>
                  <a:cubicBezTo>
                    <a:pt x="2223801" y="153528"/>
                    <a:pt x="5100093" y="-129045"/>
                    <a:pt x="7807476" y="72520"/>
                  </a:cubicBezTo>
                  <a:cubicBezTo>
                    <a:pt x="7886435" y="5574999"/>
                    <a:pt x="7658238" y="5251523"/>
                    <a:pt x="7983635" y="12391046"/>
                  </a:cubicBezTo>
                  <a:cubicBezTo>
                    <a:pt x="4366464" y="12420269"/>
                    <a:pt x="4625380" y="12416606"/>
                    <a:pt x="196974" y="12451881"/>
                  </a:cubicBezTo>
                  <a:cubicBezTo>
                    <a:pt x="19488" y="7103750"/>
                    <a:pt x="56976" y="2417935"/>
                    <a:pt x="0" y="1754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2" name="Google Shape;1222;p15"/>
            <p:cNvSpPr/>
            <p:nvPr/>
          </p:nvSpPr>
          <p:spPr>
            <a:xfrm>
              <a:off x="1833775" y="848532"/>
              <a:ext cx="7967891" cy="12456510"/>
            </a:xfrm>
            <a:custGeom>
              <a:rect b="b" l="l" r="r" t="t"/>
              <a:pathLst>
                <a:path extrusionOk="0" h="12456510" w="7967891">
                  <a:moveTo>
                    <a:pt x="7913658" y="12141499"/>
                  </a:moveTo>
                  <a:cubicBezTo>
                    <a:pt x="7978361" y="12141499"/>
                    <a:pt x="7967821" y="12147816"/>
                    <a:pt x="7966413" y="12116814"/>
                  </a:cubicBezTo>
                  <a:cubicBezTo>
                    <a:pt x="7920535" y="12116867"/>
                    <a:pt x="7904021" y="12116814"/>
                    <a:pt x="7853311" y="12116894"/>
                  </a:cubicBezTo>
                  <a:cubicBezTo>
                    <a:pt x="7855726" y="11548270"/>
                    <a:pt x="7805547" y="11634640"/>
                    <a:pt x="7944244" y="11634959"/>
                  </a:cubicBezTo>
                  <a:cubicBezTo>
                    <a:pt x="7942864" y="11605072"/>
                    <a:pt x="7950377" y="11610274"/>
                    <a:pt x="7913658" y="11610274"/>
                  </a:cubicBezTo>
                  <a:cubicBezTo>
                    <a:pt x="7829176" y="11610274"/>
                    <a:pt x="7846275" y="11685709"/>
                    <a:pt x="7838761" y="11205844"/>
                  </a:cubicBezTo>
                  <a:cubicBezTo>
                    <a:pt x="7837354" y="11114776"/>
                    <a:pt x="7818211" y="11130144"/>
                    <a:pt x="7913658" y="11130144"/>
                  </a:cubicBezTo>
                  <a:cubicBezTo>
                    <a:pt x="7926775" y="11130144"/>
                    <a:pt x="7924252" y="11135108"/>
                    <a:pt x="7923217" y="11105512"/>
                  </a:cubicBezTo>
                  <a:cubicBezTo>
                    <a:pt x="7809184" y="11105512"/>
                    <a:pt x="7839903" y="11153847"/>
                    <a:pt x="7835017" y="10843271"/>
                  </a:cubicBezTo>
                  <a:cubicBezTo>
                    <a:pt x="7830717" y="10578933"/>
                    <a:pt x="7806078" y="10622144"/>
                    <a:pt x="7907446" y="10622171"/>
                  </a:cubicBezTo>
                  <a:cubicBezTo>
                    <a:pt x="7906437" y="10589232"/>
                    <a:pt x="7920323" y="10597699"/>
                    <a:pt x="7831008" y="10597407"/>
                  </a:cubicBezTo>
                  <a:cubicBezTo>
                    <a:pt x="7825805" y="10278523"/>
                    <a:pt x="7829521" y="10493864"/>
                    <a:pt x="7824716" y="10115631"/>
                  </a:cubicBezTo>
                  <a:cubicBezTo>
                    <a:pt x="7904817" y="10115445"/>
                    <a:pt x="7892791" y="10123753"/>
                    <a:pt x="7891861" y="10090893"/>
                  </a:cubicBezTo>
                  <a:cubicBezTo>
                    <a:pt x="7811600" y="10090920"/>
                    <a:pt x="7817309" y="10172141"/>
                    <a:pt x="7815052" y="9607074"/>
                  </a:cubicBezTo>
                  <a:cubicBezTo>
                    <a:pt x="7891250" y="9607923"/>
                    <a:pt x="7878719" y="9613656"/>
                    <a:pt x="7877896" y="9582840"/>
                  </a:cubicBezTo>
                  <a:cubicBezTo>
                    <a:pt x="7805494" y="9582602"/>
                    <a:pt x="7814973" y="9584592"/>
                    <a:pt x="7814946" y="9575090"/>
                  </a:cubicBezTo>
                  <a:cubicBezTo>
                    <a:pt x="7814601" y="9461381"/>
                    <a:pt x="7814096" y="9447526"/>
                    <a:pt x="7808627" y="9100587"/>
                  </a:cubicBezTo>
                  <a:cubicBezTo>
                    <a:pt x="7876090" y="9101303"/>
                    <a:pt x="7864992" y="9107090"/>
                    <a:pt x="7864143" y="9076327"/>
                  </a:cubicBezTo>
                  <a:cubicBezTo>
                    <a:pt x="7785820" y="9076009"/>
                    <a:pt x="7809184" y="9137481"/>
                    <a:pt x="7801830" y="8669269"/>
                  </a:cubicBezTo>
                  <a:cubicBezTo>
                    <a:pt x="7800396" y="8578280"/>
                    <a:pt x="7787758" y="8594047"/>
                    <a:pt x="7850656" y="8594737"/>
                  </a:cubicBezTo>
                  <a:cubicBezTo>
                    <a:pt x="7849753" y="8563257"/>
                    <a:pt x="7859868" y="8570663"/>
                    <a:pt x="7800317" y="8569177"/>
                  </a:cubicBezTo>
                  <a:cubicBezTo>
                    <a:pt x="7794104" y="8147387"/>
                    <a:pt x="7795963" y="8252522"/>
                    <a:pt x="7789670" y="8084454"/>
                  </a:cubicBezTo>
                  <a:cubicBezTo>
                    <a:pt x="7844390" y="8084136"/>
                    <a:pt x="7835416" y="8090745"/>
                    <a:pt x="7834407" y="8059610"/>
                  </a:cubicBezTo>
                  <a:cubicBezTo>
                    <a:pt x="7778041" y="8059797"/>
                    <a:pt x="7788316" y="8082915"/>
                    <a:pt x="7786139" y="7944628"/>
                  </a:cubicBezTo>
                  <a:cubicBezTo>
                    <a:pt x="7779289" y="7505798"/>
                    <a:pt x="7767130" y="7577464"/>
                    <a:pt x="7817866" y="7576747"/>
                  </a:cubicBezTo>
                  <a:cubicBezTo>
                    <a:pt x="7816724" y="7545851"/>
                    <a:pt x="7824079" y="7551823"/>
                    <a:pt x="7781095" y="7552646"/>
                  </a:cubicBezTo>
                  <a:cubicBezTo>
                    <a:pt x="7772333" y="7010618"/>
                    <a:pt x="7759961" y="7072224"/>
                    <a:pt x="7800635" y="7072118"/>
                  </a:cubicBezTo>
                  <a:cubicBezTo>
                    <a:pt x="7799839" y="7041089"/>
                    <a:pt x="7806105" y="7047407"/>
                    <a:pt x="7772333" y="7047486"/>
                  </a:cubicBezTo>
                  <a:cubicBezTo>
                    <a:pt x="7763545" y="6502964"/>
                    <a:pt x="7755049" y="6564623"/>
                    <a:pt x="7792352" y="6564303"/>
                  </a:cubicBezTo>
                  <a:cubicBezTo>
                    <a:pt x="7792087" y="6534682"/>
                    <a:pt x="7799016" y="6539540"/>
                    <a:pt x="7765032" y="6539885"/>
                  </a:cubicBezTo>
                  <a:cubicBezTo>
                    <a:pt x="7761395" y="6295002"/>
                    <a:pt x="7765563" y="6269839"/>
                    <a:pt x="7760757" y="6057631"/>
                  </a:cubicBezTo>
                  <a:cubicBezTo>
                    <a:pt x="7797502" y="6057631"/>
                    <a:pt x="7791290" y="6064001"/>
                    <a:pt x="7791449" y="6032973"/>
                  </a:cubicBezTo>
                  <a:cubicBezTo>
                    <a:pt x="7750403" y="6033000"/>
                    <a:pt x="7759111" y="6103072"/>
                    <a:pt x="7750004" y="5589737"/>
                  </a:cubicBezTo>
                  <a:cubicBezTo>
                    <a:pt x="7749155" y="5542438"/>
                    <a:pt x="7747694" y="5548649"/>
                    <a:pt x="7754067" y="5548702"/>
                  </a:cubicBezTo>
                  <a:cubicBezTo>
                    <a:pt x="7804087" y="5549180"/>
                    <a:pt x="7795591" y="5555444"/>
                    <a:pt x="7795989" y="5524415"/>
                  </a:cubicBezTo>
                  <a:cubicBezTo>
                    <a:pt x="7737579" y="5523991"/>
                    <a:pt x="7744483" y="5570228"/>
                    <a:pt x="7745943" y="5227218"/>
                  </a:cubicBezTo>
                  <a:cubicBezTo>
                    <a:pt x="7746633" y="5006037"/>
                    <a:pt x="7727411" y="5042428"/>
                    <a:pt x="7803317" y="5040862"/>
                  </a:cubicBezTo>
                  <a:cubicBezTo>
                    <a:pt x="7803821" y="5009966"/>
                    <a:pt x="7813671" y="5015726"/>
                    <a:pt x="7753881" y="5017451"/>
                  </a:cubicBezTo>
                  <a:cubicBezTo>
                    <a:pt x="7739677" y="5017849"/>
                    <a:pt x="7745465" y="5074465"/>
                    <a:pt x="7733968" y="4534640"/>
                  </a:cubicBezTo>
                  <a:cubicBezTo>
                    <a:pt x="7756191" y="4534242"/>
                    <a:pt x="7782104" y="4533738"/>
                    <a:pt x="7811361" y="4533393"/>
                  </a:cubicBezTo>
                  <a:cubicBezTo>
                    <a:pt x="7811813" y="4502523"/>
                    <a:pt x="7823256" y="4508336"/>
                    <a:pt x="7753987" y="4509637"/>
                  </a:cubicBezTo>
                  <a:cubicBezTo>
                    <a:pt x="7729721" y="4510062"/>
                    <a:pt x="7733491" y="4512291"/>
                    <a:pt x="7733304" y="4502948"/>
                  </a:cubicBezTo>
                  <a:cubicBezTo>
                    <a:pt x="7721570" y="3967609"/>
                    <a:pt x="7717719" y="4028073"/>
                    <a:pt x="7754094" y="4028445"/>
                  </a:cubicBezTo>
                  <a:cubicBezTo>
                    <a:pt x="7830238" y="4029374"/>
                    <a:pt x="7817362" y="4035267"/>
                    <a:pt x="7817601" y="4004397"/>
                  </a:cubicBezTo>
                  <a:cubicBezTo>
                    <a:pt x="7781440" y="4004132"/>
                    <a:pt x="7747907" y="4003707"/>
                    <a:pt x="7725605" y="4003469"/>
                  </a:cubicBezTo>
                  <a:cubicBezTo>
                    <a:pt x="7724702" y="3943774"/>
                    <a:pt x="7719180" y="3522409"/>
                    <a:pt x="7719154" y="3520551"/>
                  </a:cubicBezTo>
                  <a:cubicBezTo>
                    <a:pt x="7764315" y="3520392"/>
                    <a:pt x="7786803" y="3520259"/>
                    <a:pt x="7818795" y="3520180"/>
                  </a:cubicBezTo>
                  <a:cubicBezTo>
                    <a:pt x="7818689" y="3489125"/>
                    <a:pt x="7831912" y="3495415"/>
                    <a:pt x="7754120" y="3495734"/>
                  </a:cubicBezTo>
                  <a:cubicBezTo>
                    <a:pt x="7702400" y="3495946"/>
                    <a:pt x="7723853" y="3563869"/>
                    <a:pt x="7713206" y="3054356"/>
                  </a:cubicBezTo>
                  <a:cubicBezTo>
                    <a:pt x="7712171" y="3004456"/>
                    <a:pt x="7701577" y="3012445"/>
                    <a:pt x="7753987" y="3013427"/>
                  </a:cubicBezTo>
                  <a:cubicBezTo>
                    <a:pt x="7825061" y="3014755"/>
                    <a:pt x="7813300" y="3020620"/>
                    <a:pt x="7812689" y="2989725"/>
                  </a:cubicBezTo>
                  <a:cubicBezTo>
                    <a:pt x="7773050" y="2989247"/>
                    <a:pt x="7749871" y="2988610"/>
                    <a:pt x="7711878" y="2988053"/>
                  </a:cubicBezTo>
                  <a:cubicBezTo>
                    <a:pt x="7703223" y="2533828"/>
                    <a:pt x="7703117" y="2515514"/>
                    <a:pt x="7702958" y="2504552"/>
                  </a:cubicBezTo>
                  <a:cubicBezTo>
                    <a:pt x="7737579" y="2505109"/>
                    <a:pt x="7764846" y="2505879"/>
                    <a:pt x="7799149" y="2506436"/>
                  </a:cubicBezTo>
                  <a:cubicBezTo>
                    <a:pt x="7798007" y="2475249"/>
                    <a:pt x="7807990" y="2482017"/>
                    <a:pt x="7754385" y="2480849"/>
                  </a:cubicBezTo>
                  <a:cubicBezTo>
                    <a:pt x="7682806" y="2479310"/>
                    <a:pt x="7704896" y="2555036"/>
                    <a:pt x="7695816" y="1997507"/>
                  </a:cubicBezTo>
                  <a:cubicBezTo>
                    <a:pt x="7733729" y="1998224"/>
                    <a:pt x="7757014" y="1999073"/>
                    <a:pt x="7789458" y="1999843"/>
                  </a:cubicBezTo>
                  <a:cubicBezTo>
                    <a:pt x="7789272" y="1968735"/>
                    <a:pt x="7796308" y="1975397"/>
                    <a:pt x="7754465" y="1974256"/>
                  </a:cubicBezTo>
                  <a:cubicBezTo>
                    <a:pt x="7671284" y="1971867"/>
                    <a:pt x="7696559" y="2046532"/>
                    <a:pt x="7685276" y="1490145"/>
                  </a:cubicBezTo>
                  <a:cubicBezTo>
                    <a:pt x="7727676" y="1490861"/>
                    <a:pt x="7749341" y="1491817"/>
                    <a:pt x="7791104" y="1492825"/>
                  </a:cubicBezTo>
                  <a:cubicBezTo>
                    <a:pt x="7791476" y="1461691"/>
                    <a:pt x="7798485" y="1468459"/>
                    <a:pt x="7754465" y="1467132"/>
                  </a:cubicBezTo>
                  <a:cubicBezTo>
                    <a:pt x="7670886" y="1464743"/>
                    <a:pt x="7684904" y="1476342"/>
                    <a:pt x="7684107" y="1425088"/>
                  </a:cubicBezTo>
                  <a:cubicBezTo>
                    <a:pt x="7675904" y="897261"/>
                    <a:pt x="7661275" y="983631"/>
                    <a:pt x="7754226" y="983392"/>
                  </a:cubicBezTo>
                  <a:cubicBezTo>
                    <a:pt x="7807591" y="983233"/>
                    <a:pt x="7798617" y="989683"/>
                    <a:pt x="7799095" y="958628"/>
                  </a:cubicBezTo>
                  <a:cubicBezTo>
                    <a:pt x="7756430" y="958707"/>
                    <a:pt x="7730676" y="958840"/>
                    <a:pt x="7678797" y="958893"/>
                  </a:cubicBezTo>
                  <a:cubicBezTo>
                    <a:pt x="7674974" y="767468"/>
                    <a:pt x="7672797" y="758018"/>
                    <a:pt x="7671974" y="476958"/>
                  </a:cubicBezTo>
                  <a:cubicBezTo>
                    <a:pt x="7729162" y="477277"/>
                    <a:pt x="7750642" y="477834"/>
                    <a:pt x="7804352" y="478312"/>
                  </a:cubicBezTo>
                  <a:cubicBezTo>
                    <a:pt x="7804512" y="447151"/>
                    <a:pt x="7814521" y="453840"/>
                    <a:pt x="7754359" y="453070"/>
                  </a:cubicBezTo>
                  <a:cubicBezTo>
                    <a:pt x="7645503" y="451769"/>
                    <a:pt x="7673594" y="522505"/>
                    <a:pt x="7666027" y="68015"/>
                  </a:cubicBezTo>
                  <a:cubicBezTo>
                    <a:pt x="7631592" y="65627"/>
                    <a:pt x="7647601" y="17903"/>
                    <a:pt x="7650123" y="452167"/>
                  </a:cubicBezTo>
                  <a:cubicBezTo>
                    <a:pt x="7606608" y="452008"/>
                    <a:pt x="7289575" y="450708"/>
                    <a:pt x="7226598" y="450920"/>
                  </a:cubicBezTo>
                  <a:cubicBezTo>
                    <a:pt x="7216403" y="-4234"/>
                    <a:pt x="7238864" y="41473"/>
                    <a:pt x="7201323" y="39535"/>
                  </a:cubicBezTo>
                  <a:cubicBezTo>
                    <a:pt x="7206128" y="526832"/>
                    <a:pt x="7231669" y="450336"/>
                    <a:pt x="7116575" y="451955"/>
                  </a:cubicBezTo>
                  <a:cubicBezTo>
                    <a:pt x="6997525" y="453627"/>
                    <a:pt x="6995135" y="452778"/>
                    <a:pt x="6798214" y="453282"/>
                  </a:cubicBezTo>
                  <a:cubicBezTo>
                    <a:pt x="6782549" y="453309"/>
                    <a:pt x="6786399" y="470641"/>
                    <a:pt x="6784329" y="338352"/>
                  </a:cubicBezTo>
                  <a:cubicBezTo>
                    <a:pt x="6778886" y="-21991"/>
                    <a:pt x="6788656" y="20425"/>
                    <a:pt x="6757752" y="19310"/>
                  </a:cubicBezTo>
                  <a:cubicBezTo>
                    <a:pt x="6761655" y="277888"/>
                    <a:pt x="6762903" y="366620"/>
                    <a:pt x="6764548" y="453362"/>
                  </a:cubicBezTo>
                  <a:cubicBezTo>
                    <a:pt x="6665491" y="453548"/>
                    <a:pt x="6641463" y="453468"/>
                    <a:pt x="6343572" y="453256"/>
                  </a:cubicBezTo>
                  <a:cubicBezTo>
                    <a:pt x="6332740" y="-42508"/>
                    <a:pt x="6349625" y="7923"/>
                    <a:pt x="6315057" y="7206"/>
                  </a:cubicBezTo>
                  <a:cubicBezTo>
                    <a:pt x="6322412" y="489327"/>
                    <a:pt x="6322226" y="453229"/>
                    <a:pt x="6320341" y="453229"/>
                  </a:cubicBezTo>
                  <a:cubicBezTo>
                    <a:pt x="6159607" y="453229"/>
                    <a:pt x="6161359" y="450840"/>
                    <a:pt x="6001794" y="450840"/>
                  </a:cubicBezTo>
                  <a:cubicBezTo>
                    <a:pt x="5868566" y="450840"/>
                    <a:pt x="5903771" y="537475"/>
                    <a:pt x="5895647" y="1977"/>
                  </a:cubicBezTo>
                  <a:cubicBezTo>
                    <a:pt x="5866070" y="1792"/>
                    <a:pt x="5871726" y="-54877"/>
                    <a:pt x="5879930" y="451928"/>
                  </a:cubicBezTo>
                  <a:cubicBezTo>
                    <a:pt x="5656193" y="456494"/>
                    <a:pt x="5674114" y="454662"/>
                    <a:pt x="5459271" y="452990"/>
                  </a:cubicBezTo>
                  <a:cubicBezTo>
                    <a:pt x="5448970" y="-52143"/>
                    <a:pt x="5460971" y="1977"/>
                    <a:pt x="5428925" y="2269"/>
                  </a:cubicBezTo>
                  <a:cubicBezTo>
                    <a:pt x="5437660" y="529539"/>
                    <a:pt x="5464263" y="452672"/>
                    <a:pt x="5364807" y="452672"/>
                  </a:cubicBezTo>
                  <a:cubicBezTo>
                    <a:pt x="4953946" y="452672"/>
                    <a:pt x="5017241" y="488849"/>
                    <a:pt x="5014878" y="338299"/>
                  </a:cubicBezTo>
                  <a:cubicBezTo>
                    <a:pt x="5012117" y="160915"/>
                    <a:pt x="5011134" y="166993"/>
                    <a:pt x="5008506" y="9011"/>
                  </a:cubicBezTo>
                  <a:cubicBezTo>
                    <a:pt x="4977389" y="9701"/>
                    <a:pt x="4985540" y="-46649"/>
                    <a:pt x="4995098" y="453866"/>
                  </a:cubicBezTo>
                  <a:cubicBezTo>
                    <a:pt x="4888208" y="453335"/>
                    <a:pt x="4768733" y="448451"/>
                    <a:pt x="4574361" y="452619"/>
                  </a:cubicBezTo>
                  <a:cubicBezTo>
                    <a:pt x="4573086" y="306023"/>
                    <a:pt x="4568705" y="118659"/>
                    <a:pt x="4567086" y="20610"/>
                  </a:cubicBezTo>
                  <a:cubicBezTo>
                    <a:pt x="4531509" y="21699"/>
                    <a:pt x="4548713" y="-26821"/>
                    <a:pt x="4552616" y="453070"/>
                  </a:cubicBezTo>
                  <a:cubicBezTo>
                    <a:pt x="4362970" y="456998"/>
                    <a:pt x="4268186" y="452247"/>
                    <a:pt x="4129197" y="451769"/>
                  </a:cubicBezTo>
                  <a:cubicBezTo>
                    <a:pt x="4124126" y="225705"/>
                    <a:pt x="4126409" y="187749"/>
                    <a:pt x="4124551" y="35103"/>
                  </a:cubicBezTo>
                  <a:cubicBezTo>
                    <a:pt x="4095106" y="36111"/>
                    <a:pt x="4103204" y="14160"/>
                    <a:pt x="4103656" y="157438"/>
                  </a:cubicBezTo>
                  <a:cubicBezTo>
                    <a:pt x="4103974" y="259468"/>
                    <a:pt x="4105461" y="362029"/>
                    <a:pt x="4107452" y="451743"/>
                  </a:cubicBezTo>
                  <a:cubicBezTo>
                    <a:pt x="4088071" y="451716"/>
                    <a:pt x="3785454" y="451557"/>
                    <a:pt x="3772444" y="451530"/>
                  </a:cubicBezTo>
                  <a:cubicBezTo>
                    <a:pt x="3658332" y="451530"/>
                    <a:pt x="3688281" y="521337"/>
                    <a:pt x="3684060" y="51108"/>
                  </a:cubicBezTo>
                  <a:cubicBezTo>
                    <a:pt x="3654695" y="52223"/>
                    <a:pt x="3662846" y="32953"/>
                    <a:pt x="3662581" y="157358"/>
                  </a:cubicBezTo>
                  <a:cubicBezTo>
                    <a:pt x="3662368" y="256920"/>
                    <a:pt x="3663669" y="354942"/>
                    <a:pt x="3665979" y="451875"/>
                  </a:cubicBezTo>
                  <a:cubicBezTo>
                    <a:pt x="3255755" y="455007"/>
                    <a:pt x="3656660" y="451690"/>
                    <a:pt x="3246436" y="454344"/>
                  </a:cubicBezTo>
                  <a:cubicBezTo>
                    <a:pt x="3245560" y="370469"/>
                    <a:pt x="3244100" y="290390"/>
                    <a:pt x="3240489" y="68653"/>
                  </a:cubicBezTo>
                  <a:cubicBezTo>
                    <a:pt x="3210063" y="69900"/>
                    <a:pt x="3218107" y="29502"/>
                    <a:pt x="3223152" y="338697"/>
                  </a:cubicBezTo>
                  <a:cubicBezTo>
                    <a:pt x="3225488" y="486965"/>
                    <a:pt x="3308484" y="455034"/>
                    <a:pt x="2817043" y="455034"/>
                  </a:cubicBezTo>
                  <a:cubicBezTo>
                    <a:pt x="2799122" y="455034"/>
                    <a:pt x="2808468" y="498989"/>
                    <a:pt x="2797051" y="87445"/>
                  </a:cubicBezTo>
                  <a:cubicBezTo>
                    <a:pt x="2761209" y="88984"/>
                    <a:pt x="2780617" y="34864"/>
                    <a:pt x="2783484" y="454954"/>
                  </a:cubicBezTo>
                  <a:cubicBezTo>
                    <a:pt x="2648106" y="454264"/>
                    <a:pt x="2559668" y="446434"/>
                    <a:pt x="2360118" y="451822"/>
                  </a:cubicBezTo>
                  <a:cubicBezTo>
                    <a:pt x="2358445" y="373521"/>
                    <a:pt x="2358392" y="345174"/>
                    <a:pt x="2353985" y="107272"/>
                  </a:cubicBezTo>
                  <a:cubicBezTo>
                    <a:pt x="2325390" y="108599"/>
                    <a:pt x="2329957" y="54532"/>
                    <a:pt x="2338347" y="452433"/>
                  </a:cubicBezTo>
                  <a:cubicBezTo>
                    <a:pt x="2234643" y="455432"/>
                    <a:pt x="2126319" y="455034"/>
                    <a:pt x="2021154" y="453733"/>
                  </a:cubicBezTo>
                  <a:cubicBezTo>
                    <a:pt x="1887475" y="452220"/>
                    <a:pt x="1915804" y="515551"/>
                    <a:pt x="1914131" y="127843"/>
                  </a:cubicBezTo>
                  <a:cubicBezTo>
                    <a:pt x="1888032" y="129090"/>
                    <a:pt x="1888032" y="78420"/>
                    <a:pt x="1896263" y="452831"/>
                  </a:cubicBezTo>
                  <a:cubicBezTo>
                    <a:pt x="1873032" y="452778"/>
                    <a:pt x="1886519" y="452804"/>
                    <a:pt x="1543467" y="452725"/>
                  </a:cubicBezTo>
                  <a:cubicBezTo>
                    <a:pt x="1451816" y="452725"/>
                    <a:pt x="1474623" y="506739"/>
                    <a:pt x="1469552" y="149077"/>
                  </a:cubicBezTo>
                  <a:cubicBezTo>
                    <a:pt x="1437931" y="150484"/>
                    <a:pt x="1446373" y="104140"/>
                    <a:pt x="1452427" y="452486"/>
                  </a:cubicBezTo>
                  <a:cubicBezTo>
                    <a:pt x="1339324" y="451822"/>
                    <a:pt x="1323261" y="450283"/>
                    <a:pt x="1032539" y="451769"/>
                  </a:cubicBezTo>
                  <a:cubicBezTo>
                    <a:pt x="1030415" y="378060"/>
                    <a:pt x="1028662" y="270801"/>
                    <a:pt x="1028769" y="157703"/>
                  </a:cubicBezTo>
                  <a:cubicBezTo>
                    <a:pt x="1001236" y="157756"/>
                    <a:pt x="1005086" y="130497"/>
                    <a:pt x="1008352" y="338724"/>
                  </a:cubicBezTo>
                  <a:cubicBezTo>
                    <a:pt x="1010555" y="480940"/>
                    <a:pt x="1032592" y="452035"/>
                    <a:pt x="906718" y="452035"/>
                  </a:cubicBezTo>
                  <a:cubicBezTo>
                    <a:pt x="748985" y="452035"/>
                    <a:pt x="747843" y="454423"/>
                    <a:pt x="591597" y="454450"/>
                  </a:cubicBezTo>
                  <a:cubicBezTo>
                    <a:pt x="589074" y="325161"/>
                    <a:pt x="589366" y="295008"/>
                    <a:pt x="585941" y="157624"/>
                  </a:cubicBezTo>
                  <a:cubicBezTo>
                    <a:pt x="555860" y="157756"/>
                    <a:pt x="563374" y="119429"/>
                    <a:pt x="569826" y="454423"/>
                  </a:cubicBezTo>
                  <a:cubicBezTo>
                    <a:pt x="567914" y="454423"/>
                    <a:pt x="149353" y="451424"/>
                    <a:pt x="147442" y="451398"/>
                  </a:cubicBezTo>
                  <a:cubicBezTo>
                    <a:pt x="145318" y="378591"/>
                    <a:pt x="144070" y="284922"/>
                    <a:pt x="142504" y="169515"/>
                  </a:cubicBezTo>
                  <a:cubicBezTo>
                    <a:pt x="113564" y="171187"/>
                    <a:pt x="120228" y="146529"/>
                    <a:pt x="123255" y="338697"/>
                  </a:cubicBezTo>
                  <a:cubicBezTo>
                    <a:pt x="125273" y="467960"/>
                    <a:pt x="131140" y="451185"/>
                    <a:pt x="111121" y="450867"/>
                  </a:cubicBezTo>
                  <a:cubicBezTo>
                    <a:pt x="-19239" y="448929"/>
                    <a:pt x="833" y="442108"/>
                    <a:pt x="1470" y="474490"/>
                  </a:cubicBezTo>
                  <a:cubicBezTo>
                    <a:pt x="57729" y="474702"/>
                    <a:pt x="88740" y="475259"/>
                    <a:pt x="126441" y="475790"/>
                  </a:cubicBezTo>
                  <a:cubicBezTo>
                    <a:pt x="135654" y="758655"/>
                    <a:pt x="133317" y="771794"/>
                    <a:pt x="135229" y="960698"/>
                  </a:cubicBezTo>
                  <a:cubicBezTo>
                    <a:pt x="96466" y="961070"/>
                    <a:pt x="65296" y="961468"/>
                    <a:pt x="9302" y="961654"/>
                  </a:cubicBezTo>
                  <a:cubicBezTo>
                    <a:pt x="9700" y="993903"/>
                    <a:pt x="-9203" y="986869"/>
                    <a:pt x="111068" y="985595"/>
                  </a:cubicBezTo>
                  <a:cubicBezTo>
                    <a:pt x="146619" y="985250"/>
                    <a:pt x="133264" y="918363"/>
                    <a:pt x="141309" y="1425380"/>
                  </a:cubicBezTo>
                  <a:cubicBezTo>
                    <a:pt x="142158" y="1479368"/>
                    <a:pt x="165841" y="1465884"/>
                    <a:pt x="14081" y="1465805"/>
                  </a:cubicBezTo>
                  <a:cubicBezTo>
                    <a:pt x="14294" y="1498665"/>
                    <a:pt x="-8964" y="1490436"/>
                    <a:pt x="142397" y="1490516"/>
                  </a:cubicBezTo>
                  <a:cubicBezTo>
                    <a:pt x="144548" y="1611046"/>
                    <a:pt x="149725" y="1782167"/>
                    <a:pt x="150017" y="1973884"/>
                  </a:cubicBezTo>
                  <a:cubicBezTo>
                    <a:pt x="105705" y="1974070"/>
                    <a:pt x="71403" y="1974362"/>
                    <a:pt x="16630" y="1974495"/>
                  </a:cubicBezTo>
                  <a:cubicBezTo>
                    <a:pt x="16736" y="2006665"/>
                    <a:pt x="-1052" y="1999392"/>
                    <a:pt x="111015" y="1998781"/>
                  </a:cubicBezTo>
                  <a:cubicBezTo>
                    <a:pt x="165788" y="1998489"/>
                    <a:pt x="148530" y="1923692"/>
                    <a:pt x="157478" y="2480796"/>
                  </a:cubicBezTo>
                  <a:cubicBezTo>
                    <a:pt x="109475" y="2481035"/>
                    <a:pt x="74482" y="2481406"/>
                    <a:pt x="18170" y="2481592"/>
                  </a:cubicBezTo>
                  <a:cubicBezTo>
                    <a:pt x="18250" y="2514319"/>
                    <a:pt x="1443" y="2506516"/>
                    <a:pt x="111015" y="2505799"/>
                  </a:cubicBezTo>
                  <a:cubicBezTo>
                    <a:pt x="177204" y="2505348"/>
                    <a:pt x="157796" y="2448653"/>
                    <a:pt x="164460" y="2873680"/>
                  </a:cubicBezTo>
                  <a:cubicBezTo>
                    <a:pt x="166584" y="3009154"/>
                    <a:pt x="181479" y="2985982"/>
                    <a:pt x="110776" y="2987309"/>
                  </a:cubicBezTo>
                  <a:cubicBezTo>
                    <a:pt x="3196" y="2989327"/>
                    <a:pt x="19789" y="2980090"/>
                    <a:pt x="19949" y="3013268"/>
                  </a:cubicBezTo>
                  <a:cubicBezTo>
                    <a:pt x="85235" y="3012790"/>
                    <a:pt x="112502" y="3011782"/>
                    <a:pt x="167381" y="3011065"/>
                  </a:cubicBezTo>
                  <a:cubicBezTo>
                    <a:pt x="173673" y="3232165"/>
                    <a:pt x="171443" y="3130905"/>
                    <a:pt x="176461" y="3494274"/>
                  </a:cubicBezTo>
                  <a:cubicBezTo>
                    <a:pt x="123759" y="3495044"/>
                    <a:pt x="88448" y="3496610"/>
                    <a:pt x="23294" y="3497300"/>
                  </a:cubicBezTo>
                  <a:cubicBezTo>
                    <a:pt x="23560" y="3527612"/>
                    <a:pt x="5745" y="3522993"/>
                    <a:pt x="111175" y="3520313"/>
                  </a:cubicBezTo>
                  <a:cubicBezTo>
                    <a:pt x="200621" y="3518136"/>
                    <a:pt x="176514" y="3444507"/>
                    <a:pt x="184373" y="4001690"/>
                  </a:cubicBezTo>
                  <a:cubicBezTo>
                    <a:pt x="119086" y="4001371"/>
                    <a:pt x="99705" y="4000841"/>
                    <a:pt x="29719" y="4000575"/>
                  </a:cubicBezTo>
                  <a:cubicBezTo>
                    <a:pt x="30224" y="4033196"/>
                    <a:pt x="15064" y="4024915"/>
                    <a:pt x="110829" y="4025844"/>
                  </a:cubicBezTo>
                  <a:cubicBezTo>
                    <a:pt x="203542" y="4026693"/>
                    <a:pt x="184771" y="4003230"/>
                    <a:pt x="185780" y="4141012"/>
                  </a:cubicBezTo>
                  <a:cubicBezTo>
                    <a:pt x="189019" y="4584009"/>
                    <a:pt x="225844" y="4509982"/>
                    <a:pt x="110936" y="4510274"/>
                  </a:cubicBezTo>
                  <a:cubicBezTo>
                    <a:pt x="27356" y="4510407"/>
                    <a:pt x="40021" y="4502205"/>
                    <a:pt x="40844" y="4535038"/>
                  </a:cubicBezTo>
                  <a:cubicBezTo>
                    <a:pt x="83217" y="4534985"/>
                    <a:pt x="121821" y="4534879"/>
                    <a:pt x="191993" y="4534799"/>
                  </a:cubicBezTo>
                  <a:cubicBezTo>
                    <a:pt x="204577" y="5114279"/>
                    <a:pt x="216127" y="5018698"/>
                    <a:pt x="111042" y="5017716"/>
                  </a:cubicBezTo>
                  <a:cubicBezTo>
                    <a:pt x="42384" y="5017079"/>
                    <a:pt x="53667" y="5010948"/>
                    <a:pt x="54570" y="5041897"/>
                  </a:cubicBezTo>
                  <a:cubicBezTo>
                    <a:pt x="108201" y="5042242"/>
                    <a:pt x="136928" y="5042746"/>
                    <a:pt x="197382" y="5042985"/>
                  </a:cubicBezTo>
                  <a:cubicBezTo>
                    <a:pt x="197409" y="5043994"/>
                    <a:pt x="203170" y="5280356"/>
                    <a:pt x="208029" y="5526274"/>
                  </a:cubicBezTo>
                  <a:cubicBezTo>
                    <a:pt x="143725" y="5525769"/>
                    <a:pt x="116086" y="5524601"/>
                    <a:pt x="66040" y="5523752"/>
                  </a:cubicBezTo>
                  <a:cubicBezTo>
                    <a:pt x="66597" y="5554940"/>
                    <a:pt x="57464" y="5548171"/>
                    <a:pt x="110723" y="5549366"/>
                  </a:cubicBezTo>
                  <a:cubicBezTo>
                    <a:pt x="235588" y="5552232"/>
                    <a:pt x="207949" y="5462147"/>
                    <a:pt x="216976" y="6033875"/>
                  </a:cubicBezTo>
                  <a:cubicBezTo>
                    <a:pt x="155433" y="6033743"/>
                    <a:pt x="131671" y="6033424"/>
                    <a:pt x="73288" y="6033106"/>
                  </a:cubicBezTo>
                  <a:cubicBezTo>
                    <a:pt x="73633" y="6064214"/>
                    <a:pt x="66066" y="6057737"/>
                    <a:pt x="110856" y="6058029"/>
                  </a:cubicBezTo>
                  <a:cubicBezTo>
                    <a:pt x="258500" y="6059038"/>
                    <a:pt x="211348" y="5984347"/>
                    <a:pt x="219578" y="6495611"/>
                  </a:cubicBezTo>
                  <a:cubicBezTo>
                    <a:pt x="220428" y="6550979"/>
                    <a:pt x="246872" y="6537124"/>
                    <a:pt x="77403" y="6537178"/>
                  </a:cubicBezTo>
                  <a:cubicBezTo>
                    <a:pt x="77589" y="6570037"/>
                    <a:pt x="51623" y="6561809"/>
                    <a:pt x="220614" y="6561782"/>
                  </a:cubicBezTo>
                  <a:cubicBezTo>
                    <a:pt x="220667" y="6564357"/>
                    <a:pt x="226348" y="6919550"/>
                    <a:pt x="229402" y="7048734"/>
                  </a:cubicBezTo>
                  <a:cubicBezTo>
                    <a:pt x="158248" y="7048362"/>
                    <a:pt x="121556" y="7047008"/>
                    <a:pt x="79394" y="7046106"/>
                  </a:cubicBezTo>
                  <a:cubicBezTo>
                    <a:pt x="79474" y="7075754"/>
                    <a:pt x="49233" y="7072490"/>
                    <a:pt x="229986" y="7073392"/>
                  </a:cubicBezTo>
                  <a:cubicBezTo>
                    <a:pt x="230039" y="7075754"/>
                    <a:pt x="239464" y="7552354"/>
                    <a:pt x="239491" y="7554291"/>
                  </a:cubicBezTo>
                  <a:cubicBezTo>
                    <a:pt x="161327" y="7554424"/>
                    <a:pt x="126574" y="7555008"/>
                    <a:pt x="80509" y="7555433"/>
                  </a:cubicBezTo>
                  <a:cubicBezTo>
                    <a:pt x="80562" y="7586435"/>
                    <a:pt x="74350" y="7580171"/>
                    <a:pt x="111068" y="7579773"/>
                  </a:cubicBezTo>
                  <a:cubicBezTo>
                    <a:pt x="254013" y="7578233"/>
                    <a:pt x="239889" y="7577835"/>
                    <a:pt x="239969" y="7582507"/>
                  </a:cubicBezTo>
                  <a:cubicBezTo>
                    <a:pt x="242570" y="7748239"/>
                    <a:pt x="247535" y="7916731"/>
                    <a:pt x="248119" y="8059584"/>
                  </a:cubicBezTo>
                  <a:cubicBezTo>
                    <a:pt x="49154" y="8059770"/>
                    <a:pt x="81784" y="8054647"/>
                    <a:pt x="81890" y="8085357"/>
                  </a:cubicBezTo>
                  <a:cubicBezTo>
                    <a:pt x="129414" y="8084932"/>
                    <a:pt x="163823" y="8084322"/>
                    <a:pt x="248199" y="8084215"/>
                  </a:cubicBezTo>
                  <a:cubicBezTo>
                    <a:pt x="248597" y="8387254"/>
                    <a:pt x="252394" y="8424758"/>
                    <a:pt x="255713" y="8565195"/>
                  </a:cubicBezTo>
                  <a:cubicBezTo>
                    <a:pt x="170726" y="8565275"/>
                    <a:pt x="135707" y="8566044"/>
                    <a:pt x="84651" y="8566735"/>
                  </a:cubicBezTo>
                  <a:cubicBezTo>
                    <a:pt x="84890" y="8596356"/>
                    <a:pt x="78173" y="8591498"/>
                    <a:pt x="111095" y="8591021"/>
                  </a:cubicBezTo>
                  <a:cubicBezTo>
                    <a:pt x="300795" y="8588207"/>
                    <a:pt x="252022" y="8500989"/>
                    <a:pt x="260306" y="9032080"/>
                  </a:cubicBezTo>
                  <a:cubicBezTo>
                    <a:pt x="261209" y="9090102"/>
                    <a:pt x="289590" y="9075610"/>
                    <a:pt x="110909" y="9076115"/>
                  </a:cubicBezTo>
                  <a:cubicBezTo>
                    <a:pt x="85660" y="9076167"/>
                    <a:pt x="89988" y="9069824"/>
                    <a:pt x="90439" y="9100852"/>
                  </a:cubicBezTo>
                  <a:cubicBezTo>
                    <a:pt x="134937" y="9100773"/>
                    <a:pt x="166266" y="9100587"/>
                    <a:pt x="261341" y="9100587"/>
                  </a:cubicBezTo>
                  <a:cubicBezTo>
                    <a:pt x="262695" y="9198423"/>
                    <a:pt x="264129" y="9383717"/>
                    <a:pt x="268589" y="9579894"/>
                  </a:cubicBezTo>
                  <a:cubicBezTo>
                    <a:pt x="185249" y="9579921"/>
                    <a:pt x="152300" y="9580717"/>
                    <a:pt x="99493" y="9581779"/>
                  </a:cubicBezTo>
                  <a:cubicBezTo>
                    <a:pt x="100316" y="9616550"/>
                    <a:pt x="73420" y="9604552"/>
                    <a:pt x="269094" y="9604526"/>
                  </a:cubicBezTo>
                  <a:cubicBezTo>
                    <a:pt x="269147" y="9606517"/>
                    <a:pt x="278546" y="10088478"/>
                    <a:pt x="278599" y="10090681"/>
                  </a:cubicBezTo>
                  <a:cubicBezTo>
                    <a:pt x="208002" y="10090761"/>
                    <a:pt x="168496" y="10090123"/>
                    <a:pt x="113936" y="10088876"/>
                  </a:cubicBezTo>
                  <a:cubicBezTo>
                    <a:pt x="114945" y="10119532"/>
                    <a:pt x="87757" y="10115339"/>
                    <a:pt x="270182" y="10115339"/>
                  </a:cubicBezTo>
                  <a:cubicBezTo>
                    <a:pt x="280617" y="10115339"/>
                    <a:pt x="278997" y="10114251"/>
                    <a:pt x="279050" y="10118763"/>
                  </a:cubicBezTo>
                  <a:cubicBezTo>
                    <a:pt x="287334" y="10656199"/>
                    <a:pt x="292272" y="10598389"/>
                    <a:pt x="270182" y="10598389"/>
                  </a:cubicBezTo>
                  <a:cubicBezTo>
                    <a:pt x="106900" y="10598389"/>
                    <a:pt x="130609" y="10591381"/>
                    <a:pt x="131671" y="10623206"/>
                  </a:cubicBezTo>
                  <a:cubicBezTo>
                    <a:pt x="172797" y="10623100"/>
                    <a:pt x="209834" y="10623047"/>
                    <a:pt x="286856" y="10623047"/>
                  </a:cubicBezTo>
                  <a:cubicBezTo>
                    <a:pt x="294635" y="10960829"/>
                    <a:pt x="292458" y="10963828"/>
                    <a:pt x="293759" y="11101824"/>
                  </a:cubicBezTo>
                  <a:cubicBezTo>
                    <a:pt x="230703" y="11101637"/>
                    <a:pt x="184984" y="11102089"/>
                    <a:pt x="147601" y="11102752"/>
                  </a:cubicBezTo>
                  <a:cubicBezTo>
                    <a:pt x="148690" y="11135187"/>
                    <a:pt x="127131" y="11126429"/>
                    <a:pt x="270209" y="11126429"/>
                  </a:cubicBezTo>
                  <a:cubicBezTo>
                    <a:pt x="302919" y="11126429"/>
                    <a:pt x="293414" y="11070822"/>
                    <a:pt x="301193" y="11568470"/>
                  </a:cubicBezTo>
                  <a:cubicBezTo>
                    <a:pt x="302042" y="11621130"/>
                    <a:pt x="310114" y="11612132"/>
                    <a:pt x="270209" y="11612132"/>
                  </a:cubicBezTo>
                  <a:cubicBezTo>
                    <a:pt x="143459" y="11612132"/>
                    <a:pt x="164195" y="11602524"/>
                    <a:pt x="165310" y="11636101"/>
                  </a:cubicBezTo>
                  <a:cubicBezTo>
                    <a:pt x="210179" y="11636764"/>
                    <a:pt x="257014" y="11636870"/>
                    <a:pt x="302334" y="11636737"/>
                  </a:cubicBezTo>
                  <a:cubicBezTo>
                    <a:pt x="311494" y="12195142"/>
                    <a:pt x="324530" y="12120610"/>
                    <a:pt x="270209" y="12120610"/>
                  </a:cubicBezTo>
                  <a:cubicBezTo>
                    <a:pt x="164699" y="12120610"/>
                    <a:pt x="181134" y="12112594"/>
                    <a:pt x="182196" y="12145295"/>
                  </a:cubicBezTo>
                  <a:cubicBezTo>
                    <a:pt x="226879" y="12145215"/>
                    <a:pt x="266041" y="12145241"/>
                    <a:pt x="308892" y="12145241"/>
                  </a:cubicBezTo>
                  <a:cubicBezTo>
                    <a:pt x="309237" y="12231824"/>
                    <a:pt x="311043" y="12337278"/>
                    <a:pt x="313114" y="12455233"/>
                  </a:cubicBezTo>
                  <a:cubicBezTo>
                    <a:pt x="346806" y="12454968"/>
                    <a:pt x="332070" y="12495127"/>
                    <a:pt x="330637" y="12145241"/>
                  </a:cubicBezTo>
                  <a:lnTo>
                    <a:pt x="750923" y="12145268"/>
                  </a:lnTo>
                  <a:cubicBezTo>
                    <a:pt x="752728" y="12273682"/>
                    <a:pt x="753870" y="12361193"/>
                    <a:pt x="757030" y="12451703"/>
                  </a:cubicBezTo>
                  <a:cubicBezTo>
                    <a:pt x="788890" y="12451438"/>
                    <a:pt x="777500" y="12493216"/>
                    <a:pt x="772694" y="12145268"/>
                  </a:cubicBezTo>
                  <a:cubicBezTo>
                    <a:pt x="1130668" y="12145295"/>
                    <a:pt x="1033468" y="12142110"/>
                    <a:pt x="1194733" y="12141526"/>
                  </a:cubicBezTo>
                  <a:cubicBezTo>
                    <a:pt x="1197547" y="12258340"/>
                    <a:pt x="1197839" y="12322096"/>
                    <a:pt x="1200494" y="12448199"/>
                  </a:cubicBezTo>
                  <a:cubicBezTo>
                    <a:pt x="1229619" y="12447960"/>
                    <a:pt x="1222265" y="12472353"/>
                    <a:pt x="1219451" y="12293508"/>
                  </a:cubicBezTo>
                  <a:cubicBezTo>
                    <a:pt x="1216769" y="12123556"/>
                    <a:pt x="1213105" y="12141472"/>
                    <a:pt x="1225132" y="12141472"/>
                  </a:cubicBezTo>
                  <a:cubicBezTo>
                    <a:pt x="1379866" y="12141472"/>
                    <a:pt x="1382972" y="12144100"/>
                    <a:pt x="1543414" y="12144100"/>
                  </a:cubicBezTo>
                  <a:cubicBezTo>
                    <a:pt x="1662358" y="12144127"/>
                    <a:pt x="1635436" y="12113975"/>
                    <a:pt x="1638250" y="12293986"/>
                  </a:cubicBezTo>
                  <a:cubicBezTo>
                    <a:pt x="1640958" y="12467655"/>
                    <a:pt x="1635728" y="12444829"/>
                    <a:pt x="1663606" y="12444590"/>
                  </a:cubicBezTo>
                  <a:cubicBezTo>
                    <a:pt x="1660393" y="12350576"/>
                    <a:pt x="1658694" y="12230735"/>
                    <a:pt x="1658667" y="12144127"/>
                  </a:cubicBezTo>
                  <a:cubicBezTo>
                    <a:pt x="1835915" y="12144180"/>
                    <a:pt x="1919574" y="12144419"/>
                    <a:pt x="2021128" y="12143596"/>
                  </a:cubicBezTo>
                  <a:cubicBezTo>
                    <a:pt x="2093105" y="12143012"/>
                    <a:pt x="2077652" y="12113152"/>
                    <a:pt x="2080467" y="12293960"/>
                  </a:cubicBezTo>
                  <a:cubicBezTo>
                    <a:pt x="2083122" y="12463674"/>
                    <a:pt x="2075794" y="12441351"/>
                    <a:pt x="2104681" y="12441139"/>
                  </a:cubicBezTo>
                  <a:cubicBezTo>
                    <a:pt x="2102822" y="12336269"/>
                    <a:pt x="2101176" y="12230284"/>
                    <a:pt x="2099981" y="12143091"/>
                  </a:cubicBezTo>
                  <a:cubicBezTo>
                    <a:pt x="2226890" y="12142614"/>
                    <a:pt x="2328736" y="12143410"/>
                    <a:pt x="2522471" y="12143330"/>
                  </a:cubicBezTo>
                  <a:cubicBezTo>
                    <a:pt x="2522869" y="12235672"/>
                    <a:pt x="2524861" y="12355645"/>
                    <a:pt x="2526852" y="12437875"/>
                  </a:cubicBezTo>
                  <a:cubicBezTo>
                    <a:pt x="2560730" y="12437636"/>
                    <a:pt x="2545570" y="12476043"/>
                    <a:pt x="2544242" y="12143278"/>
                  </a:cubicBezTo>
                  <a:cubicBezTo>
                    <a:pt x="2546207" y="12143278"/>
                    <a:pt x="2961475" y="12141446"/>
                    <a:pt x="2963599" y="12141420"/>
                  </a:cubicBezTo>
                  <a:cubicBezTo>
                    <a:pt x="2966334" y="12286741"/>
                    <a:pt x="2966520" y="12332208"/>
                    <a:pt x="2968856" y="12434424"/>
                  </a:cubicBezTo>
                  <a:cubicBezTo>
                    <a:pt x="2999150" y="12434212"/>
                    <a:pt x="2991530" y="12476521"/>
                    <a:pt x="2985397" y="12141287"/>
                  </a:cubicBezTo>
                  <a:cubicBezTo>
                    <a:pt x="3281987" y="12139270"/>
                    <a:pt x="3257720" y="12143145"/>
                    <a:pt x="3408497" y="12143861"/>
                  </a:cubicBezTo>
                  <a:cubicBezTo>
                    <a:pt x="3411471" y="12234585"/>
                    <a:pt x="3413117" y="12345772"/>
                    <a:pt x="3413542" y="12431000"/>
                  </a:cubicBezTo>
                  <a:cubicBezTo>
                    <a:pt x="3441817" y="12430788"/>
                    <a:pt x="3436295" y="12453641"/>
                    <a:pt x="3433800" y="12293508"/>
                  </a:cubicBezTo>
                  <a:cubicBezTo>
                    <a:pt x="3431091" y="12121220"/>
                    <a:pt x="3421321" y="12143994"/>
                    <a:pt x="3453977" y="12143994"/>
                  </a:cubicBezTo>
                  <a:cubicBezTo>
                    <a:pt x="3740160" y="12144233"/>
                    <a:pt x="3788879" y="12144366"/>
                    <a:pt x="3850714" y="12144100"/>
                  </a:cubicBezTo>
                  <a:cubicBezTo>
                    <a:pt x="3852626" y="12264365"/>
                    <a:pt x="3854059" y="12345161"/>
                    <a:pt x="3854829" y="12427629"/>
                  </a:cubicBezTo>
                  <a:cubicBezTo>
                    <a:pt x="3883105" y="12427417"/>
                    <a:pt x="3877290" y="12450005"/>
                    <a:pt x="3874848" y="12293508"/>
                  </a:cubicBezTo>
                  <a:cubicBezTo>
                    <a:pt x="3872060" y="12118062"/>
                    <a:pt x="3852679" y="12144259"/>
                    <a:pt x="3931824" y="12143517"/>
                  </a:cubicBezTo>
                  <a:cubicBezTo>
                    <a:pt x="4083876" y="12142083"/>
                    <a:pt x="4170853" y="12142720"/>
                    <a:pt x="4250132" y="12143888"/>
                  </a:cubicBezTo>
                  <a:cubicBezTo>
                    <a:pt x="4305568" y="12144711"/>
                    <a:pt x="4290966" y="12116363"/>
                    <a:pt x="4293754" y="12293986"/>
                  </a:cubicBezTo>
                  <a:cubicBezTo>
                    <a:pt x="4296143" y="12446607"/>
                    <a:pt x="4290249" y="12424284"/>
                    <a:pt x="4318127" y="12424072"/>
                  </a:cubicBezTo>
                  <a:cubicBezTo>
                    <a:pt x="4316162" y="12348691"/>
                    <a:pt x="4314197" y="12235088"/>
                    <a:pt x="4314250" y="12144684"/>
                  </a:cubicBezTo>
                  <a:cubicBezTo>
                    <a:pt x="4559864" y="12146887"/>
                    <a:pt x="4541385" y="12140836"/>
                    <a:pt x="4733687" y="12140836"/>
                  </a:cubicBezTo>
                  <a:cubicBezTo>
                    <a:pt x="4734059" y="12229886"/>
                    <a:pt x="4735917" y="12344683"/>
                    <a:pt x="4737696" y="12420860"/>
                  </a:cubicBezTo>
                  <a:cubicBezTo>
                    <a:pt x="4770990" y="12420595"/>
                    <a:pt x="4756759" y="12459427"/>
                    <a:pt x="4755458" y="12140862"/>
                  </a:cubicBezTo>
                  <a:cubicBezTo>
                    <a:pt x="4796770" y="12140915"/>
                    <a:pt x="4624142" y="12140172"/>
                    <a:pt x="5178452" y="12142852"/>
                  </a:cubicBezTo>
                  <a:cubicBezTo>
                    <a:pt x="5180045" y="12221233"/>
                    <a:pt x="5182037" y="12337517"/>
                    <a:pt x="5182621" y="12417463"/>
                  </a:cubicBezTo>
                  <a:cubicBezTo>
                    <a:pt x="5211056" y="12417251"/>
                    <a:pt x="5205135" y="12438750"/>
                    <a:pt x="5202878" y="12293535"/>
                  </a:cubicBezTo>
                  <a:cubicBezTo>
                    <a:pt x="5200277" y="12126263"/>
                    <a:pt x="5197754" y="12142959"/>
                    <a:pt x="5205613" y="12142985"/>
                  </a:cubicBezTo>
                  <a:cubicBezTo>
                    <a:pt x="5705735" y="12145666"/>
                    <a:pt x="5619899" y="12096509"/>
                    <a:pt x="5623058" y="12293960"/>
                  </a:cubicBezTo>
                  <a:cubicBezTo>
                    <a:pt x="5625236" y="12434132"/>
                    <a:pt x="5618412" y="12414118"/>
                    <a:pt x="5646900" y="12413906"/>
                  </a:cubicBezTo>
                  <a:cubicBezTo>
                    <a:pt x="5644644" y="12297491"/>
                    <a:pt x="5644458" y="12254810"/>
                    <a:pt x="5642015" y="12141552"/>
                  </a:cubicBezTo>
                  <a:cubicBezTo>
                    <a:pt x="5842468" y="12141048"/>
                    <a:pt x="5832618" y="12144631"/>
                    <a:pt x="6062567" y="12144100"/>
                  </a:cubicBezTo>
                  <a:cubicBezTo>
                    <a:pt x="6065169" y="12261684"/>
                    <a:pt x="6065222" y="12303648"/>
                    <a:pt x="6067426" y="12410668"/>
                  </a:cubicBezTo>
                  <a:cubicBezTo>
                    <a:pt x="6096126" y="12410456"/>
                    <a:pt x="6089303" y="12430098"/>
                    <a:pt x="6087099" y="12293535"/>
                  </a:cubicBezTo>
                  <a:cubicBezTo>
                    <a:pt x="6084311" y="12114027"/>
                    <a:pt x="6064001" y="12144286"/>
                    <a:pt x="6161094" y="12143649"/>
                  </a:cubicBezTo>
                  <a:cubicBezTo>
                    <a:pt x="6255293" y="12143012"/>
                    <a:pt x="6332288" y="12142746"/>
                    <a:pt x="6479561" y="12143543"/>
                  </a:cubicBezTo>
                  <a:cubicBezTo>
                    <a:pt x="6515111" y="12143729"/>
                    <a:pt x="6505182" y="12116921"/>
                    <a:pt x="6507996" y="12293986"/>
                  </a:cubicBezTo>
                  <a:cubicBezTo>
                    <a:pt x="6510200" y="12429938"/>
                    <a:pt x="6502580" y="12407350"/>
                    <a:pt x="6531572" y="12407138"/>
                  </a:cubicBezTo>
                  <a:cubicBezTo>
                    <a:pt x="6530059" y="12314186"/>
                    <a:pt x="6528652" y="12233417"/>
                    <a:pt x="6527723" y="12143782"/>
                  </a:cubicBezTo>
                  <a:cubicBezTo>
                    <a:pt x="6834348" y="12144976"/>
                    <a:pt x="6750769" y="12141366"/>
                    <a:pt x="6947399" y="12141207"/>
                  </a:cubicBezTo>
                  <a:cubicBezTo>
                    <a:pt x="6951328" y="12444723"/>
                    <a:pt x="6943097" y="12403953"/>
                    <a:pt x="6973365" y="12403714"/>
                  </a:cubicBezTo>
                  <a:cubicBezTo>
                    <a:pt x="6971691" y="12325997"/>
                    <a:pt x="6970205" y="12219853"/>
                    <a:pt x="6969196" y="12141207"/>
                  </a:cubicBezTo>
                  <a:cubicBezTo>
                    <a:pt x="7108424" y="12141260"/>
                    <a:pt x="7081422" y="12142401"/>
                    <a:pt x="7390199" y="12142295"/>
                  </a:cubicBezTo>
                  <a:cubicBezTo>
                    <a:pt x="7394713" y="12440157"/>
                    <a:pt x="7385154" y="12400369"/>
                    <a:pt x="7416058" y="12400104"/>
                  </a:cubicBezTo>
                  <a:cubicBezTo>
                    <a:pt x="7414546" y="12320450"/>
                    <a:pt x="7413590" y="12252235"/>
                    <a:pt x="7411943" y="12142268"/>
                  </a:cubicBezTo>
                  <a:cubicBezTo>
                    <a:pt x="7620627" y="12142189"/>
                    <a:pt x="7668443" y="12142295"/>
                    <a:pt x="7754226" y="12141844"/>
                  </a:cubicBezTo>
                  <a:cubicBezTo>
                    <a:pt x="7852939" y="12141313"/>
                    <a:pt x="7829814" y="12111028"/>
                    <a:pt x="7832655" y="12294040"/>
                  </a:cubicBezTo>
                  <a:cubicBezTo>
                    <a:pt x="7834540" y="12415393"/>
                    <a:pt x="7827664" y="12396627"/>
                    <a:pt x="7856284" y="12396388"/>
                  </a:cubicBezTo>
                  <a:cubicBezTo>
                    <a:pt x="7849885" y="12101393"/>
                    <a:pt x="7835389" y="12141499"/>
                    <a:pt x="7913658" y="12141499"/>
                  </a:cubicBezTo>
                  <a:close/>
                  <a:moveTo>
                    <a:pt x="7803052" y="10118869"/>
                  </a:moveTo>
                  <a:cubicBezTo>
                    <a:pt x="7811521" y="10673239"/>
                    <a:pt x="7827477" y="10597513"/>
                    <a:pt x="7754252" y="10597009"/>
                  </a:cubicBezTo>
                  <a:cubicBezTo>
                    <a:pt x="7311638" y="10594009"/>
                    <a:pt x="7387173" y="10626391"/>
                    <a:pt x="7384915" y="10480911"/>
                  </a:cubicBezTo>
                  <a:cubicBezTo>
                    <a:pt x="7378040" y="10040754"/>
                    <a:pt x="7358604" y="10113189"/>
                    <a:pt x="7435149" y="10114649"/>
                  </a:cubicBezTo>
                  <a:cubicBezTo>
                    <a:pt x="7706993" y="10119771"/>
                    <a:pt x="7802919" y="10111384"/>
                    <a:pt x="7803052" y="10118869"/>
                  </a:cubicBezTo>
                  <a:close/>
                  <a:moveTo>
                    <a:pt x="7802574" y="10091026"/>
                  </a:moveTo>
                  <a:cubicBezTo>
                    <a:pt x="7440166" y="10091902"/>
                    <a:pt x="7573713" y="10091584"/>
                    <a:pt x="7379658" y="10089089"/>
                  </a:cubicBezTo>
                  <a:cubicBezTo>
                    <a:pt x="7377694" y="9949899"/>
                    <a:pt x="7379128" y="9774585"/>
                    <a:pt x="7372835" y="9604632"/>
                  </a:cubicBezTo>
                  <a:cubicBezTo>
                    <a:pt x="7741137" y="9604817"/>
                    <a:pt x="7633530" y="9604526"/>
                    <a:pt x="7793281" y="9606835"/>
                  </a:cubicBezTo>
                  <a:cubicBezTo>
                    <a:pt x="7794316" y="9839454"/>
                    <a:pt x="7799892" y="9937052"/>
                    <a:pt x="7802574" y="10091026"/>
                  </a:cubicBezTo>
                  <a:close/>
                  <a:moveTo>
                    <a:pt x="7793202" y="9582124"/>
                  </a:moveTo>
                  <a:cubicBezTo>
                    <a:pt x="7354410" y="9575541"/>
                    <a:pt x="7372145" y="9586344"/>
                    <a:pt x="7371720" y="9574612"/>
                  </a:cubicBezTo>
                  <a:cubicBezTo>
                    <a:pt x="7366835" y="9450525"/>
                    <a:pt x="7365508" y="9340957"/>
                    <a:pt x="7364950" y="9212942"/>
                  </a:cubicBezTo>
                  <a:cubicBezTo>
                    <a:pt x="7364366" y="9075982"/>
                    <a:pt x="7345197" y="9099021"/>
                    <a:pt x="7435307" y="9098782"/>
                  </a:cubicBezTo>
                  <a:cubicBezTo>
                    <a:pt x="7563066" y="9098436"/>
                    <a:pt x="7652885" y="9098224"/>
                    <a:pt x="7754040" y="9099843"/>
                  </a:cubicBezTo>
                  <a:cubicBezTo>
                    <a:pt x="7797343" y="9100560"/>
                    <a:pt x="7790971" y="9032638"/>
                    <a:pt x="7793202" y="9582124"/>
                  </a:cubicBezTo>
                  <a:close/>
                  <a:moveTo>
                    <a:pt x="3399762" y="10118445"/>
                  </a:moveTo>
                  <a:cubicBezTo>
                    <a:pt x="3399630" y="10111013"/>
                    <a:pt x="3350937" y="10109341"/>
                    <a:pt x="3819783" y="10112048"/>
                  </a:cubicBezTo>
                  <a:cubicBezTo>
                    <a:pt x="3822996" y="10297926"/>
                    <a:pt x="3820128" y="10380261"/>
                    <a:pt x="3825651" y="10596876"/>
                  </a:cubicBezTo>
                  <a:cubicBezTo>
                    <a:pt x="3589250" y="10597088"/>
                    <a:pt x="3535008" y="10600273"/>
                    <a:pt x="3403426" y="10599079"/>
                  </a:cubicBezTo>
                  <a:cubicBezTo>
                    <a:pt x="3397506" y="10267190"/>
                    <a:pt x="3402922" y="10321124"/>
                    <a:pt x="3399762" y="10118445"/>
                  </a:cubicBezTo>
                  <a:close/>
                  <a:moveTo>
                    <a:pt x="735471" y="9608056"/>
                  </a:moveTo>
                  <a:cubicBezTo>
                    <a:pt x="1165873" y="9608056"/>
                    <a:pt x="971182" y="9606835"/>
                    <a:pt x="1154987" y="9605507"/>
                  </a:cubicBezTo>
                  <a:cubicBezTo>
                    <a:pt x="1155359" y="9709183"/>
                    <a:pt x="1156952" y="9757199"/>
                    <a:pt x="1159023" y="9937742"/>
                  </a:cubicBezTo>
                  <a:cubicBezTo>
                    <a:pt x="1161333" y="10138988"/>
                    <a:pt x="1246452" y="10085027"/>
                    <a:pt x="747578" y="10087734"/>
                  </a:cubicBezTo>
                  <a:cubicBezTo>
                    <a:pt x="728940" y="10087840"/>
                    <a:pt x="749410" y="10071278"/>
                    <a:pt x="735471" y="9608056"/>
                  </a:cubicBezTo>
                  <a:close/>
                  <a:moveTo>
                    <a:pt x="712532" y="8084535"/>
                  </a:moveTo>
                  <a:cubicBezTo>
                    <a:pt x="894532" y="8087242"/>
                    <a:pt x="843583" y="8086737"/>
                    <a:pt x="1130030" y="8085835"/>
                  </a:cubicBezTo>
                  <a:cubicBezTo>
                    <a:pt x="1140411" y="8586482"/>
                    <a:pt x="1126924" y="8000288"/>
                    <a:pt x="1140411" y="8565938"/>
                  </a:cubicBezTo>
                  <a:cubicBezTo>
                    <a:pt x="989342" y="8567928"/>
                    <a:pt x="1081895" y="8570610"/>
                    <a:pt x="717523" y="8568858"/>
                  </a:cubicBezTo>
                  <a:cubicBezTo>
                    <a:pt x="716567" y="8385448"/>
                    <a:pt x="720523" y="8523231"/>
                    <a:pt x="712532" y="8084535"/>
                  </a:cubicBezTo>
                  <a:close/>
                  <a:moveTo>
                    <a:pt x="682716" y="6133039"/>
                  </a:moveTo>
                  <a:cubicBezTo>
                    <a:pt x="681123" y="6030266"/>
                    <a:pt x="613208" y="6059436"/>
                    <a:pt x="1065992" y="6056384"/>
                  </a:cubicBezTo>
                  <a:cubicBezTo>
                    <a:pt x="1116171" y="6056065"/>
                    <a:pt x="1096923" y="5990239"/>
                    <a:pt x="1104834" y="6495797"/>
                  </a:cubicBezTo>
                  <a:cubicBezTo>
                    <a:pt x="1105684" y="6548404"/>
                    <a:pt x="1163669" y="6541982"/>
                    <a:pt x="747684" y="6537523"/>
                  </a:cubicBezTo>
                  <a:cubicBezTo>
                    <a:pt x="659458" y="6536540"/>
                    <a:pt x="690044" y="6601464"/>
                    <a:pt x="682716" y="6133039"/>
                  </a:cubicBezTo>
                  <a:close/>
                  <a:moveTo>
                    <a:pt x="641484" y="3597711"/>
                  </a:moveTo>
                  <a:cubicBezTo>
                    <a:pt x="639971" y="3500883"/>
                    <a:pt x="562418" y="3517446"/>
                    <a:pt x="1060708" y="3521427"/>
                  </a:cubicBezTo>
                  <a:cubicBezTo>
                    <a:pt x="1069417" y="4039168"/>
                    <a:pt x="1068541" y="4003999"/>
                    <a:pt x="1066151" y="4003946"/>
                  </a:cubicBezTo>
                  <a:cubicBezTo>
                    <a:pt x="585703" y="3994258"/>
                    <a:pt x="645334" y="4033355"/>
                    <a:pt x="644166" y="3959859"/>
                  </a:cubicBezTo>
                  <a:cubicBezTo>
                    <a:pt x="641378" y="3775786"/>
                    <a:pt x="644351" y="3776821"/>
                    <a:pt x="641484" y="3597711"/>
                  </a:cubicBezTo>
                  <a:close/>
                  <a:moveTo>
                    <a:pt x="1046079" y="2505746"/>
                  </a:moveTo>
                  <a:cubicBezTo>
                    <a:pt x="1046637" y="2540384"/>
                    <a:pt x="1052770" y="2987017"/>
                    <a:pt x="1052770" y="2988902"/>
                  </a:cubicBezTo>
                  <a:cubicBezTo>
                    <a:pt x="549993" y="2979798"/>
                    <a:pt x="633652" y="3029141"/>
                    <a:pt x="631236" y="2873388"/>
                  </a:cubicBezTo>
                  <a:cubicBezTo>
                    <a:pt x="628395" y="2691837"/>
                    <a:pt x="625581" y="2692314"/>
                    <a:pt x="622740" y="2511506"/>
                  </a:cubicBezTo>
                  <a:cubicBezTo>
                    <a:pt x="622501" y="2496828"/>
                    <a:pt x="600703" y="2508931"/>
                    <a:pt x="1046079" y="2505746"/>
                  </a:cubicBezTo>
                  <a:close/>
                  <a:moveTo>
                    <a:pt x="622235" y="2479840"/>
                  </a:moveTo>
                  <a:cubicBezTo>
                    <a:pt x="618492" y="2245203"/>
                    <a:pt x="615253" y="2124275"/>
                    <a:pt x="615438" y="2000135"/>
                  </a:cubicBezTo>
                  <a:cubicBezTo>
                    <a:pt x="773730" y="2000268"/>
                    <a:pt x="765419" y="2001621"/>
                    <a:pt x="1036097" y="2001117"/>
                  </a:cubicBezTo>
                  <a:cubicBezTo>
                    <a:pt x="1036495" y="2239842"/>
                    <a:pt x="1042548" y="2306172"/>
                    <a:pt x="1045681" y="2481061"/>
                  </a:cubicBezTo>
                  <a:cubicBezTo>
                    <a:pt x="818599" y="2482760"/>
                    <a:pt x="764915" y="2480106"/>
                    <a:pt x="622235" y="2479840"/>
                  </a:cubicBezTo>
                  <a:close/>
                  <a:moveTo>
                    <a:pt x="1053035" y="3013560"/>
                  </a:moveTo>
                  <a:cubicBezTo>
                    <a:pt x="1055637" y="3263061"/>
                    <a:pt x="1057230" y="3320181"/>
                    <a:pt x="1060284" y="3496796"/>
                  </a:cubicBezTo>
                  <a:cubicBezTo>
                    <a:pt x="955438" y="3495973"/>
                    <a:pt x="851468" y="3496079"/>
                    <a:pt x="747551" y="3496637"/>
                  </a:cubicBezTo>
                  <a:cubicBezTo>
                    <a:pt x="611244" y="3497380"/>
                    <a:pt x="639732" y="3581467"/>
                    <a:pt x="633678" y="3054516"/>
                  </a:cubicBezTo>
                  <a:cubicBezTo>
                    <a:pt x="633041" y="2998511"/>
                    <a:pt x="565790" y="3005066"/>
                    <a:pt x="1053035" y="3013560"/>
                  </a:cubicBezTo>
                  <a:close/>
                  <a:moveTo>
                    <a:pt x="4588193" y="2873840"/>
                  </a:moveTo>
                  <a:cubicBezTo>
                    <a:pt x="4590556" y="3024814"/>
                    <a:pt x="4660993" y="2982319"/>
                    <a:pt x="4250158" y="2987256"/>
                  </a:cubicBezTo>
                  <a:cubicBezTo>
                    <a:pt x="4151605" y="2988451"/>
                    <a:pt x="4172924" y="3010614"/>
                    <a:pt x="4170774" y="2873362"/>
                  </a:cubicBezTo>
                  <a:cubicBezTo>
                    <a:pt x="4167933" y="2692129"/>
                    <a:pt x="4164721" y="2691996"/>
                    <a:pt x="4161906" y="2511479"/>
                  </a:cubicBezTo>
                  <a:cubicBezTo>
                    <a:pt x="4161694" y="2497996"/>
                    <a:pt x="4135861" y="2510895"/>
                    <a:pt x="4568812" y="2506224"/>
                  </a:cubicBezTo>
                  <a:cubicBezTo>
                    <a:pt x="4599291" y="2505905"/>
                    <a:pt x="4581795" y="2465056"/>
                    <a:pt x="4588193" y="2873840"/>
                  </a:cubicBezTo>
                  <a:close/>
                  <a:moveTo>
                    <a:pt x="5032454" y="2987469"/>
                  </a:moveTo>
                  <a:cubicBezTo>
                    <a:pt x="4902731" y="2987416"/>
                    <a:pt x="5063411" y="2987283"/>
                    <a:pt x="4612168" y="2986566"/>
                  </a:cubicBezTo>
                  <a:cubicBezTo>
                    <a:pt x="4605796" y="2734093"/>
                    <a:pt x="4611238" y="2713840"/>
                    <a:pt x="4607946" y="2505826"/>
                  </a:cubicBezTo>
                  <a:cubicBezTo>
                    <a:pt x="4859056" y="2503463"/>
                    <a:pt x="5028763" y="2509462"/>
                    <a:pt x="5028790" y="2511798"/>
                  </a:cubicBezTo>
                  <a:cubicBezTo>
                    <a:pt x="5031923" y="2711372"/>
                    <a:pt x="5025578" y="2742135"/>
                    <a:pt x="5032454" y="2987469"/>
                  </a:cubicBezTo>
                  <a:close/>
                  <a:moveTo>
                    <a:pt x="6794630" y="2481486"/>
                  </a:moveTo>
                  <a:cubicBezTo>
                    <a:pt x="6287897" y="2481672"/>
                    <a:pt x="6375724" y="2509913"/>
                    <a:pt x="6374211" y="2330511"/>
                  </a:cubicBezTo>
                  <a:cubicBezTo>
                    <a:pt x="6373414" y="2222138"/>
                    <a:pt x="6371503" y="2100174"/>
                    <a:pt x="6369299" y="1999312"/>
                  </a:cubicBezTo>
                  <a:cubicBezTo>
                    <a:pt x="6484101" y="1998728"/>
                    <a:pt x="6612311" y="1993022"/>
                    <a:pt x="6789266" y="1998277"/>
                  </a:cubicBezTo>
                  <a:cubicBezTo>
                    <a:pt x="6796781" y="2194480"/>
                    <a:pt x="6792904" y="2347605"/>
                    <a:pt x="6794630" y="2481486"/>
                  </a:cubicBezTo>
                  <a:close/>
                  <a:moveTo>
                    <a:pt x="6807161" y="3235987"/>
                  </a:moveTo>
                  <a:cubicBezTo>
                    <a:pt x="6811728" y="3531991"/>
                    <a:pt x="6816613" y="3495707"/>
                    <a:pt x="6798002" y="3496132"/>
                  </a:cubicBezTo>
                  <a:cubicBezTo>
                    <a:pt x="6686996" y="3498521"/>
                    <a:pt x="6591894" y="3498547"/>
                    <a:pt x="6479774" y="3496132"/>
                  </a:cubicBezTo>
                  <a:cubicBezTo>
                    <a:pt x="6357484" y="3493504"/>
                    <a:pt x="6399486" y="3572549"/>
                    <a:pt x="6384326" y="3054277"/>
                  </a:cubicBezTo>
                  <a:cubicBezTo>
                    <a:pt x="6382972" y="3007933"/>
                    <a:pt x="6315190" y="3007216"/>
                    <a:pt x="6798081" y="3013082"/>
                  </a:cubicBezTo>
                  <a:cubicBezTo>
                    <a:pt x="6811409" y="3013242"/>
                    <a:pt x="6803258" y="2986566"/>
                    <a:pt x="6807161" y="3235987"/>
                  </a:cubicBezTo>
                  <a:close/>
                  <a:moveTo>
                    <a:pt x="7275981" y="8567212"/>
                  </a:moveTo>
                  <a:cubicBezTo>
                    <a:pt x="6842154" y="8567212"/>
                    <a:pt x="6911609" y="8587013"/>
                    <a:pt x="6910786" y="8488301"/>
                  </a:cubicBezTo>
                  <a:cubicBezTo>
                    <a:pt x="6906909" y="8023247"/>
                    <a:pt x="6887874" y="8087374"/>
                    <a:pt x="6957461" y="8087374"/>
                  </a:cubicBezTo>
                  <a:cubicBezTo>
                    <a:pt x="7379978" y="8087374"/>
                    <a:pt x="7327143" y="8061920"/>
                    <a:pt x="7327568" y="8126100"/>
                  </a:cubicBezTo>
                  <a:cubicBezTo>
                    <a:pt x="7330196" y="8633702"/>
                    <a:pt x="7361392" y="8567212"/>
                    <a:pt x="7275981" y="8567212"/>
                  </a:cubicBezTo>
                  <a:close/>
                  <a:moveTo>
                    <a:pt x="7333913" y="8591764"/>
                  </a:moveTo>
                  <a:cubicBezTo>
                    <a:pt x="7337895" y="8847423"/>
                    <a:pt x="7340311" y="8948046"/>
                    <a:pt x="7342011" y="9074309"/>
                  </a:cubicBezTo>
                  <a:cubicBezTo>
                    <a:pt x="7076379" y="9074602"/>
                    <a:pt x="7093291" y="9076406"/>
                    <a:pt x="6921008" y="9076009"/>
                  </a:cubicBezTo>
                  <a:cubicBezTo>
                    <a:pt x="6915220" y="8752931"/>
                    <a:pt x="6914503" y="8801690"/>
                    <a:pt x="6911822" y="8591525"/>
                  </a:cubicBezTo>
                  <a:cubicBezTo>
                    <a:pt x="7042633" y="8591233"/>
                    <a:pt x="7211306" y="8592188"/>
                    <a:pt x="7333913" y="8591764"/>
                  </a:cubicBezTo>
                  <a:close/>
                  <a:moveTo>
                    <a:pt x="7275981" y="8059239"/>
                  </a:moveTo>
                  <a:cubicBezTo>
                    <a:pt x="6830791" y="8059239"/>
                    <a:pt x="6907468" y="8101230"/>
                    <a:pt x="6905025" y="7944602"/>
                  </a:cubicBezTo>
                  <a:cubicBezTo>
                    <a:pt x="6898148" y="7505320"/>
                    <a:pt x="6876298" y="7578870"/>
                    <a:pt x="6957461" y="7578870"/>
                  </a:cubicBezTo>
                  <a:cubicBezTo>
                    <a:pt x="7348622" y="7578870"/>
                    <a:pt x="7318727" y="7572606"/>
                    <a:pt x="7318860" y="7582666"/>
                  </a:cubicBezTo>
                  <a:cubicBezTo>
                    <a:pt x="7327408" y="8133665"/>
                    <a:pt x="7347533" y="8059239"/>
                    <a:pt x="7275981" y="8059239"/>
                  </a:cubicBezTo>
                  <a:close/>
                  <a:moveTo>
                    <a:pt x="6895653" y="7400981"/>
                  </a:moveTo>
                  <a:cubicBezTo>
                    <a:pt x="6892997" y="7273868"/>
                    <a:pt x="6891219" y="7155409"/>
                    <a:pt x="6890396" y="7070313"/>
                  </a:cubicBezTo>
                  <a:cubicBezTo>
                    <a:pt x="6979842" y="7070260"/>
                    <a:pt x="6909857" y="7070260"/>
                    <a:pt x="7275981" y="7070393"/>
                  </a:cubicBezTo>
                  <a:cubicBezTo>
                    <a:pt x="7323532" y="7070393"/>
                    <a:pt x="7309089" y="6995728"/>
                    <a:pt x="7318408" y="7552620"/>
                  </a:cubicBezTo>
                  <a:cubicBezTo>
                    <a:pt x="6814834" y="7551080"/>
                    <a:pt x="6899901" y="7603661"/>
                    <a:pt x="6895653" y="7400981"/>
                  </a:cubicBezTo>
                  <a:close/>
                  <a:moveTo>
                    <a:pt x="7275981" y="7045734"/>
                  </a:moveTo>
                  <a:cubicBezTo>
                    <a:pt x="6907069" y="7045602"/>
                    <a:pt x="6978913" y="7045628"/>
                    <a:pt x="6890157" y="7045655"/>
                  </a:cubicBezTo>
                  <a:cubicBezTo>
                    <a:pt x="6888138" y="6803187"/>
                    <a:pt x="6883466" y="6658132"/>
                    <a:pt x="6881687" y="6565020"/>
                  </a:cubicBezTo>
                  <a:cubicBezTo>
                    <a:pt x="7193305" y="6564065"/>
                    <a:pt x="7126903" y="6560747"/>
                    <a:pt x="7301708" y="6561278"/>
                  </a:cubicBezTo>
                  <a:cubicBezTo>
                    <a:pt x="7312753" y="7103411"/>
                    <a:pt x="7326346" y="7045734"/>
                    <a:pt x="7275981" y="7045734"/>
                  </a:cubicBezTo>
                  <a:close/>
                  <a:moveTo>
                    <a:pt x="5579888" y="8085994"/>
                  </a:moveTo>
                  <a:cubicBezTo>
                    <a:pt x="6058585" y="8089498"/>
                    <a:pt x="5997068" y="8060991"/>
                    <a:pt x="5998900" y="8125755"/>
                  </a:cubicBezTo>
                  <a:cubicBezTo>
                    <a:pt x="6003971" y="8306086"/>
                    <a:pt x="6006971" y="8567557"/>
                    <a:pt x="6001741" y="8567557"/>
                  </a:cubicBezTo>
                  <a:cubicBezTo>
                    <a:pt x="5843503" y="8567557"/>
                    <a:pt x="5839388" y="8569813"/>
                    <a:pt x="5683194" y="8569813"/>
                  </a:cubicBezTo>
                  <a:cubicBezTo>
                    <a:pt x="5545825" y="8569840"/>
                    <a:pt x="5591889" y="8656953"/>
                    <a:pt x="5579888" y="8085994"/>
                  </a:cubicBezTo>
                  <a:close/>
                  <a:moveTo>
                    <a:pt x="3809562" y="8083738"/>
                  </a:moveTo>
                  <a:cubicBezTo>
                    <a:pt x="4296541" y="8085782"/>
                    <a:pt x="4228016" y="8074262"/>
                    <a:pt x="4229688" y="8126472"/>
                  </a:cubicBezTo>
                  <a:cubicBezTo>
                    <a:pt x="4232476" y="8215097"/>
                    <a:pt x="4234813" y="8309881"/>
                    <a:pt x="4235928" y="8488460"/>
                  </a:cubicBezTo>
                  <a:cubicBezTo>
                    <a:pt x="4236645" y="8602010"/>
                    <a:pt x="4301851" y="8568751"/>
                    <a:pt x="3815615" y="8565991"/>
                  </a:cubicBezTo>
                  <a:cubicBezTo>
                    <a:pt x="3814818" y="8424598"/>
                    <a:pt x="3817845" y="8443682"/>
                    <a:pt x="3809562" y="8083738"/>
                  </a:cubicBezTo>
                  <a:close/>
                  <a:moveTo>
                    <a:pt x="1147527" y="7582162"/>
                  </a:moveTo>
                  <a:cubicBezTo>
                    <a:pt x="1147474" y="7579268"/>
                    <a:pt x="1114180" y="7576269"/>
                    <a:pt x="1543467" y="7576269"/>
                  </a:cubicBezTo>
                  <a:cubicBezTo>
                    <a:pt x="1572061" y="7576269"/>
                    <a:pt x="1564494" y="7519707"/>
                    <a:pt x="1571158" y="7945053"/>
                  </a:cubicBezTo>
                  <a:cubicBezTo>
                    <a:pt x="1573495" y="8096399"/>
                    <a:pt x="1645764" y="8061044"/>
                    <a:pt x="1225186" y="8061044"/>
                  </a:cubicBezTo>
                  <a:cubicBezTo>
                    <a:pt x="1117074" y="8061044"/>
                    <a:pt x="1156156" y="8133930"/>
                    <a:pt x="1147527" y="7582162"/>
                  </a:cubicBezTo>
                  <a:close/>
                  <a:moveTo>
                    <a:pt x="1512642" y="4027357"/>
                  </a:moveTo>
                  <a:cubicBezTo>
                    <a:pt x="1513757" y="4159062"/>
                    <a:pt x="1516306" y="4504249"/>
                    <a:pt x="1516386" y="4510247"/>
                  </a:cubicBezTo>
                  <a:cubicBezTo>
                    <a:pt x="1172378" y="4510539"/>
                    <a:pt x="1154244" y="4510460"/>
                    <a:pt x="1096073" y="4511256"/>
                  </a:cubicBezTo>
                  <a:cubicBezTo>
                    <a:pt x="1088931" y="4144861"/>
                    <a:pt x="1092197" y="4202857"/>
                    <a:pt x="1090152" y="4029082"/>
                  </a:cubicBezTo>
                  <a:cubicBezTo>
                    <a:pt x="1271887" y="4032453"/>
                    <a:pt x="1395265" y="4027675"/>
                    <a:pt x="1512642" y="4027357"/>
                  </a:cubicBezTo>
                  <a:close/>
                  <a:moveTo>
                    <a:pt x="1089860" y="4004424"/>
                  </a:moveTo>
                  <a:cubicBezTo>
                    <a:pt x="1082134" y="3421839"/>
                    <a:pt x="1041194" y="3522144"/>
                    <a:pt x="1225212" y="3522144"/>
                  </a:cubicBezTo>
                  <a:cubicBezTo>
                    <a:pt x="1374981" y="3522144"/>
                    <a:pt x="1380131" y="3520551"/>
                    <a:pt x="1502341" y="3520233"/>
                  </a:cubicBezTo>
                  <a:cubicBezTo>
                    <a:pt x="1511554" y="3967344"/>
                    <a:pt x="1510863" y="3869853"/>
                    <a:pt x="1512377" y="4002752"/>
                  </a:cubicBezTo>
                  <a:cubicBezTo>
                    <a:pt x="1383344" y="4003044"/>
                    <a:pt x="1270135" y="4007795"/>
                    <a:pt x="1089860" y="4004424"/>
                  </a:cubicBezTo>
                  <a:close/>
                  <a:moveTo>
                    <a:pt x="1516731" y="4534879"/>
                  </a:moveTo>
                  <a:cubicBezTo>
                    <a:pt x="1521935" y="4903371"/>
                    <a:pt x="1522572" y="4814612"/>
                    <a:pt x="1526103" y="5015301"/>
                  </a:cubicBezTo>
                  <a:cubicBezTo>
                    <a:pt x="1524218" y="5015301"/>
                    <a:pt x="1134013" y="5017345"/>
                    <a:pt x="1106321" y="5017743"/>
                  </a:cubicBezTo>
                  <a:cubicBezTo>
                    <a:pt x="1104038" y="4882004"/>
                    <a:pt x="1106958" y="5076031"/>
                    <a:pt x="1096577" y="4535888"/>
                  </a:cubicBezTo>
                  <a:cubicBezTo>
                    <a:pt x="1164227" y="4535012"/>
                    <a:pt x="1176732" y="4535171"/>
                    <a:pt x="1516731" y="4534879"/>
                  </a:cubicBezTo>
                  <a:close/>
                  <a:moveTo>
                    <a:pt x="2392350" y="3960284"/>
                  </a:moveTo>
                  <a:cubicBezTo>
                    <a:pt x="2393093" y="4008273"/>
                    <a:pt x="2453255" y="4014802"/>
                    <a:pt x="2021340" y="4002991"/>
                  </a:cubicBezTo>
                  <a:cubicBezTo>
                    <a:pt x="1959505" y="4001212"/>
                    <a:pt x="1974559" y="4070940"/>
                    <a:pt x="1967152" y="3597764"/>
                  </a:cubicBezTo>
                  <a:cubicBezTo>
                    <a:pt x="1965558" y="3495230"/>
                    <a:pt x="1899661" y="3522914"/>
                    <a:pt x="2339488" y="3521162"/>
                  </a:cubicBezTo>
                  <a:cubicBezTo>
                    <a:pt x="2413510" y="3520950"/>
                    <a:pt x="2384491" y="3457433"/>
                    <a:pt x="2392350" y="3960284"/>
                  </a:cubicBezTo>
                  <a:close/>
                  <a:moveTo>
                    <a:pt x="3288305" y="4511203"/>
                  </a:moveTo>
                  <a:cubicBezTo>
                    <a:pt x="2869400" y="4503320"/>
                    <a:pt x="2868417" y="4524288"/>
                    <a:pt x="2867648" y="4503134"/>
                  </a:cubicBezTo>
                  <a:cubicBezTo>
                    <a:pt x="2863107" y="4380905"/>
                    <a:pt x="2861594" y="4263984"/>
                    <a:pt x="2860930" y="4141039"/>
                  </a:cubicBezTo>
                  <a:cubicBezTo>
                    <a:pt x="2860187" y="3994709"/>
                    <a:pt x="2776767" y="4026056"/>
                    <a:pt x="3281827" y="4025631"/>
                  </a:cubicBezTo>
                  <a:cubicBezTo>
                    <a:pt x="3283022" y="4160043"/>
                    <a:pt x="3278482" y="4276035"/>
                    <a:pt x="3288305" y="4511203"/>
                  </a:cubicBezTo>
                  <a:close/>
                  <a:moveTo>
                    <a:pt x="3729062" y="4512796"/>
                  </a:moveTo>
                  <a:cubicBezTo>
                    <a:pt x="3440490" y="4512902"/>
                    <a:pt x="3400585" y="4513300"/>
                    <a:pt x="3310103" y="4511627"/>
                  </a:cubicBezTo>
                  <a:cubicBezTo>
                    <a:pt x="3300226" y="4275822"/>
                    <a:pt x="3304714" y="4153089"/>
                    <a:pt x="3303572" y="4025631"/>
                  </a:cubicBezTo>
                  <a:cubicBezTo>
                    <a:pt x="3812163" y="4025207"/>
                    <a:pt x="3725664" y="4001239"/>
                    <a:pt x="3724920" y="4141012"/>
                  </a:cubicBezTo>
                  <a:cubicBezTo>
                    <a:pt x="3724442" y="4232850"/>
                    <a:pt x="3724707" y="4261490"/>
                    <a:pt x="3729062" y="4512796"/>
                  </a:cubicBezTo>
                  <a:close/>
                  <a:moveTo>
                    <a:pt x="6798134" y="6540814"/>
                  </a:moveTo>
                  <a:cubicBezTo>
                    <a:pt x="6380901" y="6543627"/>
                    <a:pt x="6437771" y="6552890"/>
                    <a:pt x="6436869" y="6495319"/>
                  </a:cubicBezTo>
                  <a:cubicBezTo>
                    <a:pt x="6428930" y="5988673"/>
                    <a:pt x="6414620" y="6057870"/>
                    <a:pt x="6479826" y="6056065"/>
                  </a:cubicBezTo>
                  <a:cubicBezTo>
                    <a:pt x="6577929" y="6053517"/>
                    <a:pt x="6671544" y="6052907"/>
                    <a:pt x="6797949" y="6055800"/>
                  </a:cubicBezTo>
                  <a:cubicBezTo>
                    <a:pt x="6865943" y="6057366"/>
                    <a:pt x="6852455" y="6041361"/>
                    <a:pt x="6853890" y="6133437"/>
                  </a:cubicBezTo>
                  <a:cubicBezTo>
                    <a:pt x="6861350" y="6610992"/>
                    <a:pt x="6879244" y="6540282"/>
                    <a:pt x="6798134" y="6540814"/>
                  </a:cubicBezTo>
                  <a:close/>
                  <a:moveTo>
                    <a:pt x="6859943" y="6565126"/>
                  </a:moveTo>
                  <a:cubicBezTo>
                    <a:pt x="6862677" y="6712810"/>
                    <a:pt x="6865439" y="6746493"/>
                    <a:pt x="6868412" y="7045708"/>
                  </a:cubicBezTo>
                  <a:cubicBezTo>
                    <a:pt x="6399407" y="7045947"/>
                    <a:pt x="6447197" y="7050432"/>
                    <a:pt x="6447064" y="7038860"/>
                  </a:cubicBezTo>
                  <a:cubicBezTo>
                    <a:pt x="6441382" y="6494576"/>
                    <a:pt x="6417036" y="6564941"/>
                    <a:pt x="6479481" y="6565445"/>
                  </a:cubicBezTo>
                  <a:cubicBezTo>
                    <a:pt x="6652852" y="6566799"/>
                    <a:pt x="6796010" y="6565392"/>
                    <a:pt x="6859943" y="6565126"/>
                  </a:cubicBezTo>
                  <a:close/>
                  <a:moveTo>
                    <a:pt x="5555330" y="6563906"/>
                  </a:moveTo>
                  <a:cubicBezTo>
                    <a:pt x="6055823" y="6563481"/>
                    <a:pt x="5974527" y="6534311"/>
                    <a:pt x="5978244" y="6677004"/>
                  </a:cubicBezTo>
                  <a:cubicBezTo>
                    <a:pt x="5981483" y="6805470"/>
                    <a:pt x="5983634" y="6918621"/>
                    <a:pt x="5982731" y="7039258"/>
                  </a:cubicBezTo>
                  <a:cubicBezTo>
                    <a:pt x="5982625" y="7051680"/>
                    <a:pt x="6028291" y="7047911"/>
                    <a:pt x="5560029" y="7048176"/>
                  </a:cubicBezTo>
                  <a:cubicBezTo>
                    <a:pt x="5552250" y="6540947"/>
                    <a:pt x="5557613" y="6782909"/>
                    <a:pt x="5555330" y="6563906"/>
                  </a:cubicBezTo>
                  <a:close/>
                  <a:moveTo>
                    <a:pt x="4227803" y="6563746"/>
                  </a:moveTo>
                  <a:cubicBezTo>
                    <a:pt x="4451646" y="6566905"/>
                    <a:pt x="4542155" y="6564277"/>
                    <a:pt x="4648939" y="6563693"/>
                  </a:cubicBezTo>
                  <a:cubicBezTo>
                    <a:pt x="4655550" y="7018634"/>
                    <a:pt x="4655763" y="7045389"/>
                    <a:pt x="4655789" y="7048627"/>
                  </a:cubicBezTo>
                  <a:cubicBezTo>
                    <a:pt x="4184899" y="7048548"/>
                    <a:pt x="4233299" y="7053485"/>
                    <a:pt x="4232928" y="7038674"/>
                  </a:cubicBezTo>
                  <a:cubicBezTo>
                    <a:pt x="4225626" y="6734708"/>
                    <a:pt x="4229157" y="6703812"/>
                    <a:pt x="4227803" y="6563746"/>
                  </a:cubicBezTo>
                  <a:close/>
                  <a:moveTo>
                    <a:pt x="2024022" y="7072197"/>
                  </a:moveTo>
                  <a:cubicBezTo>
                    <a:pt x="2292893" y="7075091"/>
                    <a:pt x="2306460" y="7070632"/>
                    <a:pt x="2441361" y="7069676"/>
                  </a:cubicBezTo>
                  <a:cubicBezTo>
                    <a:pt x="2449804" y="7523768"/>
                    <a:pt x="2449618" y="7382880"/>
                    <a:pt x="2452698" y="7555221"/>
                  </a:cubicBezTo>
                  <a:cubicBezTo>
                    <a:pt x="2257635" y="7554717"/>
                    <a:pt x="2431989" y="7553495"/>
                    <a:pt x="2028031" y="7553788"/>
                  </a:cubicBezTo>
                  <a:cubicBezTo>
                    <a:pt x="2025535" y="7359123"/>
                    <a:pt x="2031668" y="7390418"/>
                    <a:pt x="2024022" y="7072197"/>
                  </a:cubicBezTo>
                  <a:close/>
                  <a:moveTo>
                    <a:pt x="2415076" y="5409114"/>
                  </a:moveTo>
                  <a:cubicBezTo>
                    <a:pt x="2417280" y="5549658"/>
                    <a:pt x="2438122" y="5525822"/>
                    <a:pt x="2339329" y="5526592"/>
                  </a:cubicBezTo>
                  <a:cubicBezTo>
                    <a:pt x="2198057" y="5527733"/>
                    <a:pt x="2106911" y="5527362"/>
                    <a:pt x="2021154" y="5526433"/>
                  </a:cubicBezTo>
                  <a:cubicBezTo>
                    <a:pt x="1988976" y="5526088"/>
                    <a:pt x="2000976" y="5583951"/>
                    <a:pt x="1992294" y="5046329"/>
                  </a:cubicBezTo>
                  <a:cubicBezTo>
                    <a:pt x="1992268" y="5044445"/>
                    <a:pt x="1957886" y="5033403"/>
                    <a:pt x="2339197" y="5042640"/>
                  </a:cubicBezTo>
                  <a:cubicBezTo>
                    <a:pt x="2444414" y="5045161"/>
                    <a:pt x="2408227" y="4970152"/>
                    <a:pt x="2415076" y="5409114"/>
                  </a:cubicBezTo>
                  <a:close/>
                  <a:moveTo>
                    <a:pt x="2020968" y="5551065"/>
                  </a:moveTo>
                  <a:cubicBezTo>
                    <a:pt x="2479513" y="5556001"/>
                    <a:pt x="2417572" y="5531503"/>
                    <a:pt x="2419484" y="5589896"/>
                  </a:cubicBezTo>
                  <a:cubicBezTo>
                    <a:pt x="2423254" y="5702703"/>
                    <a:pt x="2423068" y="5717912"/>
                    <a:pt x="2428112" y="6033796"/>
                  </a:cubicBezTo>
                  <a:cubicBezTo>
                    <a:pt x="2065227" y="6033212"/>
                    <a:pt x="2090742" y="6032920"/>
                    <a:pt x="2006658" y="6031646"/>
                  </a:cubicBezTo>
                  <a:cubicBezTo>
                    <a:pt x="2000498" y="5490760"/>
                    <a:pt x="1989878" y="5550746"/>
                    <a:pt x="2020968" y="5551065"/>
                  </a:cubicBezTo>
                  <a:close/>
                  <a:moveTo>
                    <a:pt x="2020915" y="6056596"/>
                  </a:moveTo>
                  <a:cubicBezTo>
                    <a:pt x="2500143" y="6064320"/>
                    <a:pt x="2427953" y="6025515"/>
                    <a:pt x="2429679" y="6133464"/>
                  </a:cubicBezTo>
                  <a:cubicBezTo>
                    <a:pt x="2437299" y="6620255"/>
                    <a:pt x="2457902" y="6537655"/>
                    <a:pt x="2339435" y="6537496"/>
                  </a:cubicBezTo>
                  <a:cubicBezTo>
                    <a:pt x="1947080" y="6536407"/>
                    <a:pt x="2012658" y="6559871"/>
                    <a:pt x="2011623" y="6495346"/>
                  </a:cubicBezTo>
                  <a:cubicBezTo>
                    <a:pt x="2003897" y="6001892"/>
                    <a:pt x="2003286" y="6056304"/>
                    <a:pt x="2020915" y="6056596"/>
                  </a:cubicBezTo>
                  <a:close/>
                  <a:moveTo>
                    <a:pt x="2021314" y="6564012"/>
                  </a:moveTo>
                  <a:cubicBezTo>
                    <a:pt x="2117531" y="6561544"/>
                    <a:pt x="2146975" y="6561889"/>
                    <a:pt x="2339435" y="6562127"/>
                  </a:cubicBezTo>
                  <a:cubicBezTo>
                    <a:pt x="2464911" y="6562472"/>
                    <a:pt x="2430104" y="6470767"/>
                    <a:pt x="2440777" y="7039231"/>
                  </a:cubicBezTo>
                  <a:cubicBezTo>
                    <a:pt x="2440803" y="7041196"/>
                    <a:pt x="2489204" y="7052556"/>
                    <a:pt x="2023411" y="7047513"/>
                  </a:cubicBezTo>
                  <a:cubicBezTo>
                    <a:pt x="2023384" y="7045655"/>
                    <a:pt x="2010508" y="6564277"/>
                    <a:pt x="2021314" y="6564012"/>
                  </a:cubicBezTo>
                  <a:close/>
                  <a:moveTo>
                    <a:pt x="2817043" y="5524283"/>
                  </a:moveTo>
                  <a:cubicBezTo>
                    <a:pt x="2362667" y="5524283"/>
                    <a:pt x="2439317" y="5561682"/>
                    <a:pt x="2436821" y="5408663"/>
                  </a:cubicBezTo>
                  <a:cubicBezTo>
                    <a:pt x="2434060" y="5232181"/>
                    <a:pt x="2437803" y="5226527"/>
                    <a:pt x="2434989" y="5046303"/>
                  </a:cubicBezTo>
                  <a:cubicBezTo>
                    <a:pt x="2434962" y="5044418"/>
                    <a:pt x="2856337" y="5039083"/>
                    <a:pt x="2856443" y="5046674"/>
                  </a:cubicBezTo>
                  <a:cubicBezTo>
                    <a:pt x="2865125" y="5600726"/>
                    <a:pt x="2875719" y="5524283"/>
                    <a:pt x="2817043" y="5524283"/>
                  </a:cubicBezTo>
                  <a:close/>
                  <a:moveTo>
                    <a:pt x="2862099" y="5548994"/>
                  </a:moveTo>
                  <a:cubicBezTo>
                    <a:pt x="2870887" y="6106098"/>
                    <a:pt x="2887427" y="6030876"/>
                    <a:pt x="2817043" y="6030876"/>
                  </a:cubicBezTo>
                  <a:cubicBezTo>
                    <a:pt x="2657504" y="6030876"/>
                    <a:pt x="2657929" y="6033875"/>
                    <a:pt x="2498682" y="6033875"/>
                  </a:cubicBezTo>
                  <a:cubicBezTo>
                    <a:pt x="2424555" y="6033875"/>
                    <a:pt x="2457131" y="6107239"/>
                    <a:pt x="2440033" y="5550693"/>
                  </a:cubicBezTo>
                  <a:cubicBezTo>
                    <a:pt x="2783537" y="5549684"/>
                    <a:pt x="2680497" y="5548569"/>
                    <a:pt x="2862099" y="5548994"/>
                  </a:cubicBezTo>
                  <a:close/>
                  <a:moveTo>
                    <a:pt x="2498682" y="6058507"/>
                  </a:moveTo>
                  <a:cubicBezTo>
                    <a:pt x="2658195" y="6058507"/>
                    <a:pt x="2657796" y="6055508"/>
                    <a:pt x="2817043" y="6055508"/>
                  </a:cubicBezTo>
                  <a:cubicBezTo>
                    <a:pt x="2885277" y="6055508"/>
                    <a:pt x="2867249" y="5978667"/>
                    <a:pt x="2876807" y="6541398"/>
                  </a:cubicBezTo>
                  <a:cubicBezTo>
                    <a:pt x="2696798" y="6543176"/>
                    <a:pt x="2693692" y="6537787"/>
                    <a:pt x="2456680" y="6537655"/>
                  </a:cubicBezTo>
                  <a:cubicBezTo>
                    <a:pt x="2449220" y="5981985"/>
                    <a:pt x="2435414" y="6058507"/>
                    <a:pt x="2498682" y="6058507"/>
                  </a:cubicBezTo>
                  <a:close/>
                  <a:moveTo>
                    <a:pt x="2498682" y="6562313"/>
                  </a:moveTo>
                  <a:cubicBezTo>
                    <a:pt x="2656814" y="6562313"/>
                    <a:pt x="2655327" y="6566321"/>
                    <a:pt x="2817043" y="6566321"/>
                  </a:cubicBezTo>
                  <a:cubicBezTo>
                    <a:pt x="2895684" y="6566321"/>
                    <a:pt x="2879223" y="6489825"/>
                    <a:pt x="2885516" y="7039098"/>
                  </a:cubicBezTo>
                  <a:cubicBezTo>
                    <a:pt x="2885622" y="7048203"/>
                    <a:pt x="2462707" y="7047885"/>
                    <a:pt x="2462548" y="7038727"/>
                  </a:cubicBezTo>
                  <a:cubicBezTo>
                    <a:pt x="2452114" y="6486162"/>
                    <a:pt x="2445237" y="6562313"/>
                    <a:pt x="2498682" y="6562313"/>
                  </a:cubicBezTo>
                  <a:close/>
                  <a:moveTo>
                    <a:pt x="2878082" y="5040835"/>
                  </a:moveTo>
                  <a:cubicBezTo>
                    <a:pt x="2962351" y="5041552"/>
                    <a:pt x="3110580" y="5047869"/>
                    <a:pt x="3295368" y="5042348"/>
                  </a:cubicBezTo>
                  <a:cubicBezTo>
                    <a:pt x="3298368" y="5229314"/>
                    <a:pt x="3303465" y="5351703"/>
                    <a:pt x="3304289" y="5525557"/>
                  </a:cubicBezTo>
                  <a:cubicBezTo>
                    <a:pt x="2953669" y="5526327"/>
                    <a:pt x="3042612" y="5524893"/>
                    <a:pt x="2883445" y="5524389"/>
                  </a:cubicBezTo>
                  <a:cubicBezTo>
                    <a:pt x="2878772" y="5227483"/>
                    <a:pt x="2880843" y="5211133"/>
                    <a:pt x="2878082" y="5040835"/>
                  </a:cubicBezTo>
                  <a:close/>
                  <a:moveTo>
                    <a:pt x="2883843" y="5549047"/>
                  </a:moveTo>
                  <a:cubicBezTo>
                    <a:pt x="3038072" y="5549605"/>
                    <a:pt x="2969361" y="5550932"/>
                    <a:pt x="3304395" y="5550215"/>
                  </a:cubicBezTo>
                  <a:cubicBezTo>
                    <a:pt x="3305058" y="5883325"/>
                    <a:pt x="3309572" y="5898322"/>
                    <a:pt x="3313262" y="6032442"/>
                  </a:cubicBezTo>
                  <a:cubicBezTo>
                    <a:pt x="2955740" y="6033265"/>
                    <a:pt x="3037382" y="6031752"/>
                    <a:pt x="2890454" y="6031035"/>
                  </a:cubicBezTo>
                  <a:cubicBezTo>
                    <a:pt x="2887985" y="5829630"/>
                    <a:pt x="2891436" y="6029894"/>
                    <a:pt x="2883843" y="5549047"/>
                  </a:cubicBezTo>
                  <a:close/>
                  <a:moveTo>
                    <a:pt x="3315386" y="6133464"/>
                  </a:moveTo>
                  <a:cubicBezTo>
                    <a:pt x="3322528" y="6600906"/>
                    <a:pt x="3332777" y="6538823"/>
                    <a:pt x="3294890" y="6538265"/>
                  </a:cubicBezTo>
                  <a:cubicBezTo>
                    <a:pt x="2840540" y="6530940"/>
                    <a:pt x="2898923" y="6567064"/>
                    <a:pt x="2897808" y="6495293"/>
                  </a:cubicBezTo>
                  <a:cubicBezTo>
                    <a:pt x="2892445" y="6166031"/>
                    <a:pt x="2891649" y="6121758"/>
                    <a:pt x="2890772" y="6055693"/>
                  </a:cubicBezTo>
                  <a:cubicBezTo>
                    <a:pt x="3388611" y="6058188"/>
                    <a:pt x="3313740" y="6029523"/>
                    <a:pt x="3315386" y="6133464"/>
                  </a:cubicBezTo>
                  <a:close/>
                  <a:moveTo>
                    <a:pt x="3317112" y="5041737"/>
                  </a:moveTo>
                  <a:cubicBezTo>
                    <a:pt x="3488333" y="5037172"/>
                    <a:pt x="3737558" y="5043383"/>
                    <a:pt x="3737611" y="5046807"/>
                  </a:cubicBezTo>
                  <a:cubicBezTo>
                    <a:pt x="3739071" y="5140848"/>
                    <a:pt x="3741328" y="5262280"/>
                    <a:pt x="3745602" y="5526592"/>
                  </a:cubicBezTo>
                  <a:cubicBezTo>
                    <a:pt x="3580329" y="5526433"/>
                    <a:pt x="3610941" y="5524973"/>
                    <a:pt x="3326086" y="5525504"/>
                  </a:cubicBezTo>
                  <a:cubicBezTo>
                    <a:pt x="3325024" y="5321656"/>
                    <a:pt x="3319369" y="5208983"/>
                    <a:pt x="3317112" y="5041737"/>
                  </a:cubicBezTo>
                  <a:close/>
                  <a:moveTo>
                    <a:pt x="2976609" y="6564012"/>
                  </a:moveTo>
                  <a:cubicBezTo>
                    <a:pt x="3084906" y="6560747"/>
                    <a:pt x="3186354" y="6561278"/>
                    <a:pt x="3294598" y="6562897"/>
                  </a:cubicBezTo>
                  <a:cubicBezTo>
                    <a:pt x="3330759" y="6563481"/>
                    <a:pt x="3323378" y="6542857"/>
                    <a:pt x="3322104" y="6676526"/>
                  </a:cubicBezTo>
                  <a:cubicBezTo>
                    <a:pt x="3317590" y="7101792"/>
                    <a:pt x="3349344" y="7045947"/>
                    <a:pt x="3294837" y="7045416"/>
                  </a:cubicBezTo>
                  <a:cubicBezTo>
                    <a:pt x="2874126" y="7041488"/>
                    <a:pt x="2907366" y="7049450"/>
                    <a:pt x="2907234" y="7038780"/>
                  </a:cubicBezTo>
                  <a:cubicBezTo>
                    <a:pt x="2900862" y="6482287"/>
                    <a:pt x="2870727" y="6567064"/>
                    <a:pt x="2976609" y="6564012"/>
                  </a:cubicBezTo>
                  <a:close/>
                  <a:moveTo>
                    <a:pt x="3326192" y="5589923"/>
                  </a:moveTo>
                  <a:cubicBezTo>
                    <a:pt x="3326192" y="5532723"/>
                    <a:pt x="3262021" y="5550826"/>
                    <a:pt x="3746001" y="5551224"/>
                  </a:cubicBezTo>
                  <a:cubicBezTo>
                    <a:pt x="3750833" y="5850917"/>
                    <a:pt x="3750833" y="5855057"/>
                    <a:pt x="3752957" y="5952443"/>
                  </a:cubicBezTo>
                  <a:cubicBezTo>
                    <a:pt x="3755134" y="6051446"/>
                    <a:pt x="3834067" y="6031301"/>
                    <a:pt x="3335007" y="6032389"/>
                  </a:cubicBezTo>
                  <a:cubicBezTo>
                    <a:pt x="3332511" y="5941321"/>
                    <a:pt x="3326192" y="5837380"/>
                    <a:pt x="3326192" y="5589923"/>
                  </a:cubicBezTo>
                  <a:close/>
                  <a:moveTo>
                    <a:pt x="3453951" y="6056915"/>
                  </a:moveTo>
                  <a:cubicBezTo>
                    <a:pt x="3614870" y="6056915"/>
                    <a:pt x="3609268" y="6054525"/>
                    <a:pt x="3755054" y="6054313"/>
                  </a:cubicBezTo>
                  <a:cubicBezTo>
                    <a:pt x="3756143" y="6112893"/>
                    <a:pt x="3756355" y="6131499"/>
                    <a:pt x="3762011" y="6495718"/>
                  </a:cubicBezTo>
                  <a:cubicBezTo>
                    <a:pt x="3762966" y="6556633"/>
                    <a:pt x="3809562" y="6539194"/>
                    <a:pt x="3453951" y="6539486"/>
                  </a:cubicBezTo>
                  <a:cubicBezTo>
                    <a:pt x="3321573" y="6539486"/>
                    <a:pt x="3344140" y="6549572"/>
                    <a:pt x="3343290" y="6495240"/>
                  </a:cubicBezTo>
                  <a:cubicBezTo>
                    <a:pt x="3335113" y="5967598"/>
                    <a:pt x="3303041" y="6056915"/>
                    <a:pt x="3453951" y="6056915"/>
                  </a:cubicBezTo>
                  <a:close/>
                  <a:moveTo>
                    <a:pt x="3759276" y="5043569"/>
                  </a:moveTo>
                  <a:cubicBezTo>
                    <a:pt x="4214528" y="5044312"/>
                    <a:pt x="4179960" y="5040278"/>
                    <a:pt x="4180066" y="5046807"/>
                  </a:cubicBezTo>
                  <a:cubicBezTo>
                    <a:pt x="4188748" y="5601602"/>
                    <a:pt x="4229954" y="5523593"/>
                    <a:pt x="4090965" y="5523593"/>
                  </a:cubicBezTo>
                  <a:cubicBezTo>
                    <a:pt x="3931718" y="5523593"/>
                    <a:pt x="3931479" y="5526592"/>
                    <a:pt x="3772418" y="5526592"/>
                  </a:cubicBezTo>
                  <a:cubicBezTo>
                    <a:pt x="3765542" y="5526592"/>
                    <a:pt x="3767666" y="5580420"/>
                    <a:pt x="3759276" y="5043569"/>
                  </a:cubicBezTo>
                  <a:close/>
                  <a:moveTo>
                    <a:pt x="3343822" y="6676845"/>
                  </a:moveTo>
                  <a:cubicBezTo>
                    <a:pt x="3345388" y="6528842"/>
                    <a:pt x="3254932" y="6564303"/>
                    <a:pt x="3763205" y="6563879"/>
                  </a:cubicBezTo>
                  <a:cubicBezTo>
                    <a:pt x="3765595" y="6689240"/>
                    <a:pt x="3771542" y="6839922"/>
                    <a:pt x="3770719" y="7038886"/>
                  </a:cubicBezTo>
                  <a:cubicBezTo>
                    <a:pt x="3770719" y="7040771"/>
                    <a:pt x="3820527" y="7049026"/>
                    <a:pt x="3348574" y="7045867"/>
                  </a:cubicBezTo>
                  <a:cubicBezTo>
                    <a:pt x="3344963" y="6922364"/>
                    <a:pt x="3342627" y="6800931"/>
                    <a:pt x="3343822" y="6676845"/>
                  </a:cubicBezTo>
                  <a:close/>
                  <a:moveTo>
                    <a:pt x="3767745" y="5551224"/>
                  </a:moveTo>
                  <a:cubicBezTo>
                    <a:pt x="3876998" y="5551224"/>
                    <a:pt x="3919107" y="5548516"/>
                    <a:pt x="4190421" y="5548171"/>
                  </a:cubicBezTo>
                  <a:cubicBezTo>
                    <a:pt x="4189624" y="5863870"/>
                    <a:pt x="4194616" y="5895243"/>
                    <a:pt x="4198174" y="6032601"/>
                  </a:cubicBezTo>
                  <a:cubicBezTo>
                    <a:pt x="3696379" y="6031168"/>
                    <a:pt x="3776932" y="6051553"/>
                    <a:pt x="3774728" y="5951832"/>
                  </a:cubicBezTo>
                  <a:cubicBezTo>
                    <a:pt x="3772152" y="5833744"/>
                    <a:pt x="3772418" y="5841282"/>
                    <a:pt x="3767745" y="5551224"/>
                  </a:cubicBezTo>
                  <a:close/>
                  <a:moveTo>
                    <a:pt x="4198784" y="6057260"/>
                  </a:moveTo>
                  <a:cubicBezTo>
                    <a:pt x="4200431" y="6129270"/>
                    <a:pt x="4205767" y="6536726"/>
                    <a:pt x="4205794" y="6538770"/>
                  </a:cubicBezTo>
                  <a:cubicBezTo>
                    <a:pt x="3722822" y="6533302"/>
                    <a:pt x="3784870" y="6564118"/>
                    <a:pt x="3783781" y="6495293"/>
                  </a:cubicBezTo>
                  <a:cubicBezTo>
                    <a:pt x="3778684" y="6166721"/>
                    <a:pt x="3777967" y="6117379"/>
                    <a:pt x="3776825" y="6054287"/>
                  </a:cubicBezTo>
                  <a:cubicBezTo>
                    <a:pt x="3926434" y="6054340"/>
                    <a:pt x="3837784" y="6056277"/>
                    <a:pt x="4198784" y="6057260"/>
                  </a:cubicBezTo>
                  <a:close/>
                  <a:moveTo>
                    <a:pt x="4206033" y="6563455"/>
                  </a:moveTo>
                  <a:cubicBezTo>
                    <a:pt x="4207333" y="6700361"/>
                    <a:pt x="4203802" y="6742511"/>
                    <a:pt x="4211396" y="7048787"/>
                  </a:cubicBezTo>
                  <a:cubicBezTo>
                    <a:pt x="4021298" y="7049079"/>
                    <a:pt x="3792410" y="7045814"/>
                    <a:pt x="3792437" y="7039019"/>
                  </a:cubicBezTo>
                  <a:cubicBezTo>
                    <a:pt x="3793260" y="6841356"/>
                    <a:pt x="3787498" y="6695663"/>
                    <a:pt x="3784950" y="6563826"/>
                  </a:cubicBezTo>
                  <a:cubicBezTo>
                    <a:pt x="3939178" y="6563800"/>
                    <a:pt x="4072858" y="6561835"/>
                    <a:pt x="4206033" y="6563455"/>
                  </a:cubicBezTo>
                  <a:close/>
                  <a:moveTo>
                    <a:pt x="3792357" y="7068296"/>
                  </a:moveTo>
                  <a:cubicBezTo>
                    <a:pt x="3957657" y="7068853"/>
                    <a:pt x="3880636" y="7074029"/>
                    <a:pt x="4212006" y="7073472"/>
                  </a:cubicBezTo>
                  <a:cubicBezTo>
                    <a:pt x="4212272" y="7085389"/>
                    <a:pt x="4221113" y="7551850"/>
                    <a:pt x="4221166" y="7555008"/>
                  </a:cubicBezTo>
                  <a:cubicBezTo>
                    <a:pt x="3924443" y="7556415"/>
                    <a:pt x="3968516" y="7552593"/>
                    <a:pt x="3801464" y="7552168"/>
                  </a:cubicBezTo>
                  <a:cubicBezTo>
                    <a:pt x="3798755" y="7398035"/>
                    <a:pt x="3791853" y="7268162"/>
                    <a:pt x="3792357" y="7068296"/>
                  </a:cubicBezTo>
                  <a:close/>
                  <a:moveTo>
                    <a:pt x="4220529" y="6057339"/>
                  </a:moveTo>
                  <a:cubicBezTo>
                    <a:pt x="4560422" y="6058507"/>
                    <a:pt x="4505729" y="6056941"/>
                    <a:pt x="4638665" y="6055932"/>
                  </a:cubicBezTo>
                  <a:cubicBezTo>
                    <a:pt x="4640921" y="6276528"/>
                    <a:pt x="4645089" y="6304903"/>
                    <a:pt x="4648568" y="6539035"/>
                  </a:cubicBezTo>
                  <a:cubicBezTo>
                    <a:pt x="4523650" y="6539672"/>
                    <a:pt x="4462028" y="6542273"/>
                    <a:pt x="4227511" y="6539062"/>
                  </a:cubicBezTo>
                  <a:cubicBezTo>
                    <a:pt x="4227485" y="6536965"/>
                    <a:pt x="4222334" y="6137710"/>
                    <a:pt x="4220529" y="6057339"/>
                  </a:cubicBezTo>
                  <a:close/>
                  <a:moveTo>
                    <a:pt x="4653904" y="5589498"/>
                  </a:moveTo>
                  <a:cubicBezTo>
                    <a:pt x="4651913" y="5529724"/>
                    <a:pt x="4592308" y="5549578"/>
                    <a:pt x="5046499" y="5549578"/>
                  </a:cubicBezTo>
                  <a:cubicBezTo>
                    <a:pt x="5092032" y="5549578"/>
                    <a:pt x="5065695" y="5491052"/>
                    <a:pt x="5079660" y="5952549"/>
                  </a:cubicBezTo>
                  <a:cubicBezTo>
                    <a:pt x="5082474" y="6045740"/>
                    <a:pt x="5154239" y="6030982"/>
                    <a:pt x="4727979" y="6030982"/>
                  </a:cubicBezTo>
                  <a:cubicBezTo>
                    <a:pt x="4629425" y="6030982"/>
                    <a:pt x="4671135" y="6105700"/>
                    <a:pt x="4653904" y="5589498"/>
                  </a:cubicBezTo>
                  <a:close/>
                  <a:moveTo>
                    <a:pt x="4728005" y="6055614"/>
                  </a:moveTo>
                  <a:cubicBezTo>
                    <a:pt x="5145743" y="6055614"/>
                    <a:pt x="5082235" y="6030425"/>
                    <a:pt x="5083855" y="6133464"/>
                  </a:cubicBezTo>
                  <a:cubicBezTo>
                    <a:pt x="5091182" y="6600587"/>
                    <a:pt x="5101086" y="6537071"/>
                    <a:pt x="5046526" y="6537071"/>
                  </a:cubicBezTo>
                  <a:cubicBezTo>
                    <a:pt x="4611530" y="6537071"/>
                    <a:pt x="4670631" y="6555412"/>
                    <a:pt x="4669675" y="6495293"/>
                  </a:cubicBezTo>
                  <a:cubicBezTo>
                    <a:pt x="4661577" y="5982754"/>
                    <a:pt x="4633965" y="6055614"/>
                    <a:pt x="4728005" y="6055614"/>
                  </a:cubicBezTo>
                  <a:close/>
                  <a:moveTo>
                    <a:pt x="4728005" y="6563481"/>
                  </a:moveTo>
                  <a:cubicBezTo>
                    <a:pt x="4886110" y="6563481"/>
                    <a:pt x="4894527" y="6561702"/>
                    <a:pt x="5046526" y="6561702"/>
                  </a:cubicBezTo>
                  <a:cubicBezTo>
                    <a:pt x="5105759" y="6561702"/>
                    <a:pt x="5087943" y="6493435"/>
                    <a:pt x="5096068" y="7044540"/>
                  </a:cubicBezTo>
                  <a:cubicBezTo>
                    <a:pt x="4921396" y="7043451"/>
                    <a:pt x="4892482" y="7048654"/>
                    <a:pt x="4677587" y="7048627"/>
                  </a:cubicBezTo>
                  <a:cubicBezTo>
                    <a:pt x="4669993" y="6495824"/>
                    <a:pt x="4647612" y="6563481"/>
                    <a:pt x="4728005" y="6563481"/>
                  </a:cubicBezTo>
                  <a:close/>
                  <a:moveTo>
                    <a:pt x="5087333" y="5046303"/>
                  </a:moveTo>
                  <a:cubicBezTo>
                    <a:pt x="5087253" y="5040543"/>
                    <a:pt x="5510168" y="5039720"/>
                    <a:pt x="5510274" y="5046727"/>
                  </a:cubicBezTo>
                  <a:cubicBezTo>
                    <a:pt x="5513434" y="5248691"/>
                    <a:pt x="5509929" y="5176866"/>
                    <a:pt x="5515664" y="5523858"/>
                  </a:cubicBezTo>
                  <a:cubicBezTo>
                    <a:pt x="5320627" y="5520753"/>
                    <a:pt x="5210100" y="5524362"/>
                    <a:pt x="5096731" y="5524814"/>
                  </a:cubicBezTo>
                  <a:cubicBezTo>
                    <a:pt x="5096546" y="5345253"/>
                    <a:pt x="5090014" y="5217636"/>
                    <a:pt x="5087333" y="5046303"/>
                  </a:cubicBezTo>
                  <a:close/>
                  <a:moveTo>
                    <a:pt x="5096439" y="5590029"/>
                  </a:moveTo>
                  <a:cubicBezTo>
                    <a:pt x="5096784" y="5544216"/>
                    <a:pt x="5033383" y="5540766"/>
                    <a:pt x="5516035" y="5548596"/>
                  </a:cubicBezTo>
                  <a:cubicBezTo>
                    <a:pt x="5523629" y="5995415"/>
                    <a:pt x="5520522" y="5847758"/>
                    <a:pt x="5522700" y="6032256"/>
                  </a:cubicBezTo>
                  <a:cubicBezTo>
                    <a:pt x="5035826" y="6023683"/>
                    <a:pt x="5104749" y="6063125"/>
                    <a:pt x="5101378" y="5951752"/>
                  </a:cubicBezTo>
                  <a:cubicBezTo>
                    <a:pt x="5096678" y="5795920"/>
                    <a:pt x="5095829" y="5687998"/>
                    <a:pt x="5096439" y="5590029"/>
                  </a:cubicBezTo>
                  <a:close/>
                  <a:moveTo>
                    <a:pt x="5523018" y="6056888"/>
                  </a:moveTo>
                  <a:cubicBezTo>
                    <a:pt x="5526257" y="6304398"/>
                    <a:pt x="5530797" y="6336462"/>
                    <a:pt x="5533293" y="6539301"/>
                  </a:cubicBezTo>
                  <a:cubicBezTo>
                    <a:pt x="5365948" y="6539433"/>
                    <a:pt x="5312848" y="6539858"/>
                    <a:pt x="5205772" y="6538265"/>
                  </a:cubicBezTo>
                  <a:cubicBezTo>
                    <a:pt x="5082395" y="6536434"/>
                    <a:pt x="5113033" y="6611842"/>
                    <a:pt x="5105546" y="6133039"/>
                  </a:cubicBezTo>
                  <a:cubicBezTo>
                    <a:pt x="5104006" y="6033610"/>
                    <a:pt x="5024489" y="6048819"/>
                    <a:pt x="5523018" y="6056888"/>
                  </a:cubicBezTo>
                  <a:close/>
                  <a:moveTo>
                    <a:pt x="5533585" y="6563932"/>
                  </a:moveTo>
                  <a:cubicBezTo>
                    <a:pt x="5536399" y="6841860"/>
                    <a:pt x="5530027" y="6510873"/>
                    <a:pt x="5538311" y="7048176"/>
                  </a:cubicBezTo>
                  <a:cubicBezTo>
                    <a:pt x="5083297" y="7048415"/>
                    <a:pt x="5330371" y="7046849"/>
                    <a:pt x="5117839" y="7044726"/>
                  </a:cubicBezTo>
                  <a:cubicBezTo>
                    <a:pt x="5116538" y="6940413"/>
                    <a:pt x="5117202" y="6990711"/>
                    <a:pt x="5110617" y="6561862"/>
                  </a:cubicBezTo>
                  <a:cubicBezTo>
                    <a:pt x="5289166" y="6562817"/>
                    <a:pt x="5124184" y="6564277"/>
                    <a:pt x="5533585" y="6563932"/>
                  </a:cubicBezTo>
                  <a:close/>
                  <a:moveTo>
                    <a:pt x="5537833" y="5548941"/>
                  </a:moveTo>
                  <a:cubicBezTo>
                    <a:pt x="6017113" y="5556532"/>
                    <a:pt x="5957695" y="5522823"/>
                    <a:pt x="5958969" y="5590188"/>
                  </a:cubicBezTo>
                  <a:cubicBezTo>
                    <a:pt x="5961465" y="5722318"/>
                    <a:pt x="5963217" y="5824560"/>
                    <a:pt x="5964411" y="5952336"/>
                  </a:cubicBezTo>
                  <a:cubicBezTo>
                    <a:pt x="5965235" y="6041520"/>
                    <a:pt x="6050965" y="6040511"/>
                    <a:pt x="5544497" y="6032601"/>
                  </a:cubicBezTo>
                  <a:cubicBezTo>
                    <a:pt x="5542798" y="5887068"/>
                    <a:pt x="5544630" y="5939463"/>
                    <a:pt x="5537833" y="5548941"/>
                  </a:cubicBezTo>
                  <a:close/>
                  <a:moveTo>
                    <a:pt x="5538709" y="7072808"/>
                  </a:moveTo>
                  <a:cubicBezTo>
                    <a:pt x="5541311" y="7241513"/>
                    <a:pt x="5542055" y="7298315"/>
                    <a:pt x="5544417" y="7401619"/>
                  </a:cubicBezTo>
                  <a:cubicBezTo>
                    <a:pt x="5548904" y="7605572"/>
                    <a:pt x="5622182" y="7545082"/>
                    <a:pt x="5205454" y="7554027"/>
                  </a:cubicBezTo>
                  <a:cubicBezTo>
                    <a:pt x="5106130" y="7556044"/>
                    <a:pt x="5125644" y="7647430"/>
                    <a:pt x="5118157" y="7069357"/>
                  </a:cubicBezTo>
                  <a:cubicBezTo>
                    <a:pt x="5282024" y="7071029"/>
                    <a:pt x="5125299" y="7073020"/>
                    <a:pt x="5538709" y="7072808"/>
                  </a:cubicBezTo>
                  <a:close/>
                  <a:moveTo>
                    <a:pt x="5545878" y="6133092"/>
                  </a:moveTo>
                  <a:cubicBezTo>
                    <a:pt x="5544364" y="6036158"/>
                    <a:pt x="5463148" y="6056915"/>
                    <a:pt x="5965580" y="6054844"/>
                  </a:cubicBezTo>
                  <a:cubicBezTo>
                    <a:pt x="5968952" y="6303841"/>
                    <a:pt x="5970146" y="6247438"/>
                    <a:pt x="5975297" y="6541186"/>
                  </a:cubicBezTo>
                  <a:cubicBezTo>
                    <a:pt x="5487919" y="6540363"/>
                    <a:pt x="5555383" y="6555439"/>
                    <a:pt x="5554453" y="6495293"/>
                  </a:cubicBezTo>
                  <a:cubicBezTo>
                    <a:pt x="5551613" y="6314139"/>
                    <a:pt x="5548665" y="6309707"/>
                    <a:pt x="5545878" y="6133092"/>
                  </a:cubicBezTo>
                  <a:close/>
                  <a:moveTo>
                    <a:pt x="6001741" y="5523646"/>
                  </a:moveTo>
                  <a:cubicBezTo>
                    <a:pt x="5972244" y="5523646"/>
                    <a:pt x="5979678" y="5541164"/>
                    <a:pt x="5977607" y="5408636"/>
                  </a:cubicBezTo>
                  <a:cubicBezTo>
                    <a:pt x="5970917" y="4987670"/>
                    <a:pt x="5959819" y="5043065"/>
                    <a:pt x="6001741" y="5043065"/>
                  </a:cubicBezTo>
                  <a:cubicBezTo>
                    <a:pt x="6161306" y="5043065"/>
                    <a:pt x="6160377" y="5042215"/>
                    <a:pt x="6320288" y="5042215"/>
                  </a:cubicBezTo>
                  <a:cubicBezTo>
                    <a:pt x="6426381" y="5042215"/>
                    <a:pt x="6394070" y="4969966"/>
                    <a:pt x="6400946" y="5409035"/>
                  </a:cubicBezTo>
                  <a:cubicBezTo>
                    <a:pt x="6403363" y="5563460"/>
                    <a:pt x="6482880" y="5523646"/>
                    <a:pt x="6001741" y="5523646"/>
                  </a:cubicBezTo>
                  <a:close/>
                  <a:moveTo>
                    <a:pt x="6402354" y="5550348"/>
                  </a:moveTo>
                  <a:cubicBezTo>
                    <a:pt x="6402938" y="5806803"/>
                    <a:pt x="6405752" y="5866152"/>
                    <a:pt x="6409044" y="6033000"/>
                  </a:cubicBezTo>
                  <a:cubicBezTo>
                    <a:pt x="6238248" y="6035574"/>
                    <a:pt x="6163430" y="6030000"/>
                    <a:pt x="5987032" y="6030133"/>
                  </a:cubicBezTo>
                  <a:cubicBezTo>
                    <a:pt x="5985652" y="5915760"/>
                    <a:pt x="5986209" y="5879875"/>
                    <a:pt x="5979996" y="5548304"/>
                  </a:cubicBezTo>
                  <a:cubicBezTo>
                    <a:pt x="6166510" y="5548118"/>
                    <a:pt x="6113463" y="5550481"/>
                    <a:pt x="6402354" y="5550348"/>
                  </a:cubicBezTo>
                  <a:close/>
                  <a:moveTo>
                    <a:pt x="5982545" y="7072596"/>
                  </a:moveTo>
                  <a:cubicBezTo>
                    <a:pt x="5981536" y="7284061"/>
                    <a:pt x="5989395" y="7392116"/>
                    <a:pt x="5992316" y="7550788"/>
                  </a:cubicBezTo>
                  <a:cubicBezTo>
                    <a:pt x="5804103" y="7550948"/>
                    <a:pt x="5821865" y="7555937"/>
                    <a:pt x="5569135" y="7553707"/>
                  </a:cubicBezTo>
                  <a:cubicBezTo>
                    <a:pt x="5566135" y="7370696"/>
                    <a:pt x="5566374" y="7458552"/>
                    <a:pt x="5560427" y="7072808"/>
                  </a:cubicBezTo>
                  <a:lnTo>
                    <a:pt x="5982545" y="7072596"/>
                  </a:lnTo>
                  <a:close/>
                  <a:moveTo>
                    <a:pt x="5988466" y="6133092"/>
                  </a:moveTo>
                  <a:cubicBezTo>
                    <a:pt x="5986740" y="6023046"/>
                    <a:pt x="5921029" y="6058242"/>
                    <a:pt x="6320288" y="6058242"/>
                  </a:cubicBezTo>
                  <a:cubicBezTo>
                    <a:pt x="6436842" y="6058242"/>
                    <a:pt x="6407000" y="5976676"/>
                    <a:pt x="6415124" y="6495770"/>
                  </a:cubicBezTo>
                  <a:cubicBezTo>
                    <a:pt x="6416053" y="6555014"/>
                    <a:pt x="6481924" y="6541211"/>
                    <a:pt x="6001741" y="6541211"/>
                  </a:cubicBezTo>
                  <a:cubicBezTo>
                    <a:pt x="5997759" y="6541211"/>
                    <a:pt x="5995581" y="6588431"/>
                    <a:pt x="5988466" y="6133092"/>
                  </a:cubicBezTo>
                  <a:close/>
                  <a:moveTo>
                    <a:pt x="6001741" y="6565843"/>
                  </a:moveTo>
                  <a:cubicBezTo>
                    <a:pt x="6497668" y="6565843"/>
                    <a:pt x="6414912" y="6530223"/>
                    <a:pt x="6419054" y="6677057"/>
                  </a:cubicBezTo>
                  <a:cubicBezTo>
                    <a:pt x="6422611" y="6807966"/>
                    <a:pt x="6423912" y="6907368"/>
                    <a:pt x="6425293" y="7039098"/>
                  </a:cubicBezTo>
                  <a:cubicBezTo>
                    <a:pt x="6425426" y="7050989"/>
                    <a:pt x="6465622" y="7047937"/>
                    <a:pt x="6004475" y="7047937"/>
                  </a:cubicBezTo>
                  <a:cubicBezTo>
                    <a:pt x="6007263" y="6688418"/>
                    <a:pt x="5990271" y="6565843"/>
                    <a:pt x="6001741" y="6565843"/>
                  </a:cubicBezTo>
                  <a:close/>
                  <a:moveTo>
                    <a:pt x="6004316" y="7072596"/>
                  </a:moveTo>
                  <a:cubicBezTo>
                    <a:pt x="6019051" y="7072596"/>
                    <a:pt x="6367892" y="7072251"/>
                    <a:pt x="6425638" y="7071826"/>
                  </a:cubicBezTo>
                  <a:cubicBezTo>
                    <a:pt x="6428426" y="7328122"/>
                    <a:pt x="6431506" y="7387604"/>
                    <a:pt x="6434266" y="7553230"/>
                  </a:cubicBezTo>
                  <a:cubicBezTo>
                    <a:pt x="6188148" y="7555141"/>
                    <a:pt x="6190936" y="7550974"/>
                    <a:pt x="6014060" y="7550815"/>
                  </a:cubicBezTo>
                  <a:cubicBezTo>
                    <a:pt x="6010981" y="7382402"/>
                    <a:pt x="6003308" y="7280557"/>
                    <a:pt x="6004316" y="7072596"/>
                  </a:cubicBezTo>
                  <a:close/>
                  <a:moveTo>
                    <a:pt x="6798426" y="6031141"/>
                  </a:moveTo>
                  <a:cubicBezTo>
                    <a:pt x="6370228" y="6021374"/>
                    <a:pt x="6431745" y="6067930"/>
                    <a:pt x="6429090" y="5951805"/>
                  </a:cubicBezTo>
                  <a:cubicBezTo>
                    <a:pt x="6426302" y="5830718"/>
                    <a:pt x="6424178" y="5710055"/>
                    <a:pt x="6424178" y="5589923"/>
                  </a:cubicBezTo>
                  <a:cubicBezTo>
                    <a:pt x="6424178" y="5530521"/>
                    <a:pt x="6361945" y="5554462"/>
                    <a:pt x="6844464" y="5548092"/>
                  </a:cubicBezTo>
                  <a:cubicBezTo>
                    <a:pt x="6851447" y="6108248"/>
                    <a:pt x="6874094" y="6032867"/>
                    <a:pt x="6798426" y="6031141"/>
                  </a:cubicBezTo>
                  <a:close/>
                  <a:moveTo>
                    <a:pt x="6798055" y="5524177"/>
                  </a:moveTo>
                  <a:cubicBezTo>
                    <a:pt x="6701811" y="5525876"/>
                    <a:pt x="6691217" y="5525557"/>
                    <a:pt x="6424018" y="5525690"/>
                  </a:cubicBezTo>
                  <a:cubicBezTo>
                    <a:pt x="6423806" y="5487097"/>
                    <a:pt x="6418682" y="5093947"/>
                    <a:pt x="6417912" y="5042109"/>
                  </a:cubicBezTo>
                  <a:cubicBezTo>
                    <a:pt x="6420620" y="5042109"/>
                    <a:pt x="6721724" y="5041498"/>
                    <a:pt x="6836552" y="5040968"/>
                  </a:cubicBezTo>
                  <a:cubicBezTo>
                    <a:pt x="6845287" y="5598443"/>
                    <a:pt x="6862199" y="5523062"/>
                    <a:pt x="6798055" y="5524177"/>
                  </a:cubicBezTo>
                  <a:close/>
                  <a:moveTo>
                    <a:pt x="6798134" y="5016522"/>
                  </a:moveTo>
                  <a:cubicBezTo>
                    <a:pt x="6651817" y="5017318"/>
                    <a:pt x="6622374" y="5016655"/>
                    <a:pt x="6479535" y="5017212"/>
                  </a:cubicBezTo>
                  <a:cubicBezTo>
                    <a:pt x="6394575" y="5017557"/>
                    <a:pt x="6418443" y="5094584"/>
                    <a:pt x="6408619" y="4534879"/>
                  </a:cubicBezTo>
                  <a:cubicBezTo>
                    <a:pt x="6537600" y="4535383"/>
                    <a:pt x="6514103" y="4536233"/>
                    <a:pt x="6826941" y="4535569"/>
                  </a:cubicBezTo>
                  <a:cubicBezTo>
                    <a:pt x="6829808" y="5082507"/>
                    <a:pt x="6859650" y="5016177"/>
                    <a:pt x="6798134" y="5016522"/>
                  </a:cubicBezTo>
                  <a:close/>
                  <a:moveTo>
                    <a:pt x="6798187" y="4510964"/>
                  </a:moveTo>
                  <a:cubicBezTo>
                    <a:pt x="6362263" y="4512158"/>
                    <a:pt x="6408195" y="4511840"/>
                    <a:pt x="6408035" y="4502975"/>
                  </a:cubicBezTo>
                  <a:cubicBezTo>
                    <a:pt x="6398026" y="3939580"/>
                    <a:pt x="6373680" y="4024490"/>
                    <a:pt x="6479375" y="4026348"/>
                  </a:cubicBezTo>
                  <a:cubicBezTo>
                    <a:pt x="6879483" y="4033329"/>
                    <a:pt x="6822587" y="3988525"/>
                    <a:pt x="6823198" y="4141862"/>
                  </a:cubicBezTo>
                  <a:cubicBezTo>
                    <a:pt x="6824552" y="4567314"/>
                    <a:pt x="6843031" y="4510831"/>
                    <a:pt x="6798187" y="4510964"/>
                  </a:cubicBezTo>
                  <a:close/>
                  <a:moveTo>
                    <a:pt x="6798267" y="4003893"/>
                  </a:moveTo>
                  <a:cubicBezTo>
                    <a:pt x="6337413" y="3998930"/>
                    <a:pt x="6399247" y="4017748"/>
                    <a:pt x="6398345" y="3959806"/>
                  </a:cubicBezTo>
                  <a:cubicBezTo>
                    <a:pt x="6390247" y="3439463"/>
                    <a:pt x="6364520" y="3518348"/>
                    <a:pt x="6479375" y="3520844"/>
                  </a:cubicBezTo>
                  <a:cubicBezTo>
                    <a:pt x="6878687" y="3529417"/>
                    <a:pt x="6810985" y="3485064"/>
                    <a:pt x="6812711" y="3598188"/>
                  </a:cubicBezTo>
                  <a:cubicBezTo>
                    <a:pt x="6819825" y="4051750"/>
                    <a:pt x="6836446" y="4004265"/>
                    <a:pt x="6798267" y="4003893"/>
                  </a:cubicBezTo>
                  <a:close/>
                  <a:moveTo>
                    <a:pt x="6320314" y="5017557"/>
                  </a:moveTo>
                  <a:cubicBezTo>
                    <a:pt x="6160749" y="5017557"/>
                    <a:pt x="6161678" y="5018406"/>
                    <a:pt x="6001768" y="5018406"/>
                  </a:cubicBezTo>
                  <a:cubicBezTo>
                    <a:pt x="5959234" y="5018406"/>
                    <a:pt x="5972217" y="5068944"/>
                    <a:pt x="5966084" y="4684208"/>
                  </a:cubicBezTo>
                  <a:cubicBezTo>
                    <a:pt x="5963323" y="4507938"/>
                    <a:pt x="5952013" y="4534905"/>
                    <a:pt x="6001768" y="4534905"/>
                  </a:cubicBezTo>
                  <a:cubicBezTo>
                    <a:pt x="6326500" y="4534746"/>
                    <a:pt x="6334864" y="4534693"/>
                    <a:pt x="6386849" y="4534826"/>
                  </a:cubicBezTo>
                  <a:cubicBezTo>
                    <a:pt x="6396937" y="5101060"/>
                    <a:pt x="6421204" y="5017557"/>
                    <a:pt x="6320314" y="5017557"/>
                  </a:cubicBezTo>
                  <a:close/>
                  <a:moveTo>
                    <a:pt x="6320314" y="4510115"/>
                  </a:moveTo>
                  <a:cubicBezTo>
                    <a:pt x="5962261" y="4510301"/>
                    <a:pt x="6000891" y="4510301"/>
                    <a:pt x="5963881" y="4510247"/>
                  </a:cubicBezTo>
                  <a:cubicBezTo>
                    <a:pt x="5962978" y="4425152"/>
                    <a:pt x="5957509" y="4027596"/>
                    <a:pt x="5957482" y="4025684"/>
                  </a:cubicBezTo>
                  <a:cubicBezTo>
                    <a:pt x="5959420" y="4025684"/>
                    <a:pt x="6315880" y="4024782"/>
                    <a:pt x="6377689" y="4025100"/>
                  </a:cubicBezTo>
                  <a:cubicBezTo>
                    <a:pt x="6387432" y="4587832"/>
                    <a:pt x="6414806" y="4510115"/>
                    <a:pt x="6320314" y="4510115"/>
                  </a:cubicBezTo>
                  <a:close/>
                  <a:moveTo>
                    <a:pt x="5957774" y="5523699"/>
                  </a:moveTo>
                  <a:cubicBezTo>
                    <a:pt x="5843184" y="5523964"/>
                    <a:pt x="5709903" y="5527017"/>
                    <a:pt x="5537435" y="5524230"/>
                  </a:cubicBezTo>
                  <a:cubicBezTo>
                    <a:pt x="5531779" y="5192102"/>
                    <a:pt x="5535337" y="5258883"/>
                    <a:pt x="5532019" y="5046303"/>
                  </a:cubicBezTo>
                  <a:cubicBezTo>
                    <a:pt x="5531886" y="5038712"/>
                    <a:pt x="5500345" y="5041817"/>
                    <a:pt x="5950075" y="5042985"/>
                  </a:cubicBezTo>
                  <a:cubicBezTo>
                    <a:pt x="5956951" y="5477674"/>
                    <a:pt x="5956765" y="5467774"/>
                    <a:pt x="5957774" y="5523699"/>
                  </a:cubicBezTo>
                  <a:close/>
                  <a:moveTo>
                    <a:pt x="5531540" y="5017292"/>
                  </a:moveTo>
                  <a:cubicBezTo>
                    <a:pt x="5523496" y="4507036"/>
                    <a:pt x="5522036" y="4533260"/>
                    <a:pt x="5523921" y="4533260"/>
                  </a:cubicBezTo>
                  <a:cubicBezTo>
                    <a:pt x="5689646" y="4533950"/>
                    <a:pt x="5696761" y="4533101"/>
                    <a:pt x="5842388" y="4534269"/>
                  </a:cubicBezTo>
                  <a:cubicBezTo>
                    <a:pt x="5974687" y="4535330"/>
                    <a:pt x="5940570" y="4446784"/>
                    <a:pt x="5949650" y="5018327"/>
                  </a:cubicBezTo>
                  <a:cubicBezTo>
                    <a:pt x="5851309" y="5018035"/>
                    <a:pt x="5744126" y="5015885"/>
                    <a:pt x="5531540" y="5017292"/>
                  </a:cubicBezTo>
                  <a:close/>
                  <a:moveTo>
                    <a:pt x="5522461" y="4502922"/>
                  </a:moveTo>
                  <a:cubicBezTo>
                    <a:pt x="5510539" y="3985048"/>
                    <a:pt x="5518478" y="4027569"/>
                    <a:pt x="5523921" y="4027569"/>
                  </a:cubicBezTo>
                  <a:cubicBezTo>
                    <a:pt x="6019343" y="4029613"/>
                    <a:pt x="5935313" y="3986800"/>
                    <a:pt x="5937251" y="4141251"/>
                  </a:cubicBezTo>
                  <a:cubicBezTo>
                    <a:pt x="5939163" y="4308125"/>
                    <a:pt x="5940517" y="4342710"/>
                    <a:pt x="5942030" y="4503452"/>
                  </a:cubicBezTo>
                  <a:cubicBezTo>
                    <a:pt x="5942110" y="4513380"/>
                    <a:pt x="5522646" y="4511840"/>
                    <a:pt x="5522461" y="4502922"/>
                  </a:cubicBezTo>
                  <a:close/>
                  <a:moveTo>
                    <a:pt x="5842335" y="4002088"/>
                  </a:moveTo>
                  <a:cubicBezTo>
                    <a:pt x="5456590" y="4007795"/>
                    <a:pt x="5516673" y="4017509"/>
                    <a:pt x="5515744" y="3959779"/>
                  </a:cubicBezTo>
                  <a:cubicBezTo>
                    <a:pt x="5508203" y="3466484"/>
                    <a:pt x="5501141" y="3520233"/>
                    <a:pt x="5523921" y="3520366"/>
                  </a:cubicBezTo>
                  <a:cubicBezTo>
                    <a:pt x="6003865" y="3523577"/>
                    <a:pt x="5929233" y="3496291"/>
                    <a:pt x="5930826" y="3598162"/>
                  </a:cubicBezTo>
                  <a:cubicBezTo>
                    <a:pt x="5933534" y="3771194"/>
                    <a:pt x="5931914" y="3779422"/>
                    <a:pt x="5934755" y="3960257"/>
                  </a:cubicBezTo>
                  <a:cubicBezTo>
                    <a:pt x="5935552" y="4012227"/>
                    <a:pt x="5953951" y="4000416"/>
                    <a:pt x="5842335" y="4002088"/>
                  </a:cubicBezTo>
                  <a:close/>
                  <a:moveTo>
                    <a:pt x="5509796" y="5017424"/>
                  </a:moveTo>
                  <a:cubicBezTo>
                    <a:pt x="5425394" y="5017875"/>
                    <a:pt x="5432191" y="5017796"/>
                    <a:pt x="5086908" y="5017955"/>
                  </a:cubicBezTo>
                  <a:cubicBezTo>
                    <a:pt x="5084067" y="4819416"/>
                    <a:pt x="5087492" y="4885030"/>
                    <a:pt x="5081200" y="4536843"/>
                  </a:cubicBezTo>
                  <a:cubicBezTo>
                    <a:pt x="5252553" y="4536126"/>
                    <a:pt x="5175824" y="4531800"/>
                    <a:pt x="5501406" y="4533180"/>
                  </a:cubicBezTo>
                  <a:cubicBezTo>
                    <a:pt x="5502973" y="4602112"/>
                    <a:pt x="5509557" y="5002162"/>
                    <a:pt x="5509796" y="5017424"/>
                  </a:cubicBezTo>
                  <a:close/>
                  <a:moveTo>
                    <a:pt x="5080749" y="4512158"/>
                  </a:moveTo>
                  <a:cubicBezTo>
                    <a:pt x="5072252" y="4023322"/>
                    <a:pt x="5074058" y="4152558"/>
                    <a:pt x="5071854" y="4028684"/>
                  </a:cubicBezTo>
                  <a:cubicBezTo>
                    <a:pt x="5243739" y="4028498"/>
                    <a:pt x="5233251" y="4026375"/>
                    <a:pt x="5494928" y="4027463"/>
                  </a:cubicBezTo>
                  <a:cubicBezTo>
                    <a:pt x="5496229" y="4144967"/>
                    <a:pt x="5494397" y="4239751"/>
                    <a:pt x="5500743" y="4503585"/>
                  </a:cubicBezTo>
                  <a:cubicBezTo>
                    <a:pt x="5500822" y="4508549"/>
                    <a:pt x="5537780" y="4510194"/>
                    <a:pt x="5080749" y="4512158"/>
                  </a:cubicBezTo>
                  <a:close/>
                  <a:moveTo>
                    <a:pt x="5071403" y="4004052"/>
                  </a:moveTo>
                  <a:cubicBezTo>
                    <a:pt x="5067978" y="3800178"/>
                    <a:pt x="5069810" y="3803470"/>
                    <a:pt x="5065403" y="3520206"/>
                  </a:cubicBezTo>
                  <a:cubicBezTo>
                    <a:pt x="5562073" y="3520127"/>
                    <a:pt x="5486113" y="3493743"/>
                    <a:pt x="5487733" y="3598162"/>
                  </a:cubicBezTo>
                  <a:cubicBezTo>
                    <a:pt x="5490229" y="3758878"/>
                    <a:pt x="5490999" y="3773264"/>
                    <a:pt x="5493972" y="3960204"/>
                  </a:cubicBezTo>
                  <a:cubicBezTo>
                    <a:pt x="5494902" y="4017642"/>
                    <a:pt x="5562365" y="4003522"/>
                    <a:pt x="5071403" y="4004052"/>
                  </a:cubicBezTo>
                  <a:close/>
                  <a:moveTo>
                    <a:pt x="5065535" y="5042587"/>
                  </a:moveTo>
                  <a:cubicBezTo>
                    <a:pt x="5068217" y="5220582"/>
                    <a:pt x="5074828" y="5342705"/>
                    <a:pt x="5074961" y="5524893"/>
                  </a:cubicBezTo>
                  <a:cubicBezTo>
                    <a:pt x="4935387" y="5525159"/>
                    <a:pt x="4880137" y="5523248"/>
                    <a:pt x="4651860" y="5523248"/>
                  </a:cubicBezTo>
                  <a:cubicBezTo>
                    <a:pt x="4646444" y="5325054"/>
                    <a:pt x="4649205" y="5220635"/>
                    <a:pt x="4646285" y="5042481"/>
                  </a:cubicBezTo>
                  <a:cubicBezTo>
                    <a:pt x="4700685" y="5042826"/>
                    <a:pt x="4712181" y="5042746"/>
                    <a:pt x="5065535" y="5042587"/>
                  </a:cubicBezTo>
                  <a:close/>
                  <a:moveTo>
                    <a:pt x="4728005" y="5018088"/>
                  </a:moveTo>
                  <a:cubicBezTo>
                    <a:pt x="4623372" y="5018088"/>
                    <a:pt x="4647771" y="5048028"/>
                    <a:pt x="4642249" y="4865043"/>
                  </a:cubicBezTo>
                  <a:cubicBezTo>
                    <a:pt x="4638983" y="4757121"/>
                    <a:pt x="4636620" y="4635874"/>
                    <a:pt x="4637178" y="4536126"/>
                  </a:cubicBezTo>
                  <a:cubicBezTo>
                    <a:pt x="4651754" y="4536206"/>
                    <a:pt x="5005930" y="4536976"/>
                    <a:pt x="5059429" y="4536896"/>
                  </a:cubicBezTo>
                  <a:cubicBezTo>
                    <a:pt x="5065668" y="4883278"/>
                    <a:pt x="5062429" y="4827512"/>
                    <a:pt x="5065164" y="5017955"/>
                  </a:cubicBezTo>
                  <a:lnTo>
                    <a:pt x="4728005" y="5018088"/>
                  </a:lnTo>
                  <a:close/>
                  <a:moveTo>
                    <a:pt x="4638134" y="5952177"/>
                  </a:moveTo>
                  <a:cubicBezTo>
                    <a:pt x="4638240" y="6049642"/>
                    <a:pt x="4714120" y="6034672"/>
                    <a:pt x="4250318" y="6032814"/>
                  </a:cubicBezTo>
                  <a:cubicBezTo>
                    <a:pt x="4219334" y="6032681"/>
                    <a:pt x="4208714" y="6103152"/>
                    <a:pt x="4212006" y="5590401"/>
                  </a:cubicBezTo>
                  <a:cubicBezTo>
                    <a:pt x="4212351" y="5533891"/>
                    <a:pt x="4145313" y="5547906"/>
                    <a:pt x="4630832" y="5547906"/>
                  </a:cubicBezTo>
                  <a:cubicBezTo>
                    <a:pt x="4634496" y="5669498"/>
                    <a:pt x="4637921" y="5759982"/>
                    <a:pt x="4638134" y="5952177"/>
                  </a:cubicBezTo>
                  <a:close/>
                  <a:moveTo>
                    <a:pt x="4212192" y="5523487"/>
                  </a:moveTo>
                  <a:cubicBezTo>
                    <a:pt x="4211847" y="5297343"/>
                    <a:pt x="4204015" y="5220821"/>
                    <a:pt x="4201758" y="5042826"/>
                  </a:cubicBezTo>
                  <a:cubicBezTo>
                    <a:pt x="4400538" y="5040331"/>
                    <a:pt x="4317543" y="5039720"/>
                    <a:pt x="4624513" y="5042321"/>
                  </a:cubicBezTo>
                  <a:cubicBezTo>
                    <a:pt x="4627620" y="5232738"/>
                    <a:pt x="4624487" y="5317303"/>
                    <a:pt x="4630062" y="5523248"/>
                  </a:cubicBezTo>
                  <a:cubicBezTo>
                    <a:pt x="4253079" y="5523274"/>
                    <a:pt x="4365996" y="5523248"/>
                    <a:pt x="4212192" y="5523487"/>
                  </a:cubicBezTo>
                  <a:close/>
                  <a:moveTo>
                    <a:pt x="4568865" y="5017053"/>
                  </a:moveTo>
                  <a:cubicBezTo>
                    <a:pt x="4466806" y="5015673"/>
                    <a:pt x="4354686" y="5015540"/>
                    <a:pt x="4250132" y="5017371"/>
                  </a:cubicBezTo>
                  <a:cubicBezTo>
                    <a:pt x="4169792" y="5018778"/>
                    <a:pt x="4214130" y="5079534"/>
                    <a:pt x="4196156" y="4534905"/>
                  </a:cubicBezTo>
                  <a:cubicBezTo>
                    <a:pt x="4553598" y="4534083"/>
                    <a:pt x="4450000" y="4534534"/>
                    <a:pt x="4615433" y="4535941"/>
                  </a:cubicBezTo>
                  <a:cubicBezTo>
                    <a:pt x="4612460" y="5079083"/>
                    <a:pt x="4660754" y="5018167"/>
                    <a:pt x="4568865" y="5017053"/>
                  </a:cubicBezTo>
                  <a:close/>
                  <a:moveTo>
                    <a:pt x="4615646" y="4503134"/>
                  </a:moveTo>
                  <a:cubicBezTo>
                    <a:pt x="4615540" y="4516591"/>
                    <a:pt x="4658444" y="4508469"/>
                    <a:pt x="4250212" y="4510088"/>
                  </a:cubicBezTo>
                  <a:cubicBezTo>
                    <a:pt x="4175048" y="4510301"/>
                    <a:pt x="4193660" y="4584726"/>
                    <a:pt x="4187739" y="4137801"/>
                  </a:cubicBezTo>
                  <a:cubicBezTo>
                    <a:pt x="4186067" y="4005751"/>
                    <a:pt x="4169659" y="4027224"/>
                    <a:pt x="4250105" y="4028418"/>
                  </a:cubicBezTo>
                  <a:cubicBezTo>
                    <a:pt x="4349588" y="4030011"/>
                    <a:pt x="4386652" y="4029639"/>
                    <a:pt x="4610336" y="4029692"/>
                  </a:cubicBezTo>
                  <a:cubicBezTo>
                    <a:pt x="4615885" y="4380666"/>
                    <a:pt x="4616575" y="4391708"/>
                    <a:pt x="4615646" y="4503134"/>
                  </a:cubicBezTo>
                  <a:close/>
                  <a:moveTo>
                    <a:pt x="4185854" y="4002938"/>
                  </a:moveTo>
                  <a:cubicBezTo>
                    <a:pt x="4182721" y="3799196"/>
                    <a:pt x="4181898" y="3772388"/>
                    <a:pt x="4178022" y="3519410"/>
                  </a:cubicBezTo>
                  <a:cubicBezTo>
                    <a:pt x="4295692" y="3518640"/>
                    <a:pt x="4333181" y="3516278"/>
                    <a:pt x="4600751" y="3519065"/>
                  </a:cubicBezTo>
                  <a:cubicBezTo>
                    <a:pt x="4606433" y="3890290"/>
                    <a:pt x="4604601" y="3668341"/>
                    <a:pt x="4609938" y="4005061"/>
                  </a:cubicBezTo>
                  <a:cubicBezTo>
                    <a:pt x="4177146" y="4004981"/>
                    <a:pt x="4362996" y="4004583"/>
                    <a:pt x="4185854" y="4002938"/>
                  </a:cubicBezTo>
                  <a:close/>
                  <a:moveTo>
                    <a:pt x="4178951" y="4865441"/>
                  </a:moveTo>
                  <a:cubicBezTo>
                    <a:pt x="4178314" y="5061857"/>
                    <a:pt x="4268319" y="5019707"/>
                    <a:pt x="3758904" y="5018911"/>
                  </a:cubicBezTo>
                  <a:cubicBezTo>
                    <a:pt x="3753727" y="4688959"/>
                    <a:pt x="3752506" y="4608827"/>
                    <a:pt x="3751284" y="4537427"/>
                  </a:cubicBezTo>
                  <a:cubicBezTo>
                    <a:pt x="3947303" y="4537374"/>
                    <a:pt x="3857245" y="4535489"/>
                    <a:pt x="4174332" y="4534958"/>
                  </a:cubicBezTo>
                  <a:cubicBezTo>
                    <a:pt x="4177252" y="4622310"/>
                    <a:pt x="4179350" y="4737585"/>
                    <a:pt x="4178951" y="4865441"/>
                  </a:cubicBezTo>
                  <a:close/>
                  <a:moveTo>
                    <a:pt x="4090965" y="4510380"/>
                  </a:moveTo>
                  <a:cubicBezTo>
                    <a:pt x="3713211" y="4510380"/>
                    <a:pt x="3750992" y="4520546"/>
                    <a:pt x="3750674" y="4503054"/>
                  </a:cubicBezTo>
                  <a:cubicBezTo>
                    <a:pt x="3741142" y="3965088"/>
                    <a:pt x="3740903" y="4029055"/>
                    <a:pt x="3772418" y="4029055"/>
                  </a:cubicBezTo>
                  <a:cubicBezTo>
                    <a:pt x="4244238" y="4029055"/>
                    <a:pt x="4164083" y="3992480"/>
                    <a:pt x="4165969" y="4138225"/>
                  </a:cubicBezTo>
                  <a:cubicBezTo>
                    <a:pt x="4168278" y="4312584"/>
                    <a:pt x="4169446" y="4396432"/>
                    <a:pt x="4173243" y="4503797"/>
                  </a:cubicBezTo>
                  <a:cubicBezTo>
                    <a:pt x="4173562" y="4512477"/>
                    <a:pt x="4185934" y="4510380"/>
                    <a:pt x="4090965" y="4510380"/>
                  </a:cubicBezTo>
                  <a:close/>
                  <a:moveTo>
                    <a:pt x="4090965" y="4002566"/>
                  </a:moveTo>
                  <a:cubicBezTo>
                    <a:pt x="3690883" y="4002566"/>
                    <a:pt x="3746718" y="4021730"/>
                    <a:pt x="3745708" y="3959753"/>
                  </a:cubicBezTo>
                  <a:cubicBezTo>
                    <a:pt x="3737797" y="3454354"/>
                    <a:pt x="3717380" y="3519490"/>
                    <a:pt x="3772391" y="3519490"/>
                  </a:cubicBezTo>
                  <a:cubicBezTo>
                    <a:pt x="4056025" y="3519622"/>
                    <a:pt x="4103204" y="3519755"/>
                    <a:pt x="4156278" y="3519516"/>
                  </a:cubicBezTo>
                  <a:cubicBezTo>
                    <a:pt x="4164880" y="4082672"/>
                    <a:pt x="4194563" y="4002566"/>
                    <a:pt x="4090965" y="4002566"/>
                  </a:cubicBezTo>
                  <a:close/>
                  <a:moveTo>
                    <a:pt x="3737160" y="5018858"/>
                  </a:moveTo>
                  <a:cubicBezTo>
                    <a:pt x="3616676" y="5018380"/>
                    <a:pt x="3488917" y="5012647"/>
                    <a:pt x="3316740" y="5017053"/>
                  </a:cubicBezTo>
                  <a:cubicBezTo>
                    <a:pt x="3314670" y="4860425"/>
                    <a:pt x="3318732" y="4733126"/>
                    <a:pt x="3311085" y="4536339"/>
                  </a:cubicBezTo>
                  <a:cubicBezTo>
                    <a:pt x="3403055" y="4538011"/>
                    <a:pt x="3453340" y="4537533"/>
                    <a:pt x="3729487" y="4537427"/>
                  </a:cubicBezTo>
                  <a:cubicBezTo>
                    <a:pt x="3731159" y="4632529"/>
                    <a:pt x="3731956" y="4686199"/>
                    <a:pt x="3737160" y="5018858"/>
                  </a:cubicBezTo>
                  <a:close/>
                  <a:moveTo>
                    <a:pt x="3303333" y="4000973"/>
                  </a:moveTo>
                  <a:cubicBezTo>
                    <a:pt x="3301209" y="3820988"/>
                    <a:pt x="3297067" y="3763390"/>
                    <a:pt x="3293907" y="3520180"/>
                  </a:cubicBezTo>
                  <a:cubicBezTo>
                    <a:pt x="3323352" y="3520180"/>
                    <a:pt x="3594507" y="3519861"/>
                    <a:pt x="3714220" y="3519543"/>
                  </a:cubicBezTo>
                  <a:cubicBezTo>
                    <a:pt x="3718283" y="3804292"/>
                    <a:pt x="3722186" y="3795586"/>
                    <a:pt x="3724601" y="4004212"/>
                  </a:cubicBezTo>
                  <a:cubicBezTo>
                    <a:pt x="3526857" y="4003123"/>
                    <a:pt x="3717247" y="4000628"/>
                    <a:pt x="3303333" y="4000973"/>
                  </a:cubicBezTo>
                  <a:close/>
                  <a:moveTo>
                    <a:pt x="3294439" y="5017663"/>
                  </a:moveTo>
                  <a:cubicBezTo>
                    <a:pt x="3096163" y="5023370"/>
                    <a:pt x="2990123" y="5017106"/>
                    <a:pt x="2877683" y="5016177"/>
                  </a:cubicBezTo>
                  <a:cubicBezTo>
                    <a:pt x="2868683" y="4445908"/>
                    <a:pt x="2834619" y="4538064"/>
                    <a:pt x="2976449" y="4535781"/>
                  </a:cubicBezTo>
                  <a:cubicBezTo>
                    <a:pt x="3081215" y="4534083"/>
                    <a:pt x="3181150" y="4533924"/>
                    <a:pt x="3289288" y="4535967"/>
                  </a:cubicBezTo>
                  <a:cubicBezTo>
                    <a:pt x="3294226" y="4662549"/>
                    <a:pt x="3296324" y="5017584"/>
                    <a:pt x="3294439" y="5017663"/>
                  </a:cubicBezTo>
                  <a:close/>
                  <a:moveTo>
                    <a:pt x="3135537" y="4001106"/>
                  </a:moveTo>
                  <a:cubicBezTo>
                    <a:pt x="2987547" y="4001106"/>
                    <a:pt x="2983034" y="4002831"/>
                    <a:pt x="2859629" y="4003177"/>
                  </a:cubicBezTo>
                  <a:cubicBezTo>
                    <a:pt x="2854957" y="3665686"/>
                    <a:pt x="2854080" y="3606257"/>
                    <a:pt x="2852594" y="3522436"/>
                  </a:cubicBezTo>
                  <a:cubicBezTo>
                    <a:pt x="3340556" y="3520950"/>
                    <a:pt x="3271552" y="3489098"/>
                    <a:pt x="3273278" y="3598188"/>
                  </a:cubicBezTo>
                  <a:cubicBezTo>
                    <a:pt x="3280925" y="4086282"/>
                    <a:pt x="3321679" y="4000947"/>
                    <a:pt x="3135537" y="4001106"/>
                  </a:cubicBezTo>
                  <a:close/>
                  <a:moveTo>
                    <a:pt x="2855965" y="5016044"/>
                  </a:moveTo>
                  <a:cubicBezTo>
                    <a:pt x="2653310" y="5015036"/>
                    <a:pt x="2640751" y="5021485"/>
                    <a:pt x="2434537" y="5019654"/>
                  </a:cubicBezTo>
                  <a:cubicBezTo>
                    <a:pt x="2424528" y="4459259"/>
                    <a:pt x="2391288" y="4533738"/>
                    <a:pt x="2498682" y="4533738"/>
                  </a:cubicBezTo>
                  <a:cubicBezTo>
                    <a:pt x="2655380" y="4533738"/>
                    <a:pt x="2658619" y="4537056"/>
                    <a:pt x="2817043" y="4537056"/>
                  </a:cubicBezTo>
                  <a:cubicBezTo>
                    <a:pt x="2859417" y="4537056"/>
                    <a:pt x="2847363" y="4471362"/>
                    <a:pt x="2855965" y="5016044"/>
                  </a:cubicBezTo>
                  <a:close/>
                  <a:moveTo>
                    <a:pt x="2817043" y="4512424"/>
                  </a:moveTo>
                  <a:cubicBezTo>
                    <a:pt x="2814680" y="4512424"/>
                    <a:pt x="2423997" y="4511176"/>
                    <a:pt x="2423971" y="4503320"/>
                  </a:cubicBezTo>
                  <a:cubicBezTo>
                    <a:pt x="2422829" y="3955479"/>
                    <a:pt x="2376579" y="4029321"/>
                    <a:pt x="2498682" y="4029321"/>
                  </a:cubicBezTo>
                  <a:cubicBezTo>
                    <a:pt x="2906225" y="4029321"/>
                    <a:pt x="2838389" y="3991073"/>
                    <a:pt x="2839159" y="4141172"/>
                  </a:cubicBezTo>
                  <a:cubicBezTo>
                    <a:pt x="2841390" y="4568907"/>
                    <a:pt x="2862762" y="4512424"/>
                    <a:pt x="2817043" y="4512424"/>
                  </a:cubicBezTo>
                  <a:close/>
                  <a:moveTo>
                    <a:pt x="2817043" y="4003256"/>
                  </a:moveTo>
                  <a:cubicBezTo>
                    <a:pt x="2352949" y="4003256"/>
                    <a:pt x="2415103" y="4023747"/>
                    <a:pt x="2414094" y="3959859"/>
                  </a:cubicBezTo>
                  <a:cubicBezTo>
                    <a:pt x="2411253" y="3779050"/>
                    <a:pt x="2414864" y="3778944"/>
                    <a:pt x="2412023" y="3597711"/>
                  </a:cubicBezTo>
                  <a:cubicBezTo>
                    <a:pt x="2410510" y="3501175"/>
                    <a:pt x="2393013" y="3520897"/>
                    <a:pt x="2498682" y="3520897"/>
                  </a:cubicBezTo>
                  <a:cubicBezTo>
                    <a:pt x="2897968" y="3520897"/>
                    <a:pt x="2830557" y="3497963"/>
                    <a:pt x="2832124" y="3598135"/>
                  </a:cubicBezTo>
                  <a:cubicBezTo>
                    <a:pt x="2839531" y="4065764"/>
                    <a:pt x="2844549" y="4003256"/>
                    <a:pt x="2817043" y="4003256"/>
                  </a:cubicBezTo>
                  <a:close/>
                  <a:moveTo>
                    <a:pt x="2412767" y="5019415"/>
                  </a:moveTo>
                  <a:cubicBezTo>
                    <a:pt x="2255113" y="5017398"/>
                    <a:pt x="2363808" y="5015115"/>
                    <a:pt x="1991817" y="5016549"/>
                  </a:cubicBezTo>
                  <a:cubicBezTo>
                    <a:pt x="1982418" y="4463054"/>
                    <a:pt x="1963408" y="4533738"/>
                    <a:pt x="2021181" y="4533260"/>
                  </a:cubicBezTo>
                  <a:cubicBezTo>
                    <a:pt x="2117371" y="4532490"/>
                    <a:pt x="2196039" y="4532198"/>
                    <a:pt x="2339356" y="4533154"/>
                  </a:cubicBezTo>
                  <a:cubicBezTo>
                    <a:pt x="2417758" y="4533764"/>
                    <a:pt x="2402492" y="4452172"/>
                    <a:pt x="2412767" y="5019415"/>
                  </a:cubicBezTo>
                  <a:close/>
                  <a:moveTo>
                    <a:pt x="1978010" y="5550640"/>
                  </a:moveTo>
                  <a:cubicBezTo>
                    <a:pt x="1985020" y="5923590"/>
                    <a:pt x="1983267" y="5888953"/>
                    <a:pt x="1984860" y="6031327"/>
                  </a:cubicBezTo>
                  <a:cubicBezTo>
                    <a:pt x="1916946" y="6030398"/>
                    <a:pt x="1897750" y="6030611"/>
                    <a:pt x="1563618" y="6030531"/>
                  </a:cubicBezTo>
                  <a:cubicBezTo>
                    <a:pt x="1560671" y="5897632"/>
                    <a:pt x="1557857" y="5861614"/>
                    <a:pt x="1555627" y="5548596"/>
                  </a:cubicBezTo>
                  <a:cubicBezTo>
                    <a:pt x="1558574" y="5548622"/>
                    <a:pt x="1975807" y="5550640"/>
                    <a:pt x="1978010" y="5550640"/>
                  </a:cubicBezTo>
                  <a:close/>
                  <a:moveTo>
                    <a:pt x="1555441" y="5523964"/>
                  </a:moveTo>
                  <a:cubicBezTo>
                    <a:pt x="1554830" y="5457342"/>
                    <a:pt x="1554166" y="5422625"/>
                    <a:pt x="1548379" y="5046303"/>
                  </a:cubicBezTo>
                  <a:cubicBezTo>
                    <a:pt x="1548193" y="5033907"/>
                    <a:pt x="1526289" y="5042746"/>
                    <a:pt x="1970470" y="5041286"/>
                  </a:cubicBezTo>
                  <a:cubicBezTo>
                    <a:pt x="1973205" y="5206382"/>
                    <a:pt x="1973338" y="5292061"/>
                    <a:pt x="1977559" y="5526008"/>
                  </a:cubicBezTo>
                  <a:cubicBezTo>
                    <a:pt x="1975382" y="5525982"/>
                    <a:pt x="1557459" y="5523964"/>
                    <a:pt x="1555441" y="5523964"/>
                  </a:cubicBezTo>
                  <a:close/>
                  <a:moveTo>
                    <a:pt x="1861881" y="6055242"/>
                  </a:moveTo>
                  <a:cubicBezTo>
                    <a:pt x="2023358" y="6055242"/>
                    <a:pt x="1981621" y="5967519"/>
                    <a:pt x="1989878" y="6495770"/>
                  </a:cubicBezTo>
                  <a:cubicBezTo>
                    <a:pt x="1990940" y="6563295"/>
                    <a:pt x="2046722" y="6538531"/>
                    <a:pt x="1570654" y="6536806"/>
                  </a:cubicBezTo>
                  <a:cubicBezTo>
                    <a:pt x="1567521" y="6373701"/>
                    <a:pt x="1568052" y="6248818"/>
                    <a:pt x="1564149" y="6055189"/>
                  </a:cubicBezTo>
                  <a:lnTo>
                    <a:pt x="1861881" y="6055242"/>
                  </a:lnTo>
                  <a:close/>
                  <a:moveTo>
                    <a:pt x="2339488" y="4508496"/>
                  </a:moveTo>
                  <a:cubicBezTo>
                    <a:pt x="2242024" y="4507726"/>
                    <a:pt x="2132160" y="4507646"/>
                    <a:pt x="2020968" y="4508549"/>
                  </a:cubicBezTo>
                  <a:cubicBezTo>
                    <a:pt x="1965001" y="4509000"/>
                    <a:pt x="1982869" y="4582284"/>
                    <a:pt x="1974745" y="4026454"/>
                  </a:cubicBezTo>
                  <a:cubicBezTo>
                    <a:pt x="2140098" y="4030011"/>
                    <a:pt x="2041996" y="4030409"/>
                    <a:pt x="2393597" y="4029427"/>
                  </a:cubicBezTo>
                  <a:cubicBezTo>
                    <a:pt x="2404802" y="4584355"/>
                    <a:pt x="2426254" y="4509080"/>
                    <a:pt x="2339488" y="4508496"/>
                  </a:cubicBezTo>
                  <a:close/>
                  <a:moveTo>
                    <a:pt x="1970072" y="5016628"/>
                  </a:moveTo>
                  <a:cubicBezTo>
                    <a:pt x="1714555" y="5017557"/>
                    <a:pt x="1734175" y="5015328"/>
                    <a:pt x="1547874" y="5015301"/>
                  </a:cubicBezTo>
                  <a:cubicBezTo>
                    <a:pt x="1539060" y="4499949"/>
                    <a:pt x="1534042" y="4534879"/>
                    <a:pt x="1543467" y="4534852"/>
                  </a:cubicBezTo>
                  <a:cubicBezTo>
                    <a:pt x="1546600" y="4534852"/>
                    <a:pt x="1958204" y="4533685"/>
                    <a:pt x="1960514" y="4533658"/>
                  </a:cubicBezTo>
                  <a:cubicBezTo>
                    <a:pt x="1964656" y="4789370"/>
                    <a:pt x="1968930" y="4950776"/>
                    <a:pt x="1970072" y="5016628"/>
                  </a:cubicBezTo>
                  <a:close/>
                  <a:moveTo>
                    <a:pt x="1538051" y="4503187"/>
                  </a:moveTo>
                  <a:cubicBezTo>
                    <a:pt x="1536590" y="4396300"/>
                    <a:pt x="1528068" y="4027304"/>
                    <a:pt x="1543493" y="4027304"/>
                  </a:cubicBezTo>
                  <a:cubicBezTo>
                    <a:pt x="2035226" y="4027304"/>
                    <a:pt x="1952655" y="3988366"/>
                    <a:pt x="1954567" y="4141251"/>
                  </a:cubicBezTo>
                  <a:cubicBezTo>
                    <a:pt x="1956213" y="4273089"/>
                    <a:pt x="1957222" y="4328297"/>
                    <a:pt x="1960142" y="4509000"/>
                  </a:cubicBezTo>
                  <a:cubicBezTo>
                    <a:pt x="1485694" y="4511707"/>
                    <a:pt x="1538183" y="4513034"/>
                    <a:pt x="1538051" y="4503187"/>
                  </a:cubicBezTo>
                  <a:close/>
                  <a:moveTo>
                    <a:pt x="1861881" y="4000734"/>
                  </a:moveTo>
                  <a:cubicBezTo>
                    <a:pt x="1472844" y="4000734"/>
                    <a:pt x="1534519" y="4022207"/>
                    <a:pt x="1533537" y="3959753"/>
                  </a:cubicBezTo>
                  <a:cubicBezTo>
                    <a:pt x="1525838" y="3467094"/>
                    <a:pt x="1512111" y="3520127"/>
                    <a:pt x="1543467" y="3520127"/>
                  </a:cubicBezTo>
                  <a:cubicBezTo>
                    <a:pt x="2018420" y="3520127"/>
                    <a:pt x="1943814" y="3496291"/>
                    <a:pt x="1945407" y="3598188"/>
                  </a:cubicBezTo>
                  <a:cubicBezTo>
                    <a:pt x="1952921" y="4076885"/>
                    <a:pt x="1977798" y="4000734"/>
                    <a:pt x="1861881" y="4000734"/>
                  </a:cubicBezTo>
                  <a:close/>
                  <a:moveTo>
                    <a:pt x="1526528" y="5039959"/>
                  </a:moveTo>
                  <a:cubicBezTo>
                    <a:pt x="1526554" y="5042295"/>
                    <a:pt x="1532979" y="5447495"/>
                    <a:pt x="1533670" y="5523964"/>
                  </a:cubicBezTo>
                  <a:cubicBezTo>
                    <a:pt x="1401849" y="5523911"/>
                    <a:pt x="1559052" y="5523672"/>
                    <a:pt x="1114100" y="5522505"/>
                  </a:cubicBezTo>
                  <a:cubicBezTo>
                    <a:pt x="1113145" y="5448397"/>
                    <a:pt x="1112056" y="5382943"/>
                    <a:pt x="1106773" y="5046329"/>
                  </a:cubicBezTo>
                  <a:cubicBezTo>
                    <a:pt x="1106720" y="5041419"/>
                    <a:pt x="1070293" y="5040357"/>
                    <a:pt x="1526528" y="5039959"/>
                  </a:cubicBezTo>
                  <a:close/>
                  <a:moveTo>
                    <a:pt x="1533882" y="5548596"/>
                  </a:moveTo>
                  <a:cubicBezTo>
                    <a:pt x="1536272" y="5875230"/>
                    <a:pt x="1538953" y="5899463"/>
                    <a:pt x="1541847" y="6030531"/>
                  </a:cubicBezTo>
                  <a:cubicBezTo>
                    <a:pt x="1539564" y="6030531"/>
                    <a:pt x="1124455" y="6031327"/>
                    <a:pt x="1121322" y="6031354"/>
                  </a:cubicBezTo>
                  <a:cubicBezTo>
                    <a:pt x="1114366" y="5579784"/>
                    <a:pt x="1116755" y="5737075"/>
                    <a:pt x="1114392" y="5547136"/>
                  </a:cubicBezTo>
                  <a:cubicBezTo>
                    <a:pt x="1514687" y="5548065"/>
                    <a:pt x="1385760" y="5548543"/>
                    <a:pt x="1533882" y="5548596"/>
                  </a:cubicBezTo>
                  <a:close/>
                  <a:moveTo>
                    <a:pt x="1542378" y="6055189"/>
                  </a:moveTo>
                  <a:cubicBezTo>
                    <a:pt x="1546520" y="6260337"/>
                    <a:pt x="1545325" y="6348778"/>
                    <a:pt x="1548910" y="6536752"/>
                  </a:cubicBezTo>
                  <a:cubicBezTo>
                    <a:pt x="1546254" y="6536752"/>
                    <a:pt x="1500429" y="6536567"/>
                    <a:pt x="1127269" y="6537655"/>
                  </a:cubicBezTo>
                  <a:cubicBezTo>
                    <a:pt x="1123632" y="6314059"/>
                    <a:pt x="1126181" y="6346893"/>
                    <a:pt x="1121720" y="6056012"/>
                  </a:cubicBezTo>
                  <a:cubicBezTo>
                    <a:pt x="1126951" y="6056012"/>
                    <a:pt x="1516784" y="6055189"/>
                    <a:pt x="1542378" y="6055189"/>
                  </a:cubicBezTo>
                  <a:close/>
                  <a:moveTo>
                    <a:pt x="1543467" y="6561384"/>
                  </a:moveTo>
                  <a:cubicBezTo>
                    <a:pt x="1552414" y="6561384"/>
                    <a:pt x="1548299" y="6548591"/>
                    <a:pt x="1552733" y="6677110"/>
                  </a:cubicBezTo>
                  <a:cubicBezTo>
                    <a:pt x="1566937" y="7089662"/>
                    <a:pt x="1563778" y="7048043"/>
                    <a:pt x="1543467" y="7048043"/>
                  </a:cubicBezTo>
                  <a:cubicBezTo>
                    <a:pt x="1540838" y="7048043"/>
                    <a:pt x="1136774" y="7048124"/>
                    <a:pt x="1136509" y="7038568"/>
                  </a:cubicBezTo>
                  <a:cubicBezTo>
                    <a:pt x="1133190" y="6921196"/>
                    <a:pt x="1133455" y="6916339"/>
                    <a:pt x="1127694" y="6562340"/>
                  </a:cubicBezTo>
                  <a:cubicBezTo>
                    <a:pt x="1130641" y="6562340"/>
                    <a:pt x="1541104" y="6561384"/>
                    <a:pt x="1543467" y="6561384"/>
                  </a:cubicBezTo>
                  <a:close/>
                  <a:moveTo>
                    <a:pt x="1225212" y="7069703"/>
                  </a:moveTo>
                  <a:cubicBezTo>
                    <a:pt x="1383689" y="7069703"/>
                    <a:pt x="1384247" y="7072702"/>
                    <a:pt x="1543493" y="7072702"/>
                  </a:cubicBezTo>
                  <a:cubicBezTo>
                    <a:pt x="1569141" y="7072702"/>
                    <a:pt x="1556423" y="7019536"/>
                    <a:pt x="1563910" y="7551664"/>
                  </a:cubicBezTo>
                  <a:cubicBezTo>
                    <a:pt x="1553556" y="7551638"/>
                    <a:pt x="1149040" y="7553920"/>
                    <a:pt x="1147076" y="7553946"/>
                  </a:cubicBezTo>
                  <a:cubicBezTo>
                    <a:pt x="1137597" y="6983545"/>
                    <a:pt x="1107357" y="7069703"/>
                    <a:pt x="1225212" y="7069703"/>
                  </a:cubicBezTo>
                  <a:close/>
                  <a:moveTo>
                    <a:pt x="1571158" y="6561437"/>
                  </a:moveTo>
                  <a:cubicBezTo>
                    <a:pt x="1712617" y="6561995"/>
                    <a:pt x="1704121" y="6566003"/>
                    <a:pt x="1861881" y="6566003"/>
                  </a:cubicBezTo>
                  <a:cubicBezTo>
                    <a:pt x="2031535" y="6566003"/>
                    <a:pt x="1987064" y="6465433"/>
                    <a:pt x="2001401" y="7039311"/>
                  </a:cubicBezTo>
                  <a:cubicBezTo>
                    <a:pt x="2001666" y="7050008"/>
                    <a:pt x="2054687" y="7047195"/>
                    <a:pt x="1580929" y="7048017"/>
                  </a:cubicBezTo>
                  <a:cubicBezTo>
                    <a:pt x="1579814" y="6772053"/>
                    <a:pt x="1573495" y="6670103"/>
                    <a:pt x="1571158" y="6561437"/>
                  </a:cubicBezTo>
                  <a:close/>
                  <a:moveTo>
                    <a:pt x="2002224" y="7071958"/>
                  </a:moveTo>
                  <a:cubicBezTo>
                    <a:pt x="2009260" y="7360132"/>
                    <a:pt x="2004029" y="7379588"/>
                    <a:pt x="2006286" y="7553788"/>
                  </a:cubicBezTo>
                  <a:cubicBezTo>
                    <a:pt x="1615869" y="7554052"/>
                    <a:pt x="1767097" y="7552221"/>
                    <a:pt x="1585628" y="7551690"/>
                  </a:cubicBezTo>
                  <a:cubicBezTo>
                    <a:pt x="1585602" y="7549593"/>
                    <a:pt x="1581088" y="7074719"/>
                    <a:pt x="1581062" y="7072649"/>
                  </a:cubicBezTo>
                  <a:cubicBezTo>
                    <a:pt x="1700457" y="7072463"/>
                    <a:pt x="1825932" y="7070154"/>
                    <a:pt x="2002224" y="7071958"/>
                  </a:cubicBezTo>
                  <a:close/>
                  <a:moveTo>
                    <a:pt x="2006658" y="7578419"/>
                  </a:moveTo>
                  <a:cubicBezTo>
                    <a:pt x="2006684" y="7580383"/>
                    <a:pt x="2013030" y="7985929"/>
                    <a:pt x="2014915" y="8061283"/>
                  </a:cubicBezTo>
                  <a:cubicBezTo>
                    <a:pt x="1786930" y="8059797"/>
                    <a:pt x="1693899" y="8062132"/>
                    <a:pt x="1594974" y="8062424"/>
                  </a:cubicBezTo>
                  <a:cubicBezTo>
                    <a:pt x="1594947" y="8060539"/>
                    <a:pt x="1586159" y="7584896"/>
                    <a:pt x="1586026" y="7576349"/>
                  </a:cubicBezTo>
                  <a:cubicBezTo>
                    <a:pt x="1785709" y="7576986"/>
                    <a:pt x="1602939" y="7578711"/>
                    <a:pt x="2006658" y="7578419"/>
                  </a:cubicBezTo>
                  <a:close/>
                  <a:moveTo>
                    <a:pt x="2015526" y="8085967"/>
                  </a:moveTo>
                  <a:cubicBezTo>
                    <a:pt x="2023889" y="8393411"/>
                    <a:pt x="2021685" y="8425793"/>
                    <a:pt x="2023066" y="8568167"/>
                  </a:cubicBezTo>
                  <a:cubicBezTo>
                    <a:pt x="1860845" y="8566336"/>
                    <a:pt x="1661827" y="8568300"/>
                    <a:pt x="1601983" y="8568460"/>
                  </a:cubicBezTo>
                  <a:cubicBezTo>
                    <a:pt x="1600629" y="8432907"/>
                    <a:pt x="1602541" y="8438772"/>
                    <a:pt x="1595425" y="8087056"/>
                  </a:cubicBezTo>
                  <a:cubicBezTo>
                    <a:pt x="1726184" y="8086737"/>
                    <a:pt x="1774744" y="8084402"/>
                    <a:pt x="2015526" y="8085967"/>
                  </a:cubicBezTo>
                  <a:close/>
                  <a:moveTo>
                    <a:pt x="2020968" y="8592879"/>
                  </a:moveTo>
                  <a:cubicBezTo>
                    <a:pt x="2026358" y="8592905"/>
                    <a:pt x="2020623" y="8564876"/>
                    <a:pt x="2030633" y="9073858"/>
                  </a:cubicBezTo>
                  <a:cubicBezTo>
                    <a:pt x="1789240" y="9072505"/>
                    <a:pt x="1721538" y="9073964"/>
                    <a:pt x="1612470" y="9074257"/>
                  </a:cubicBezTo>
                  <a:cubicBezTo>
                    <a:pt x="1608700" y="8823189"/>
                    <a:pt x="1605010" y="8835346"/>
                    <a:pt x="1602222" y="8593144"/>
                  </a:cubicBezTo>
                  <a:cubicBezTo>
                    <a:pt x="1734653" y="8592853"/>
                    <a:pt x="1823012" y="8590995"/>
                    <a:pt x="2020968" y="8592879"/>
                  </a:cubicBezTo>
                  <a:close/>
                  <a:moveTo>
                    <a:pt x="2028429" y="7582268"/>
                  </a:moveTo>
                  <a:cubicBezTo>
                    <a:pt x="2028323" y="7575340"/>
                    <a:pt x="1994843" y="7578844"/>
                    <a:pt x="2453096" y="7579852"/>
                  </a:cubicBezTo>
                  <a:cubicBezTo>
                    <a:pt x="2453733" y="7619215"/>
                    <a:pt x="2458831" y="8049365"/>
                    <a:pt x="2458910" y="8061256"/>
                  </a:cubicBezTo>
                  <a:cubicBezTo>
                    <a:pt x="2332612" y="8061336"/>
                    <a:pt x="2196278" y="8062451"/>
                    <a:pt x="2036606" y="8061416"/>
                  </a:cubicBezTo>
                  <a:cubicBezTo>
                    <a:pt x="2034960" y="7993625"/>
                    <a:pt x="2034589" y="7959359"/>
                    <a:pt x="2028429" y="7582268"/>
                  </a:cubicBezTo>
                  <a:close/>
                  <a:moveTo>
                    <a:pt x="2459070" y="8085915"/>
                  </a:moveTo>
                  <a:cubicBezTo>
                    <a:pt x="2460052" y="8358375"/>
                    <a:pt x="2462973" y="8417459"/>
                    <a:pt x="2465973" y="8569203"/>
                  </a:cubicBezTo>
                  <a:cubicBezTo>
                    <a:pt x="2136859" y="8568938"/>
                    <a:pt x="2117318" y="8569044"/>
                    <a:pt x="2044837" y="8568380"/>
                  </a:cubicBezTo>
                  <a:cubicBezTo>
                    <a:pt x="2043589" y="8434658"/>
                    <a:pt x="2045474" y="8389403"/>
                    <a:pt x="2037297" y="8086100"/>
                  </a:cubicBezTo>
                  <a:cubicBezTo>
                    <a:pt x="2191472" y="8087056"/>
                    <a:pt x="2361552" y="8085994"/>
                    <a:pt x="2459070" y="8085915"/>
                  </a:cubicBezTo>
                  <a:close/>
                  <a:moveTo>
                    <a:pt x="2180242" y="8593622"/>
                  </a:moveTo>
                  <a:cubicBezTo>
                    <a:pt x="2521436" y="8593914"/>
                    <a:pt x="2466132" y="8568619"/>
                    <a:pt x="2467698" y="8669800"/>
                  </a:cubicBezTo>
                  <a:cubicBezTo>
                    <a:pt x="2470194" y="8829374"/>
                    <a:pt x="2469955" y="8853209"/>
                    <a:pt x="2472743" y="9032213"/>
                  </a:cubicBezTo>
                  <a:cubicBezTo>
                    <a:pt x="2473619" y="9088590"/>
                    <a:pt x="2541428" y="9076486"/>
                    <a:pt x="2052350" y="9073964"/>
                  </a:cubicBezTo>
                  <a:cubicBezTo>
                    <a:pt x="2051713" y="9041821"/>
                    <a:pt x="2052138" y="9068152"/>
                    <a:pt x="2046058" y="8669375"/>
                  </a:cubicBezTo>
                  <a:cubicBezTo>
                    <a:pt x="2044598" y="8572653"/>
                    <a:pt x="2018021" y="8593622"/>
                    <a:pt x="2180242" y="8593622"/>
                  </a:cubicBezTo>
                  <a:close/>
                  <a:moveTo>
                    <a:pt x="2463105" y="7069543"/>
                  </a:moveTo>
                  <a:cubicBezTo>
                    <a:pt x="2464990" y="7069543"/>
                    <a:pt x="2798405" y="7068800"/>
                    <a:pt x="2885861" y="7068933"/>
                  </a:cubicBezTo>
                  <a:cubicBezTo>
                    <a:pt x="2892604" y="7640370"/>
                    <a:pt x="2915384" y="7552805"/>
                    <a:pt x="2817043" y="7552805"/>
                  </a:cubicBezTo>
                  <a:cubicBezTo>
                    <a:pt x="2658540" y="7552805"/>
                    <a:pt x="2655062" y="7555274"/>
                    <a:pt x="2498682" y="7555274"/>
                  </a:cubicBezTo>
                  <a:cubicBezTo>
                    <a:pt x="2467008" y="7555274"/>
                    <a:pt x="2473274" y="7619719"/>
                    <a:pt x="2463105" y="7069543"/>
                  </a:cubicBezTo>
                  <a:close/>
                  <a:moveTo>
                    <a:pt x="2498682" y="7579905"/>
                  </a:moveTo>
                  <a:cubicBezTo>
                    <a:pt x="2923827" y="7579905"/>
                    <a:pt x="2891808" y="7571783"/>
                    <a:pt x="2891994" y="7582692"/>
                  </a:cubicBezTo>
                  <a:cubicBezTo>
                    <a:pt x="2900808" y="8143618"/>
                    <a:pt x="2933890" y="8062822"/>
                    <a:pt x="2817043" y="8062902"/>
                  </a:cubicBezTo>
                  <a:cubicBezTo>
                    <a:pt x="2661646" y="8062902"/>
                    <a:pt x="2661752" y="8061256"/>
                    <a:pt x="2498682" y="8061256"/>
                  </a:cubicBezTo>
                  <a:cubicBezTo>
                    <a:pt x="2474283" y="8061256"/>
                    <a:pt x="2481451" y="8078934"/>
                    <a:pt x="2479354" y="7944628"/>
                  </a:cubicBezTo>
                  <a:cubicBezTo>
                    <a:pt x="2472770" y="7523821"/>
                    <a:pt x="2465681" y="7579905"/>
                    <a:pt x="2498682" y="7579905"/>
                  </a:cubicBezTo>
                  <a:close/>
                  <a:moveTo>
                    <a:pt x="2498682" y="8085915"/>
                  </a:moveTo>
                  <a:cubicBezTo>
                    <a:pt x="2966015" y="8085915"/>
                    <a:pt x="2901764" y="8075058"/>
                    <a:pt x="2903039" y="8126365"/>
                  </a:cubicBezTo>
                  <a:cubicBezTo>
                    <a:pt x="2915676" y="8652998"/>
                    <a:pt x="2928872" y="8566469"/>
                    <a:pt x="2817043" y="8566469"/>
                  </a:cubicBezTo>
                  <a:cubicBezTo>
                    <a:pt x="2420838" y="8566469"/>
                    <a:pt x="2488593" y="8602832"/>
                    <a:pt x="2485965" y="8488088"/>
                  </a:cubicBezTo>
                  <a:cubicBezTo>
                    <a:pt x="2475584" y="8036439"/>
                    <a:pt x="2478159" y="8085915"/>
                    <a:pt x="2498682" y="8085915"/>
                  </a:cubicBezTo>
                  <a:close/>
                  <a:moveTo>
                    <a:pt x="2907579" y="7068986"/>
                  </a:moveTo>
                  <a:cubicBezTo>
                    <a:pt x="3335379" y="7069835"/>
                    <a:pt x="3142148" y="7069039"/>
                    <a:pt x="3327493" y="7070419"/>
                  </a:cubicBezTo>
                  <a:cubicBezTo>
                    <a:pt x="3342760" y="7631663"/>
                    <a:pt x="3341538" y="7554212"/>
                    <a:pt x="3294943" y="7553097"/>
                  </a:cubicBezTo>
                  <a:cubicBezTo>
                    <a:pt x="2832867" y="7541897"/>
                    <a:pt x="2912995" y="7606103"/>
                    <a:pt x="2911694" y="7401220"/>
                  </a:cubicBezTo>
                  <a:cubicBezTo>
                    <a:pt x="2910844" y="7262004"/>
                    <a:pt x="2909437" y="7224314"/>
                    <a:pt x="2907579" y="7068986"/>
                  </a:cubicBezTo>
                  <a:close/>
                  <a:moveTo>
                    <a:pt x="2976396" y="7576641"/>
                  </a:moveTo>
                  <a:cubicBezTo>
                    <a:pt x="3372203" y="7572898"/>
                    <a:pt x="3333892" y="7580755"/>
                    <a:pt x="3333945" y="7582692"/>
                  </a:cubicBezTo>
                  <a:cubicBezTo>
                    <a:pt x="3342547" y="8132471"/>
                    <a:pt x="3370982" y="8061230"/>
                    <a:pt x="3294624" y="8061946"/>
                  </a:cubicBezTo>
                  <a:cubicBezTo>
                    <a:pt x="3188743" y="8062796"/>
                    <a:pt x="3203399" y="8062584"/>
                    <a:pt x="2923296" y="8062822"/>
                  </a:cubicBezTo>
                  <a:cubicBezTo>
                    <a:pt x="2911083" y="7499508"/>
                    <a:pt x="2890454" y="7577570"/>
                    <a:pt x="2976396" y="7576641"/>
                  </a:cubicBezTo>
                  <a:close/>
                  <a:moveTo>
                    <a:pt x="3346105" y="8086206"/>
                  </a:moveTo>
                  <a:cubicBezTo>
                    <a:pt x="3353061" y="8456051"/>
                    <a:pt x="3351229" y="8423085"/>
                    <a:pt x="3352955" y="8569442"/>
                  </a:cubicBezTo>
                  <a:cubicBezTo>
                    <a:pt x="2902269" y="8566655"/>
                    <a:pt x="3265791" y="8569681"/>
                    <a:pt x="2930810" y="8566867"/>
                  </a:cubicBezTo>
                  <a:cubicBezTo>
                    <a:pt x="2929589" y="8437260"/>
                    <a:pt x="2931129" y="8400471"/>
                    <a:pt x="2923854" y="8087481"/>
                  </a:cubicBezTo>
                  <a:cubicBezTo>
                    <a:pt x="3329219" y="8087136"/>
                    <a:pt x="3167423" y="8087374"/>
                    <a:pt x="3346105" y="8086206"/>
                  </a:cubicBezTo>
                  <a:close/>
                  <a:moveTo>
                    <a:pt x="3349291" y="7070552"/>
                  </a:moveTo>
                  <a:cubicBezTo>
                    <a:pt x="3599047" y="7072039"/>
                    <a:pt x="3586223" y="7068296"/>
                    <a:pt x="3770639" y="7068243"/>
                  </a:cubicBezTo>
                  <a:cubicBezTo>
                    <a:pt x="3769683" y="7443503"/>
                    <a:pt x="3790100" y="7552115"/>
                    <a:pt x="3772444" y="7552115"/>
                  </a:cubicBezTo>
                  <a:cubicBezTo>
                    <a:pt x="3616516" y="7552115"/>
                    <a:pt x="3522423" y="7556919"/>
                    <a:pt x="3355291" y="7554345"/>
                  </a:cubicBezTo>
                  <a:cubicBezTo>
                    <a:pt x="3353140" y="7403583"/>
                    <a:pt x="3355052" y="7281141"/>
                    <a:pt x="3349291" y="7070552"/>
                  </a:cubicBezTo>
                  <a:close/>
                  <a:moveTo>
                    <a:pt x="3453951" y="7579640"/>
                  </a:moveTo>
                  <a:cubicBezTo>
                    <a:pt x="3805738" y="7579640"/>
                    <a:pt x="3780011" y="7570138"/>
                    <a:pt x="3780197" y="7582640"/>
                  </a:cubicBezTo>
                  <a:cubicBezTo>
                    <a:pt x="3788534" y="8116412"/>
                    <a:pt x="3792384" y="8059000"/>
                    <a:pt x="3772391" y="8059000"/>
                  </a:cubicBezTo>
                  <a:cubicBezTo>
                    <a:pt x="3285173" y="8059000"/>
                    <a:pt x="3367849" y="8099451"/>
                    <a:pt x="3365433" y="7944575"/>
                  </a:cubicBezTo>
                  <a:cubicBezTo>
                    <a:pt x="3358583" y="7504498"/>
                    <a:pt x="3316555" y="7579640"/>
                    <a:pt x="3453951" y="7579640"/>
                  </a:cubicBezTo>
                  <a:close/>
                  <a:moveTo>
                    <a:pt x="3453951" y="8085915"/>
                  </a:moveTo>
                  <a:cubicBezTo>
                    <a:pt x="3844607" y="8085915"/>
                    <a:pt x="3787312" y="8064786"/>
                    <a:pt x="3788799" y="8127374"/>
                  </a:cubicBezTo>
                  <a:cubicBezTo>
                    <a:pt x="3801384" y="8625978"/>
                    <a:pt x="3796154" y="8565859"/>
                    <a:pt x="3772391" y="8565859"/>
                  </a:cubicBezTo>
                  <a:cubicBezTo>
                    <a:pt x="3308669" y="8565859"/>
                    <a:pt x="3374912" y="8605195"/>
                    <a:pt x="3373929" y="8488221"/>
                  </a:cubicBezTo>
                  <a:cubicBezTo>
                    <a:pt x="3370026" y="8013904"/>
                    <a:pt x="3341405" y="8085915"/>
                    <a:pt x="3453951" y="8085915"/>
                  </a:cubicBezTo>
                  <a:close/>
                  <a:moveTo>
                    <a:pt x="3453951" y="8594365"/>
                  </a:moveTo>
                  <a:cubicBezTo>
                    <a:pt x="3852121" y="8594365"/>
                    <a:pt x="3793313" y="8559249"/>
                    <a:pt x="3795038" y="8669800"/>
                  </a:cubicBezTo>
                  <a:cubicBezTo>
                    <a:pt x="3802287" y="9132650"/>
                    <a:pt x="3821588" y="9075292"/>
                    <a:pt x="3772418" y="9075292"/>
                  </a:cubicBezTo>
                  <a:cubicBezTo>
                    <a:pt x="3319183" y="9075292"/>
                    <a:pt x="3380700" y="9089014"/>
                    <a:pt x="3379770" y="9031788"/>
                  </a:cubicBezTo>
                  <a:cubicBezTo>
                    <a:pt x="3371593" y="8509111"/>
                    <a:pt x="3356273" y="8594365"/>
                    <a:pt x="3453951" y="8594365"/>
                  </a:cubicBezTo>
                  <a:close/>
                  <a:moveTo>
                    <a:pt x="3801942" y="7582214"/>
                  </a:moveTo>
                  <a:cubicBezTo>
                    <a:pt x="3801756" y="7569500"/>
                    <a:pt x="3793180" y="7581578"/>
                    <a:pt x="4221564" y="7579667"/>
                  </a:cubicBezTo>
                  <a:cubicBezTo>
                    <a:pt x="4224219" y="7756891"/>
                    <a:pt x="4223264" y="7890799"/>
                    <a:pt x="4227777" y="8061946"/>
                  </a:cubicBezTo>
                  <a:cubicBezTo>
                    <a:pt x="3990499" y="8064601"/>
                    <a:pt x="3946135" y="8059664"/>
                    <a:pt x="3809004" y="8059080"/>
                  </a:cubicBezTo>
                  <a:cubicBezTo>
                    <a:pt x="3805765" y="7907680"/>
                    <a:pt x="3804703" y="7758909"/>
                    <a:pt x="3801942" y="7582214"/>
                  </a:cubicBezTo>
                  <a:close/>
                  <a:moveTo>
                    <a:pt x="4250265" y="7073392"/>
                  </a:moveTo>
                  <a:cubicBezTo>
                    <a:pt x="4392997" y="7073206"/>
                    <a:pt x="4290143" y="7073206"/>
                    <a:pt x="4656134" y="7073259"/>
                  </a:cubicBezTo>
                  <a:cubicBezTo>
                    <a:pt x="4660807" y="7412501"/>
                    <a:pt x="4662347" y="7372979"/>
                    <a:pt x="4665427" y="7554291"/>
                  </a:cubicBezTo>
                  <a:cubicBezTo>
                    <a:pt x="4328587" y="7554504"/>
                    <a:pt x="4316533" y="7554451"/>
                    <a:pt x="4242937" y="7554875"/>
                  </a:cubicBezTo>
                  <a:cubicBezTo>
                    <a:pt x="4234229" y="7017971"/>
                    <a:pt x="4224724" y="7073445"/>
                    <a:pt x="4250265" y="7073392"/>
                  </a:cubicBezTo>
                  <a:close/>
                  <a:moveTo>
                    <a:pt x="4250291" y="7579534"/>
                  </a:moveTo>
                  <a:cubicBezTo>
                    <a:pt x="4341995" y="7579056"/>
                    <a:pt x="4340561" y="7579162"/>
                    <a:pt x="4665799" y="7578923"/>
                  </a:cubicBezTo>
                  <a:cubicBezTo>
                    <a:pt x="4665825" y="7581127"/>
                    <a:pt x="4672144" y="7996625"/>
                    <a:pt x="4672569" y="8058416"/>
                  </a:cubicBezTo>
                  <a:cubicBezTo>
                    <a:pt x="4670551" y="8058416"/>
                    <a:pt x="4251433" y="8061655"/>
                    <a:pt x="4249522" y="8061681"/>
                  </a:cubicBezTo>
                  <a:cubicBezTo>
                    <a:pt x="4249495" y="8059797"/>
                    <a:pt x="4238158" y="7579613"/>
                    <a:pt x="4250291" y="7579534"/>
                  </a:cubicBezTo>
                  <a:close/>
                  <a:moveTo>
                    <a:pt x="4250397" y="8086339"/>
                  </a:moveTo>
                  <a:cubicBezTo>
                    <a:pt x="4740298" y="8080394"/>
                    <a:pt x="4672728" y="8069989"/>
                    <a:pt x="4672861" y="8126047"/>
                  </a:cubicBezTo>
                  <a:cubicBezTo>
                    <a:pt x="4673949" y="8648008"/>
                    <a:pt x="4714730" y="8569893"/>
                    <a:pt x="4568865" y="8568142"/>
                  </a:cubicBezTo>
                  <a:cubicBezTo>
                    <a:pt x="4467975" y="8566787"/>
                    <a:pt x="4358031" y="8566655"/>
                    <a:pt x="4258336" y="8568380"/>
                  </a:cubicBezTo>
                  <a:cubicBezTo>
                    <a:pt x="4257646" y="8501625"/>
                    <a:pt x="4254221" y="8086286"/>
                    <a:pt x="4250397" y="8086339"/>
                  </a:cubicBezTo>
                  <a:close/>
                  <a:moveTo>
                    <a:pt x="4678251" y="8593702"/>
                  </a:moveTo>
                  <a:cubicBezTo>
                    <a:pt x="4680985" y="8789321"/>
                    <a:pt x="4682207" y="8810820"/>
                    <a:pt x="4686508" y="9073487"/>
                  </a:cubicBezTo>
                  <a:cubicBezTo>
                    <a:pt x="4387741" y="9073540"/>
                    <a:pt x="4350199" y="9073062"/>
                    <a:pt x="4264549" y="9075159"/>
                  </a:cubicBezTo>
                  <a:cubicBezTo>
                    <a:pt x="4263487" y="9018305"/>
                    <a:pt x="4258628" y="8595055"/>
                    <a:pt x="4258602" y="8593065"/>
                  </a:cubicBezTo>
                  <a:cubicBezTo>
                    <a:pt x="4442885" y="8589826"/>
                    <a:pt x="4563475" y="8593330"/>
                    <a:pt x="4678251" y="8593702"/>
                  </a:cubicBezTo>
                  <a:close/>
                  <a:moveTo>
                    <a:pt x="4677905" y="7073286"/>
                  </a:moveTo>
                  <a:cubicBezTo>
                    <a:pt x="4923413" y="7073312"/>
                    <a:pt x="4899200" y="7067950"/>
                    <a:pt x="5096386" y="7069225"/>
                  </a:cubicBezTo>
                  <a:cubicBezTo>
                    <a:pt x="5097767" y="7175316"/>
                    <a:pt x="5099572" y="7295633"/>
                    <a:pt x="5102227" y="7401645"/>
                  </a:cubicBezTo>
                  <a:cubicBezTo>
                    <a:pt x="5107033" y="7600901"/>
                    <a:pt x="5185780" y="7554266"/>
                    <a:pt x="4728005" y="7554266"/>
                  </a:cubicBezTo>
                  <a:cubicBezTo>
                    <a:pt x="4672941" y="7554291"/>
                    <a:pt x="4685578" y="7633044"/>
                    <a:pt x="4677905" y="7073286"/>
                  </a:cubicBezTo>
                  <a:close/>
                  <a:moveTo>
                    <a:pt x="4728005" y="7578897"/>
                  </a:moveTo>
                  <a:cubicBezTo>
                    <a:pt x="4730368" y="7578897"/>
                    <a:pt x="5105812" y="7579295"/>
                    <a:pt x="5105865" y="7582640"/>
                  </a:cubicBezTo>
                  <a:cubicBezTo>
                    <a:pt x="5114547" y="8135974"/>
                    <a:pt x="5136291" y="8060514"/>
                    <a:pt x="5046526" y="8060514"/>
                  </a:cubicBezTo>
                  <a:cubicBezTo>
                    <a:pt x="4895217" y="8060514"/>
                    <a:pt x="4885022" y="8058310"/>
                    <a:pt x="4728005" y="8058310"/>
                  </a:cubicBezTo>
                  <a:cubicBezTo>
                    <a:pt x="4685127" y="8058310"/>
                    <a:pt x="4695136" y="8081190"/>
                    <a:pt x="4692986" y="7944575"/>
                  </a:cubicBezTo>
                  <a:cubicBezTo>
                    <a:pt x="4686163" y="7508028"/>
                    <a:pt x="4670684" y="7578950"/>
                    <a:pt x="4728005" y="7578897"/>
                  </a:cubicBezTo>
                  <a:close/>
                  <a:moveTo>
                    <a:pt x="4728005" y="8082968"/>
                  </a:moveTo>
                  <a:cubicBezTo>
                    <a:pt x="5174921" y="8082968"/>
                    <a:pt x="5112927" y="8077049"/>
                    <a:pt x="5113325" y="8126206"/>
                  </a:cubicBezTo>
                  <a:cubicBezTo>
                    <a:pt x="5114308" y="8242755"/>
                    <a:pt x="5114759" y="8261388"/>
                    <a:pt x="5119750" y="8569654"/>
                  </a:cubicBezTo>
                  <a:cubicBezTo>
                    <a:pt x="5030967" y="8570742"/>
                    <a:pt x="4966769" y="8569548"/>
                    <a:pt x="4699676" y="8569123"/>
                  </a:cubicBezTo>
                  <a:cubicBezTo>
                    <a:pt x="4692561" y="8021761"/>
                    <a:pt x="4680348" y="8082968"/>
                    <a:pt x="4728005" y="8082968"/>
                  </a:cubicBezTo>
                  <a:close/>
                  <a:moveTo>
                    <a:pt x="4728005" y="8593781"/>
                  </a:moveTo>
                  <a:cubicBezTo>
                    <a:pt x="4855074" y="8593781"/>
                    <a:pt x="5022312" y="8595480"/>
                    <a:pt x="5120149" y="8594286"/>
                  </a:cubicBezTo>
                  <a:cubicBezTo>
                    <a:pt x="5129414" y="9164820"/>
                    <a:pt x="5150176" y="9076194"/>
                    <a:pt x="5046499" y="9076194"/>
                  </a:cubicBezTo>
                  <a:cubicBezTo>
                    <a:pt x="4650984" y="9076194"/>
                    <a:pt x="4708385" y="9084077"/>
                    <a:pt x="4707588" y="9031788"/>
                  </a:cubicBezTo>
                  <a:cubicBezTo>
                    <a:pt x="4699676" y="8526151"/>
                    <a:pt x="4687756" y="8593781"/>
                    <a:pt x="4728005" y="8593781"/>
                  </a:cubicBezTo>
                  <a:close/>
                  <a:moveTo>
                    <a:pt x="5127583" y="7582214"/>
                  </a:moveTo>
                  <a:cubicBezTo>
                    <a:pt x="5127503" y="7577835"/>
                    <a:pt x="5348771" y="7576030"/>
                    <a:pt x="5523868" y="7577942"/>
                  </a:cubicBezTo>
                  <a:cubicBezTo>
                    <a:pt x="5556046" y="7578287"/>
                    <a:pt x="5549010" y="7523077"/>
                    <a:pt x="5555622" y="7945080"/>
                  </a:cubicBezTo>
                  <a:cubicBezTo>
                    <a:pt x="5557958" y="8093586"/>
                    <a:pt x="5631130" y="8058496"/>
                    <a:pt x="5205586" y="8060194"/>
                  </a:cubicBezTo>
                  <a:cubicBezTo>
                    <a:pt x="5108865" y="8060566"/>
                    <a:pt x="5136318" y="8139637"/>
                    <a:pt x="5127583" y="7582214"/>
                  </a:cubicBezTo>
                  <a:close/>
                  <a:moveTo>
                    <a:pt x="5205693" y="8084880"/>
                  </a:moveTo>
                  <a:cubicBezTo>
                    <a:pt x="5612890" y="8083234"/>
                    <a:pt x="5557878" y="8073997"/>
                    <a:pt x="5559020" y="8126233"/>
                  </a:cubicBezTo>
                  <a:cubicBezTo>
                    <a:pt x="5570251" y="8638851"/>
                    <a:pt x="5573144" y="8568938"/>
                    <a:pt x="5524186" y="8567664"/>
                  </a:cubicBezTo>
                  <a:cubicBezTo>
                    <a:pt x="5419951" y="8564797"/>
                    <a:pt x="5313831" y="8564664"/>
                    <a:pt x="5205347" y="8567770"/>
                  </a:cubicBezTo>
                  <a:cubicBezTo>
                    <a:pt x="5120149" y="8570105"/>
                    <a:pt x="5142185" y="8613848"/>
                    <a:pt x="5137220" y="8307042"/>
                  </a:cubicBezTo>
                  <a:cubicBezTo>
                    <a:pt x="5133052" y="8040129"/>
                    <a:pt x="5118449" y="8085251"/>
                    <a:pt x="5205693" y="8084880"/>
                  </a:cubicBezTo>
                  <a:close/>
                  <a:moveTo>
                    <a:pt x="5205932" y="8592427"/>
                  </a:moveTo>
                  <a:cubicBezTo>
                    <a:pt x="5319937" y="8589296"/>
                    <a:pt x="5415411" y="8589481"/>
                    <a:pt x="5523682" y="8592321"/>
                  </a:cubicBezTo>
                  <a:cubicBezTo>
                    <a:pt x="5574313" y="8593702"/>
                    <a:pt x="5563162" y="8577882"/>
                    <a:pt x="5564595" y="8669773"/>
                  </a:cubicBezTo>
                  <a:cubicBezTo>
                    <a:pt x="5571976" y="9140480"/>
                    <a:pt x="5586738" y="9077388"/>
                    <a:pt x="5524000" y="9077150"/>
                  </a:cubicBezTo>
                  <a:cubicBezTo>
                    <a:pt x="5089935" y="9075398"/>
                    <a:pt x="5149911" y="9091191"/>
                    <a:pt x="5148982" y="9031762"/>
                  </a:cubicBezTo>
                  <a:cubicBezTo>
                    <a:pt x="5140804" y="8527053"/>
                    <a:pt x="5116325" y="8595002"/>
                    <a:pt x="5205932" y="8592427"/>
                  </a:cubicBezTo>
                  <a:close/>
                  <a:moveTo>
                    <a:pt x="5569613" y="7582214"/>
                  </a:moveTo>
                  <a:cubicBezTo>
                    <a:pt x="5569560" y="7578366"/>
                    <a:pt x="5990776" y="7575420"/>
                    <a:pt x="5992740" y="7575420"/>
                  </a:cubicBezTo>
                  <a:cubicBezTo>
                    <a:pt x="5996298" y="7792936"/>
                    <a:pt x="5990643" y="7786593"/>
                    <a:pt x="5997148" y="8059452"/>
                  </a:cubicBezTo>
                  <a:cubicBezTo>
                    <a:pt x="5495088" y="8059558"/>
                    <a:pt x="5579782" y="8100008"/>
                    <a:pt x="5577339" y="7944628"/>
                  </a:cubicBezTo>
                  <a:cubicBezTo>
                    <a:pt x="5574525" y="7763342"/>
                    <a:pt x="5572428" y="7762439"/>
                    <a:pt x="5569613" y="7582214"/>
                  </a:cubicBezTo>
                  <a:close/>
                  <a:moveTo>
                    <a:pt x="5683194" y="8594471"/>
                  </a:moveTo>
                  <a:cubicBezTo>
                    <a:pt x="6069975" y="8594471"/>
                    <a:pt x="6004236" y="8562461"/>
                    <a:pt x="6005909" y="8669853"/>
                  </a:cubicBezTo>
                  <a:cubicBezTo>
                    <a:pt x="6012945" y="9121874"/>
                    <a:pt x="6026884" y="9076247"/>
                    <a:pt x="6001741" y="9076247"/>
                  </a:cubicBezTo>
                  <a:cubicBezTo>
                    <a:pt x="5529019" y="9076247"/>
                    <a:pt x="5592685" y="9096234"/>
                    <a:pt x="5591650" y="9031788"/>
                  </a:cubicBezTo>
                  <a:cubicBezTo>
                    <a:pt x="5583526" y="8511287"/>
                    <a:pt x="5558489" y="8594471"/>
                    <a:pt x="5683194" y="8594471"/>
                  </a:cubicBezTo>
                  <a:close/>
                  <a:moveTo>
                    <a:pt x="6014485" y="7575420"/>
                  </a:moveTo>
                  <a:cubicBezTo>
                    <a:pt x="6016370" y="7575420"/>
                    <a:pt x="6434665" y="7577198"/>
                    <a:pt x="6434744" y="7582640"/>
                  </a:cubicBezTo>
                  <a:cubicBezTo>
                    <a:pt x="6438993" y="7865452"/>
                    <a:pt x="6440294" y="7957740"/>
                    <a:pt x="6442099" y="8062822"/>
                  </a:cubicBezTo>
                  <a:cubicBezTo>
                    <a:pt x="6140730" y="8065025"/>
                    <a:pt x="6211406" y="8059797"/>
                    <a:pt x="6018945" y="8059452"/>
                  </a:cubicBezTo>
                  <a:cubicBezTo>
                    <a:pt x="6012228" y="7781656"/>
                    <a:pt x="6018069" y="7798405"/>
                    <a:pt x="6014485" y="7575420"/>
                  </a:cubicBezTo>
                  <a:close/>
                  <a:moveTo>
                    <a:pt x="6442524" y="8087533"/>
                  </a:moveTo>
                  <a:cubicBezTo>
                    <a:pt x="6448258" y="8412601"/>
                    <a:pt x="6441064" y="8009100"/>
                    <a:pt x="6450754" y="8568380"/>
                  </a:cubicBezTo>
                  <a:cubicBezTo>
                    <a:pt x="6365741" y="8568699"/>
                    <a:pt x="6261187" y="8568725"/>
                    <a:pt x="6161094" y="8568061"/>
                  </a:cubicBezTo>
                  <a:cubicBezTo>
                    <a:pt x="5979014" y="8566867"/>
                    <a:pt x="6035672" y="8657723"/>
                    <a:pt x="6020724" y="8124958"/>
                  </a:cubicBezTo>
                  <a:cubicBezTo>
                    <a:pt x="6018839" y="8059558"/>
                    <a:pt x="5960721" y="8090798"/>
                    <a:pt x="6442524" y="8087533"/>
                  </a:cubicBezTo>
                  <a:close/>
                  <a:moveTo>
                    <a:pt x="6449400" y="7219907"/>
                  </a:moveTo>
                  <a:cubicBezTo>
                    <a:pt x="6446666" y="7044991"/>
                    <a:pt x="6437108" y="7071746"/>
                    <a:pt x="6479694" y="7071295"/>
                  </a:cubicBezTo>
                  <a:cubicBezTo>
                    <a:pt x="6573920" y="7070287"/>
                    <a:pt x="6580690" y="7070472"/>
                    <a:pt x="6868678" y="7070313"/>
                  </a:cubicBezTo>
                  <a:cubicBezTo>
                    <a:pt x="6874280" y="7635087"/>
                    <a:pt x="6907148" y="7554584"/>
                    <a:pt x="6798347" y="7553124"/>
                  </a:cubicBezTo>
                  <a:cubicBezTo>
                    <a:pt x="6713148" y="7551982"/>
                    <a:pt x="6614940" y="7551531"/>
                    <a:pt x="6479508" y="7552805"/>
                  </a:cubicBezTo>
                  <a:cubicBezTo>
                    <a:pt x="6448046" y="7553124"/>
                    <a:pt x="6455321" y="7598379"/>
                    <a:pt x="6449400" y="7219907"/>
                  </a:cubicBezTo>
                  <a:close/>
                  <a:moveTo>
                    <a:pt x="6479667" y="7577516"/>
                  </a:moveTo>
                  <a:cubicBezTo>
                    <a:pt x="6911742" y="7573429"/>
                    <a:pt x="6877147" y="7580436"/>
                    <a:pt x="6877173" y="7582666"/>
                  </a:cubicBezTo>
                  <a:cubicBezTo>
                    <a:pt x="6885935" y="8142795"/>
                    <a:pt x="6915963" y="8062928"/>
                    <a:pt x="6798214" y="8062291"/>
                  </a:cubicBezTo>
                  <a:cubicBezTo>
                    <a:pt x="6709112" y="8061814"/>
                    <a:pt x="6589505" y="8061681"/>
                    <a:pt x="6479481" y="8062557"/>
                  </a:cubicBezTo>
                  <a:cubicBezTo>
                    <a:pt x="6458693" y="8062716"/>
                    <a:pt x="6464029" y="8080606"/>
                    <a:pt x="6461905" y="7944654"/>
                  </a:cubicBezTo>
                  <a:cubicBezTo>
                    <a:pt x="6455666" y="7527829"/>
                    <a:pt x="6447303" y="7577809"/>
                    <a:pt x="6479667" y="7577516"/>
                  </a:cubicBezTo>
                  <a:close/>
                  <a:moveTo>
                    <a:pt x="7275981" y="6536594"/>
                  </a:moveTo>
                  <a:cubicBezTo>
                    <a:pt x="6822693" y="6536594"/>
                    <a:pt x="6881554" y="6563030"/>
                    <a:pt x="6880492" y="6495293"/>
                  </a:cubicBezTo>
                  <a:cubicBezTo>
                    <a:pt x="6872315" y="5973226"/>
                    <a:pt x="6852588" y="6057658"/>
                    <a:pt x="6957461" y="6057658"/>
                  </a:cubicBezTo>
                  <a:cubicBezTo>
                    <a:pt x="7351914" y="6057658"/>
                    <a:pt x="7296080" y="6029337"/>
                    <a:pt x="7297699" y="6133464"/>
                  </a:cubicBezTo>
                  <a:cubicBezTo>
                    <a:pt x="7304974" y="6599075"/>
                    <a:pt x="7306328" y="6536594"/>
                    <a:pt x="7275981" y="6536594"/>
                  </a:cubicBezTo>
                  <a:close/>
                  <a:moveTo>
                    <a:pt x="7275981" y="6032044"/>
                  </a:moveTo>
                  <a:cubicBezTo>
                    <a:pt x="6802780" y="6032044"/>
                    <a:pt x="6874572" y="6058772"/>
                    <a:pt x="6872474" y="5951912"/>
                  </a:cubicBezTo>
                  <a:cubicBezTo>
                    <a:pt x="6862916" y="5470853"/>
                    <a:pt x="6844889" y="5547428"/>
                    <a:pt x="6957461" y="5547428"/>
                  </a:cubicBezTo>
                  <a:cubicBezTo>
                    <a:pt x="7338400" y="5547428"/>
                    <a:pt x="7288220" y="5528317"/>
                    <a:pt x="7288486" y="5589976"/>
                  </a:cubicBezTo>
                  <a:cubicBezTo>
                    <a:pt x="7290584" y="6084784"/>
                    <a:pt x="7309594" y="6032044"/>
                    <a:pt x="7275981" y="6032044"/>
                  </a:cubicBezTo>
                  <a:close/>
                  <a:moveTo>
                    <a:pt x="7275981" y="5522239"/>
                  </a:moveTo>
                  <a:cubicBezTo>
                    <a:pt x="6781355" y="5522239"/>
                    <a:pt x="6866527" y="5557674"/>
                    <a:pt x="6864191" y="5408610"/>
                  </a:cubicBezTo>
                  <a:cubicBezTo>
                    <a:pt x="6856119" y="4904884"/>
                    <a:pt x="6858854" y="5078340"/>
                    <a:pt x="6858296" y="5040888"/>
                  </a:cubicBezTo>
                  <a:cubicBezTo>
                    <a:pt x="6922733" y="5040649"/>
                    <a:pt x="6972966" y="5040729"/>
                    <a:pt x="7275981" y="5040782"/>
                  </a:cubicBezTo>
                  <a:cubicBezTo>
                    <a:pt x="7277839" y="5040782"/>
                    <a:pt x="7298151" y="5522239"/>
                    <a:pt x="7275981" y="5522239"/>
                  </a:cubicBezTo>
                  <a:close/>
                  <a:moveTo>
                    <a:pt x="7275981" y="5016151"/>
                  </a:moveTo>
                  <a:cubicBezTo>
                    <a:pt x="6980798" y="5016097"/>
                    <a:pt x="6923132" y="5016018"/>
                    <a:pt x="6857899" y="5016257"/>
                  </a:cubicBezTo>
                  <a:cubicBezTo>
                    <a:pt x="6855164" y="4857213"/>
                    <a:pt x="6849880" y="4760916"/>
                    <a:pt x="6848659" y="4535542"/>
                  </a:cubicBezTo>
                  <a:cubicBezTo>
                    <a:pt x="6851447" y="4535542"/>
                    <a:pt x="7267087" y="4534852"/>
                    <a:pt x="7270379" y="4534852"/>
                  </a:cubicBezTo>
                  <a:cubicBezTo>
                    <a:pt x="7272875" y="4654055"/>
                    <a:pt x="7278238" y="5016151"/>
                    <a:pt x="7275981" y="5016151"/>
                  </a:cubicBezTo>
                  <a:close/>
                  <a:moveTo>
                    <a:pt x="6848527" y="4510858"/>
                  </a:moveTo>
                  <a:cubicBezTo>
                    <a:pt x="6848527" y="4508469"/>
                    <a:pt x="6844172" y="4030993"/>
                    <a:pt x="6844146" y="4028976"/>
                  </a:cubicBezTo>
                  <a:cubicBezTo>
                    <a:pt x="7106114" y="4030967"/>
                    <a:pt x="7088937" y="4025923"/>
                    <a:pt x="7260715" y="4025605"/>
                  </a:cubicBezTo>
                  <a:cubicBezTo>
                    <a:pt x="7260742" y="4027490"/>
                    <a:pt x="7269688" y="4500825"/>
                    <a:pt x="7269742" y="4503612"/>
                  </a:cubicBezTo>
                  <a:cubicBezTo>
                    <a:pt x="7269927" y="4513539"/>
                    <a:pt x="7314027" y="4510274"/>
                    <a:pt x="6848527" y="4510858"/>
                  </a:cubicBezTo>
                  <a:close/>
                  <a:moveTo>
                    <a:pt x="6843827" y="4004318"/>
                  </a:moveTo>
                  <a:cubicBezTo>
                    <a:pt x="6840906" y="3795162"/>
                    <a:pt x="6837535" y="3796542"/>
                    <a:pt x="6833287" y="3520074"/>
                  </a:cubicBezTo>
                  <a:cubicBezTo>
                    <a:pt x="6905423" y="3518720"/>
                    <a:pt x="7002410" y="3518481"/>
                    <a:pt x="7116522" y="3520472"/>
                  </a:cubicBezTo>
                  <a:cubicBezTo>
                    <a:pt x="7296238" y="3523604"/>
                    <a:pt x="7251104" y="3430227"/>
                    <a:pt x="7259653" y="3960310"/>
                  </a:cubicBezTo>
                  <a:cubicBezTo>
                    <a:pt x="7260316" y="4004795"/>
                    <a:pt x="7330409" y="4008113"/>
                    <a:pt x="6843827" y="4004318"/>
                  </a:cubicBezTo>
                  <a:close/>
                  <a:moveTo>
                    <a:pt x="6832888" y="3495389"/>
                  </a:moveTo>
                  <a:cubicBezTo>
                    <a:pt x="6828003" y="3178231"/>
                    <a:pt x="6827419" y="3164747"/>
                    <a:pt x="6827658" y="3054701"/>
                  </a:cubicBezTo>
                  <a:cubicBezTo>
                    <a:pt x="6827764" y="3002041"/>
                    <a:pt x="6757938" y="3013135"/>
                    <a:pt x="7246670" y="3012392"/>
                  </a:cubicBezTo>
                  <a:cubicBezTo>
                    <a:pt x="7249166" y="3303406"/>
                    <a:pt x="7251688" y="3365038"/>
                    <a:pt x="7254263" y="3497167"/>
                  </a:cubicBezTo>
                  <a:cubicBezTo>
                    <a:pt x="7112459" y="3496929"/>
                    <a:pt x="7008330" y="3492071"/>
                    <a:pt x="6832888" y="3495389"/>
                  </a:cubicBezTo>
                  <a:close/>
                  <a:moveTo>
                    <a:pt x="6827658" y="2988716"/>
                  </a:moveTo>
                  <a:cubicBezTo>
                    <a:pt x="6826729" y="2748983"/>
                    <a:pt x="6819825" y="2706329"/>
                    <a:pt x="6816720" y="2506224"/>
                  </a:cubicBezTo>
                  <a:cubicBezTo>
                    <a:pt x="7288433" y="2505958"/>
                    <a:pt x="7241281" y="2503490"/>
                    <a:pt x="7241439" y="2511798"/>
                  </a:cubicBezTo>
                  <a:cubicBezTo>
                    <a:pt x="7241865" y="2540278"/>
                    <a:pt x="7240616" y="2413165"/>
                    <a:pt x="7246457" y="2987761"/>
                  </a:cubicBezTo>
                  <a:cubicBezTo>
                    <a:pt x="7109804" y="2987946"/>
                    <a:pt x="7000950" y="2990601"/>
                    <a:pt x="6827658" y="2988716"/>
                  </a:cubicBezTo>
                  <a:close/>
                  <a:moveTo>
                    <a:pt x="6816375" y="2481460"/>
                  </a:moveTo>
                  <a:cubicBezTo>
                    <a:pt x="6814675" y="2351135"/>
                    <a:pt x="6818498" y="2195117"/>
                    <a:pt x="6811091" y="1998888"/>
                  </a:cubicBezTo>
                  <a:cubicBezTo>
                    <a:pt x="7008039" y="2004435"/>
                    <a:pt x="7120584" y="1997242"/>
                    <a:pt x="7231032" y="1996525"/>
                  </a:cubicBezTo>
                  <a:cubicBezTo>
                    <a:pt x="7236103" y="2314825"/>
                    <a:pt x="7239156" y="2377757"/>
                    <a:pt x="7240961" y="2481327"/>
                  </a:cubicBezTo>
                  <a:lnTo>
                    <a:pt x="6816375" y="2481460"/>
                  </a:lnTo>
                  <a:close/>
                  <a:moveTo>
                    <a:pt x="6798267" y="2988371"/>
                  </a:moveTo>
                  <a:cubicBezTo>
                    <a:pt x="6300588" y="2982346"/>
                    <a:pt x="6382707" y="3033494"/>
                    <a:pt x="6380211" y="2873415"/>
                  </a:cubicBezTo>
                  <a:cubicBezTo>
                    <a:pt x="6377423" y="2696482"/>
                    <a:pt x="6379149" y="2691120"/>
                    <a:pt x="6376335" y="2511426"/>
                  </a:cubicBezTo>
                  <a:cubicBezTo>
                    <a:pt x="6376149" y="2499031"/>
                    <a:pt x="6334678" y="2506064"/>
                    <a:pt x="6794975" y="2506224"/>
                  </a:cubicBezTo>
                  <a:cubicBezTo>
                    <a:pt x="6797604" y="2689288"/>
                    <a:pt x="6814250" y="2988583"/>
                    <a:pt x="6798267" y="2988371"/>
                  </a:cubicBezTo>
                  <a:close/>
                  <a:moveTo>
                    <a:pt x="6369379" y="3519198"/>
                  </a:moveTo>
                  <a:cubicBezTo>
                    <a:pt x="6370679" y="3629403"/>
                    <a:pt x="6372432" y="3709163"/>
                    <a:pt x="6377264" y="4000442"/>
                  </a:cubicBezTo>
                  <a:cubicBezTo>
                    <a:pt x="6316252" y="4000098"/>
                    <a:pt x="5959075" y="4001000"/>
                    <a:pt x="5957110" y="4001000"/>
                  </a:cubicBezTo>
                  <a:cubicBezTo>
                    <a:pt x="5953128" y="3734326"/>
                    <a:pt x="5955783" y="3775918"/>
                    <a:pt x="5951296" y="3521746"/>
                  </a:cubicBezTo>
                  <a:cubicBezTo>
                    <a:pt x="6177608" y="3522038"/>
                    <a:pt x="6189980" y="3518215"/>
                    <a:pt x="6369379" y="3519198"/>
                  </a:cubicBezTo>
                  <a:close/>
                  <a:moveTo>
                    <a:pt x="6320314" y="3494433"/>
                  </a:moveTo>
                  <a:cubicBezTo>
                    <a:pt x="5884788" y="3494433"/>
                    <a:pt x="5951508" y="3524082"/>
                    <a:pt x="5949251" y="3416531"/>
                  </a:cubicBezTo>
                  <a:cubicBezTo>
                    <a:pt x="5939455" y="2947203"/>
                    <a:pt x="5925144" y="3014940"/>
                    <a:pt x="6001741" y="3014940"/>
                  </a:cubicBezTo>
                  <a:cubicBezTo>
                    <a:pt x="6417301" y="3014940"/>
                    <a:pt x="6360936" y="3000050"/>
                    <a:pt x="6362529" y="3055073"/>
                  </a:cubicBezTo>
                  <a:cubicBezTo>
                    <a:pt x="6377503" y="3565594"/>
                    <a:pt x="6375114" y="3494433"/>
                    <a:pt x="6320314" y="3494433"/>
                  </a:cubicBezTo>
                  <a:close/>
                  <a:moveTo>
                    <a:pt x="6320314" y="2989990"/>
                  </a:moveTo>
                  <a:cubicBezTo>
                    <a:pt x="5865274" y="2989990"/>
                    <a:pt x="5943490" y="3023460"/>
                    <a:pt x="5941127" y="2873362"/>
                  </a:cubicBezTo>
                  <a:cubicBezTo>
                    <a:pt x="5934251" y="2433709"/>
                    <a:pt x="5903745" y="2507259"/>
                    <a:pt x="6001741" y="2507259"/>
                  </a:cubicBezTo>
                  <a:cubicBezTo>
                    <a:pt x="6384751" y="2507259"/>
                    <a:pt x="6354351" y="2496536"/>
                    <a:pt x="6354590" y="2511877"/>
                  </a:cubicBezTo>
                  <a:cubicBezTo>
                    <a:pt x="6363299" y="3066354"/>
                    <a:pt x="6373600" y="2989990"/>
                    <a:pt x="6320314" y="2989990"/>
                  </a:cubicBezTo>
                  <a:close/>
                  <a:moveTo>
                    <a:pt x="6320314" y="2479495"/>
                  </a:moveTo>
                  <a:cubicBezTo>
                    <a:pt x="6160032" y="2479495"/>
                    <a:pt x="6159926" y="2482601"/>
                    <a:pt x="6001768" y="2482601"/>
                  </a:cubicBezTo>
                  <a:cubicBezTo>
                    <a:pt x="5904993" y="2482601"/>
                    <a:pt x="5933799" y="2556416"/>
                    <a:pt x="5924772" y="1996764"/>
                  </a:cubicBezTo>
                  <a:cubicBezTo>
                    <a:pt x="6079373" y="1994535"/>
                    <a:pt x="6180608" y="1999870"/>
                    <a:pt x="6347554" y="1999392"/>
                  </a:cubicBezTo>
                  <a:cubicBezTo>
                    <a:pt x="6359874" y="2557663"/>
                    <a:pt x="6362794" y="2479495"/>
                    <a:pt x="6320314" y="2479495"/>
                  </a:cubicBezTo>
                  <a:close/>
                  <a:moveTo>
                    <a:pt x="5927481" y="3417115"/>
                  </a:moveTo>
                  <a:cubicBezTo>
                    <a:pt x="5929578" y="3518109"/>
                    <a:pt x="6006600" y="3498945"/>
                    <a:pt x="5524027" y="3495707"/>
                  </a:cubicBezTo>
                  <a:cubicBezTo>
                    <a:pt x="5500504" y="3495548"/>
                    <a:pt x="5509265" y="3550120"/>
                    <a:pt x="5499468" y="3054383"/>
                  </a:cubicBezTo>
                  <a:cubicBezTo>
                    <a:pt x="5498380" y="3000103"/>
                    <a:pt x="5438722" y="3013719"/>
                    <a:pt x="5842494" y="3014781"/>
                  </a:cubicBezTo>
                  <a:cubicBezTo>
                    <a:pt x="5944977" y="3015073"/>
                    <a:pt x="5917551" y="2941789"/>
                    <a:pt x="5927481" y="3417115"/>
                  </a:cubicBezTo>
                  <a:close/>
                  <a:moveTo>
                    <a:pt x="5842468" y="2990096"/>
                  </a:moveTo>
                  <a:cubicBezTo>
                    <a:pt x="5426721" y="2988982"/>
                    <a:pt x="5498513" y="3020488"/>
                    <a:pt x="5496229" y="2873415"/>
                  </a:cubicBezTo>
                  <a:cubicBezTo>
                    <a:pt x="5489618" y="2452289"/>
                    <a:pt x="5473848" y="2508321"/>
                    <a:pt x="5524053" y="2507790"/>
                  </a:cubicBezTo>
                  <a:cubicBezTo>
                    <a:pt x="5946517" y="2503225"/>
                    <a:pt x="5911258" y="2508082"/>
                    <a:pt x="5911312" y="2511851"/>
                  </a:cubicBezTo>
                  <a:cubicBezTo>
                    <a:pt x="5919994" y="3068530"/>
                    <a:pt x="5952066" y="2990388"/>
                    <a:pt x="5842468" y="2990096"/>
                  </a:cubicBezTo>
                  <a:close/>
                  <a:moveTo>
                    <a:pt x="5842468" y="2482442"/>
                  </a:moveTo>
                  <a:cubicBezTo>
                    <a:pt x="5741896" y="2482176"/>
                    <a:pt x="5624412" y="2482043"/>
                    <a:pt x="5523868" y="2483132"/>
                  </a:cubicBezTo>
                  <a:cubicBezTo>
                    <a:pt x="5476502" y="2483636"/>
                    <a:pt x="5488078" y="2558725"/>
                    <a:pt x="5481414" y="1999763"/>
                  </a:cubicBezTo>
                  <a:cubicBezTo>
                    <a:pt x="5823007" y="2002975"/>
                    <a:pt x="5767304" y="1999843"/>
                    <a:pt x="5903002" y="1997136"/>
                  </a:cubicBezTo>
                  <a:cubicBezTo>
                    <a:pt x="5912029" y="2556018"/>
                    <a:pt x="5938180" y="2482548"/>
                    <a:pt x="5842468" y="2482442"/>
                  </a:cubicBezTo>
                  <a:close/>
                  <a:moveTo>
                    <a:pt x="5484308" y="3417115"/>
                  </a:moveTo>
                  <a:cubicBezTo>
                    <a:pt x="5486565" y="3520419"/>
                    <a:pt x="5561887" y="3495389"/>
                    <a:pt x="5065031" y="3495548"/>
                  </a:cubicBezTo>
                  <a:cubicBezTo>
                    <a:pt x="5059986" y="3170401"/>
                    <a:pt x="5060225" y="3162093"/>
                    <a:pt x="5056402" y="3054171"/>
                  </a:cubicBezTo>
                  <a:cubicBezTo>
                    <a:pt x="5054305" y="2995113"/>
                    <a:pt x="5007922" y="3012100"/>
                    <a:pt x="5364754" y="3012339"/>
                  </a:cubicBezTo>
                  <a:cubicBezTo>
                    <a:pt x="5507885" y="3012339"/>
                    <a:pt x="5473662" y="2931198"/>
                    <a:pt x="5484308" y="3417115"/>
                  </a:cubicBezTo>
                  <a:close/>
                  <a:moveTo>
                    <a:pt x="5054225" y="2987469"/>
                  </a:moveTo>
                  <a:cubicBezTo>
                    <a:pt x="5047401" y="2749938"/>
                    <a:pt x="5053588" y="2707523"/>
                    <a:pt x="5050508" y="2511373"/>
                  </a:cubicBezTo>
                  <a:cubicBezTo>
                    <a:pt x="5050402" y="2503702"/>
                    <a:pt x="5049101" y="2511373"/>
                    <a:pt x="5467821" y="2508321"/>
                  </a:cubicBezTo>
                  <a:cubicBezTo>
                    <a:pt x="5467874" y="2511002"/>
                    <a:pt x="5467927" y="2528599"/>
                    <a:pt x="5476423" y="2988212"/>
                  </a:cubicBezTo>
                  <a:cubicBezTo>
                    <a:pt x="5415597" y="2987548"/>
                    <a:pt x="5390958" y="2987708"/>
                    <a:pt x="5054225" y="2987469"/>
                  </a:cubicBezTo>
                  <a:close/>
                  <a:moveTo>
                    <a:pt x="5046499" y="4512238"/>
                  </a:moveTo>
                  <a:cubicBezTo>
                    <a:pt x="4588936" y="4512238"/>
                    <a:pt x="4637310" y="4514229"/>
                    <a:pt x="4637417" y="4503399"/>
                  </a:cubicBezTo>
                  <a:cubicBezTo>
                    <a:pt x="4638373" y="4391575"/>
                    <a:pt x="4637496" y="4372305"/>
                    <a:pt x="4632107" y="4029692"/>
                  </a:cubicBezTo>
                  <a:cubicBezTo>
                    <a:pt x="4882553" y="4029746"/>
                    <a:pt x="4918103" y="4028684"/>
                    <a:pt x="5050110" y="4028684"/>
                  </a:cubicBezTo>
                  <a:cubicBezTo>
                    <a:pt x="5059694" y="4570260"/>
                    <a:pt x="5066385" y="4512238"/>
                    <a:pt x="5046499" y="4512238"/>
                  </a:cubicBezTo>
                  <a:close/>
                  <a:moveTo>
                    <a:pt x="5046499" y="4004052"/>
                  </a:moveTo>
                  <a:cubicBezTo>
                    <a:pt x="4559386" y="4004052"/>
                    <a:pt x="4632000" y="4024198"/>
                    <a:pt x="4630992" y="3959753"/>
                  </a:cubicBezTo>
                  <a:cubicBezTo>
                    <a:pt x="4622814" y="3438057"/>
                    <a:pt x="4589972" y="3519649"/>
                    <a:pt x="4728005" y="3519649"/>
                  </a:cubicBezTo>
                  <a:cubicBezTo>
                    <a:pt x="4877137" y="3519649"/>
                    <a:pt x="4891022" y="3520180"/>
                    <a:pt x="5043684" y="3520180"/>
                  </a:cubicBezTo>
                  <a:cubicBezTo>
                    <a:pt x="5051835" y="4044636"/>
                    <a:pt x="5049738" y="4004052"/>
                    <a:pt x="5046499" y="4004052"/>
                  </a:cubicBezTo>
                  <a:close/>
                  <a:moveTo>
                    <a:pt x="4622150" y="3494619"/>
                  </a:moveTo>
                  <a:cubicBezTo>
                    <a:pt x="4617611" y="3197103"/>
                    <a:pt x="4617478" y="3166048"/>
                    <a:pt x="4614079" y="3054277"/>
                  </a:cubicBezTo>
                  <a:cubicBezTo>
                    <a:pt x="4612247" y="2993467"/>
                    <a:pt x="4547200" y="3011967"/>
                    <a:pt x="5033197" y="3012127"/>
                  </a:cubicBezTo>
                  <a:cubicBezTo>
                    <a:pt x="5038906" y="3192431"/>
                    <a:pt x="5036782" y="3074555"/>
                    <a:pt x="5043313" y="3495575"/>
                  </a:cubicBezTo>
                  <a:cubicBezTo>
                    <a:pt x="5010338" y="3495548"/>
                    <a:pt x="4655922" y="3494911"/>
                    <a:pt x="4622150" y="3494619"/>
                  </a:cubicBezTo>
                  <a:close/>
                  <a:moveTo>
                    <a:pt x="4607548" y="2481141"/>
                  </a:moveTo>
                  <a:cubicBezTo>
                    <a:pt x="4602052" y="2133167"/>
                    <a:pt x="4601494" y="2086770"/>
                    <a:pt x="4599424" y="1998834"/>
                  </a:cubicBezTo>
                  <a:cubicBezTo>
                    <a:pt x="4759547" y="2001781"/>
                    <a:pt x="4897182" y="1997932"/>
                    <a:pt x="5019551" y="1997693"/>
                  </a:cubicBezTo>
                  <a:cubicBezTo>
                    <a:pt x="5021462" y="2078516"/>
                    <a:pt x="5028286" y="2481247"/>
                    <a:pt x="5028339" y="2483663"/>
                  </a:cubicBezTo>
                  <a:cubicBezTo>
                    <a:pt x="4852073" y="2483371"/>
                    <a:pt x="4850480" y="2478991"/>
                    <a:pt x="4607548" y="2481141"/>
                  </a:cubicBezTo>
                  <a:close/>
                  <a:moveTo>
                    <a:pt x="4600406" y="3494407"/>
                  </a:moveTo>
                  <a:cubicBezTo>
                    <a:pt x="4334561" y="3491567"/>
                    <a:pt x="4292240" y="3494009"/>
                    <a:pt x="4177677" y="3494752"/>
                  </a:cubicBezTo>
                  <a:cubicBezTo>
                    <a:pt x="4168995" y="2925943"/>
                    <a:pt x="4151393" y="3013135"/>
                    <a:pt x="4250371" y="3011941"/>
                  </a:cubicBezTo>
                  <a:cubicBezTo>
                    <a:pt x="4645647" y="3007190"/>
                    <a:pt x="4590662" y="3000236"/>
                    <a:pt x="4592308" y="3055073"/>
                  </a:cubicBezTo>
                  <a:cubicBezTo>
                    <a:pt x="4596025" y="3178337"/>
                    <a:pt x="4596078" y="3211011"/>
                    <a:pt x="4600406" y="3494407"/>
                  </a:cubicBezTo>
                  <a:close/>
                  <a:moveTo>
                    <a:pt x="4568626" y="2481539"/>
                  </a:moveTo>
                  <a:cubicBezTo>
                    <a:pt x="4455549" y="2482760"/>
                    <a:pt x="4366607" y="2482787"/>
                    <a:pt x="4250344" y="2481539"/>
                  </a:cubicBezTo>
                  <a:cubicBezTo>
                    <a:pt x="4136259" y="2480159"/>
                    <a:pt x="4160021" y="2571917"/>
                    <a:pt x="4153437" y="1997215"/>
                  </a:cubicBezTo>
                  <a:cubicBezTo>
                    <a:pt x="4366235" y="1996923"/>
                    <a:pt x="4429902" y="1995304"/>
                    <a:pt x="4577626" y="1998410"/>
                  </a:cubicBezTo>
                  <a:cubicBezTo>
                    <a:pt x="4590237" y="2534970"/>
                    <a:pt x="4590529" y="2481300"/>
                    <a:pt x="4568626" y="2481539"/>
                  </a:cubicBezTo>
                  <a:close/>
                  <a:moveTo>
                    <a:pt x="4155932" y="3494884"/>
                  </a:moveTo>
                  <a:cubicBezTo>
                    <a:pt x="3660855" y="3497167"/>
                    <a:pt x="3735832" y="3516703"/>
                    <a:pt x="3734584" y="3416690"/>
                  </a:cubicBezTo>
                  <a:cubicBezTo>
                    <a:pt x="3728690" y="2944549"/>
                    <a:pt x="3708990" y="3010508"/>
                    <a:pt x="3772418" y="3010508"/>
                  </a:cubicBezTo>
                  <a:cubicBezTo>
                    <a:pt x="4210493" y="3010508"/>
                    <a:pt x="4150463" y="3003978"/>
                    <a:pt x="4150463" y="3054117"/>
                  </a:cubicBezTo>
                  <a:cubicBezTo>
                    <a:pt x="4150569" y="3165278"/>
                    <a:pt x="4150755" y="3156572"/>
                    <a:pt x="4155932" y="3494884"/>
                  </a:cubicBezTo>
                  <a:close/>
                  <a:moveTo>
                    <a:pt x="4090965" y="2988212"/>
                  </a:moveTo>
                  <a:cubicBezTo>
                    <a:pt x="3931904" y="2988212"/>
                    <a:pt x="3931824" y="2985850"/>
                    <a:pt x="3772418" y="2985850"/>
                  </a:cubicBezTo>
                  <a:cubicBezTo>
                    <a:pt x="3715017" y="2985850"/>
                    <a:pt x="3726486" y="3008756"/>
                    <a:pt x="3724363" y="2873468"/>
                  </a:cubicBezTo>
                  <a:cubicBezTo>
                    <a:pt x="3717433" y="2431692"/>
                    <a:pt x="3702193" y="2503596"/>
                    <a:pt x="3772418" y="2503596"/>
                  </a:cubicBezTo>
                  <a:cubicBezTo>
                    <a:pt x="4182934" y="2503596"/>
                    <a:pt x="4140029" y="2503808"/>
                    <a:pt x="4140162" y="2511904"/>
                  </a:cubicBezTo>
                  <a:cubicBezTo>
                    <a:pt x="4148738" y="3059638"/>
                    <a:pt x="4177943" y="2988212"/>
                    <a:pt x="4090965" y="2988212"/>
                  </a:cubicBezTo>
                  <a:close/>
                  <a:moveTo>
                    <a:pt x="3772418" y="2478965"/>
                  </a:moveTo>
                  <a:cubicBezTo>
                    <a:pt x="3695874" y="2478965"/>
                    <a:pt x="3725770" y="2553178"/>
                    <a:pt x="3711937" y="1997428"/>
                  </a:cubicBezTo>
                  <a:cubicBezTo>
                    <a:pt x="3754895" y="1997242"/>
                    <a:pt x="3781843" y="1997295"/>
                    <a:pt x="4090991" y="1997242"/>
                  </a:cubicBezTo>
                  <a:cubicBezTo>
                    <a:pt x="4145180" y="1997242"/>
                    <a:pt x="4130630" y="1920534"/>
                    <a:pt x="4139684" y="2480690"/>
                  </a:cubicBezTo>
                  <a:cubicBezTo>
                    <a:pt x="3875166" y="2479920"/>
                    <a:pt x="3908115" y="2478965"/>
                    <a:pt x="3772418" y="2478965"/>
                  </a:cubicBezTo>
                  <a:close/>
                  <a:moveTo>
                    <a:pt x="3712840" y="3417009"/>
                  </a:moveTo>
                  <a:cubicBezTo>
                    <a:pt x="3714061" y="3515137"/>
                    <a:pt x="3794348" y="3498229"/>
                    <a:pt x="3294784" y="3495548"/>
                  </a:cubicBezTo>
                  <a:cubicBezTo>
                    <a:pt x="3291173" y="3495522"/>
                    <a:pt x="3294784" y="3331461"/>
                    <a:pt x="3286420" y="3053640"/>
                  </a:cubicBezTo>
                  <a:cubicBezTo>
                    <a:pt x="3284482" y="2988079"/>
                    <a:pt x="3235046" y="3023673"/>
                    <a:pt x="3613490" y="3012817"/>
                  </a:cubicBezTo>
                  <a:cubicBezTo>
                    <a:pt x="3726380" y="3009552"/>
                    <a:pt x="3706787" y="2933667"/>
                    <a:pt x="3712840" y="3417009"/>
                  </a:cubicBezTo>
                  <a:close/>
                  <a:moveTo>
                    <a:pt x="3612905" y="2988106"/>
                  </a:moveTo>
                  <a:cubicBezTo>
                    <a:pt x="3532220" y="2990441"/>
                    <a:pt x="3441791" y="2991636"/>
                    <a:pt x="3294917" y="2988849"/>
                  </a:cubicBezTo>
                  <a:cubicBezTo>
                    <a:pt x="3281562" y="2988610"/>
                    <a:pt x="3284429" y="3004695"/>
                    <a:pt x="3282305" y="2873441"/>
                  </a:cubicBezTo>
                  <a:cubicBezTo>
                    <a:pt x="3275668" y="2450166"/>
                    <a:pt x="3271579" y="2507126"/>
                    <a:pt x="3294970" y="2506569"/>
                  </a:cubicBezTo>
                  <a:cubicBezTo>
                    <a:pt x="3748045" y="2496164"/>
                    <a:pt x="3699645" y="2507020"/>
                    <a:pt x="3699698" y="2511824"/>
                  </a:cubicBezTo>
                  <a:cubicBezTo>
                    <a:pt x="3702512" y="2690695"/>
                    <a:pt x="3699804" y="2692978"/>
                    <a:pt x="3702618" y="2873866"/>
                  </a:cubicBezTo>
                  <a:cubicBezTo>
                    <a:pt x="3704769" y="3009818"/>
                    <a:pt x="3728159" y="2984814"/>
                    <a:pt x="3612905" y="2988106"/>
                  </a:cubicBezTo>
                  <a:close/>
                  <a:moveTo>
                    <a:pt x="3613091" y="2479548"/>
                  </a:moveTo>
                  <a:cubicBezTo>
                    <a:pt x="3424029" y="2480823"/>
                    <a:pt x="3413967" y="2479177"/>
                    <a:pt x="3294492" y="2481911"/>
                  </a:cubicBezTo>
                  <a:cubicBezTo>
                    <a:pt x="3271845" y="2482442"/>
                    <a:pt x="3276040" y="2541393"/>
                    <a:pt x="3271446" y="2000347"/>
                  </a:cubicBezTo>
                  <a:cubicBezTo>
                    <a:pt x="3403479" y="1999179"/>
                    <a:pt x="3171698" y="2000905"/>
                    <a:pt x="3690166" y="1997534"/>
                  </a:cubicBezTo>
                  <a:cubicBezTo>
                    <a:pt x="3704238" y="2569528"/>
                    <a:pt x="3723035" y="2478673"/>
                    <a:pt x="3613091" y="2479548"/>
                  </a:cubicBezTo>
                  <a:close/>
                  <a:moveTo>
                    <a:pt x="3271818" y="3495415"/>
                  </a:moveTo>
                  <a:cubicBezTo>
                    <a:pt x="2783219" y="3492549"/>
                    <a:pt x="2852912" y="3531434"/>
                    <a:pt x="2850523" y="3416584"/>
                  </a:cubicBezTo>
                  <a:cubicBezTo>
                    <a:pt x="2847337" y="3264176"/>
                    <a:pt x="2845850" y="3151396"/>
                    <a:pt x="2845027" y="3054542"/>
                  </a:cubicBezTo>
                  <a:cubicBezTo>
                    <a:pt x="2844629" y="3006526"/>
                    <a:pt x="2777563" y="3004668"/>
                    <a:pt x="3263428" y="3013003"/>
                  </a:cubicBezTo>
                  <a:cubicBezTo>
                    <a:pt x="3270836" y="3278615"/>
                    <a:pt x="3269694" y="3319225"/>
                    <a:pt x="3271818" y="3495415"/>
                  </a:cubicBezTo>
                  <a:close/>
                  <a:moveTo>
                    <a:pt x="2844443" y="2989486"/>
                  </a:moveTo>
                  <a:cubicBezTo>
                    <a:pt x="2841788" y="2744497"/>
                    <a:pt x="2838602" y="2710815"/>
                    <a:pt x="2835363" y="2505879"/>
                  </a:cubicBezTo>
                  <a:cubicBezTo>
                    <a:pt x="2837779" y="2505879"/>
                    <a:pt x="3256047" y="2508161"/>
                    <a:pt x="3256127" y="2511904"/>
                  </a:cubicBezTo>
                  <a:cubicBezTo>
                    <a:pt x="3258543" y="2665267"/>
                    <a:pt x="3259074" y="2838485"/>
                    <a:pt x="3262818" y="2988291"/>
                  </a:cubicBezTo>
                  <a:cubicBezTo>
                    <a:pt x="3098553" y="2985611"/>
                    <a:pt x="2962670" y="2989274"/>
                    <a:pt x="2844443" y="2989486"/>
                  </a:cubicBezTo>
                  <a:close/>
                  <a:moveTo>
                    <a:pt x="2834991" y="2481221"/>
                  </a:moveTo>
                  <a:cubicBezTo>
                    <a:pt x="2829575" y="2138475"/>
                    <a:pt x="2828592" y="2092928"/>
                    <a:pt x="2828088" y="1998781"/>
                  </a:cubicBezTo>
                  <a:cubicBezTo>
                    <a:pt x="2997132" y="1998888"/>
                    <a:pt x="3023629" y="2002152"/>
                    <a:pt x="3249675" y="2000507"/>
                  </a:cubicBezTo>
                  <a:cubicBezTo>
                    <a:pt x="3249702" y="2002524"/>
                    <a:pt x="3255622" y="2480610"/>
                    <a:pt x="3255649" y="2482734"/>
                  </a:cubicBezTo>
                  <a:cubicBezTo>
                    <a:pt x="3098154" y="2485706"/>
                    <a:pt x="2964582" y="2481380"/>
                    <a:pt x="2834991" y="2481221"/>
                  </a:cubicBezTo>
                  <a:close/>
                  <a:moveTo>
                    <a:pt x="2828805" y="3417168"/>
                  </a:moveTo>
                  <a:cubicBezTo>
                    <a:pt x="2831141" y="3528514"/>
                    <a:pt x="2897092" y="3496238"/>
                    <a:pt x="2498682" y="3496238"/>
                  </a:cubicBezTo>
                  <a:cubicBezTo>
                    <a:pt x="2390412" y="3496238"/>
                    <a:pt x="2407350" y="3582130"/>
                    <a:pt x="2402943" y="3053348"/>
                  </a:cubicBezTo>
                  <a:cubicBezTo>
                    <a:pt x="2402492" y="2999280"/>
                    <a:pt x="2336674" y="3014118"/>
                    <a:pt x="2822964" y="3014118"/>
                  </a:cubicBezTo>
                  <a:cubicBezTo>
                    <a:pt x="2823999" y="3122173"/>
                    <a:pt x="2824557" y="3213214"/>
                    <a:pt x="2828805" y="3417168"/>
                  </a:cubicBezTo>
                  <a:close/>
                  <a:moveTo>
                    <a:pt x="2817043" y="2989513"/>
                  </a:moveTo>
                  <a:cubicBezTo>
                    <a:pt x="2541322" y="2989592"/>
                    <a:pt x="2476168" y="2989698"/>
                    <a:pt x="2402359" y="2989486"/>
                  </a:cubicBezTo>
                  <a:cubicBezTo>
                    <a:pt x="2402332" y="2988079"/>
                    <a:pt x="2396651" y="2551506"/>
                    <a:pt x="2395907" y="2504525"/>
                  </a:cubicBezTo>
                  <a:cubicBezTo>
                    <a:pt x="2397792" y="2504499"/>
                    <a:pt x="2813592" y="2501393"/>
                    <a:pt x="2813751" y="2511877"/>
                  </a:cubicBezTo>
                  <a:cubicBezTo>
                    <a:pt x="2821663" y="3023593"/>
                    <a:pt x="2827769" y="2989513"/>
                    <a:pt x="2817043" y="2989513"/>
                  </a:cubicBezTo>
                  <a:close/>
                  <a:moveTo>
                    <a:pt x="2395482" y="2479840"/>
                  </a:moveTo>
                  <a:cubicBezTo>
                    <a:pt x="2394102" y="2394798"/>
                    <a:pt x="2399199" y="2700198"/>
                    <a:pt x="2387146" y="1999896"/>
                  </a:cubicBezTo>
                  <a:cubicBezTo>
                    <a:pt x="2538773" y="2001966"/>
                    <a:pt x="2675718" y="1998861"/>
                    <a:pt x="2806317" y="1998781"/>
                  </a:cubicBezTo>
                  <a:cubicBezTo>
                    <a:pt x="2806848" y="2093008"/>
                    <a:pt x="2808175" y="2159975"/>
                    <a:pt x="2813247" y="2481194"/>
                  </a:cubicBezTo>
                  <a:cubicBezTo>
                    <a:pt x="2654079" y="2481168"/>
                    <a:pt x="2565907" y="2478115"/>
                    <a:pt x="2395482" y="2479840"/>
                  </a:cubicBezTo>
                  <a:close/>
                  <a:moveTo>
                    <a:pt x="2388500" y="3496371"/>
                  </a:moveTo>
                  <a:cubicBezTo>
                    <a:pt x="2029756" y="3497220"/>
                    <a:pt x="2133806" y="3496610"/>
                    <a:pt x="1965851" y="3495362"/>
                  </a:cubicBezTo>
                  <a:cubicBezTo>
                    <a:pt x="1964682" y="3367506"/>
                    <a:pt x="1966488" y="3343883"/>
                    <a:pt x="1959160" y="3014144"/>
                  </a:cubicBezTo>
                  <a:cubicBezTo>
                    <a:pt x="2084449" y="3013773"/>
                    <a:pt x="2094910" y="3012976"/>
                    <a:pt x="2380827" y="3014065"/>
                  </a:cubicBezTo>
                  <a:cubicBezTo>
                    <a:pt x="2383562" y="3310227"/>
                    <a:pt x="2386031" y="3368913"/>
                    <a:pt x="2388500" y="3496371"/>
                  </a:cubicBezTo>
                  <a:close/>
                  <a:moveTo>
                    <a:pt x="2339488" y="2989247"/>
                  </a:moveTo>
                  <a:cubicBezTo>
                    <a:pt x="1881368" y="2986752"/>
                    <a:pt x="1958894" y="3024496"/>
                    <a:pt x="1956532" y="2873415"/>
                  </a:cubicBezTo>
                  <a:cubicBezTo>
                    <a:pt x="1953691" y="2692739"/>
                    <a:pt x="1955788" y="2692474"/>
                    <a:pt x="1952947" y="2511426"/>
                  </a:cubicBezTo>
                  <a:cubicBezTo>
                    <a:pt x="1952788" y="2501207"/>
                    <a:pt x="1928123" y="2510550"/>
                    <a:pt x="2374163" y="2504764"/>
                  </a:cubicBezTo>
                  <a:cubicBezTo>
                    <a:pt x="2382712" y="3057143"/>
                    <a:pt x="2395536" y="2989459"/>
                    <a:pt x="2339488" y="2989247"/>
                  </a:cubicBezTo>
                  <a:close/>
                  <a:moveTo>
                    <a:pt x="1952469" y="2482017"/>
                  </a:moveTo>
                  <a:cubicBezTo>
                    <a:pt x="1943416" y="1921542"/>
                    <a:pt x="1914344" y="1998197"/>
                    <a:pt x="2021128" y="1997879"/>
                  </a:cubicBezTo>
                  <a:cubicBezTo>
                    <a:pt x="2156002" y="1997507"/>
                    <a:pt x="2234988" y="1997295"/>
                    <a:pt x="2339250" y="1999100"/>
                  </a:cubicBezTo>
                  <a:cubicBezTo>
                    <a:pt x="2375756" y="1999790"/>
                    <a:pt x="2365030" y="1941078"/>
                    <a:pt x="2373765" y="2480106"/>
                  </a:cubicBezTo>
                  <a:cubicBezTo>
                    <a:pt x="2218314" y="2482176"/>
                    <a:pt x="2300380" y="2481778"/>
                    <a:pt x="1952469" y="2482017"/>
                  </a:cubicBezTo>
                  <a:close/>
                  <a:moveTo>
                    <a:pt x="1944106" y="3495203"/>
                  </a:moveTo>
                  <a:cubicBezTo>
                    <a:pt x="1835570" y="3494646"/>
                    <a:pt x="1699103" y="3495415"/>
                    <a:pt x="1523581" y="3495495"/>
                  </a:cubicBezTo>
                  <a:cubicBezTo>
                    <a:pt x="1520289" y="3345874"/>
                    <a:pt x="1517952" y="3344600"/>
                    <a:pt x="1515483" y="3012764"/>
                  </a:cubicBezTo>
                  <a:cubicBezTo>
                    <a:pt x="1686438" y="3012339"/>
                    <a:pt x="1702899" y="3014648"/>
                    <a:pt x="1937362" y="3014171"/>
                  </a:cubicBezTo>
                  <a:cubicBezTo>
                    <a:pt x="1945115" y="3371567"/>
                    <a:pt x="1942832" y="3354660"/>
                    <a:pt x="1944106" y="3495203"/>
                  </a:cubicBezTo>
                  <a:close/>
                  <a:moveTo>
                    <a:pt x="1861881" y="2989619"/>
                  </a:moveTo>
                  <a:cubicBezTo>
                    <a:pt x="1702501" y="2989619"/>
                    <a:pt x="1703032" y="2988132"/>
                    <a:pt x="1543467" y="2988132"/>
                  </a:cubicBezTo>
                  <a:cubicBezTo>
                    <a:pt x="1506669" y="2988132"/>
                    <a:pt x="1515934" y="3010641"/>
                    <a:pt x="1513784" y="2873441"/>
                  </a:cubicBezTo>
                  <a:cubicBezTo>
                    <a:pt x="1507173" y="2451599"/>
                    <a:pt x="1494933" y="2507763"/>
                    <a:pt x="1543467" y="2507763"/>
                  </a:cubicBezTo>
                  <a:cubicBezTo>
                    <a:pt x="1965532" y="2507763"/>
                    <a:pt x="1931044" y="2502481"/>
                    <a:pt x="1931203" y="2511877"/>
                  </a:cubicBezTo>
                  <a:cubicBezTo>
                    <a:pt x="1939938" y="3068158"/>
                    <a:pt x="1960328" y="2989619"/>
                    <a:pt x="1861881" y="2989619"/>
                  </a:cubicBezTo>
                  <a:close/>
                  <a:moveTo>
                    <a:pt x="1861881" y="2482070"/>
                  </a:moveTo>
                  <a:cubicBezTo>
                    <a:pt x="1697722" y="2482070"/>
                    <a:pt x="1698174" y="2483079"/>
                    <a:pt x="1543467" y="2483079"/>
                  </a:cubicBezTo>
                  <a:cubicBezTo>
                    <a:pt x="1482641" y="2483079"/>
                    <a:pt x="1519837" y="2541738"/>
                    <a:pt x="1501146" y="1996552"/>
                  </a:cubicBezTo>
                  <a:cubicBezTo>
                    <a:pt x="1611700" y="1995915"/>
                    <a:pt x="1702023" y="1998197"/>
                    <a:pt x="1922282" y="1998065"/>
                  </a:cubicBezTo>
                  <a:cubicBezTo>
                    <a:pt x="1931840" y="2560238"/>
                    <a:pt x="1954195" y="2482017"/>
                    <a:pt x="1861881" y="2482070"/>
                  </a:cubicBezTo>
                  <a:close/>
                  <a:moveTo>
                    <a:pt x="1501810" y="3495548"/>
                  </a:moveTo>
                  <a:cubicBezTo>
                    <a:pt x="1011193" y="3496796"/>
                    <a:pt x="1082665" y="3525117"/>
                    <a:pt x="1080621" y="3416584"/>
                  </a:cubicBezTo>
                  <a:cubicBezTo>
                    <a:pt x="1078231" y="3288754"/>
                    <a:pt x="1076373" y="3174196"/>
                    <a:pt x="1075231" y="3054542"/>
                  </a:cubicBezTo>
                  <a:cubicBezTo>
                    <a:pt x="1074727" y="2998988"/>
                    <a:pt x="1007422" y="3014887"/>
                    <a:pt x="1493739" y="3012843"/>
                  </a:cubicBezTo>
                  <a:cubicBezTo>
                    <a:pt x="1496155" y="3341389"/>
                    <a:pt x="1498810" y="3362675"/>
                    <a:pt x="1501810" y="3495548"/>
                  </a:cubicBezTo>
                  <a:close/>
                  <a:moveTo>
                    <a:pt x="1384193" y="2989353"/>
                  </a:moveTo>
                  <a:cubicBezTo>
                    <a:pt x="1259674" y="2991211"/>
                    <a:pt x="1165236" y="2990866"/>
                    <a:pt x="1074541" y="2989274"/>
                  </a:cubicBezTo>
                  <a:cubicBezTo>
                    <a:pt x="1074514" y="2987203"/>
                    <a:pt x="1068195" y="2528254"/>
                    <a:pt x="1067797" y="2505560"/>
                  </a:cubicBezTo>
                  <a:cubicBezTo>
                    <a:pt x="1532183" y="2501818"/>
                    <a:pt x="1487207" y="2509966"/>
                    <a:pt x="1487234" y="2511851"/>
                  </a:cubicBezTo>
                  <a:cubicBezTo>
                    <a:pt x="1496102" y="3076386"/>
                    <a:pt x="1526050" y="2987044"/>
                    <a:pt x="1384193" y="2989353"/>
                  </a:cubicBezTo>
                  <a:close/>
                  <a:moveTo>
                    <a:pt x="1067399" y="2480876"/>
                  </a:moveTo>
                  <a:cubicBezTo>
                    <a:pt x="1058425" y="1973805"/>
                    <a:pt x="1051018" y="2001091"/>
                    <a:pt x="1065965" y="2001037"/>
                  </a:cubicBezTo>
                  <a:cubicBezTo>
                    <a:pt x="1265674" y="2000507"/>
                    <a:pt x="1282879" y="2001542"/>
                    <a:pt x="1384618" y="1998622"/>
                  </a:cubicBezTo>
                  <a:cubicBezTo>
                    <a:pt x="1506138" y="1995278"/>
                    <a:pt x="1478446" y="1912199"/>
                    <a:pt x="1486809" y="2482946"/>
                  </a:cubicBezTo>
                  <a:cubicBezTo>
                    <a:pt x="1367201" y="2482309"/>
                    <a:pt x="1318456" y="2478832"/>
                    <a:pt x="1067399" y="2480876"/>
                  </a:cubicBezTo>
                  <a:close/>
                  <a:moveTo>
                    <a:pt x="747790" y="4028498"/>
                  </a:moveTo>
                  <a:cubicBezTo>
                    <a:pt x="854415" y="4026481"/>
                    <a:pt x="955730" y="4026375"/>
                    <a:pt x="1065779" y="4028604"/>
                  </a:cubicBezTo>
                  <a:cubicBezTo>
                    <a:pt x="1068355" y="4028657"/>
                    <a:pt x="1077355" y="4511521"/>
                    <a:pt x="1065833" y="4511734"/>
                  </a:cubicBezTo>
                  <a:cubicBezTo>
                    <a:pt x="1049531" y="4511973"/>
                    <a:pt x="656166" y="4518555"/>
                    <a:pt x="655980" y="4501834"/>
                  </a:cubicBezTo>
                  <a:cubicBezTo>
                    <a:pt x="650697" y="3940297"/>
                    <a:pt x="604951" y="4031179"/>
                    <a:pt x="747790" y="4028498"/>
                  </a:cubicBezTo>
                  <a:close/>
                  <a:moveTo>
                    <a:pt x="747498" y="4536631"/>
                  </a:moveTo>
                  <a:cubicBezTo>
                    <a:pt x="853114" y="4537905"/>
                    <a:pt x="960907" y="4538064"/>
                    <a:pt x="1066098" y="4536365"/>
                  </a:cubicBezTo>
                  <a:cubicBezTo>
                    <a:pt x="1076718" y="4536206"/>
                    <a:pt x="1075417" y="4480360"/>
                    <a:pt x="1084577" y="5018114"/>
                  </a:cubicBezTo>
                  <a:cubicBezTo>
                    <a:pt x="883567" y="5021591"/>
                    <a:pt x="789792" y="5019229"/>
                    <a:pt x="664078" y="5018805"/>
                  </a:cubicBezTo>
                  <a:cubicBezTo>
                    <a:pt x="655025" y="4451323"/>
                    <a:pt x="625793" y="4535144"/>
                    <a:pt x="747498" y="4536631"/>
                  </a:cubicBezTo>
                  <a:close/>
                  <a:moveTo>
                    <a:pt x="1085055" y="5046754"/>
                  </a:moveTo>
                  <a:cubicBezTo>
                    <a:pt x="1090949" y="5423501"/>
                    <a:pt x="1091453" y="5452538"/>
                    <a:pt x="1092329" y="5522452"/>
                  </a:cubicBezTo>
                  <a:cubicBezTo>
                    <a:pt x="763375" y="5521549"/>
                    <a:pt x="801554" y="5522744"/>
                    <a:pt x="671990" y="5523327"/>
                  </a:cubicBezTo>
                  <a:cubicBezTo>
                    <a:pt x="662087" y="4890126"/>
                    <a:pt x="665060" y="5080145"/>
                    <a:pt x="664476" y="5043463"/>
                  </a:cubicBezTo>
                  <a:cubicBezTo>
                    <a:pt x="1122172" y="5045108"/>
                    <a:pt x="1084949" y="5040490"/>
                    <a:pt x="1085055" y="5046754"/>
                  </a:cubicBezTo>
                  <a:close/>
                  <a:moveTo>
                    <a:pt x="747684" y="5547428"/>
                  </a:moveTo>
                  <a:cubicBezTo>
                    <a:pt x="1155970" y="5544110"/>
                    <a:pt x="1092515" y="5537103"/>
                    <a:pt x="1093126" y="5590029"/>
                  </a:cubicBezTo>
                  <a:cubicBezTo>
                    <a:pt x="1094400" y="5701907"/>
                    <a:pt x="1094692" y="5713930"/>
                    <a:pt x="1099578" y="6031486"/>
                  </a:cubicBezTo>
                  <a:cubicBezTo>
                    <a:pt x="816953" y="6033026"/>
                    <a:pt x="805457" y="6031752"/>
                    <a:pt x="680964" y="6031274"/>
                  </a:cubicBezTo>
                  <a:cubicBezTo>
                    <a:pt x="670423" y="5473746"/>
                    <a:pt x="642015" y="5548437"/>
                    <a:pt x="747684" y="5547428"/>
                  </a:cubicBezTo>
                  <a:close/>
                  <a:moveTo>
                    <a:pt x="747498" y="6562154"/>
                  </a:moveTo>
                  <a:cubicBezTo>
                    <a:pt x="848972" y="6563242"/>
                    <a:pt x="964518" y="6563189"/>
                    <a:pt x="1066018" y="6562632"/>
                  </a:cubicBezTo>
                  <a:cubicBezTo>
                    <a:pt x="1129606" y="6562286"/>
                    <a:pt x="1099312" y="6501318"/>
                    <a:pt x="1114897" y="7045283"/>
                  </a:cubicBezTo>
                  <a:cubicBezTo>
                    <a:pt x="794837" y="7046875"/>
                    <a:pt x="862619" y="7046027"/>
                    <a:pt x="693894" y="7044912"/>
                  </a:cubicBezTo>
                  <a:cubicBezTo>
                    <a:pt x="679477" y="6482022"/>
                    <a:pt x="667662" y="6561305"/>
                    <a:pt x="747498" y="6562154"/>
                  </a:cubicBezTo>
                  <a:close/>
                  <a:moveTo>
                    <a:pt x="747498" y="7070074"/>
                  </a:moveTo>
                  <a:cubicBezTo>
                    <a:pt x="853990" y="7071083"/>
                    <a:pt x="957933" y="7071029"/>
                    <a:pt x="1066018" y="7070287"/>
                  </a:cubicBezTo>
                  <a:cubicBezTo>
                    <a:pt x="1130880" y="7069835"/>
                    <a:pt x="1115667" y="6991216"/>
                    <a:pt x="1125305" y="7554079"/>
                  </a:cubicBezTo>
                  <a:cubicBezTo>
                    <a:pt x="982067" y="7555247"/>
                    <a:pt x="1031424" y="7556654"/>
                    <a:pt x="704992" y="7554902"/>
                  </a:cubicBezTo>
                  <a:cubicBezTo>
                    <a:pt x="695487" y="6995515"/>
                    <a:pt x="671592" y="7069357"/>
                    <a:pt x="747498" y="7070074"/>
                  </a:cubicBezTo>
                  <a:close/>
                  <a:moveTo>
                    <a:pt x="747551" y="7579852"/>
                  </a:moveTo>
                  <a:cubicBezTo>
                    <a:pt x="1149996" y="7582533"/>
                    <a:pt x="1125650" y="7574092"/>
                    <a:pt x="1125782" y="7582586"/>
                  </a:cubicBezTo>
                  <a:cubicBezTo>
                    <a:pt x="1128597" y="7762651"/>
                    <a:pt x="1124667" y="7761271"/>
                    <a:pt x="1127535" y="7945105"/>
                  </a:cubicBezTo>
                  <a:cubicBezTo>
                    <a:pt x="1129712" y="8084481"/>
                    <a:pt x="1145960" y="8060991"/>
                    <a:pt x="1065912" y="8061416"/>
                  </a:cubicBezTo>
                  <a:cubicBezTo>
                    <a:pt x="958995" y="8062000"/>
                    <a:pt x="854043" y="8062318"/>
                    <a:pt x="747790" y="8060460"/>
                  </a:cubicBezTo>
                  <a:cubicBezTo>
                    <a:pt x="701514" y="8059664"/>
                    <a:pt x="712319" y="8081535"/>
                    <a:pt x="710169" y="7944575"/>
                  </a:cubicBezTo>
                  <a:cubicBezTo>
                    <a:pt x="703584" y="7523316"/>
                    <a:pt x="688185" y="7579454"/>
                    <a:pt x="747551" y="7579852"/>
                  </a:cubicBezTo>
                  <a:close/>
                  <a:moveTo>
                    <a:pt x="747551" y="8593728"/>
                  </a:moveTo>
                  <a:cubicBezTo>
                    <a:pt x="1208884" y="8596196"/>
                    <a:pt x="1140730" y="8561585"/>
                    <a:pt x="1142403" y="8669747"/>
                  </a:cubicBezTo>
                  <a:cubicBezTo>
                    <a:pt x="1145190" y="8848378"/>
                    <a:pt x="1142881" y="8851563"/>
                    <a:pt x="1145721" y="9032213"/>
                  </a:cubicBezTo>
                  <a:cubicBezTo>
                    <a:pt x="1146624" y="9089173"/>
                    <a:pt x="1162687" y="9077733"/>
                    <a:pt x="1066018" y="9077203"/>
                  </a:cubicBezTo>
                  <a:cubicBezTo>
                    <a:pt x="675441" y="9075106"/>
                    <a:pt x="729232" y="9089492"/>
                    <a:pt x="728329" y="9031655"/>
                  </a:cubicBezTo>
                  <a:cubicBezTo>
                    <a:pt x="720683" y="8541838"/>
                    <a:pt x="698328" y="8593463"/>
                    <a:pt x="747551" y="8593728"/>
                  </a:cubicBezTo>
                  <a:close/>
                  <a:moveTo>
                    <a:pt x="729152" y="9099259"/>
                  </a:moveTo>
                  <a:cubicBezTo>
                    <a:pt x="829644" y="9101463"/>
                    <a:pt x="804607" y="9101383"/>
                    <a:pt x="1146916" y="9102206"/>
                  </a:cubicBezTo>
                  <a:cubicBezTo>
                    <a:pt x="1149332" y="9227062"/>
                    <a:pt x="1154509" y="9359351"/>
                    <a:pt x="1154881" y="9580876"/>
                  </a:cubicBezTo>
                  <a:cubicBezTo>
                    <a:pt x="696894" y="9584088"/>
                    <a:pt x="734834" y="9588627"/>
                    <a:pt x="734382" y="9574745"/>
                  </a:cubicBezTo>
                  <a:cubicBezTo>
                    <a:pt x="726311" y="9324182"/>
                    <a:pt x="730267" y="9224382"/>
                    <a:pt x="729152" y="9099259"/>
                  </a:cubicBezTo>
                  <a:close/>
                  <a:moveTo>
                    <a:pt x="1160085" y="8487982"/>
                  </a:moveTo>
                  <a:cubicBezTo>
                    <a:pt x="1146279" y="8016320"/>
                    <a:pt x="1130508" y="8085702"/>
                    <a:pt x="1225186" y="8085702"/>
                  </a:cubicBezTo>
                  <a:cubicBezTo>
                    <a:pt x="1629223" y="8085702"/>
                    <a:pt x="1573362" y="8075218"/>
                    <a:pt x="1574451" y="8128143"/>
                  </a:cubicBezTo>
                  <a:cubicBezTo>
                    <a:pt x="1585256" y="8638506"/>
                    <a:pt x="1590673" y="8568566"/>
                    <a:pt x="1543467" y="8568566"/>
                  </a:cubicBezTo>
                  <a:cubicBezTo>
                    <a:pt x="1385733" y="8568566"/>
                    <a:pt x="1384831" y="8565460"/>
                    <a:pt x="1225186" y="8565460"/>
                  </a:cubicBezTo>
                  <a:cubicBezTo>
                    <a:pt x="1145642" y="8565434"/>
                    <a:pt x="1162820" y="8581704"/>
                    <a:pt x="1160085" y="8487982"/>
                  </a:cubicBezTo>
                  <a:close/>
                  <a:moveTo>
                    <a:pt x="1225212" y="8590092"/>
                  </a:moveTo>
                  <a:cubicBezTo>
                    <a:pt x="1381804" y="8590092"/>
                    <a:pt x="1384751" y="8593198"/>
                    <a:pt x="1543493" y="8593198"/>
                  </a:cubicBezTo>
                  <a:cubicBezTo>
                    <a:pt x="1590301" y="8593198"/>
                    <a:pt x="1580132" y="8577803"/>
                    <a:pt x="1581566" y="8669800"/>
                  </a:cubicBezTo>
                  <a:cubicBezTo>
                    <a:pt x="1588894" y="9138489"/>
                    <a:pt x="1611037" y="9074336"/>
                    <a:pt x="1543493" y="9074336"/>
                  </a:cubicBezTo>
                  <a:cubicBezTo>
                    <a:pt x="1111950" y="9074336"/>
                    <a:pt x="1168554" y="9099737"/>
                    <a:pt x="1167492" y="9031788"/>
                  </a:cubicBezTo>
                  <a:cubicBezTo>
                    <a:pt x="1159421" y="8518427"/>
                    <a:pt x="1149306" y="8590092"/>
                    <a:pt x="1225212" y="8590092"/>
                  </a:cubicBezTo>
                  <a:close/>
                  <a:moveTo>
                    <a:pt x="1225212" y="9102286"/>
                  </a:moveTo>
                  <a:cubicBezTo>
                    <a:pt x="1665438" y="9102286"/>
                    <a:pt x="1590832" y="9062047"/>
                    <a:pt x="1592584" y="9213181"/>
                  </a:cubicBezTo>
                  <a:cubicBezTo>
                    <a:pt x="1597682" y="9656894"/>
                    <a:pt x="1619002" y="9583849"/>
                    <a:pt x="1543493" y="9583796"/>
                  </a:cubicBezTo>
                  <a:cubicBezTo>
                    <a:pt x="1521749" y="9583796"/>
                    <a:pt x="1176705" y="9582681"/>
                    <a:pt x="1176705" y="9575170"/>
                  </a:cubicBezTo>
                  <a:cubicBezTo>
                    <a:pt x="1175537" y="9031045"/>
                    <a:pt x="1139641" y="9102286"/>
                    <a:pt x="1225212" y="9102286"/>
                  </a:cubicBezTo>
                  <a:close/>
                  <a:moveTo>
                    <a:pt x="1225212" y="9605268"/>
                  </a:moveTo>
                  <a:cubicBezTo>
                    <a:pt x="1382654" y="9605268"/>
                    <a:pt x="1381884" y="9608428"/>
                    <a:pt x="1543493" y="9608428"/>
                  </a:cubicBezTo>
                  <a:cubicBezTo>
                    <a:pt x="1611833" y="9608480"/>
                    <a:pt x="1595956" y="9527578"/>
                    <a:pt x="1605434" y="10089247"/>
                  </a:cubicBezTo>
                  <a:cubicBezTo>
                    <a:pt x="1447276" y="10088663"/>
                    <a:pt x="1316650" y="10090920"/>
                    <a:pt x="1182838" y="10090336"/>
                  </a:cubicBezTo>
                  <a:cubicBezTo>
                    <a:pt x="1174263" y="9526702"/>
                    <a:pt x="1159766" y="9605268"/>
                    <a:pt x="1225212" y="9605268"/>
                  </a:cubicBezTo>
                  <a:close/>
                  <a:moveTo>
                    <a:pt x="1225212" y="10115073"/>
                  </a:moveTo>
                  <a:cubicBezTo>
                    <a:pt x="1637294" y="10115073"/>
                    <a:pt x="1605780" y="10109738"/>
                    <a:pt x="1605912" y="10118922"/>
                  </a:cubicBezTo>
                  <a:cubicBezTo>
                    <a:pt x="1614700" y="10680060"/>
                    <a:pt x="1640773" y="10598840"/>
                    <a:pt x="1543493" y="10598840"/>
                  </a:cubicBezTo>
                  <a:cubicBezTo>
                    <a:pt x="1386371" y="10598840"/>
                    <a:pt x="1388786" y="10596743"/>
                    <a:pt x="1225212" y="10596743"/>
                  </a:cubicBezTo>
                  <a:cubicBezTo>
                    <a:pt x="1184564" y="10596743"/>
                    <a:pt x="1195529" y="10619358"/>
                    <a:pt x="1193379" y="10480858"/>
                  </a:cubicBezTo>
                  <a:cubicBezTo>
                    <a:pt x="1186768" y="10059095"/>
                    <a:pt x="1156687" y="10115073"/>
                    <a:pt x="1225212" y="10115073"/>
                  </a:cubicBezTo>
                  <a:close/>
                  <a:moveTo>
                    <a:pt x="1614355" y="9212809"/>
                  </a:moveTo>
                  <a:cubicBezTo>
                    <a:pt x="1612736" y="9071151"/>
                    <a:pt x="1527271" y="9095783"/>
                    <a:pt x="2021021" y="9098436"/>
                  </a:cubicBezTo>
                  <a:cubicBezTo>
                    <a:pt x="2032916" y="9098517"/>
                    <a:pt x="2034137" y="9039565"/>
                    <a:pt x="2042580" y="9583530"/>
                  </a:cubicBezTo>
                  <a:cubicBezTo>
                    <a:pt x="1571397" y="9585813"/>
                    <a:pt x="1618497" y="9586928"/>
                    <a:pt x="1618470" y="9575170"/>
                  </a:cubicBezTo>
                  <a:cubicBezTo>
                    <a:pt x="1618178" y="9435183"/>
                    <a:pt x="1616745" y="9422841"/>
                    <a:pt x="1614355" y="9212809"/>
                  </a:cubicBezTo>
                  <a:close/>
                  <a:moveTo>
                    <a:pt x="2042952" y="9608215"/>
                  </a:moveTo>
                  <a:cubicBezTo>
                    <a:pt x="2051421" y="10154065"/>
                    <a:pt x="2061643" y="10090442"/>
                    <a:pt x="2021021" y="10090575"/>
                  </a:cubicBezTo>
                  <a:cubicBezTo>
                    <a:pt x="1909910" y="10091026"/>
                    <a:pt x="1813560" y="10091185"/>
                    <a:pt x="1702740" y="10089991"/>
                  </a:cubicBezTo>
                  <a:cubicBezTo>
                    <a:pt x="1612736" y="10089009"/>
                    <a:pt x="1620887" y="10171715"/>
                    <a:pt x="1618550" y="9608480"/>
                  </a:cubicBezTo>
                  <a:cubicBezTo>
                    <a:pt x="1889997" y="9608719"/>
                    <a:pt x="1912352" y="9608905"/>
                    <a:pt x="2042952" y="9608215"/>
                  </a:cubicBezTo>
                  <a:close/>
                  <a:moveTo>
                    <a:pt x="1702554" y="10114702"/>
                  </a:moveTo>
                  <a:cubicBezTo>
                    <a:pt x="2076458" y="10118736"/>
                    <a:pt x="2050226" y="10110614"/>
                    <a:pt x="2050359" y="10118869"/>
                  </a:cubicBezTo>
                  <a:cubicBezTo>
                    <a:pt x="2059041" y="10673903"/>
                    <a:pt x="2070059" y="10598601"/>
                    <a:pt x="2021207" y="10597858"/>
                  </a:cubicBezTo>
                  <a:cubicBezTo>
                    <a:pt x="1557751" y="10591010"/>
                    <a:pt x="1637507" y="10639317"/>
                    <a:pt x="1635038" y="10480858"/>
                  </a:cubicBezTo>
                  <a:cubicBezTo>
                    <a:pt x="1628161" y="10040595"/>
                    <a:pt x="1598186" y="10113587"/>
                    <a:pt x="1702554" y="10114702"/>
                  </a:cubicBezTo>
                  <a:close/>
                  <a:moveTo>
                    <a:pt x="2052908" y="9098623"/>
                  </a:moveTo>
                  <a:cubicBezTo>
                    <a:pt x="2113628" y="9098941"/>
                    <a:pt x="2470380" y="9099234"/>
                    <a:pt x="2473832" y="9099234"/>
                  </a:cubicBezTo>
                  <a:cubicBezTo>
                    <a:pt x="2473858" y="9101303"/>
                    <a:pt x="2480947" y="9519403"/>
                    <a:pt x="2482089" y="9581141"/>
                  </a:cubicBezTo>
                  <a:cubicBezTo>
                    <a:pt x="2340497" y="9581301"/>
                    <a:pt x="2480575" y="9581912"/>
                    <a:pt x="2064324" y="9583451"/>
                  </a:cubicBezTo>
                  <a:cubicBezTo>
                    <a:pt x="2057103" y="9118476"/>
                    <a:pt x="2057315" y="9289677"/>
                    <a:pt x="2052908" y="9098623"/>
                  </a:cubicBezTo>
                  <a:close/>
                  <a:moveTo>
                    <a:pt x="2482566" y="9605773"/>
                  </a:moveTo>
                  <a:cubicBezTo>
                    <a:pt x="2491726" y="10089991"/>
                    <a:pt x="2490186" y="9946156"/>
                    <a:pt x="2492655" y="10089460"/>
                  </a:cubicBezTo>
                  <a:cubicBezTo>
                    <a:pt x="2474814" y="10089460"/>
                    <a:pt x="2568403" y="10089195"/>
                    <a:pt x="2071679" y="10090416"/>
                  </a:cubicBezTo>
                  <a:cubicBezTo>
                    <a:pt x="2069555" y="9951757"/>
                    <a:pt x="2070829" y="10002373"/>
                    <a:pt x="2064723" y="9608109"/>
                  </a:cubicBezTo>
                  <a:cubicBezTo>
                    <a:pt x="2514214" y="9606198"/>
                    <a:pt x="2351516" y="9605906"/>
                    <a:pt x="2482566" y="9605773"/>
                  </a:cubicBezTo>
                  <a:close/>
                  <a:moveTo>
                    <a:pt x="2488169" y="8593861"/>
                  </a:moveTo>
                  <a:cubicBezTo>
                    <a:pt x="2678213" y="8594047"/>
                    <a:pt x="2677470" y="8589774"/>
                    <a:pt x="2909331" y="8591366"/>
                  </a:cubicBezTo>
                  <a:cubicBezTo>
                    <a:pt x="2912305" y="8850821"/>
                    <a:pt x="2915597" y="8813555"/>
                    <a:pt x="2919500" y="9073062"/>
                  </a:cubicBezTo>
                  <a:cubicBezTo>
                    <a:pt x="2635547" y="9072452"/>
                    <a:pt x="2693400" y="9074575"/>
                    <a:pt x="2495204" y="9074575"/>
                  </a:cubicBezTo>
                  <a:cubicBezTo>
                    <a:pt x="2492151" y="8888962"/>
                    <a:pt x="2491275" y="8762593"/>
                    <a:pt x="2488169" y="8593861"/>
                  </a:cubicBezTo>
                  <a:close/>
                  <a:moveTo>
                    <a:pt x="2498682" y="9099234"/>
                  </a:moveTo>
                  <a:cubicBezTo>
                    <a:pt x="3000716" y="9099234"/>
                    <a:pt x="2919393" y="9058623"/>
                    <a:pt x="2921464" y="9213074"/>
                  </a:cubicBezTo>
                  <a:cubicBezTo>
                    <a:pt x="2923562" y="9381302"/>
                    <a:pt x="2925075" y="9429185"/>
                    <a:pt x="2926137" y="9575223"/>
                  </a:cubicBezTo>
                  <a:cubicBezTo>
                    <a:pt x="2926217" y="9586822"/>
                    <a:pt x="2960121" y="9581195"/>
                    <a:pt x="2503886" y="9581115"/>
                  </a:cubicBezTo>
                  <a:cubicBezTo>
                    <a:pt x="2503806" y="9576762"/>
                    <a:pt x="2494302" y="9099234"/>
                    <a:pt x="2498682" y="9099234"/>
                  </a:cubicBezTo>
                  <a:close/>
                  <a:moveTo>
                    <a:pt x="2926376" y="9606543"/>
                  </a:moveTo>
                  <a:cubicBezTo>
                    <a:pt x="2926403" y="9608879"/>
                    <a:pt x="2931952" y="10085054"/>
                    <a:pt x="2931978" y="10087761"/>
                  </a:cubicBezTo>
                  <a:cubicBezTo>
                    <a:pt x="2760253" y="10085346"/>
                    <a:pt x="2643778" y="10089301"/>
                    <a:pt x="2514373" y="10089460"/>
                  </a:cubicBezTo>
                  <a:cubicBezTo>
                    <a:pt x="2511612" y="9928054"/>
                    <a:pt x="2513285" y="10088239"/>
                    <a:pt x="2504338" y="9605773"/>
                  </a:cubicBezTo>
                  <a:cubicBezTo>
                    <a:pt x="2653283" y="9605800"/>
                    <a:pt x="2759138" y="9607737"/>
                    <a:pt x="2926376" y="9606543"/>
                  </a:cubicBezTo>
                  <a:close/>
                  <a:moveTo>
                    <a:pt x="2932376" y="10112446"/>
                  </a:moveTo>
                  <a:cubicBezTo>
                    <a:pt x="2935536" y="10318470"/>
                    <a:pt x="2933491" y="10268437"/>
                    <a:pt x="2938828" y="10595920"/>
                  </a:cubicBezTo>
                  <a:cubicBezTo>
                    <a:pt x="2838894" y="10597274"/>
                    <a:pt x="2719844" y="10596372"/>
                    <a:pt x="2520002" y="10596318"/>
                  </a:cubicBezTo>
                  <a:cubicBezTo>
                    <a:pt x="2519975" y="10593292"/>
                    <a:pt x="2514904" y="10120966"/>
                    <a:pt x="2514878" y="10118445"/>
                  </a:cubicBezTo>
                  <a:cubicBezTo>
                    <a:pt x="2514745" y="10109606"/>
                    <a:pt x="2923402" y="10112314"/>
                    <a:pt x="2932376" y="10112446"/>
                  </a:cubicBezTo>
                  <a:close/>
                  <a:moveTo>
                    <a:pt x="2931075" y="8591552"/>
                  </a:moveTo>
                  <a:cubicBezTo>
                    <a:pt x="3175813" y="8593728"/>
                    <a:pt x="2986565" y="8591791"/>
                    <a:pt x="3353273" y="8594100"/>
                  </a:cubicBezTo>
                  <a:cubicBezTo>
                    <a:pt x="3356751" y="8862738"/>
                    <a:pt x="3356035" y="8917363"/>
                    <a:pt x="3358716" y="9074070"/>
                  </a:cubicBezTo>
                  <a:cubicBezTo>
                    <a:pt x="3015717" y="9073221"/>
                    <a:pt x="3213488" y="9073938"/>
                    <a:pt x="2941217" y="9073142"/>
                  </a:cubicBezTo>
                  <a:cubicBezTo>
                    <a:pt x="2937288" y="8816102"/>
                    <a:pt x="2933837" y="8835134"/>
                    <a:pt x="2931075" y="8591552"/>
                  </a:cubicBezTo>
                  <a:close/>
                  <a:moveTo>
                    <a:pt x="2976263" y="9097959"/>
                  </a:moveTo>
                  <a:cubicBezTo>
                    <a:pt x="3437835" y="9099817"/>
                    <a:pt x="3358105" y="9066135"/>
                    <a:pt x="3361637" y="9214375"/>
                  </a:cubicBezTo>
                  <a:cubicBezTo>
                    <a:pt x="3364637" y="9338197"/>
                    <a:pt x="3366017" y="9434653"/>
                    <a:pt x="3367929" y="9575408"/>
                  </a:cubicBezTo>
                  <a:cubicBezTo>
                    <a:pt x="3368035" y="9584752"/>
                    <a:pt x="2947988" y="9584406"/>
                    <a:pt x="2947935" y="9575090"/>
                  </a:cubicBezTo>
                  <a:cubicBezTo>
                    <a:pt x="2943926" y="9029134"/>
                    <a:pt x="2924119" y="9097720"/>
                    <a:pt x="2976263" y="9097959"/>
                  </a:cubicBezTo>
                  <a:close/>
                  <a:moveTo>
                    <a:pt x="2976396" y="9606091"/>
                  </a:moveTo>
                  <a:cubicBezTo>
                    <a:pt x="3087906" y="9605030"/>
                    <a:pt x="3183141" y="9605189"/>
                    <a:pt x="3294678" y="9605507"/>
                  </a:cubicBezTo>
                  <a:cubicBezTo>
                    <a:pt x="3389966" y="9605773"/>
                    <a:pt x="3367876" y="9519616"/>
                    <a:pt x="3377513" y="10087602"/>
                  </a:cubicBezTo>
                  <a:cubicBezTo>
                    <a:pt x="3261145" y="10088451"/>
                    <a:pt x="3195912" y="10092353"/>
                    <a:pt x="2953749" y="10088106"/>
                  </a:cubicBezTo>
                  <a:cubicBezTo>
                    <a:pt x="2945651" y="9534134"/>
                    <a:pt x="2938350" y="9606490"/>
                    <a:pt x="2976396" y="9606091"/>
                  </a:cubicBezTo>
                  <a:close/>
                  <a:moveTo>
                    <a:pt x="2976131" y="10113189"/>
                  </a:moveTo>
                  <a:cubicBezTo>
                    <a:pt x="3368247" y="10120568"/>
                    <a:pt x="3377779" y="10102253"/>
                    <a:pt x="3378044" y="10118869"/>
                  </a:cubicBezTo>
                  <a:cubicBezTo>
                    <a:pt x="3380806" y="10294794"/>
                    <a:pt x="3376956" y="10303632"/>
                    <a:pt x="3379744" y="10481389"/>
                  </a:cubicBezTo>
                  <a:cubicBezTo>
                    <a:pt x="3381921" y="10621269"/>
                    <a:pt x="3403904" y="10600273"/>
                    <a:pt x="3295076" y="10596664"/>
                  </a:cubicBezTo>
                  <a:cubicBezTo>
                    <a:pt x="2892658" y="10583472"/>
                    <a:pt x="2961396" y="10645290"/>
                    <a:pt x="2958714" y="10480938"/>
                  </a:cubicBezTo>
                  <a:cubicBezTo>
                    <a:pt x="2952050" y="10057556"/>
                    <a:pt x="2943288" y="10112578"/>
                    <a:pt x="2976131" y="10113189"/>
                  </a:cubicBezTo>
                  <a:close/>
                  <a:moveTo>
                    <a:pt x="3380938" y="9098756"/>
                  </a:moveTo>
                  <a:cubicBezTo>
                    <a:pt x="3726327" y="9099180"/>
                    <a:pt x="3455225" y="9099207"/>
                    <a:pt x="3804650" y="9099950"/>
                  </a:cubicBezTo>
                  <a:cubicBezTo>
                    <a:pt x="3813332" y="9659018"/>
                    <a:pt x="3825491" y="9584247"/>
                    <a:pt x="3772418" y="9584247"/>
                  </a:cubicBezTo>
                  <a:cubicBezTo>
                    <a:pt x="3770347" y="9584247"/>
                    <a:pt x="3389806" y="9582734"/>
                    <a:pt x="3389700" y="9574931"/>
                  </a:cubicBezTo>
                  <a:cubicBezTo>
                    <a:pt x="3385160" y="9239856"/>
                    <a:pt x="3383700" y="9248270"/>
                    <a:pt x="3380938" y="9098756"/>
                  </a:cubicBezTo>
                  <a:close/>
                  <a:moveTo>
                    <a:pt x="3772418" y="9608931"/>
                  </a:moveTo>
                  <a:cubicBezTo>
                    <a:pt x="3822996" y="9608931"/>
                    <a:pt x="3809535" y="9531693"/>
                    <a:pt x="3819385" y="10087416"/>
                  </a:cubicBezTo>
                  <a:cubicBezTo>
                    <a:pt x="3788640" y="10087231"/>
                    <a:pt x="3764639" y="10087283"/>
                    <a:pt x="3453977" y="10087337"/>
                  </a:cubicBezTo>
                  <a:cubicBezTo>
                    <a:pt x="3385399" y="10087337"/>
                    <a:pt x="3397824" y="10167097"/>
                    <a:pt x="3390125" y="9605640"/>
                  </a:cubicBezTo>
                  <a:cubicBezTo>
                    <a:pt x="3618269" y="9605773"/>
                    <a:pt x="3623605" y="9608931"/>
                    <a:pt x="3772418" y="9608931"/>
                  </a:cubicBezTo>
                  <a:close/>
                  <a:moveTo>
                    <a:pt x="3825332" y="9031735"/>
                  </a:moveTo>
                  <a:cubicBezTo>
                    <a:pt x="3817261" y="8513437"/>
                    <a:pt x="3777861" y="8588632"/>
                    <a:pt x="3931452" y="8592560"/>
                  </a:cubicBezTo>
                  <a:cubicBezTo>
                    <a:pt x="4036537" y="8595241"/>
                    <a:pt x="4144038" y="8595029"/>
                    <a:pt x="4236857" y="8593437"/>
                  </a:cubicBezTo>
                  <a:cubicBezTo>
                    <a:pt x="4242353" y="9047793"/>
                    <a:pt x="4240707" y="8959459"/>
                    <a:pt x="4242831" y="9075690"/>
                  </a:cubicBezTo>
                  <a:cubicBezTo>
                    <a:pt x="3757789" y="9088032"/>
                    <a:pt x="3826049" y="9076911"/>
                    <a:pt x="3825332" y="9031735"/>
                  </a:cubicBezTo>
                  <a:close/>
                  <a:moveTo>
                    <a:pt x="4243282" y="9100375"/>
                  </a:moveTo>
                  <a:cubicBezTo>
                    <a:pt x="4246521" y="9261515"/>
                    <a:pt x="4249468" y="9249597"/>
                    <a:pt x="4252468" y="9582548"/>
                  </a:cubicBezTo>
                  <a:cubicBezTo>
                    <a:pt x="4194643" y="9583079"/>
                    <a:pt x="3833934" y="9584220"/>
                    <a:pt x="3832049" y="9584220"/>
                  </a:cubicBezTo>
                  <a:cubicBezTo>
                    <a:pt x="3832315" y="9451428"/>
                    <a:pt x="3832262" y="9478130"/>
                    <a:pt x="3826368" y="9100030"/>
                  </a:cubicBezTo>
                  <a:cubicBezTo>
                    <a:pt x="3943612" y="9100534"/>
                    <a:pt x="4076150" y="9104595"/>
                    <a:pt x="4243282" y="9100375"/>
                  </a:cubicBezTo>
                  <a:close/>
                  <a:moveTo>
                    <a:pt x="4250344" y="9607206"/>
                  </a:moveTo>
                  <a:cubicBezTo>
                    <a:pt x="4253026" y="9607206"/>
                    <a:pt x="4260646" y="10087283"/>
                    <a:pt x="4260672" y="10089380"/>
                  </a:cubicBezTo>
                  <a:cubicBezTo>
                    <a:pt x="4013359" y="10093601"/>
                    <a:pt x="3955108" y="10088557"/>
                    <a:pt x="3841103" y="10087549"/>
                  </a:cubicBezTo>
                  <a:cubicBezTo>
                    <a:pt x="3838607" y="9944776"/>
                    <a:pt x="3831784" y="9806568"/>
                    <a:pt x="3831996" y="9608852"/>
                  </a:cubicBezTo>
                  <a:cubicBezTo>
                    <a:pt x="3833881" y="9608879"/>
                    <a:pt x="4211130" y="9607578"/>
                    <a:pt x="4250344" y="9607206"/>
                  </a:cubicBezTo>
                  <a:close/>
                  <a:moveTo>
                    <a:pt x="4261177" y="10118922"/>
                  </a:moveTo>
                  <a:cubicBezTo>
                    <a:pt x="4269646" y="10659092"/>
                    <a:pt x="4274080" y="10597593"/>
                    <a:pt x="4250344" y="10597327"/>
                  </a:cubicBezTo>
                  <a:cubicBezTo>
                    <a:pt x="3766896" y="10592151"/>
                    <a:pt x="3847501" y="10636159"/>
                    <a:pt x="3845085" y="10480911"/>
                  </a:cubicBezTo>
                  <a:cubicBezTo>
                    <a:pt x="3842271" y="10300846"/>
                    <a:pt x="3844554" y="10304403"/>
                    <a:pt x="3841634" y="10118445"/>
                  </a:cubicBezTo>
                  <a:cubicBezTo>
                    <a:pt x="3841501" y="10108809"/>
                    <a:pt x="4261150" y="10116852"/>
                    <a:pt x="4261177" y="10118922"/>
                  </a:cubicBezTo>
                  <a:close/>
                  <a:moveTo>
                    <a:pt x="4265027" y="9099817"/>
                  </a:moveTo>
                  <a:cubicBezTo>
                    <a:pt x="4345898" y="9097800"/>
                    <a:pt x="4360102" y="9098145"/>
                    <a:pt x="4686906" y="9098091"/>
                  </a:cubicBezTo>
                  <a:cubicBezTo>
                    <a:pt x="4690676" y="9318847"/>
                    <a:pt x="4688180" y="9121582"/>
                    <a:pt x="4695110" y="9583690"/>
                  </a:cubicBezTo>
                  <a:cubicBezTo>
                    <a:pt x="4225653" y="9582761"/>
                    <a:pt x="4274293" y="9584353"/>
                    <a:pt x="4274213" y="9575037"/>
                  </a:cubicBezTo>
                  <a:cubicBezTo>
                    <a:pt x="4271823" y="9288509"/>
                    <a:pt x="4267761" y="9232902"/>
                    <a:pt x="4265027" y="9099817"/>
                  </a:cubicBezTo>
                  <a:close/>
                  <a:moveTo>
                    <a:pt x="4695482" y="9608348"/>
                  </a:moveTo>
                  <a:cubicBezTo>
                    <a:pt x="4702305" y="10063183"/>
                    <a:pt x="4699039" y="9824777"/>
                    <a:pt x="4703261" y="10090389"/>
                  </a:cubicBezTo>
                  <a:cubicBezTo>
                    <a:pt x="4561165" y="10090150"/>
                    <a:pt x="4460302" y="10086328"/>
                    <a:pt x="4282443" y="10089009"/>
                  </a:cubicBezTo>
                  <a:cubicBezTo>
                    <a:pt x="4280134" y="9947749"/>
                    <a:pt x="4276045" y="9785599"/>
                    <a:pt x="4274505" y="9606968"/>
                  </a:cubicBezTo>
                  <a:cubicBezTo>
                    <a:pt x="4490834" y="9605083"/>
                    <a:pt x="4560555" y="9608109"/>
                    <a:pt x="4695482" y="9608348"/>
                  </a:cubicBezTo>
                  <a:close/>
                  <a:moveTo>
                    <a:pt x="4703659" y="10115047"/>
                  </a:moveTo>
                  <a:cubicBezTo>
                    <a:pt x="4706765" y="10339492"/>
                    <a:pt x="4703181" y="10238072"/>
                    <a:pt x="4708757" y="10595788"/>
                  </a:cubicBezTo>
                  <a:cubicBezTo>
                    <a:pt x="4549404" y="10596000"/>
                    <a:pt x="4508569" y="10599610"/>
                    <a:pt x="4289930" y="10597725"/>
                  </a:cubicBezTo>
                  <a:cubicBezTo>
                    <a:pt x="4286240" y="10455695"/>
                    <a:pt x="4285683" y="10296758"/>
                    <a:pt x="4282895" y="10118497"/>
                  </a:cubicBezTo>
                  <a:cubicBezTo>
                    <a:pt x="4282762" y="10108279"/>
                    <a:pt x="4264894" y="10114383"/>
                    <a:pt x="4703659" y="10115047"/>
                  </a:cubicBezTo>
                  <a:close/>
                  <a:moveTo>
                    <a:pt x="4708650" y="9098118"/>
                  </a:moveTo>
                  <a:cubicBezTo>
                    <a:pt x="4844374" y="9098091"/>
                    <a:pt x="4855180" y="9100242"/>
                    <a:pt x="5128353" y="9100932"/>
                  </a:cubicBezTo>
                  <a:cubicBezTo>
                    <a:pt x="5128379" y="9103055"/>
                    <a:pt x="5136769" y="9563968"/>
                    <a:pt x="5137167" y="9583371"/>
                  </a:cubicBezTo>
                  <a:cubicBezTo>
                    <a:pt x="4930422" y="9583318"/>
                    <a:pt x="4790610" y="9583796"/>
                    <a:pt x="4716828" y="9583716"/>
                  </a:cubicBezTo>
                  <a:cubicBezTo>
                    <a:pt x="4710217" y="9141861"/>
                    <a:pt x="4711863" y="9287580"/>
                    <a:pt x="4708650" y="9098118"/>
                  </a:cubicBezTo>
                  <a:close/>
                  <a:moveTo>
                    <a:pt x="4728005" y="9608374"/>
                  </a:moveTo>
                  <a:cubicBezTo>
                    <a:pt x="5223508" y="9608374"/>
                    <a:pt x="5137406" y="9571799"/>
                    <a:pt x="5140300" y="9756508"/>
                  </a:cubicBezTo>
                  <a:cubicBezTo>
                    <a:pt x="5143141" y="9938432"/>
                    <a:pt x="5143699" y="9925877"/>
                    <a:pt x="5146380" y="10091823"/>
                  </a:cubicBezTo>
                  <a:cubicBezTo>
                    <a:pt x="4943565" y="10093016"/>
                    <a:pt x="4902784" y="10090416"/>
                    <a:pt x="4725005" y="10090416"/>
                  </a:cubicBezTo>
                  <a:cubicBezTo>
                    <a:pt x="4716536" y="9551573"/>
                    <a:pt x="4711836" y="9608374"/>
                    <a:pt x="4728005" y="9608374"/>
                  </a:cubicBezTo>
                  <a:close/>
                  <a:moveTo>
                    <a:pt x="4728005" y="10115073"/>
                  </a:moveTo>
                  <a:cubicBezTo>
                    <a:pt x="4729890" y="10115073"/>
                    <a:pt x="5146778" y="10116083"/>
                    <a:pt x="5146831" y="10118922"/>
                  </a:cubicBezTo>
                  <a:cubicBezTo>
                    <a:pt x="5146884" y="10122107"/>
                    <a:pt x="5152646" y="10595761"/>
                    <a:pt x="5152672" y="10598946"/>
                  </a:cubicBezTo>
                  <a:cubicBezTo>
                    <a:pt x="4860543" y="10600459"/>
                    <a:pt x="4931723" y="10595814"/>
                    <a:pt x="4730501" y="10595788"/>
                  </a:cubicBezTo>
                  <a:cubicBezTo>
                    <a:pt x="4722138" y="10061590"/>
                    <a:pt x="4726120" y="10115073"/>
                    <a:pt x="4728005" y="10115073"/>
                  </a:cubicBezTo>
                  <a:close/>
                  <a:moveTo>
                    <a:pt x="5205586" y="9101224"/>
                  </a:moveTo>
                  <a:cubicBezTo>
                    <a:pt x="5362762" y="9101861"/>
                    <a:pt x="5367913" y="9101250"/>
                    <a:pt x="5523894" y="9101861"/>
                  </a:cubicBezTo>
                  <a:cubicBezTo>
                    <a:pt x="5588039" y="9102126"/>
                    <a:pt x="5571604" y="9026082"/>
                    <a:pt x="5578163" y="9582575"/>
                  </a:cubicBezTo>
                  <a:cubicBezTo>
                    <a:pt x="5115662" y="9584698"/>
                    <a:pt x="5158991" y="9587167"/>
                    <a:pt x="5158752" y="9574904"/>
                  </a:cubicBezTo>
                  <a:cubicBezTo>
                    <a:pt x="5147867" y="9025816"/>
                    <a:pt x="5130875" y="9100905"/>
                    <a:pt x="5205586" y="9101224"/>
                  </a:cubicBezTo>
                  <a:close/>
                  <a:moveTo>
                    <a:pt x="5578481" y="9607206"/>
                  </a:moveTo>
                  <a:cubicBezTo>
                    <a:pt x="5579941" y="9729701"/>
                    <a:pt x="5581481" y="9832474"/>
                    <a:pt x="5584667" y="9937901"/>
                  </a:cubicBezTo>
                  <a:cubicBezTo>
                    <a:pt x="5590588" y="10132804"/>
                    <a:pt x="5665300" y="10087655"/>
                    <a:pt x="5205533" y="10091397"/>
                  </a:cubicBezTo>
                  <a:cubicBezTo>
                    <a:pt x="5151690" y="10091823"/>
                    <a:pt x="5170594" y="10165584"/>
                    <a:pt x="5159442" y="9608029"/>
                  </a:cubicBezTo>
                  <a:cubicBezTo>
                    <a:pt x="5546064" y="9608082"/>
                    <a:pt x="5395313" y="9608082"/>
                    <a:pt x="5578481" y="9607206"/>
                  </a:cubicBezTo>
                  <a:close/>
                  <a:moveTo>
                    <a:pt x="5205746" y="10116083"/>
                  </a:moveTo>
                  <a:cubicBezTo>
                    <a:pt x="5207631" y="10116056"/>
                    <a:pt x="5588729" y="10112314"/>
                    <a:pt x="5588835" y="10118922"/>
                  </a:cubicBezTo>
                  <a:cubicBezTo>
                    <a:pt x="5597517" y="10675283"/>
                    <a:pt x="5627147" y="10596531"/>
                    <a:pt x="5523868" y="10597380"/>
                  </a:cubicBezTo>
                  <a:cubicBezTo>
                    <a:pt x="5365019" y="10598680"/>
                    <a:pt x="5355355" y="10597407"/>
                    <a:pt x="5205586" y="10598601"/>
                  </a:cubicBezTo>
                  <a:cubicBezTo>
                    <a:pt x="5164593" y="10598867"/>
                    <a:pt x="5175027" y="10620578"/>
                    <a:pt x="5172850" y="10480911"/>
                  </a:cubicBezTo>
                  <a:cubicBezTo>
                    <a:pt x="5166452" y="10060634"/>
                    <a:pt x="5153734" y="10116507"/>
                    <a:pt x="5205746" y="10116083"/>
                  </a:cubicBezTo>
                  <a:close/>
                  <a:moveTo>
                    <a:pt x="5592791" y="9102047"/>
                  </a:moveTo>
                  <a:cubicBezTo>
                    <a:pt x="5856964" y="9102525"/>
                    <a:pt x="5818997" y="9100879"/>
                    <a:pt x="6001768" y="9100879"/>
                  </a:cubicBezTo>
                  <a:cubicBezTo>
                    <a:pt x="6023432" y="9100879"/>
                    <a:pt x="6013476" y="9043627"/>
                    <a:pt x="6022105" y="9584964"/>
                  </a:cubicBezTo>
                  <a:cubicBezTo>
                    <a:pt x="5857999" y="9585415"/>
                    <a:pt x="5831741" y="9581646"/>
                    <a:pt x="5599960" y="9582442"/>
                  </a:cubicBezTo>
                  <a:cubicBezTo>
                    <a:pt x="5598154" y="9442403"/>
                    <a:pt x="5600146" y="9568879"/>
                    <a:pt x="5592791" y="9102047"/>
                  </a:cubicBezTo>
                  <a:close/>
                  <a:moveTo>
                    <a:pt x="5683194" y="9606994"/>
                  </a:moveTo>
                  <a:cubicBezTo>
                    <a:pt x="5840715" y="9606994"/>
                    <a:pt x="5842361" y="9609675"/>
                    <a:pt x="6001741" y="9609675"/>
                  </a:cubicBezTo>
                  <a:cubicBezTo>
                    <a:pt x="6032831" y="9609675"/>
                    <a:pt x="6022025" y="9549927"/>
                    <a:pt x="6030840" y="10091265"/>
                  </a:cubicBezTo>
                  <a:cubicBezTo>
                    <a:pt x="5872390" y="10091690"/>
                    <a:pt x="5812971" y="10088876"/>
                    <a:pt x="5610102" y="10089593"/>
                  </a:cubicBezTo>
                  <a:cubicBezTo>
                    <a:pt x="5600438" y="9529596"/>
                    <a:pt x="5566613" y="9606994"/>
                    <a:pt x="5683194" y="9606994"/>
                  </a:cubicBezTo>
                  <a:close/>
                  <a:moveTo>
                    <a:pt x="6027627" y="8669428"/>
                  </a:moveTo>
                  <a:cubicBezTo>
                    <a:pt x="6025981" y="8563629"/>
                    <a:pt x="5954349" y="8594843"/>
                    <a:pt x="6451153" y="8593038"/>
                  </a:cubicBezTo>
                  <a:cubicBezTo>
                    <a:pt x="6455613" y="8857960"/>
                    <a:pt x="6452852" y="8862632"/>
                    <a:pt x="6456622" y="9075451"/>
                  </a:cubicBezTo>
                  <a:cubicBezTo>
                    <a:pt x="6368423" y="9076486"/>
                    <a:pt x="6332102" y="9076194"/>
                    <a:pt x="6037318" y="9076247"/>
                  </a:cubicBezTo>
                  <a:cubicBezTo>
                    <a:pt x="6034212" y="8853899"/>
                    <a:pt x="6030468" y="8850449"/>
                    <a:pt x="6027627" y="8669428"/>
                  </a:cubicBezTo>
                  <a:close/>
                  <a:moveTo>
                    <a:pt x="6457073" y="9100109"/>
                  </a:moveTo>
                  <a:cubicBezTo>
                    <a:pt x="6459595" y="9232822"/>
                    <a:pt x="6463552" y="9306532"/>
                    <a:pt x="6465782" y="9575276"/>
                  </a:cubicBezTo>
                  <a:cubicBezTo>
                    <a:pt x="6465835" y="9582548"/>
                    <a:pt x="6514687" y="9582070"/>
                    <a:pt x="6043823" y="9584884"/>
                  </a:cubicBezTo>
                  <a:cubicBezTo>
                    <a:pt x="6036548" y="9128404"/>
                    <a:pt x="6040106" y="9292145"/>
                    <a:pt x="6037663" y="9100879"/>
                  </a:cubicBezTo>
                  <a:cubicBezTo>
                    <a:pt x="6332474" y="9100826"/>
                    <a:pt x="6379839" y="9101065"/>
                    <a:pt x="6457073" y="9100109"/>
                  </a:cubicBezTo>
                  <a:close/>
                  <a:moveTo>
                    <a:pt x="6466074" y="9606862"/>
                  </a:moveTo>
                  <a:cubicBezTo>
                    <a:pt x="6466100" y="9608958"/>
                    <a:pt x="6471410" y="10087495"/>
                    <a:pt x="6471437" y="10089407"/>
                  </a:cubicBezTo>
                  <a:cubicBezTo>
                    <a:pt x="6249877" y="10086461"/>
                    <a:pt x="6159076" y="10090628"/>
                    <a:pt x="6052584" y="10091158"/>
                  </a:cubicBezTo>
                  <a:cubicBezTo>
                    <a:pt x="6050407" y="9956482"/>
                    <a:pt x="6050221" y="9986474"/>
                    <a:pt x="6044221" y="9609542"/>
                  </a:cubicBezTo>
                  <a:cubicBezTo>
                    <a:pt x="6166324" y="9608825"/>
                    <a:pt x="6257922" y="9602429"/>
                    <a:pt x="6466074" y="9606862"/>
                  </a:cubicBezTo>
                  <a:close/>
                  <a:moveTo>
                    <a:pt x="6471065" y="8488088"/>
                  </a:moveTo>
                  <a:cubicBezTo>
                    <a:pt x="6462648" y="8039226"/>
                    <a:pt x="6458719" y="8087427"/>
                    <a:pt x="6479667" y="8087268"/>
                  </a:cubicBezTo>
                  <a:cubicBezTo>
                    <a:pt x="6949602" y="8083446"/>
                    <a:pt x="6884846" y="8076598"/>
                    <a:pt x="6885059" y="8126100"/>
                  </a:cubicBezTo>
                  <a:cubicBezTo>
                    <a:pt x="6887263" y="8646017"/>
                    <a:pt x="6919919" y="8566549"/>
                    <a:pt x="6798108" y="8567371"/>
                  </a:cubicBezTo>
                  <a:cubicBezTo>
                    <a:pt x="6645738" y="8568406"/>
                    <a:pt x="6650437" y="8567610"/>
                    <a:pt x="6479508" y="8568274"/>
                  </a:cubicBezTo>
                  <a:cubicBezTo>
                    <a:pt x="6470030" y="8568327"/>
                    <a:pt x="6472818" y="8580351"/>
                    <a:pt x="6471065" y="8488088"/>
                  </a:cubicBezTo>
                  <a:close/>
                  <a:moveTo>
                    <a:pt x="6479641" y="8592932"/>
                  </a:moveTo>
                  <a:cubicBezTo>
                    <a:pt x="6966328" y="8590941"/>
                    <a:pt x="6889652" y="8569442"/>
                    <a:pt x="6891245" y="8669800"/>
                  </a:cubicBezTo>
                  <a:cubicBezTo>
                    <a:pt x="6898865" y="9158025"/>
                    <a:pt x="6928734" y="9076672"/>
                    <a:pt x="6798294" y="9075080"/>
                  </a:cubicBezTo>
                  <a:cubicBezTo>
                    <a:pt x="6424523" y="9070540"/>
                    <a:pt x="6478685" y="9097163"/>
                    <a:pt x="6477649" y="9031788"/>
                  </a:cubicBezTo>
                  <a:cubicBezTo>
                    <a:pt x="6469950" y="8540722"/>
                    <a:pt x="6472419" y="8592932"/>
                    <a:pt x="6479641" y="8592932"/>
                  </a:cubicBezTo>
                  <a:close/>
                  <a:moveTo>
                    <a:pt x="6479720" y="9099817"/>
                  </a:moveTo>
                  <a:cubicBezTo>
                    <a:pt x="6988339" y="9093632"/>
                    <a:pt x="6898679" y="9075982"/>
                    <a:pt x="6902423" y="9213393"/>
                  </a:cubicBezTo>
                  <a:cubicBezTo>
                    <a:pt x="6905848" y="9339444"/>
                    <a:pt x="6907865" y="9451534"/>
                    <a:pt x="6907468" y="9575116"/>
                  </a:cubicBezTo>
                  <a:cubicBezTo>
                    <a:pt x="6907414" y="9591732"/>
                    <a:pt x="6489543" y="9582654"/>
                    <a:pt x="6487632" y="9582628"/>
                  </a:cubicBezTo>
                  <a:cubicBezTo>
                    <a:pt x="6484500" y="9221780"/>
                    <a:pt x="6476667" y="9099870"/>
                    <a:pt x="6479720" y="9099817"/>
                  </a:cubicBezTo>
                  <a:close/>
                  <a:moveTo>
                    <a:pt x="6907387" y="9609596"/>
                  </a:moveTo>
                  <a:cubicBezTo>
                    <a:pt x="6907281" y="9784857"/>
                    <a:pt x="6913176" y="9939308"/>
                    <a:pt x="6915671" y="10086992"/>
                  </a:cubicBezTo>
                  <a:cubicBezTo>
                    <a:pt x="6790939" y="10087602"/>
                    <a:pt x="6722281" y="10092698"/>
                    <a:pt x="6493155" y="10089699"/>
                  </a:cubicBezTo>
                  <a:cubicBezTo>
                    <a:pt x="6493128" y="10087337"/>
                    <a:pt x="6487844" y="9609224"/>
                    <a:pt x="6487818" y="9607339"/>
                  </a:cubicBezTo>
                  <a:cubicBezTo>
                    <a:pt x="6576256" y="9609224"/>
                    <a:pt x="6904308" y="9609596"/>
                    <a:pt x="6907387" y="9609596"/>
                  </a:cubicBezTo>
                  <a:close/>
                  <a:moveTo>
                    <a:pt x="6916096" y="10111649"/>
                  </a:moveTo>
                  <a:cubicBezTo>
                    <a:pt x="6918990" y="10289831"/>
                    <a:pt x="6918857" y="10398045"/>
                    <a:pt x="6922946" y="10596079"/>
                  </a:cubicBezTo>
                  <a:lnTo>
                    <a:pt x="6501651" y="10596265"/>
                  </a:lnTo>
                  <a:cubicBezTo>
                    <a:pt x="6500297" y="10532112"/>
                    <a:pt x="6493739" y="10126089"/>
                    <a:pt x="6493606" y="10118577"/>
                  </a:cubicBezTo>
                  <a:cubicBezTo>
                    <a:pt x="6493553" y="10114145"/>
                    <a:pt x="6456648" y="10113985"/>
                    <a:pt x="6916096" y="10111649"/>
                  </a:cubicBezTo>
                  <a:close/>
                  <a:moveTo>
                    <a:pt x="6921486" y="9100640"/>
                  </a:moveTo>
                  <a:cubicBezTo>
                    <a:pt x="7104389" y="9100985"/>
                    <a:pt x="7071759" y="9099047"/>
                    <a:pt x="7342330" y="9098941"/>
                  </a:cubicBezTo>
                  <a:cubicBezTo>
                    <a:pt x="7343842" y="9229080"/>
                    <a:pt x="7342330" y="9385576"/>
                    <a:pt x="7350082" y="9579974"/>
                  </a:cubicBezTo>
                  <a:cubicBezTo>
                    <a:pt x="7076086" y="9579841"/>
                    <a:pt x="7140284" y="9585123"/>
                    <a:pt x="6929212" y="9584964"/>
                  </a:cubicBezTo>
                  <a:cubicBezTo>
                    <a:pt x="6929876" y="9364421"/>
                    <a:pt x="6923981" y="9225576"/>
                    <a:pt x="6921486" y="9100640"/>
                  </a:cubicBezTo>
                  <a:close/>
                  <a:moveTo>
                    <a:pt x="6957461" y="9609622"/>
                  </a:moveTo>
                  <a:cubicBezTo>
                    <a:pt x="7427953" y="9609622"/>
                    <a:pt x="7351728" y="9551732"/>
                    <a:pt x="7354914" y="9756456"/>
                  </a:cubicBezTo>
                  <a:cubicBezTo>
                    <a:pt x="7357622" y="9929965"/>
                    <a:pt x="7355657" y="9929010"/>
                    <a:pt x="7357914" y="10088850"/>
                  </a:cubicBezTo>
                  <a:cubicBezTo>
                    <a:pt x="7356029" y="10088823"/>
                    <a:pt x="6989162" y="10086805"/>
                    <a:pt x="6937416" y="10086938"/>
                  </a:cubicBezTo>
                  <a:cubicBezTo>
                    <a:pt x="6928389" y="9554705"/>
                    <a:pt x="6914902" y="9609622"/>
                    <a:pt x="6957461" y="9609622"/>
                  </a:cubicBezTo>
                  <a:close/>
                  <a:moveTo>
                    <a:pt x="6957461" y="10111543"/>
                  </a:moveTo>
                  <a:cubicBezTo>
                    <a:pt x="7403209" y="10111543"/>
                    <a:pt x="7358286" y="10112499"/>
                    <a:pt x="7358365" y="10118949"/>
                  </a:cubicBezTo>
                  <a:cubicBezTo>
                    <a:pt x="7367127" y="10678840"/>
                    <a:pt x="7394182" y="10594248"/>
                    <a:pt x="7275955" y="10594248"/>
                  </a:cubicBezTo>
                  <a:cubicBezTo>
                    <a:pt x="7117186" y="10594248"/>
                    <a:pt x="7113628" y="10596079"/>
                    <a:pt x="6957434" y="10596079"/>
                  </a:cubicBezTo>
                  <a:cubicBezTo>
                    <a:pt x="6940177" y="10596079"/>
                    <a:pt x="6944690" y="10613837"/>
                    <a:pt x="6942593" y="10480964"/>
                  </a:cubicBezTo>
                  <a:cubicBezTo>
                    <a:pt x="6936141" y="10066129"/>
                    <a:pt x="6927618" y="10111543"/>
                    <a:pt x="6957461" y="10111543"/>
                  </a:cubicBezTo>
                  <a:close/>
                  <a:moveTo>
                    <a:pt x="7780112" y="8669747"/>
                  </a:moveTo>
                  <a:cubicBezTo>
                    <a:pt x="7787467" y="9137003"/>
                    <a:pt x="7799361" y="9075902"/>
                    <a:pt x="7754306" y="9075186"/>
                  </a:cubicBezTo>
                  <a:cubicBezTo>
                    <a:pt x="7662469" y="9073699"/>
                    <a:pt x="7582501" y="9073725"/>
                    <a:pt x="7435228" y="9074124"/>
                  </a:cubicBezTo>
                  <a:cubicBezTo>
                    <a:pt x="7339727" y="9074363"/>
                    <a:pt x="7364233" y="9142923"/>
                    <a:pt x="7356853" y="8669375"/>
                  </a:cubicBezTo>
                  <a:cubicBezTo>
                    <a:pt x="7355339" y="8571194"/>
                    <a:pt x="7334975" y="8592163"/>
                    <a:pt x="7435387" y="8590941"/>
                  </a:cubicBezTo>
                  <a:cubicBezTo>
                    <a:pt x="7839850" y="8586057"/>
                    <a:pt x="7778679" y="8576661"/>
                    <a:pt x="7780112" y="8669747"/>
                  </a:cubicBezTo>
                  <a:close/>
                  <a:moveTo>
                    <a:pt x="7769598" y="8126631"/>
                  </a:moveTo>
                  <a:cubicBezTo>
                    <a:pt x="7774006" y="8233014"/>
                    <a:pt x="7774165" y="8263432"/>
                    <a:pt x="7777431" y="8488566"/>
                  </a:cubicBezTo>
                  <a:cubicBezTo>
                    <a:pt x="7778731" y="8583908"/>
                    <a:pt x="7785635" y="8568884"/>
                    <a:pt x="7754518" y="8567903"/>
                  </a:cubicBezTo>
                  <a:cubicBezTo>
                    <a:pt x="7246457" y="8551287"/>
                    <a:pt x="7353667" y="8705022"/>
                    <a:pt x="7349047" y="8084003"/>
                  </a:cubicBezTo>
                  <a:cubicBezTo>
                    <a:pt x="7832628" y="8085888"/>
                    <a:pt x="7767103" y="8066565"/>
                    <a:pt x="7769598" y="8126631"/>
                  </a:cubicBezTo>
                  <a:close/>
                  <a:moveTo>
                    <a:pt x="7759854" y="7582692"/>
                  </a:moveTo>
                  <a:cubicBezTo>
                    <a:pt x="7768218" y="8118801"/>
                    <a:pt x="7770713" y="8059955"/>
                    <a:pt x="7754146" y="8060088"/>
                  </a:cubicBezTo>
                  <a:cubicBezTo>
                    <a:pt x="7264432" y="8063353"/>
                    <a:pt x="7349604" y="8087427"/>
                    <a:pt x="7347374" y="7944575"/>
                  </a:cubicBezTo>
                  <a:cubicBezTo>
                    <a:pt x="7344480" y="7761670"/>
                    <a:pt x="7343710" y="7774755"/>
                    <a:pt x="7340604" y="7582214"/>
                  </a:cubicBezTo>
                  <a:cubicBezTo>
                    <a:pt x="7340524" y="7575659"/>
                    <a:pt x="7759775" y="7578154"/>
                    <a:pt x="7759854" y="7582692"/>
                  </a:cubicBezTo>
                  <a:close/>
                  <a:moveTo>
                    <a:pt x="7759376" y="7553177"/>
                  </a:moveTo>
                  <a:cubicBezTo>
                    <a:pt x="7543419" y="7557451"/>
                    <a:pt x="7459176" y="7553336"/>
                    <a:pt x="7340126" y="7552699"/>
                  </a:cubicBezTo>
                  <a:cubicBezTo>
                    <a:pt x="7337656" y="7404219"/>
                    <a:pt x="7332453" y="7235754"/>
                    <a:pt x="7332160" y="7070499"/>
                  </a:cubicBezTo>
                  <a:cubicBezTo>
                    <a:pt x="7482301" y="7071110"/>
                    <a:pt x="7425112" y="7073126"/>
                    <a:pt x="7751013" y="7072330"/>
                  </a:cubicBezTo>
                  <a:cubicBezTo>
                    <a:pt x="7756801" y="7429064"/>
                    <a:pt x="7757386" y="7430151"/>
                    <a:pt x="7759376" y="7553177"/>
                  </a:cubicBezTo>
                  <a:close/>
                  <a:moveTo>
                    <a:pt x="7750642" y="7047619"/>
                  </a:moveTo>
                  <a:cubicBezTo>
                    <a:pt x="7277733" y="7048866"/>
                    <a:pt x="7332160" y="7046690"/>
                    <a:pt x="7332160" y="7039524"/>
                  </a:cubicBezTo>
                  <a:cubicBezTo>
                    <a:pt x="7331922" y="6805577"/>
                    <a:pt x="7326001" y="6681304"/>
                    <a:pt x="7323505" y="6561384"/>
                  </a:cubicBezTo>
                  <a:cubicBezTo>
                    <a:pt x="7462017" y="6562340"/>
                    <a:pt x="7474654" y="6567648"/>
                    <a:pt x="7743712" y="6564862"/>
                  </a:cubicBezTo>
                  <a:cubicBezTo>
                    <a:pt x="7746421" y="6757163"/>
                    <a:pt x="7743420" y="6602127"/>
                    <a:pt x="7750642" y="7047619"/>
                  </a:cubicBezTo>
                  <a:close/>
                  <a:moveTo>
                    <a:pt x="7740473" y="6133464"/>
                  </a:moveTo>
                  <a:cubicBezTo>
                    <a:pt x="7743287" y="6312786"/>
                    <a:pt x="7739809" y="6314405"/>
                    <a:pt x="7742651" y="6495770"/>
                  </a:cubicBezTo>
                  <a:cubicBezTo>
                    <a:pt x="7743712" y="6561729"/>
                    <a:pt x="7804963" y="6539885"/>
                    <a:pt x="7323001" y="6536752"/>
                  </a:cubicBezTo>
                  <a:cubicBezTo>
                    <a:pt x="7319099" y="6331843"/>
                    <a:pt x="7322975" y="6309892"/>
                    <a:pt x="7318116" y="6056729"/>
                  </a:cubicBezTo>
                  <a:cubicBezTo>
                    <a:pt x="7817893" y="6057472"/>
                    <a:pt x="7738906" y="6033849"/>
                    <a:pt x="7740473" y="6133464"/>
                  </a:cubicBezTo>
                  <a:close/>
                  <a:moveTo>
                    <a:pt x="7727517" y="5548516"/>
                  </a:moveTo>
                  <a:cubicBezTo>
                    <a:pt x="7736278" y="6061135"/>
                    <a:pt x="7733092" y="5833319"/>
                    <a:pt x="7738428" y="6033053"/>
                  </a:cubicBezTo>
                  <a:cubicBezTo>
                    <a:pt x="7239979" y="6033212"/>
                    <a:pt x="7318381" y="6056224"/>
                    <a:pt x="7315780" y="5951726"/>
                  </a:cubicBezTo>
                  <a:cubicBezTo>
                    <a:pt x="7312673" y="5827506"/>
                    <a:pt x="7310788" y="5716637"/>
                    <a:pt x="7310257" y="5589790"/>
                  </a:cubicBezTo>
                  <a:cubicBezTo>
                    <a:pt x="7309965" y="5531662"/>
                    <a:pt x="7244599" y="5544376"/>
                    <a:pt x="7727517" y="5548516"/>
                  </a:cubicBezTo>
                  <a:close/>
                  <a:moveTo>
                    <a:pt x="7723136" y="5046701"/>
                  </a:moveTo>
                  <a:cubicBezTo>
                    <a:pt x="7726402" y="5254344"/>
                    <a:pt x="7721198" y="5166939"/>
                    <a:pt x="7727092" y="5523885"/>
                  </a:cubicBezTo>
                  <a:cubicBezTo>
                    <a:pt x="7724410" y="5523858"/>
                    <a:pt x="7313045" y="5522292"/>
                    <a:pt x="7309833" y="5522266"/>
                  </a:cubicBezTo>
                  <a:cubicBezTo>
                    <a:pt x="7307549" y="5246089"/>
                    <a:pt x="7302425" y="5246886"/>
                    <a:pt x="7299398" y="5040835"/>
                  </a:cubicBezTo>
                  <a:cubicBezTo>
                    <a:pt x="7301336" y="5040835"/>
                    <a:pt x="7723109" y="5044816"/>
                    <a:pt x="7723136" y="5046701"/>
                  </a:cubicBezTo>
                  <a:close/>
                  <a:moveTo>
                    <a:pt x="7712250" y="4535038"/>
                  </a:moveTo>
                  <a:cubicBezTo>
                    <a:pt x="7726163" y="5186103"/>
                    <a:pt x="7721304" y="4938991"/>
                    <a:pt x="7722685" y="5018327"/>
                  </a:cubicBezTo>
                  <a:cubicBezTo>
                    <a:pt x="7548437" y="5022600"/>
                    <a:pt x="7429333" y="5016496"/>
                    <a:pt x="7299053" y="5016204"/>
                  </a:cubicBezTo>
                  <a:cubicBezTo>
                    <a:pt x="7296770" y="4863026"/>
                    <a:pt x="7296664" y="4754493"/>
                    <a:pt x="7292177" y="4534879"/>
                  </a:cubicBezTo>
                  <a:cubicBezTo>
                    <a:pt x="7419935" y="4534932"/>
                    <a:pt x="7591554" y="4536764"/>
                    <a:pt x="7712250" y="4535038"/>
                  </a:cubicBezTo>
                  <a:close/>
                  <a:moveTo>
                    <a:pt x="7711560" y="4503612"/>
                  </a:moveTo>
                  <a:cubicBezTo>
                    <a:pt x="7711826" y="4515131"/>
                    <a:pt x="7745491" y="4510380"/>
                    <a:pt x="7291672" y="4510221"/>
                  </a:cubicBezTo>
                  <a:cubicBezTo>
                    <a:pt x="7291619" y="4507779"/>
                    <a:pt x="7282486" y="4027569"/>
                    <a:pt x="7282459" y="4025605"/>
                  </a:cubicBezTo>
                  <a:cubicBezTo>
                    <a:pt x="7284371" y="4025605"/>
                    <a:pt x="7702215" y="4027967"/>
                    <a:pt x="7704232" y="4027994"/>
                  </a:cubicBezTo>
                  <a:cubicBezTo>
                    <a:pt x="7705772" y="4135571"/>
                    <a:pt x="7707100" y="4299870"/>
                    <a:pt x="7711560" y="4503612"/>
                  </a:cubicBezTo>
                  <a:close/>
                  <a:moveTo>
                    <a:pt x="7698471" y="3598188"/>
                  </a:moveTo>
                  <a:cubicBezTo>
                    <a:pt x="7701312" y="3779156"/>
                    <a:pt x="7700356" y="3778811"/>
                    <a:pt x="7703197" y="3960230"/>
                  </a:cubicBezTo>
                  <a:cubicBezTo>
                    <a:pt x="7704179" y="4022606"/>
                    <a:pt x="7768696" y="4001132"/>
                    <a:pt x="7282034" y="4000947"/>
                  </a:cubicBezTo>
                  <a:cubicBezTo>
                    <a:pt x="7277681" y="3740829"/>
                    <a:pt x="7281530" y="3800736"/>
                    <a:pt x="7276512" y="3521852"/>
                  </a:cubicBezTo>
                  <a:cubicBezTo>
                    <a:pt x="7769625" y="3521852"/>
                    <a:pt x="7696825" y="3492151"/>
                    <a:pt x="7698471" y="3598188"/>
                  </a:cubicBezTo>
                  <a:close/>
                  <a:moveTo>
                    <a:pt x="7691489" y="3054914"/>
                  </a:moveTo>
                  <a:cubicBezTo>
                    <a:pt x="7702480" y="3581440"/>
                    <a:pt x="7721198" y="3496132"/>
                    <a:pt x="7594661" y="3496132"/>
                  </a:cubicBezTo>
                  <a:cubicBezTo>
                    <a:pt x="7435042" y="3496132"/>
                    <a:pt x="7435732" y="3497194"/>
                    <a:pt x="7276034" y="3497194"/>
                  </a:cubicBezTo>
                  <a:cubicBezTo>
                    <a:pt x="7271813" y="3276757"/>
                    <a:pt x="7271096" y="3313572"/>
                    <a:pt x="7268441" y="3012366"/>
                  </a:cubicBezTo>
                  <a:cubicBezTo>
                    <a:pt x="7748411" y="3012392"/>
                    <a:pt x="7690240" y="2994688"/>
                    <a:pt x="7691489" y="3054914"/>
                  </a:cubicBezTo>
                  <a:close/>
                  <a:moveTo>
                    <a:pt x="7681319" y="2511851"/>
                  </a:moveTo>
                  <a:cubicBezTo>
                    <a:pt x="7690187" y="3077316"/>
                    <a:pt x="7721755" y="2987309"/>
                    <a:pt x="7594661" y="2987309"/>
                  </a:cubicBezTo>
                  <a:cubicBezTo>
                    <a:pt x="7437033" y="2987309"/>
                    <a:pt x="7435228" y="2987734"/>
                    <a:pt x="7275955" y="2987734"/>
                  </a:cubicBezTo>
                  <a:cubicBezTo>
                    <a:pt x="7265388" y="2987734"/>
                    <a:pt x="7268653" y="3002333"/>
                    <a:pt x="7266635" y="2873415"/>
                  </a:cubicBezTo>
                  <a:cubicBezTo>
                    <a:pt x="7260051" y="2450829"/>
                    <a:pt x="7257661" y="2505958"/>
                    <a:pt x="7275955" y="2505958"/>
                  </a:cubicBezTo>
                  <a:cubicBezTo>
                    <a:pt x="7710524" y="2505958"/>
                    <a:pt x="7681107" y="2497677"/>
                    <a:pt x="7681319" y="2511851"/>
                  </a:cubicBezTo>
                  <a:close/>
                  <a:moveTo>
                    <a:pt x="7680842" y="2479602"/>
                  </a:moveTo>
                  <a:cubicBezTo>
                    <a:pt x="7530888" y="2477876"/>
                    <a:pt x="7432334" y="2481274"/>
                    <a:pt x="7262680" y="2481300"/>
                  </a:cubicBezTo>
                  <a:cubicBezTo>
                    <a:pt x="7253308" y="1936884"/>
                    <a:pt x="7239714" y="1996366"/>
                    <a:pt x="7275981" y="1996366"/>
                  </a:cubicBezTo>
                  <a:cubicBezTo>
                    <a:pt x="7409953" y="1996366"/>
                    <a:pt x="7445795" y="1996685"/>
                    <a:pt x="7594687" y="1996685"/>
                  </a:cubicBezTo>
                  <a:cubicBezTo>
                    <a:pt x="7701073" y="1996711"/>
                    <a:pt x="7672213" y="1909279"/>
                    <a:pt x="7680842" y="2479602"/>
                  </a:cubicBezTo>
                  <a:close/>
                  <a:moveTo>
                    <a:pt x="7666478" y="1606746"/>
                  </a:moveTo>
                  <a:cubicBezTo>
                    <a:pt x="7669824" y="1716978"/>
                    <a:pt x="7669876" y="1741344"/>
                    <a:pt x="7673646" y="1972531"/>
                  </a:cubicBezTo>
                  <a:cubicBezTo>
                    <a:pt x="7626626" y="1971920"/>
                    <a:pt x="7285141" y="1971681"/>
                    <a:pt x="7252352" y="1971787"/>
                  </a:cubicBezTo>
                  <a:cubicBezTo>
                    <a:pt x="7243564" y="1418957"/>
                    <a:pt x="7229518" y="1493064"/>
                    <a:pt x="7275981" y="1493064"/>
                  </a:cubicBezTo>
                  <a:cubicBezTo>
                    <a:pt x="7742969" y="1493064"/>
                    <a:pt x="7661752" y="1449985"/>
                    <a:pt x="7666478" y="1606746"/>
                  </a:cubicBezTo>
                  <a:close/>
                  <a:moveTo>
                    <a:pt x="7658885" y="1063259"/>
                  </a:moveTo>
                  <a:cubicBezTo>
                    <a:pt x="7666106" y="1537550"/>
                    <a:pt x="7682063" y="1464902"/>
                    <a:pt x="7594661" y="1464902"/>
                  </a:cubicBezTo>
                  <a:cubicBezTo>
                    <a:pt x="7191180" y="1464902"/>
                    <a:pt x="7243458" y="1489189"/>
                    <a:pt x="7242475" y="1425141"/>
                  </a:cubicBezTo>
                  <a:cubicBezTo>
                    <a:pt x="7234510" y="916982"/>
                    <a:pt x="7225589" y="984560"/>
                    <a:pt x="7275981" y="984560"/>
                  </a:cubicBezTo>
                  <a:cubicBezTo>
                    <a:pt x="7727623" y="984560"/>
                    <a:pt x="7657266" y="959902"/>
                    <a:pt x="7658885" y="1063259"/>
                  </a:cubicBezTo>
                  <a:close/>
                  <a:moveTo>
                    <a:pt x="7275981" y="475605"/>
                  </a:moveTo>
                  <a:cubicBezTo>
                    <a:pt x="7709197" y="475605"/>
                    <a:pt x="7650230" y="465279"/>
                    <a:pt x="7650283" y="519745"/>
                  </a:cubicBezTo>
                  <a:cubicBezTo>
                    <a:pt x="7650283" y="1033797"/>
                    <a:pt x="7684107" y="958999"/>
                    <a:pt x="7594661" y="958999"/>
                  </a:cubicBezTo>
                  <a:cubicBezTo>
                    <a:pt x="7171082" y="958999"/>
                    <a:pt x="7237775" y="981932"/>
                    <a:pt x="7235465" y="881654"/>
                  </a:cubicBezTo>
                  <a:cubicBezTo>
                    <a:pt x="7225138" y="410522"/>
                    <a:pt x="7211013" y="475605"/>
                    <a:pt x="7275981" y="475605"/>
                  </a:cubicBezTo>
                  <a:close/>
                  <a:moveTo>
                    <a:pt x="7230607" y="1971894"/>
                  </a:moveTo>
                  <a:cubicBezTo>
                    <a:pt x="7118513" y="1972610"/>
                    <a:pt x="6810507" y="1984555"/>
                    <a:pt x="6809843" y="1967886"/>
                  </a:cubicBezTo>
                  <a:cubicBezTo>
                    <a:pt x="6802993" y="1798384"/>
                    <a:pt x="6803338" y="1635572"/>
                    <a:pt x="6801426" y="1492480"/>
                  </a:cubicBezTo>
                  <a:cubicBezTo>
                    <a:pt x="7255723" y="1492639"/>
                    <a:pt x="7034509" y="1492905"/>
                    <a:pt x="7221845" y="1493064"/>
                  </a:cubicBezTo>
                  <a:cubicBezTo>
                    <a:pt x="7225881" y="1718916"/>
                    <a:pt x="7222562" y="1465486"/>
                    <a:pt x="7230607" y="1971894"/>
                  </a:cubicBezTo>
                  <a:close/>
                  <a:moveTo>
                    <a:pt x="7220730" y="1425566"/>
                  </a:moveTo>
                  <a:cubicBezTo>
                    <a:pt x="7221660" y="1485446"/>
                    <a:pt x="7287637" y="1468008"/>
                    <a:pt x="6801081" y="1467849"/>
                  </a:cubicBezTo>
                  <a:cubicBezTo>
                    <a:pt x="6795878" y="1103683"/>
                    <a:pt x="6801029" y="1374870"/>
                    <a:pt x="6795188" y="982994"/>
                  </a:cubicBezTo>
                  <a:cubicBezTo>
                    <a:pt x="7382606" y="985144"/>
                    <a:pt x="7166250" y="984374"/>
                    <a:pt x="7215845" y="984507"/>
                  </a:cubicBezTo>
                  <a:cubicBezTo>
                    <a:pt x="7220624" y="1243457"/>
                    <a:pt x="7217438" y="1215455"/>
                    <a:pt x="7220730" y="1425566"/>
                  </a:cubicBezTo>
                  <a:close/>
                  <a:moveTo>
                    <a:pt x="6798241" y="478020"/>
                  </a:moveTo>
                  <a:cubicBezTo>
                    <a:pt x="7269662" y="477091"/>
                    <a:pt x="7204880" y="457582"/>
                    <a:pt x="7206526" y="520116"/>
                  </a:cubicBezTo>
                  <a:cubicBezTo>
                    <a:pt x="7220226" y="1044467"/>
                    <a:pt x="7239156" y="960247"/>
                    <a:pt x="7116814" y="959238"/>
                  </a:cubicBezTo>
                  <a:cubicBezTo>
                    <a:pt x="6729795" y="956106"/>
                    <a:pt x="6795267" y="985197"/>
                    <a:pt x="6793807" y="887440"/>
                  </a:cubicBezTo>
                  <a:cubicBezTo>
                    <a:pt x="6787355" y="429208"/>
                    <a:pt x="6781674" y="478073"/>
                    <a:pt x="6798241" y="478020"/>
                  </a:cubicBezTo>
                  <a:close/>
                  <a:moveTo>
                    <a:pt x="6788125" y="1969000"/>
                  </a:moveTo>
                  <a:cubicBezTo>
                    <a:pt x="6788338" y="1974282"/>
                    <a:pt x="6838225" y="1972079"/>
                    <a:pt x="6368768" y="1974654"/>
                  </a:cubicBezTo>
                  <a:cubicBezTo>
                    <a:pt x="6362290" y="1695186"/>
                    <a:pt x="6363909" y="1627078"/>
                    <a:pt x="6362157" y="1489879"/>
                  </a:cubicBezTo>
                  <a:cubicBezTo>
                    <a:pt x="6570548" y="1490622"/>
                    <a:pt x="6364945" y="1492347"/>
                    <a:pt x="6779709" y="1492480"/>
                  </a:cubicBezTo>
                  <a:cubicBezTo>
                    <a:pt x="6781620" y="1637323"/>
                    <a:pt x="6781302" y="1799632"/>
                    <a:pt x="6788125" y="1969000"/>
                  </a:cubicBezTo>
                  <a:close/>
                  <a:moveTo>
                    <a:pt x="6774664" y="1063259"/>
                  </a:moveTo>
                  <a:cubicBezTo>
                    <a:pt x="6777452" y="1241068"/>
                    <a:pt x="6775912" y="1245076"/>
                    <a:pt x="6778727" y="1425566"/>
                  </a:cubicBezTo>
                  <a:cubicBezTo>
                    <a:pt x="6779709" y="1487915"/>
                    <a:pt x="6843110" y="1466866"/>
                    <a:pt x="6361812" y="1465221"/>
                  </a:cubicBezTo>
                  <a:cubicBezTo>
                    <a:pt x="6359502" y="1298692"/>
                    <a:pt x="6358361" y="1296224"/>
                    <a:pt x="6353316" y="983366"/>
                  </a:cubicBezTo>
                  <a:cubicBezTo>
                    <a:pt x="6847783" y="983047"/>
                    <a:pt x="6773044" y="955681"/>
                    <a:pt x="6774664" y="1063259"/>
                  </a:cubicBezTo>
                  <a:close/>
                  <a:moveTo>
                    <a:pt x="6638861" y="478232"/>
                  </a:moveTo>
                  <a:cubicBezTo>
                    <a:pt x="6788045" y="478232"/>
                    <a:pt x="6764761" y="466527"/>
                    <a:pt x="6765876" y="519984"/>
                  </a:cubicBezTo>
                  <a:cubicBezTo>
                    <a:pt x="6768505" y="645796"/>
                    <a:pt x="6770150" y="755099"/>
                    <a:pt x="6772009" y="887838"/>
                  </a:cubicBezTo>
                  <a:cubicBezTo>
                    <a:pt x="6773390" y="980207"/>
                    <a:pt x="6850066" y="958309"/>
                    <a:pt x="6352944" y="958707"/>
                  </a:cubicBezTo>
                  <a:cubicBezTo>
                    <a:pt x="6347714" y="632843"/>
                    <a:pt x="6347740" y="624535"/>
                    <a:pt x="6345112" y="519347"/>
                  </a:cubicBezTo>
                  <a:cubicBezTo>
                    <a:pt x="6343731" y="464218"/>
                    <a:pt x="6292039" y="477967"/>
                    <a:pt x="6638861" y="478232"/>
                  </a:cubicBezTo>
                  <a:close/>
                  <a:moveTo>
                    <a:pt x="6320314" y="1974787"/>
                  </a:moveTo>
                  <a:cubicBezTo>
                    <a:pt x="6162687" y="1974787"/>
                    <a:pt x="6163563" y="1971628"/>
                    <a:pt x="6001768" y="1971628"/>
                  </a:cubicBezTo>
                  <a:cubicBezTo>
                    <a:pt x="5895992" y="1971628"/>
                    <a:pt x="5925808" y="2062563"/>
                    <a:pt x="5916144" y="1491949"/>
                  </a:cubicBezTo>
                  <a:cubicBezTo>
                    <a:pt x="6096126" y="1493860"/>
                    <a:pt x="6160563" y="1489507"/>
                    <a:pt x="6340412" y="1489799"/>
                  </a:cubicBezTo>
                  <a:cubicBezTo>
                    <a:pt x="6347342" y="2046532"/>
                    <a:pt x="6358759" y="1974787"/>
                    <a:pt x="6320314" y="1974787"/>
                  </a:cubicBezTo>
                  <a:close/>
                  <a:moveTo>
                    <a:pt x="6332872" y="1063206"/>
                  </a:moveTo>
                  <a:cubicBezTo>
                    <a:pt x="6340200" y="1526800"/>
                    <a:pt x="6348218" y="1465168"/>
                    <a:pt x="6320314" y="1465168"/>
                  </a:cubicBezTo>
                  <a:cubicBezTo>
                    <a:pt x="5855610" y="1465168"/>
                    <a:pt x="5916038" y="1487357"/>
                    <a:pt x="5915055" y="1425141"/>
                  </a:cubicBezTo>
                  <a:cubicBezTo>
                    <a:pt x="5912161" y="1239688"/>
                    <a:pt x="5914338" y="1243165"/>
                    <a:pt x="5911497" y="1062834"/>
                  </a:cubicBezTo>
                  <a:cubicBezTo>
                    <a:pt x="5909958" y="967281"/>
                    <a:pt x="5886487" y="983817"/>
                    <a:pt x="6001741" y="983817"/>
                  </a:cubicBezTo>
                  <a:cubicBezTo>
                    <a:pt x="6398371" y="983817"/>
                    <a:pt x="6331093" y="953266"/>
                    <a:pt x="6332872" y="1063206"/>
                  </a:cubicBezTo>
                  <a:close/>
                  <a:moveTo>
                    <a:pt x="6323367" y="520063"/>
                  </a:moveTo>
                  <a:cubicBezTo>
                    <a:pt x="6326102" y="628782"/>
                    <a:pt x="6326182" y="646168"/>
                    <a:pt x="6331200" y="958734"/>
                  </a:cubicBezTo>
                  <a:cubicBezTo>
                    <a:pt x="6284684" y="958734"/>
                    <a:pt x="5956739" y="959106"/>
                    <a:pt x="5909825" y="959610"/>
                  </a:cubicBezTo>
                  <a:lnTo>
                    <a:pt x="5901993" y="476321"/>
                  </a:lnTo>
                  <a:cubicBezTo>
                    <a:pt x="6402699" y="468358"/>
                    <a:pt x="6322067" y="468491"/>
                    <a:pt x="6323367" y="520063"/>
                  </a:cubicBezTo>
                  <a:close/>
                  <a:moveTo>
                    <a:pt x="5896470" y="1606534"/>
                  </a:moveTo>
                  <a:cubicBezTo>
                    <a:pt x="5898621" y="1720827"/>
                    <a:pt x="5897877" y="1677987"/>
                    <a:pt x="5902603" y="1972478"/>
                  </a:cubicBezTo>
                  <a:cubicBezTo>
                    <a:pt x="5765579" y="1975158"/>
                    <a:pt x="5820936" y="1978343"/>
                    <a:pt x="5481122" y="1975105"/>
                  </a:cubicBezTo>
                  <a:cubicBezTo>
                    <a:pt x="5474963" y="1479713"/>
                    <a:pt x="5478547" y="1643163"/>
                    <a:pt x="5476980" y="1489242"/>
                  </a:cubicBezTo>
                  <a:cubicBezTo>
                    <a:pt x="5980767" y="1489003"/>
                    <a:pt x="5893736" y="1468512"/>
                    <a:pt x="5896470" y="1606534"/>
                  </a:cubicBezTo>
                  <a:close/>
                  <a:moveTo>
                    <a:pt x="5889753" y="1063259"/>
                  </a:moveTo>
                  <a:cubicBezTo>
                    <a:pt x="5896895" y="1532241"/>
                    <a:pt x="5909188" y="1467477"/>
                    <a:pt x="5842653" y="1466123"/>
                  </a:cubicBezTo>
                  <a:cubicBezTo>
                    <a:pt x="5743091" y="1464106"/>
                    <a:pt x="5724718" y="1464504"/>
                    <a:pt x="5476688" y="1464610"/>
                  </a:cubicBezTo>
                  <a:cubicBezTo>
                    <a:pt x="5473715" y="1231221"/>
                    <a:pt x="5468962" y="1232521"/>
                    <a:pt x="5466361" y="984878"/>
                  </a:cubicBezTo>
                  <a:cubicBezTo>
                    <a:pt x="5963509" y="989736"/>
                    <a:pt x="5888001" y="953930"/>
                    <a:pt x="5889753" y="1063259"/>
                  </a:cubicBezTo>
                  <a:close/>
                  <a:moveTo>
                    <a:pt x="5523814" y="478498"/>
                  </a:moveTo>
                  <a:cubicBezTo>
                    <a:pt x="5631820" y="479931"/>
                    <a:pt x="5735976" y="480170"/>
                    <a:pt x="5842706" y="477595"/>
                  </a:cubicBezTo>
                  <a:cubicBezTo>
                    <a:pt x="5895435" y="476268"/>
                    <a:pt x="5879106" y="404470"/>
                    <a:pt x="5888080" y="959902"/>
                  </a:cubicBezTo>
                  <a:cubicBezTo>
                    <a:pt x="5698859" y="962609"/>
                    <a:pt x="5773119" y="963273"/>
                    <a:pt x="5466122" y="960273"/>
                  </a:cubicBezTo>
                  <a:cubicBezTo>
                    <a:pt x="5461555" y="397038"/>
                    <a:pt x="5435961" y="477356"/>
                    <a:pt x="5523814" y="478498"/>
                  </a:cubicBezTo>
                  <a:close/>
                  <a:moveTo>
                    <a:pt x="5467422" y="2483663"/>
                  </a:moveTo>
                  <a:cubicBezTo>
                    <a:pt x="5363373" y="2484406"/>
                    <a:pt x="5228419" y="2483663"/>
                    <a:pt x="5050083" y="2483663"/>
                  </a:cubicBezTo>
                  <a:cubicBezTo>
                    <a:pt x="5049791" y="2466038"/>
                    <a:pt x="5042649" y="2053247"/>
                    <a:pt x="5041322" y="1997666"/>
                  </a:cubicBezTo>
                  <a:cubicBezTo>
                    <a:pt x="5043260" y="1997666"/>
                    <a:pt x="5456723" y="1999551"/>
                    <a:pt x="5459643" y="1999577"/>
                  </a:cubicBezTo>
                  <a:cubicBezTo>
                    <a:pt x="5461820" y="2176325"/>
                    <a:pt x="5465564" y="2367220"/>
                    <a:pt x="5467422" y="2483663"/>
                  </a:cubicBezTo>
                  <a:close/>
                  <a:moveTo>
                    <a:pt x="5455581" y="1606269"/>
                  </a:moveTo>
                  <a:cubicBezTo>
                    <a:pt x="5454652" y="2049106"/>
                    <a:pt x="5502787" y="1974628"/>
                    <a:pt x="5364780" y="1974628"/>
                  </a:cubicBezTo>
                  <a:cubicBezTo>
                    <a:pt x="5003966" y="1974628"/>
                    <a:pt x="5040764" y="1974601"/>
                    <a:pt x="5040605" y="1968151"/>
                  </a:cubicBezTo>
                  <a:cubicBezTo>
                    <a:pt x="5038481" y="1880109"/>
                    <a:pt x="5024861" y="1490383"/>
                    <a:pt x="5046499" y="1490383"/>
                  </a:cubicBezTo>
                  <a:cubicBezTo>
                    <a:pt x="5538550" y="1490383"/>
                    <a:pt x="5455900" y="1454153"/>
                    <a:pt x="5455581" y="1606269"/>
                  </a:cubicBezTo>
                  <a:close/>
                  <a:moveTo>
                    <a:pt x="5445678" y="1063259"/>
                  </a:moveTo>
                  <a:cubicBezTo>
                    <a:pt x="5453086" y="1535718"/>
                    <a:pt x="5484706" y="1464610"/>
                    <a:pt x="5364780" y="1464663"/>
                  </a:cubicBezTo>
                  <a:cubicBezTo>
                    <a:pt x="4985168" y="1464663"/>
                    <a:pt x="5033304" y="1483695"/>
                    <a:pt x="5032374" y="1425088"/>
                  </a:cubicBezTo>
                  <a:cubicBezTo>
                    <a:pt x="5032162" y="1410915"/>
                    <a:pt x="5025896" y="1004228"/>
                    <a:pt x="5025551" y="981693"/>
                  </a:cubicBezTo>
                  <a:cubicBezTo>
                    <a:pt x="5529815" y="980632"/>
                    <a:pt x="5444111" y="964414"/>
                    <a:pt x="5445678" y="1063259"/>
                  </a:cubicBezTo>
                  <a:close/>
                  <a:moveTo>
                    <a:pt x="5046499" y="478790"/>
                  </a:moveTo>
                  <a:cubicBezTo>
                    <a:pt x="5498167" y="478790"/>
                    <a:pt x="5437554" y="459997"/>
                    <a:pt x="5438855" y="518789"/>
                  </a:cubicBezTo>
                  <a:cubicBezTo>
                    <a:pt x="5450855" y="1046537"/>
                    <a:pt x="5460838" y="959822"/>
                    <a:pt x="5364780" y="959822"/>
                  </a:cubicBezTo>
                  <a:cubicBezTo>
                    <a:pt x="5206065" y="959822"/>
                    <a:pt x="5205905" y="957035"/>
                    <a:pt x="5046499" y="957035"/>
                  </a:cubicBezTo>
                  <a:cubicBezTo>
                    <a:pt x="5018117" y="957035"/>
                    <a:pt x="5025365" y="970890"/>
                    <a:pt x="5024144" y="881707"/>
                  </a:cubicBezTo>
                  <a:cubicBezTo>
                    <a:pt x="5017852" y="416759"/>
                    <a:pt x="5005744" y="478790"/>
                    <a:pt x="5046499" y="478790"/>
                  </a:cubicBezTo>
                  <a:close/>
                  <a:moveTo>
                    <a:pt x="5011586" y="1490436"/>
                  </a:moveTo>
                  <a:cubicBezTo>
                    <a:pt x="5013417" y="1623574"/>
                    <a:pt x="5013444" y="1747449"/>
                    <a:pt x="5018966" y="1973061"/>
                  </a:cubicBezTo>
                  <a:cubicBezTo>
                    <a:pt x="4575343" y="1973858"/>
                    <a:pt x="4598972" y="1979087"/>
                    <a:pt x="4598707" y="1969186"/>
                  </a:cubicBezTo>
                  <a:cubicBezTo>
                    <a:pt x="4597698" y="1926373"/>
                    <a:pt x="4589627" y="1493887"/>
                    <a:pt x="4589600" y="1491949"/>
                  </a:cubicBezTo>
                  <a:cubicBezTo>
                    <a:pt x="4812036" y="1493834"/>
                    <a:pt x="4876712" y="1490728"/>
                    <a:pt x="5011586" y="1490436"/>
                  </a:cubicBezTo>
                  <a:close/>
                  <a:moveTo>
                    <a:pt x="5011240" y="1465778"/>
                  </a:moveTo>
                  <a:cubicBezTo>
                    <a:pt x="4524845" y="1466813"/>
                    <a:pt x="4589468" y="1485287"/>
                    <a:pt x="4588512" y="1425088"/>
                  </a:cubicBezTo>
                  <a:cubicBezTo>
                    <a:pt x="4585671" y="1243775"/>
                    <a:pt x="4586441" y="1243669"/>
                    <a:pt x="4583600" y="1062834"/>
                  </a:cubicBezTo>
                  <a:cubicBezTo>
                    <a:pt x="4582007" y="961919"/>
                    <a:pt x="4499516" y="984613"/>
                    <a:pt x="5003780" y="981799"/>
                  </a:cubicBezTo>
                  <a:cubicBezTo>
                    <a:pt x="5003806" y="983817"/>
                    <a:pt x="5010577" y="1419700"/>
                    <a:pt x="5011240" y="1465778"/>
                  </a:cubicBezTo>
                  <a:close/>
                  <a:moveTo>
                    <a:pt x="4995576" y="478657"/>
                  </a:moveTo>
                  <a:cubicBezTo>
                    <a:pt x="5000939" y="749180"/>
                    <a:pt x="5000514" y="757833"/>
                    <a:pt x="5003435" y="957141"/>
                  </a:cubicBezTo>
                  <a:cubicBezTo>
                    <a:pt x="4515552" y="959716"/>
                    <a:pt x="4582644" y="991806"/>
                    <a:pt x="4580122" y="881601"/>
                  </a:cubicBezTo>
                  <a:cubicBezTo>
                    <a:pt x="4576166" y="709047"/>
                    <a:pt x="4575157" y="610096"/>
                    <a:pt x="4574785" y="519665"/>
                  </a:cubicBezTo>
                  <a:cubicBezTo>
                    <a:pt x="4574520" y="458060"/>
                    <a:pt x="4512552" y="476268"/>
                    <a:pt x="4995576" y="478657"/>
                  </a:cubicBezTo>
                  <a:close/>
                  <a:moveTo>
                    <a:pt x="4568918" y="1973566"/>
                  </a:moveTo>
                  <a:cubicBezTo>
                    <a:pt x="4309365" y="1967965"/>
                    <a:pt x="4153225" y="1977680"/>
                    <a:pt x="4153118" y="1968363"/>
                  </a:cubicBezTo>
                  <a:cubicBezTo>
                    <a:pt x="4147224" y="1403615"/>
                    <a:pt x="4112045" y="1488101"/>
                    <a:pt x="4250132" y="1489959"/>
                  </a:cubicBezTo>
                  <a:cubicBezTo>
                    <a:pt x="4381130" y="1491710"/>
                    <a:pt x="4415751" y="1490304"/>
                    <a:pt x="4567882" y="1491710"/>
                  </a:cubicBezTo>
                  <a:cubicBezTo>
                    <a:pt x="4577095" y="2036100"/>
                    <a:pt x="4581927" y="1973805"/>
                    <a:pt x="4568918" y="1973566"/>
                  </a:cubicBezTo>
                  <a:close/>
                  <a:moveTo>
                    <a:pt x="4561855" y="1063259"/>
                  </a:moveTo>
                  <a:cubicBezTo>
                    <a:pt x="4564696" y="1244174"/>
                    <a:pt x="4563926" y="1243988"/>
                    <a:pt x="4566767" y="1425513"/>
                  </a:cubicBezTo>
                  <a:cubicBezTo>
                    <a:pt x="4567723" y="1485579"/>
                    <a:pt x="4633248" y="1466097"/>
                    <a:pt x="4146162" y="1464345"/>
                  </a:cubicBezTo>
                  <a:cubicBezTo>
                    <a:pt x="4142259" y="1207518"/>
                    <a:pt x="4145950" y="1210172"/>
                    <a:pt x="4141277" y="985701"/>
                  </a:cubicBezTo>
                  <a:cubicBezTo>
                    <a:pt x="4625920" y="982808"/>
                    <a:pt x="4560130" y="951806"/>
                    <a:pt x="4561855" y="1063259"/>
                  </a:cubicBezTo>
                  <a:close/>
                  <a:moveTo>
                    <a:pt x="4552775" y="477887"/>
                  </a:moveTo>
                  <a:cubicBezTo>
                    <a:pt x="4554448" y="751117"/>
                    <a:pt x="4556572" y="789843"/>
                    <a:pt x="4560023" y="959079"/>
                  </a:cubicBezTo>
                  <a:cubicBezTo>
                    <a:pt x="4461417" y="956982"/>
                    <a:pt x="4355881" y="956956"/>
                    <a:pt x="4250026" y="959371"/>
                  </a:cubicBezTo>
                  <a:cubicBezTo>
                    <a:pt x="4107213" y="962636"/>
                    <a:pt x="4144489" y="1040937"/>
                    <a:pt x="4130869" y="519400"/>
                  </a:cubicBezTo>
                  <a:cubicBezTo>
                    <a:pt x="4128958" y="446859"/>
                    <a:pt x="4076176" y="487761"/>
                    <a:pt x="4552775" y="477887"/>
                  </a:cubicBezTo>
                  <a:close/>
                  <a:moveTo>
                    <a:pt x="4090965" y="1972584"/>
                  </a:moveTo>
                  <a:cubicBezTo>
                    <a:pt x="3779135" y="1972637"/>
                    <a:pt x="3750939" y="1972584"/>
                    <a:pt x="3711300" y="1972770"/>
                  </a:cubicBezTo>
                  <a:cubicBezTo>
                    <a:pt x="3703919" y="1711802"/>
                    <a:pt x="3707264" y="1612586"/>
                    <a:pt x="3706069" y="1491339"/>
                  </a:cubicBezTo>
                  <a:cubicBezTo>
                    <a:pt x="3935594" y="1490649"/>
                    <a:pt x="3994031" y="1488631"/>
                    <a:pt x="4124763" y="1488923"/>
                  </a:cubicBezTo>
                  <a:cubicBezTo>
                    <a:pt x="4133099" y="2059113"/>
                    <a:pt x="4149216" y="1972584"/>
                    <a:pt x="4090965" y="1972584"/>
                  </a:cubicBezTo>
                  <a:close/>
                  <a:moveTo>
                    <a:pt x="4120940" y="1063206"/>
                  </a:moveTo>
                  <a:cubicBezTo>
                    <a:pt x="4128188" y="1527224"/>
                    <a:pt x="4132356" y="1464239"/>
                    <a:pt x="4090991" y="1464239"/>
                  </a:cubicBezTo>
                  <a:cubicBezTo>
                    <a:pt x="3646757" y="1464239"/>
                    <a:pt x="3706176" y="1485738"/>
                    <a:pt x="3705247" y="1425088"/>
                  </a:cubicBezTo>
                  <a:cubicBezTo>
                    <a:pt x="3697096" y="904640"/>
                    <a:pt x="3672059" y="983711"/>
                    <a:pt x="3772444" y="983711"/>
                  </a:cubicBezTo>
                  <a:cubicBezTo>
                    <a:pt x="3931532" y="983711"/>
                    <a:pt x="3931585" y="985860"/>
                    <a:pt x="4090991" y="985860"/>
                  </a:cubicBezTo>
                  <a:cubicBezTo>
                    <a:pt x="4126754" y="985834"/>
                    <a:pt x="4119426" y="970280"/>
                    <a:pt x="4120940" y="1063206"/>
                  </a:cubicBezTo>
                  <a:close/>
                  <a:moveTo>
                    <a:pt x="3772418" y="476348"/>
                  </a:moveTo>
                  <a:cubicBezTo>
                    <a:pt x="3785109" y="476348"/>
                    <a:pt x="4088416" y="476534"/>
                    <a:pt x="4108010" y="476560"/>
                  </a:cubicBezTo>
                  <a:cubicBezTo>
                    <a:pt x="4109656" y="544960"/>
                    <a:pt x="4103151" y="276402"/>
                    <a:pt x="4118949" y="961176"/>
                  </a:cubicBezTo>
                  <a:cubicBezTo>
                    <a:pt x="3941780" y="961680"/>
                    <a:pt x="3868396" y="957805"/>
                    <a:pt x="3696591" y="959371"/>
                  </a:cubicBezTo>
                  <a:cubicBezTo>
                    <a:pt x="3689954" y="388810"/>
                    <a:pt x="3659103" y="476348"/>
                    <a:pt x="3772418" y="476348"/>
                  </a:cubicBezTo>
                  <a:close/>
                  <a:moveTo>
                    <a:pt x="3684325" y="1491418"/>
                  </a:moveTo>
                  <a:cubicBezTo>
                    <a:pt x="3685918" y="1660150"/>
                    <a:pt x="3681351" y="1623017"/>
                    <a:pt x="3689529" y="1972876"/>
                  </a:cubicBezTo>
                  <a:cubicBezTo>
                    <a:pt x="3199177" y="1975955"/>
                    <a:pt x="3322289" y="1975158"/>
                    <a:pt x="3271234" y="1975636"/>
                  </a:cubicBezTo>
                  <a:cubicBezTo>
                    <a:pt x="3269667" y="1775982"/>
                    <a:pt x="3266296" y="1641013"/>
                    <a:pt x="3263773" y="1490118"/>
                  </a:cubicBezTo>
                  <a:cubicBezTo>
                    <a:pt x="3469562" y="1494020"/>
                    <a:pt x="3521680" y="1492135"/>
                    <a:pt x="3684325" y="1491418"/>
                  </a:cubicBezTo>
                  <a:close/>
                  <a:moveTo>
                    <a:pt x="3676307" y="1063259"/>
                  </a:moveTo>
                  <a:cubicBezTo>
                    <a:pt x="3683715" y="1536408"/>
                    <a:pt x="3707742" y="1466415"/>
                    <a:pt x="3613091" y="1467185"/>
                  </a:cubicBezTo>
                  <a:cubicBezTo>
                    <a:pt x="3207408" y="1470476"/>
                    <a:pt x="3263534" y="1474909"/>
                    <a:pt x="3262738" y="1425088"/>
                  </a:cubicBezTo>
                  <a:cubicBezTo>
                    <a:pt x="3255835" y="995310"/>
                    <a:pt x="3256313" y="1022410"/>
                    <a:pt x="3255543" y="985038"/>
                  </a:cubicBezTo>
                  <a:cubicBezTo>
                    <a:pt x="3749479" y="992178"/>
                    <a:pt x="3674528" y="949205"/>
                    <a:pt x="3676307" y="1063259"/>
                  </a:cubicBezTo>
                  <a:close/>
                  <a:moveTo>
                    <a:pt x="3294837" y="478763"/>
                  </a:moveTo>
                  <a:cubicBezTo>
                    <a:pt x="3725876" y="474994"/>
                    <a:pt x="3666218" y="464802"/>
                    <a:pt x="3667811" y="520143"/>
                  </a:cubicBezTo>
                  <a:cubicBezTo>
                    <a:pt x="3682732" y="1029895"/>
                    <a:pt x="3684803" y="959185"/>
                    <a:pt x="3613012" y="960725"/>
                  </a:cubicBezTo>
                  <a:cubicBezTo>
                    <a:pt x="3504661" y="963060"/>
                    <a:pt x="3402231" y="962928"/>
                    <a:pt x="3294890" y="961043"/>
                  </a:cubicBezTo>
                  <a:cubicBezTo>
                    <a:pt x="3244524" y="960167"/>
                    <a:pt x="3255649" y="976252"/>
                    <a:pt x="3253074" y="881548"/>
                  </a:cubicBezTo>
                  <a:cubicBezTo>
                    <a:pt x="3240436" y="416547"/>
                    <a:pt x="3234542" y="479320"/>
                    <a:pt x="3294837" y="478763"/>
                  </a:cubicBezTo>
                  <a:close/>
                  <a:moveTo>
                    <a:pt x="3249410" y="1967461"/>
                  </a:moveTo>
                  <a:cubicBezTo>
                    <a:pt x="3249543" y="1982405"/>
                    <a:pt x="3282597" y="1974442"/>
                    <a:pt x="2827982" y="1974176"/>
                  </a:cubicBezTo>
                  <a:cubicBezTo>
                    <a:pt x="2827557" y="1886453"/>
                    <a:pt x="2822353" y="1492480"/>
                    <a:pt x="2822300" y="1489454"/>
                  </a:cubicBezTo>
                  <a:cubicBezTo>
                    <a:pt x="3044948" y="1489454"/>
                    <a:pt x="3148520" y="1488366"/>
                    <a:pt x="3242029" y="1489799"/>
                  </a:cubicBezTo>
                  <a:cubicBezTo>
                    <a:pt x="3244684" y="1649215"/>
                    <a:pt x="3248082" y="1785060"/>
                    <a:pt x="3249410" y="1967461"/>
                  </a:cubicBezTo>
                  <a:close/>
                  <a:moveTo>
                    <a:pt x="3241631" y="1465115"/>
                  </a:moveTo>
                  <a:cubicBezTo>
                    <a:pt x="2762324" y="1457842"/>
                    <a:pt x="2822353" y="1488791"/>
                    <a:pt x="2821344" y="1425035"/>
                  </a:cubicBezTo>
                  <a:cubicBezTo>
                    <a:pt x="2815291" y="1041361"/>
                    <a:pt x="2815185" y="1030293"/>
                    <a:pt x="2814123" y="981614"/>
                  </a:cubicBezTo>
                  <a:cubicBezTo>
                    <a:pt x="2817096" y="981614"/>
                    <a:pt x="3231727" y="984746"/>
                    <a:pt x="3233798" y="984772"/>
                  </a:cubicBezTo>
                  <a:cubicBezTo>
                    <a:pt x="3234887" y="1037884"/>
                    <a:pt x="3235020" y="1053491"/>
                    <a:pt x="3241631" y="1465115"/>
                  </a:cubicBezTo>
                  <a:close/>
                  <a:moveTo>
                    <a:pt x="2817043" y="479851"/>
                  </a:moveTo>
                  <a:cubicBezTo>
                    <a:pt x="3288783" y="479851"/>
                    <a:pt x="3224798" y="463660"/>
                    <a:pt x="3225276" y="519851"/>
                  </a:cubicBezTo>
                  <a:cubicBezTo>
                    <a:pt x="3229046" y="1038707"/>
                    <a:pt x="3266933" y="959663"/>
                    <a:pt x="3135537" y="959663"/>
                  </a:cubicBezTo>
                  <a:cubicBezTo>
                    <a:pt x="2979343" y="959663"/>
                    <a:pt x="2975334" y="956982"/>
                    <a:pt x="2817017" y="956982"/>
                  </a:cubicBezTo>
                  <a:cubicBezTo>
                    <a:pt x="2812211" y="956956"/>
                    <a:pt x="2791821" y="479851"/>
                    <a:pt x="2817043" y="479851"/>
                  </a:cubicBezTo>
                  <a:close/>
                  <a:moveTo>
                    <a:pt x="2806158" y="1968523"/>
                  </a:moveTo>
                  <a:cubicBezTo>
                    <a:pt x="2806211" y="1976963"/>
                    <a:pt x="2467858" y="1976353"/>
                    <a:pt x="2386721" y="1975238"/>
                  </a:cubicBezTo>
                  <a:cubicBezTo>
                    <a:pt x="2378464" y="1501319"/>
                    <a:pt x="2379818" y="1629361"/>
                    <a:pt x="2377216" y="1491604"/>
                  </a:cubicBezTo>
                  <a:cubicBezTo>
                    <a:pt x="2573421" y="1494657"/>
                    <a:pt x="2643619" y="1489667"/>
                    <a:pt x="2800582" y="1489454"/>
                  </a:cubicBezTo>
                  <a:cubicBezTo>
                    <a:pt x="2800582" y="1491365"/>
                    <a:pt x="2805892" y="1901476"/>
                    <a:pt x="2806158" y="1968523"/>
                  </a:cubicBezTo>
                  <a:close/>
                  <a:moveTo>
                    <a:pt x="2800211" y="1464796"/>
                  </a:moveTo>
                  <a:cubicBezTo>
                    <a:pt x="2315779" y="1465513"/>
                    <a:pt x="2377030" y="1487012"/>
                    <a:pt x="2376075" y="1425088"/>
                  </a:cubicBezTo>
                  <a:cubicBezTo>
                    <a:pt x="2373711" y="1273105"/>
                    <a:pt x="2373632" y="1241068"/>
                    <a:pt x="2370817" y="1062834"/>
                  </a:cubicBezTo>
                  <a:cubicBezTo>
                    <a:pt x="2369225" y="957938"/>
                    <a:pt x="2295708" y="981799"/>
                    <a:pt x="2792378" y="981614"/>
                  </a:cubicBezTo>
                  <a:cubicBezTo>
                    <a:pt x="2793706" y="1041839"/>
                    <a:pt x="2800184" y="1462805"/>
                    <a:pt x="2800211" y="1464796"/>
                  </a:cubicBezTo>
                  <a:close/>
                  <a:moveTo>
                    <a:pt x="2783617" y="479772"/>
                  </a:moveTo>
                  <a:cubicBezTo>
                    <a:pt x="2785157" y="804893"/>
                    <a:pt x="2788635" y="831488"/>
                    <a:pt x="2791768" y="956982"/>
                  </a:cubicBezTo>
                  <a:cubicBezTo>
                    <a:pt x="2486788" y="957115"/>
                    <a:pt x="2426466" y="957407"/>
                    <a:pt x="2369198" y="958813"/>
                  </a:cubicBezTo>
                  <a:cubicBezTo>
                    <a:pt x="2363384" y="578351"/>
                    <a:pt x="2364764" y="656148"/>
                    <a:pt x="2360649" y="476613"/>
                  </a:cubicBezTo>
                  <a:cubicBezTo>
                    <a:pt x="2567420" y="471039"/>
                    <a:pt x="2648371" y="479082"/>
                    <a:pt x="2783617" y="479772"/>
                  </a:cubicBezTo>
                  <a:close/>
                  <a:moveTo>
                    <a:pt x="2358100" y="1606640"/>
                  </a:moveTo>
                  <a:cubicBezTo>
                    <a:pt x="2369225" y="2032650"/>
                    <a:pt x="2373419" y="1975052"/>
                    <a:pt x="2339621" y="1974468"/>
                  </a:cubicBezTo>
                  <a:cubicBezTo>
                    <a:pt x="1944849" y="1967063"/>
                    <a:pt x="1943734" y="1980945"/>
                    <a:pt x="1943522" y="1968310"/>
                  </a:cubicBezTo>
                  <a:cubicBezTo>
                    <a:pt x="1934123" y="1405633"/>
                    <a:pt x="1901785" y="1490224"/>
                    <a:pt x="2021101" y="1489746"/>
                  </a:cubicBezTo>
                  <a:cubicBezTo>
                    <a:pt x="2167312" y="1489162"/>
                    <a:pt x="2235784" y="1488976"/>
                    <a:pt x="2339223" y="1490914"/>
                  </a:cubicBezTo>
                  <a:cubicBezTo>
                    <a:pt x="2361153" y="1491339"/>
                    <a:pt x="2354622" y="1473184"/>
                    <a:pt x="2358100" y="1606640"/>
                  </a:cubicBezTo>
                  <a:close/>
                  <a:moveTo>
                    <a:pt x="2349073" y="1063259"/>
                  </a:moveTo>
                  <a:cubicBezTo>
                    <a:pt x="2356136" y="1514802"/>
                    <a:pt x="2360569" y="1466628"/>
                    <a:pt x="2339621" y="1466230"/>
                  </a:cubicBezTo>
                  <a:cubicBezTo>
                    <a:pt x="1874997" y="1457497"/>
                    <a:pt x="1932743" y="1488366"/>
                    <a:pt x="1931760" y="1425141"/>
                  </a:cubicBezTo>
                  <a:cubicBezTo>
                    <a:pt x="1928946" y="1245501"/>
                    <a:pt x="1933247" y="1246032"/>
                    <a:pt x="1930380" y="1062781"/>
                  </a:cubicBezTo>
                  <a:cubicBezTo>
                    <a:pt x="1928574" y="948515"/>
                    <a:pt x="1864881" y="997274"/>
                    <a:pt x="2339701" y="984295"/>
                  </a:cubicBezTo>
                  <a:cubicBezTo>
                    <a:pt x="2351197" y="983976"/>
                    <a:pt x="2347693" y="972191"/>
                    <a:pt x="2349073" y="1063259"/>
                  </a:cubicBezTo>
                  <a:close/>
                  <a:moveTo>
                    <a:pt x="2338905" y="477224"/>
                  </a:moveTo>
                  <a:cubicBezTo>
                    <a:pt x="2351038" y="1013067"/>
                    <a:pt x="2349976" y="959318"/>
                    <a:pt x="2339144" y="959583"/>
                  </a:cubicBezTo>
                  <a:cubicBezTo>
                    <a:pt x="2234377" y="962609"/>
                    <a:pt x="2216005" y="961521"/>
                    <a:pt x="2021021" y="962052"/>
                  </a:cubicBezTo>
                  <a:cubicBezTo>
                    <a:pt x="1898759" y="962370"/>
                    <a:pt x="1933247" y="1042609"/>
                    <a:pt x="1919627" y="519347"/>
                  </a:cubicBezTo>
                  <a:cubicBezTo>
                    <a:pt x="1917795" y="446806"/>
                    <a:pt x="1867908" y="490734"/>
                    <a:pt x="2338905" y="477224"/>
                  </a:cubicBezTo>
                  <a:close/>
                  <a:moveTo>
                    <a:pt x="1921804" y="1968788"/>
                  </a:moveTo>
                  <a:cubicBezTo>
                    <a:pt x="1921963" y="1978715"/>
                    <a:pt x="1500270" y="1971602"/>
                    <a:pt x="1500137" y="1967992"/>
                  </a:cubicBezTo>
                  <a:cubicBezTo>
                    <a:pt x="1479986" y="1410171"/>
                    <a:pt x="1486756" y="1488844"/>
                    <a:pt x="1543467" y="1488844"/>
                  </a:cubicBezTo>
                  <a:cubicBezTo>
                    <a:pt x="1695412" y="1488844"/>
                    <a:pt x="1699528" y="1490065"/>
                    <a:pt x="1861881" y="1490065"/>
                  </a:cubicBezTo>
                  <a:cubicBezTo>
                    <a:pt x="1926158" y="1490065"/>
                    <a:pt x="1911928" y="1412534"/>
                    <a:pt x="1921804" y="1968788"/>
                  </a:cubicBezTo>
                  <a:close/>
                  <a:moveTo>
                    <a:pt x="1908662" y="1063206"/>
                  </a:moveTo>
                  <a:cubicBezTo>
                    <a:pt x="1916016" y="1531365"/>
                    <a:pt x="1921804" y="1465433"/>
                    <a:pt x="1861881" y="1465433"/>
                  </a:cubicBezTo>
                  <a:cubicBezTo>
                    <a:pt x="1434028" y="1465433"/>
                    <a:pt x="1492464" y="1475068"/>
                    <a:pt x="1491694" y="1425088"/>
                  </a:cubicBezTo>
                  <a:cubicBezTo>
                    <a:pt x="1483650" y="911594"/>
                    <a:pt x="1462118" y="985144"/>
                    <a:pt x="1543467" y="985144"/>
                  </a:cubicBezTo>
                  <a:cubicBezTo>
                    <a:pt x="1977665" y="985144"/>
                    <a:pt x="1907202" y="969457"/>
                    <a:pt x="1908662" y="1063206"/>
                  </a:cubicBezTo>
                  <a:close/>
                  <a:moveTo>
                    <a:pt x="1543467" y="477542"/>
                  </a:moveTo>
                  <a:cubicBezTo>
                    <a:pt x="1869102" y="477622"/>
                    <a:pt x="1869978" y="477622"/>
                    <a:pt x="1896821" y="477675"/>
                  </a:cubicBezTo>
                  <a:cubicBezTo>
                    <a:pt x="1899369" y="583554"/>
                    <a:pt x="1906830" y="960220"/>
                    <a:pt x="1906883" y="962317"/>
                  </a:cubicBezTo>
                  <a:cubicBezTo>
                    <a:pt x="1769779" y="962450"/>
                    <a:pt x="1894351" y="962450"/>
                    <a:pt x="1482561" y="960380"/>
                  </a:cubicBezTo>
                  <a:cubicBezTo>
                    <a:pt x="1473561" y="389978"/>
                    <a:pt x="1455613" y="477542"/>
                    <a:pt x="1543467" y="477542"/>
                  </a:cubicBezTo>
                  <a:close/>
                  <a:moveTo>
                    <a:pt x="1471782" y="1606428"/>
                  </a:moveTo>
                  <a:cubicBezTo>
                    <a:pt x="1472419" y="1729559"/>
                    <a:pt x="1473959" y="1847382"/>
                    <a:pt x="1478340" y="1968947"/>
                  </a:cubicBezTo>
                  <a:cubicBezTo>
                    <a:pt x="1478446" y="1971787"/>
                    <a:pt x="1057814" y="1988377"/>
                    <a:pt x="1057814" y="1969054"/>
                  </a:cubicBezTo>
                  <a:cubicBezTo>
                    <a:pt x="1057814" y="1449561"/>
                    <a:pt x="1033203" y="1491020"/>
                    <a:pt x="1065886" y="1491233"/>
                  </a:cubicBezTo>
                  <a:cubicBezTo>
                    <a:pt x="1552308" y="1494550"/>
                    <a:pt x="1470959" y="1448021"/>
                    <a:pt x="1471782" y="1606428"/>
                  </a:cubicBezTo>
                  <a:close/>
                  <a:moveTo>
                    <a:pt x="1462436" y="1063312"/>
                  </a:moveTo>
                  <a:cubicBezTo>
                    <a:pt x="1469844" y="1538319"/>
                    <a:pt x="1497509" y="1463496"/>
                    <a:pt x="1384140" y="1465646"/>
                  </a:cubicBezTo>
                  <a:cubicBezTo>
                    <a:pt x="988068" y="1472573"/>
                    <a:pt x="1048787" y="1475201"/>
                    <a:pt x="1048017" y="1425141"/>
                  </a:cubicBezTo>
                  <a:cubicBezTo>
                    <a:pt x="1040265" y="929855"/>
                    <a:pt x="1035831" y="984613"/>
                    <a:pt x="1066125" y="984135"/>
                  </a:cubicBezTo>
                  <a:cubicBezTo>
                    <a:pt x="1542325" y="976438"/>
                    <a:pt x="1461002" y="972510"/>
                    <a:pt x="1462436" y="1063312"/>
                  </a:cubicBezTo>
                  <a:close/>
                  <a:moveTo>
                    <a:pt x="1066018" y="476427"/>
                  </a:moveTo>
                  <a:cubicBezTo>
                    <a:pt x="1513917" y="473720"/>
                    <a:pt x="1452613" y="463846"/>
                    <a:pt x="1453701" y="523806"/>
                  </a:cubicBezTo>
                  <a:cubicBezTo>
                    <a:pt x="1455958" y="646964"/>
                    <a:pt x="1457286" y="736784"/>
                    <a:pt x="1460817" y="960220"/>
                  </a:cubicBezTo>
                  <a:cubicBezTo>
                    <a:pt x="1359236" y="959451"/>
                    <a:pt x="1277993" y="956265"/>
                    <a:pt x="1042548" y="959849"/>
                  </a:cubicBezTo>
                  <a:cubicBezTo>
                    <a:pt x="1035964" y="410230"/>
                    <a:pt x="1017989" y="476693"/>
                    <a:pt x="1066018" y="476427"/>
                  </a:cubicBezTo>
                  <a:close/>
                  <a:moveTo>
                    <a:pt x="1036070" y="1969054"/>
                  </a:moveTo>
                  <a:cubicBezTo>
                    <a:pt x="1036070" y="1981077"/>
                    <a:pt x="1072762" y="1975928"/>
                    <a:pt x="615492" y="1975503"/>
                  </a:cubicBezTo>
                  <a:cubicBezTo>
                    <a:pt x="616129" y="1757164"/>
                    <a:pt x="610235" y="1615293"/>
                    <a:pt x="607845" y="1491472"/>
                  </a:cubicBezTo>
                  <a:cubicBezTo>
                    <a:pt x="740356" y="1491418"/>
                    <a:pt x="866522" y="1490118"/>
                    <a:pt x="1027468" y="1491020"/>
                  </a:cubicBezTo>
                  <a:cubicBezTo>
                    <a:pt x="1030017" y="1618956"/>
                    <a:pt x="1036070" y="1737655"/>
                    <a:pt x="1036070" y="1969054"/>
                  </a:cubicBezTo>
                  <a:close/>
                  <a:moveTo>
                    <a:pt x="1026273" y="1425566"/>
                  </a:moveTo>
                  <a:cubicBezTo>
                    <a:pt x="1027123" y="1479129"/>
                    <a:pt x="1095834" y="1466575"/>
                    <a:pt x="607341" y="1466813"/>
                  </a:cubicBezTo>
                  <a:cubicBezTo>
                    <a:pt x="602057" y="1168447"/>
                    <a:pt x="600066" y="1133252"/>
                    <a:pt x="598526" y="985224"/>
                  </a:cubicBezTo>
                  <a:cubicBezTo>
                    <a:pt x="898727" y="985436"/>
                    <a:pt x="948189" y="985728"/>
                    <a:pt x="1021096" y="984799"/>
                  </a:cubicBezTo>
                  <a:cubicBezTo>
                    <a:pt x="1024813" y="1261426"/>
                    <a:pt x="1024361" y="1303045"/>
                    <a:pt x="1026273" y="1425566"/>
                  </a:cubicBezTo>
                  <a:close/>
                  <a:moveTo>
                    <a:pt x="1011511" y="476693"/>
                  </a:moveTo>
                  <a:cubicBezTo>
                    <a:pt x="1019264" y="720142"/>
                    <a:pt x="1016874" y="646300"/>
                    <a:pt x="1020777" y="960167"/>
                  </a:cubicBezTo>
                  <a:cubicBezTo>
                    <a:pt x="956075" y="960963"/>
                    <a:pt x="931675" y="960804"/>
                    <a:pt x="598314" y="960592"/>
                  </a:cubicBezTo>
                  <a:cubicBezTo>
                    <a:pt x="597092" y="809166"/>
                    <a:pt x="599721" y="849458"/>
                    <a:pt x="592128" y="479320"/>
                  </a:cubicBezTo>
                  <a:cubicBezTo>
                    <a:pt x="727851" y="479241"/>
                    <a:pt x="619129" y="478285"/>
                    <a:pt x="1011511" y="476693"/>
                  </a:cubicBezTo>
                  <a:close/>
                  <a:moveTo>
                    <a:pt x="270236" y="476932"/>
                  </a:moveTo>
                  <a:cubicBezTo>
                    <a:pt x="426349" y="476932"/>
                    <a:pt x="425447" y="479108"/>
                    <a:pt x="570357" y="479267"/>
                  </a:cubicBezTo>
                  <a:cubicBezTo>
                    <a:pt x="578162" y="861667"/>
                    <a:pt x="575321" y="813280"/>
                    <a:pt x="576569" y="960539"/>
                  </a:cubicBezTo>
                  <a:cubicBezTo>
                    <a:pt x="277484" y="960327"/>
                    <a:pt x="230357" y="960141"/>
                    <a:pt x="157053" y="960698"/>
                  </a:cubicBezTo>
                  <a:cubicBezTo>
                    <a:pt x="151238" y="377025"/>
                    <a:pt x="110113" y="476932"/>
                    <a:pt x="270236" y="476932"/>
                  </a:cubicBezTo>
                  <a:close/>
                  <a:moveTo>
                    <a:pt x="270236" y="984985"/>
                  </a:moveTo>
                  <a:cubicBezTo>
                    <a:pt x="635377" y="985224"/>
                    <a:pt x="576198" y="959132"/>
                    <a:pt x="577817" y="1063312"/>
                  </a:cubicBezTo>
                  <a:cubicBezTo>
                    <a:pt x="580685" y="1247598"/>
                    <a:pt x="582065" y="1244492"/>
                    <a:pt x="584906" y="1425513"/>
                  </a:cubicBezTo>
                  <a:cubicBezTo>
                    <a:pt x="585835" y="1484889"/>
                    <a:pt x="651653" y="1466309"/>
                    <a:pt x="163744" y="1466070"/>
                  </a:cubicBezTo>
                  <a:cubicBezTo>
                    <a:pt x="154026" y="896385"/>
                    <a:pt x="126308" y="984985"/>
                    <a:pt x="270236" y="984985"/>
                  </a:cubicBezTo>
                  <a:close/>
                  <a:moveTo>
                    <a:pt x="171815" y="1967779"/>
                  </a:moveTo>
                  <a:cubicBezTo>
                    <a:pt x="170036" y="1401651"/>
                    <a:pt x="122352" y="1490702"/>
                    <a:pt x="270236" y="1490781"/>
                  </a:cubicBezTo>
                  <a:cubicBezTo>
                    <a:pt x="408587" y="1490781"/>
                    <a:pt x="430863" y="1491472"/>
                    <a:pt x="586048" y="1491472"/>
                  </a:cubicBezTo>
                  <a:cubicBezTo>
                    <a:pt x="588835" y="1637854"/>
                    <a:pt x="594331" y="1750634"/>
                    <a:pt x="593667" y="1975503"/>
                  </a:cubicBezTo>
                  <a:cubicBezTo>
                    <a:pt x="591013" y="1975503"/>
                    <a:pt x="171841" y="1975503"/>
                    <a:pt x="171815" y="1967779"/>
                  </a:cubicBezTo>
                  <a:close/>
                  <a:moveTo>
                    <a:pt x="176647" y="2330405"/>
                  </a:moveTo>
                  <a:cubicBezTo>
                    <a:pt x="174788" y="2231640"/>
                    <a:pt x="172372" y="2097653"/>
                    <a:pt x="171947" y="1998649"/>
                  </a:cubicBezTo>
                  <a:cubicBezTo>
                    <a:pt x="414110" y="1997666"/>
                    <a:pt x="393348" y="2000135"/>
                    <a:pt x="593641" y="2000135"/>
                  </a:cubicBezTo>
                  <a:cubicBezTo>
                    <a:pt x="593004" y="2507737"/>
                    <a:pt x="613208" y="2479814"/>
                    <a:pt x="588464" y="2479814"/>
                  </a:cubicBezTo>
                  <a:cubicBezTo>
                    <a:pt x="93094" y="2479814"/>
                    <a:pt x="180151" y="2518725"/>
                    <a:pt x="176647" y="2330405"/>
                  </a:cubicBezTo>
                  <a:close/>
                  <a:moveTo>
                    <a:pt x="179753" y="2511479"/>
                  </a:moveTo>
                  <a:cubicBezTo>
                    <a:pt x="179594" y="2501897"/>
                    <a:pt x="600809" y="2501393"/>
                    <a:pt x="600969" y="2511904"/>
                  </a:cubicBezTo>
                  <a:cubicBezTo>
                    <a:pt x="609305" y="3043580"/>
                    <a:pt x="625501" y="2986009"/>
                    <a:pt x="588437" y="2986009"/>
                  </a:cubicBezTo>
                  <a:cubicBezTo>
                    <a:pt x="297237" y="2985956"/>
                    <a:pt x="245517" y="2985770"/>
                    <a:pt x="188462" y="2986301"/>
                  </a:cubicBezTo>
                  <a:cubicBezTo>
                    <a:pt x="187001" y="2928146"/>
                    <a:pt x="179992" y="2526502"/>
                    <a:pt x="179753" y="2511479"/>
                  </a:cubicBezTo>
                  <a:close/>
                  <a:moveTo>
                    <a:pt x="197276" y="3416637"/>
                  </a:moveTo>
                  <a:cubicBezTo>
                    <a:pt x="191276" y="2936905"/>
                    <a:pt x="164832" y="3010614"/>
                    <a:pt x="270236" y="3010614"/>
                  </a:cubicBezTo>
                  <a:cubicBezTo>
                    <a:pt x="292299" y="3010614"/>
                    <a:pt x="592632" y="3010667"/>
                    <a:pt x="611376" y="3010694"/>
                  </a:cubicBezTo>
                  <a:cubicBezTo>
                    <a:pt x="612890" y="3138045"/>
                    <a:pt x="611881" y="3075272"/>
                    <a:pt x="618173" y="3497088"/>
                  </a:cubicBezTo>
                  <a:cubicBezTo>
                    <a:pt x="120786" y="3497459"/>
                    <a:pt x="198497" y="3512987"/>
                    <a:pt x="197276" y="3416637"/>
                  </a:cubicBezTo>
                  <a:close/>
                  <a:moveTo>
                    <a:pt x="205560" y="3959753"/>
                  </a:moveTo>
                  <a:cubicBezTo>
                    <a:pt x="200542" y="3644585"/>
                    <a:pt x="199533" y="3584148"/>
                    <a:pt x="198630" y="3518826"/>
                  </a:cubicBezTo>
                  <a:cubicBezTo>
                    <a:pt x="364780" y="3517074"/>
                    <a:pt x="428686" y="3521878"/>
                    <a:pt x="618571" y="3521746"/>
                  </a:cubicBezTo>
                  <a:cubicBezTo>
                    <a:pt x="623271" y="3829773"/>
                    <a:pt x="619049" y="3794551"/>
                    <a:pt x="623244" y="4005300"/>
                  </a:cubicBezTo>
                  <a:cubicBezTo>
                    <a:pt x="133822" y="4006892"/>
                    <a:pt x="206330" y="4009520"/>
                    <a:pt x="205560" y="3959753"/>
                  </a:cubicBezTo>
                  <a:close/>
                  <a:moveTo>
                    <a:pt x="213126" y="4502975"/>
                  </a:moveTo>
                  <a:cubicBezTo>
                    <a:pt x="201020" y="3948552"/>
                    <a:pt x="188408" y="4026667"/>
                    <a:pt x="270262" y="4026667"/>
                  </a:cubicBezTo>
                  <a:cubicBezTo>
                    <a:pt x="426854" y="4026667"/>
                    <a:pt x="429774" y="4029984"/>
                    <a:pt x="588490" y="4029984"/>
                  </a:cubicBezTo>
                  <a:cubicBezTo>
                    <a:pt x="629829" y="4029984"/>
                    <a:pt x="629006" y="3953037"/>
                    <a:pt x="634236" y="4502072"/>
                  </a:cubicBezTo>
                  <a:cubicBezTo>
                    <a:pt x="634342" y="4514149"/>
                    <a:pt x="642573" y="4511017"/>
                    <a:pt x="588490" y="4511017"/>
                  </a:cubicBezTo>
                  <a:cubicBezTo>
                    <a:pt x="168974" y="4511017"/>
                    <a:pt x="213339" y="4512397"/>
                    <a:pt x="213126" y="4502975"/>
                  </a:cubicBezTo>
                  <a:close/>
                  <a:moveTo>
                    <a:pt x="213843" y="4534932"/>
                  </a:moveTo>
                  <a:cubicBezTo>
                    <a:pt x="278997" y="4534879"/>
                    <a:pt x="632537" y="4535728"/>
                    <a:pt x="634528" y="4535728"/>
                  </a:cubicBezTo>
                  <a:cubicBezTo>
                    <a:pt x="640156" y="5094770"/>
                    <a:pt x="666919" y="5018672"/>
                    <a:pt x="588464" y="5018672"/>
                  </a:cubicBezTo>
                  <a:cubicBezTo>
                    <a:pt x="271961" y="5018619"/>
                    <a:pt x="254385" y="5018645"/>
                    <a:pt x="218808" y="5018566"/>
                  </a:cubicBezTo>
                  <a:cubicBezTo>
                    <a:pt x="216313" y="4838023"/>
                    <a:pt x="220322" y="4830962"/>
                    <a:pt x="213843" y="4534932"/>
                  </a:cubicBezTo>
                  <a:close/>
                  <a:moveTo>
                    <a:pt x="229853" y="5526539"/>
                  </a:moveTo>
                  <a:cubicBezTo>
                    <a:pt x="220242" y="5054796"/>
                    <a:pt x="221118" y="5182148"/>
                    <a:pt x="219153" y="5043197"/>
                  </a:cubicBezTo>
                  <a:cubicBezTo>
                    <a:pt x="675309" y="5044365"/>
                    <a:pt x="642705" y="5040596"/>
                    <a:pt x="642785" y="5046727"/>
                  </a:cubicBezTo>
                  <a:cubicBezTo>
                    <a:pt x="651361" y="5595417"/>
                    <a:pt x="674857" y="5523460"/>
                    <a:pt x="588437" y="5523460"/>
                  </a:cubicBezTo>
                  <a:cubicBezTo>
                    <a:pt x="415570" y="5523487"/>
                    <a:pt x="413765" y="5527389"/>
                    <a:pt x="229853" y="5526539"/>
                  </a:cubicBezTo>
                  <a:close/>
                  <a:moveTo>
                    <a:pt x="230384" y="5551197"/>
                  </a:moveTo>
                  <a:cubicBezTo>
                    <a:pt x="375373" y="5551834"/>
                    <a:pt x="396720" y="5548808"/>
                    <a:pt x="650644" y="5548039"/>
                  </a:cubicBezTo>
                  <a:cubicBezTo>
                    <a:pt x="659671" y="6123855"/>
                    <a:pt x="680725" y="6031088"/>
                    <a:pt x="588464" y="6031088"/>
                  </a:cubicBezTo>
                  <a:cubicBezTo>
                    <a:pt x="429296" y="6031088"/>
                    <a:pt x="429137" y="6034088"/>
                    <a:pt x="270236" y="6034088"/>
                  </a:cubicBezTo>
                  <a:cubicBezTo>
                    <a:pt x="222260" y="6034088"/>
                    <a:pt x="241960" y="6096091"/>
                    <a:pt x="230384" y="5551197"/>
                  </a:cubicBezTo>
                  <a:close/>
                  <a:moveTo>
                    <a:pt x="241376" y="6495346"/>
                  </a:moveTo>
                  <a:cubicBezTo>
                    <a:pt x="233464" y="5988355"/>
                    <a:pt x="233384" y="6058719"/>
                    <a:pt x="270236" y="6058719"/>
                  </a:cubicBezTo>
                  <a:cubicBezTo>
                    <a:pt x="725196" y="6058719"/>
                    <a:pt x="659273" y="6026311"/>
                    <a:pt x="660998" y="6133464"/>
                  </a:cubicBezTo>
                  <a:cubicBezTo>
                    <a:pt x="663759" y="6310211"/>
                    <a:pt x="660388" y="6314935"/>
                    <a:pt x="663228" y="6495718"/>
                  </a:cubicBezTo>
                  <a:cubicBezTo>
                    <a:pt x="664052" y="6547662"/>
                    <a:pt x="678919" y="6536646"/>
                    <a:pt x="588490" y="6536646"/>
                  </a:cubicBezTo>
                  <a:cubicBezTo>
                    <a:pt x="186311" y="6536646"/>
                    <a:pt x="242252" y="6552254"/>
                    <a:pt x="241376" y="6495346"/>
                  </a:cubicBezTo>
                  <a:close/>
                  <a:moveTo>
                    <a:pt x="251013" y="7038674"/>
                  </a:moveTo>
                  <a:cubicBezTo>
                    <a:pt x="237738" y="6485498"/>
                    <a:pt x="233756" y="6561941"/>
                    <a:pt x="270236" y="6561941"/>
                  </a:cubicBezTo>
                  <a:cubicBezTo>
                    <a:pt x="745825" y="6561941"/>
                    <a:pt x="663866" y="6530568"/>
                    <a:pt x="665724" y="6676845"/>
                  </a:cubicBezTo>
                  <a:cubicBezTo>
                    <a:pt x="667184" y="6792863"/>
                    <a:pt x="668990" y="6923903"/>
                    <a:pt x="672017" y="7039364"/>
                  </a:cubicBezTo>
                  <a:cubicBezTo>
                    <a:pt x="672202" y="7046796"/>
                    <a:pt x="684707" y="7044620"/>
                    <a:pt x="588490" y="7044620"/>
                  </a:cubicBezTo>
                  <a:cubicBezTo>
                    <a:pt x="223269" y="7044620"/>
                    <a:pt x="251491" y="7059350"/>
                    <a:pt x="251013" y="7038674"/>
                  </a:cubicBezTo>
                  <a:close/>
                  <a:moveTo>
                    <a:pt x="261288" y="7554424"/>
                  </a:moveTo>
                  <a:cubicBezTo>
                    <a:pt x="252447" y="7017732"/>
                    <a:pt x="241668" y="7073657"/>
                    <a:pt x="270236" y="7073657"/>
                  </a:cubicBezTo>
                  <a:cubicBezTo>
                    <a:pt x="752835" y="7073657"/>
                    <a:pt x="672548" y="7017387"/>
                    <a:pt x="675733" y="7220279"/>
                  </a:cubicBezTo>
                  <a:cubicBezTo>
                    <a:pt x="678548" y="7400344"/>
                    <a:pt x="680539" y="7397398"/>
                    <a:pt x="683247" y="7554796"/>
                  </a:cubicBezTo>
                  <a:cubicBezTo>
                    <a:pt x="631687" y="7554584"/>
                    <a:pt x="286112" y="7554424"/>
                    <a:pt x="261288" y="7554424"/>
                  </a:cubicBezTo>
                  <a:close/>
                  <a:moveTo>
                    <a:pt x="270236" y="7579056"/>
                  </a:moveTo>
                  <a:cubicBezTo>
                    <a:pt x="644272" y="7579295"/>
                    <a:pt x="639121" y="7579268"/>
                    <a:pt x="683672" y="7579481"/>
                  </a:cubicBezTo>
                  <a:cubicBezTo>
                    <a:pt x="687336" y="7835405"/>
                    <a:pt x="686168" y="7823832"/>
                    <a:pt x="690336" y="8059610"/>
                  </a:cubicBezTo>
                  <a:cubicBezTo>
                    <a:pt x="583977" y="8058363"/>
                    <a:pt x="429642" y="8059743"/>
                    <a:pt x="269917" y="8059743"/>
                  </a:cubicBezTo>
                  <a:cubicBezTo>
                    <a:pt x="267474" y="7541710"/>
                    <a:pt x="250827" y="7579056"/>
                    <a:pt x="270236" y="7579056"/>
                  </a:cubicBezTo>
                  <a:close/>
                  <a:moveTo>
                    <a:pt x="270236" y="8084348"/>
                  </a:moveTo>
                  <a:cubicBezTo>
                    <a:pt x="756339" y="8084348"/>
                    <a:pt x="690469" y="8067865"/>
                    <a:pt x="691557" y="8126233"/>
                  </a:cubicBezTo>
                  <a:cubicBezTo>
                    <a:pt x="701514" y="8654750"/>
                    <a:pt x="720523" y="8568593"/>
                    <a:pt x="588464" y="8568593"/>
                  </a:cubicBezTo>
                  <a:cubicBezTo>
                    <a:pt x="435270" y="8568593"/>
                    <a:pt x="430438" y="8565434"/>
                    <a:pt x="277510" y="8565328"/>
                  </a:cubicBezTo>
                  <a:cubicBezTo>
                    <a:pt x="265377" y="8047825"/>
                    <a:pt x="272121" y="8084348"/>
                    <a:pt x="270236" y="8084348"/>
                  </a:cubicBezTo>
                  <a:close/>
                  <a:moveTo>
                    <a:pt x="282103" y="9031788"/>
                  </a:moveTo>
                  <a:cubicBezTo>
                    <a:pt x="279342" y="8855519"/>
                    <a:pt x="282342" y="8850051"/>
                    <a:pt x="279501" y="8669322"/>
                  </a:cubicBezTo>
                  <a:cubicBezTo>
                    <a:pt x="277829" y="8560577"/>
                    <a:pt x="207286" y="8591313"/>
                    <a:pt x="695938" y="8593463"/>
                  </a:cubicBezTo>
                  <a:cubicBezTo>
                    <a:pt x="698142" y="8842512"/>
                    <a:pt x="704487" y="8843601"/>
                    <a:pt x="707169" y="9074124"/>
                  </a:cubicBezTo>
                  <a:cubicBezTo>
                    <a:pt x="228074" y="9065524"/>
                    <a:pt x="283245" y="9104781"/>
                    <a:pt x="282103" y="9031788"/>
                  </a:cubicBezTo>
                  <a:close/>
                  <a:moveTo>
                    <a:pt x="290281" y="9574904"/>
                  </a:moveTo>
                  <a:cubicBezTo>
                    <a:pt x="287573" y="9445403"/>
                    <a:pt x="285927" y="9348867"/>
                    <a:pt x="284519" y="9212915"/>
                  </a:cubicBezTo>
                  <a:cubicBezTo>
                    <a:pt x="283033" y="9069930"/>
                    <a:pt x="253562" y="9102604"/>
                    <a:pt x="429535" y="9099286"/>
                  </a:cubicBezTo>
                  <a:cubicBezTo>
                    <a:pt x="543966" y="9097269"/>
                    <a:pt x="640236" y="9097561"/>
                    <a:pt x="707434" y="9098808"/>
                  </a:cubicBezTo>
                  <a:cubicBezTo>
                    <a:pt x="708629" y="9236618"/>
                    <a:pt x="704169" y="9304010"/>
                    <a:pt x="712904" y="9583424"/>
                  </a:cubicBezTo>
                  <a:cubicBezTo>
                    <a:pt x="252580" y="9583424"/>
                    <a:pt x="290387" y="9579549"/>
                    <a:pt x="290281" y="9574904"/>
                  </a:cubicBezTo>
                  <a:close/>
                  <a:moveTo>
                    <a:pt x="290918" y="9604711"/>
                  </a:moveTo>
                  <a:cubicBezTo>
                    <a:pt x="432536" y="9605004"/>
                    <a:pt x="388887" y="9608056"/>
                    <a:pt x="713673" y="9608056"/>
                  </a:cubicBezTo>
                  <a:cubicBezTo>
                    <a:pt x="720789" y="9839906"/>
                    <a:pt x="716727" y="9929992"/>
                    <a:pt x="718798" y="10087867"/>
                  </a:cubicBezTo>
                  <a:cubicBezTo>
                    <a:pt x="294715" y="10089593"/>
                    <a:pt x="437527" y="10090468"/>
                    <a:pt x="300396" y="10090813"/>
                  </a:cubicBezTo>
                  <a:cubicBezTo>
                    <a:pt x="300370" y="10088106"/>
                    <a:pt x="290971" y="9606755"/>
                    <a:pt x="290918" y="9604711"/>
                  </a:cubicBezTo>
                  <a:close/>
                  <a:moveTo>
                    <a:pt x="300848" y="10118497"/>
                  </a:moveTo>
                  <a:cubicBezTo>
                    <a:pt x="300795" y="10115073"/>
                    <a:pt x="264633" y="10114543"/>
                    <a:pt x="719143" y="10112526"/>
                  </a:cubicBezTo>
                  <a:cubicBezTo>
                    <a:pt x="722010" y="10298457"/>
                    <a:pt x="726630" y="10306472"/>
                    <a:pt x="730134" y="10598229"/>
                  </a:cubicBezTo>
                  <a:cubicBezTo>
                    <a:pt x="543833" y="10597566"/>
                    <a:pt x="442226" y="10598442"/>
                    <a:pt x="308122" y="10598548"/>
                  </a:cubicBezTo>
                  <a:cubicBezTo>
                    <a:pt x="304777" y="10441309"/>
                    <a:pt x="303370" y="10276029"/>
                    <a:pt x="300848" y="10118497"/>
                  </a:cubicBezTo>
                  <a:close/>
                  <a:moveTo>
                    <a:pt x="315078" y="11024743"/>
                  </a:moveTo>
                  <a:cubicBezTo>
                    <a:pt x="313087" y="10541242"/>
                    <a:pt x="271324" y="10623578"/>
                    <a:pt x="429376" y="10622940"/>
                  </a:cubicBezTo>
                  <a:cubicBezTo>
                    <a:pt x="537382" y="10622649"/>
                    <a:pt x="609173" y="10622543"/>
                    <a:pt x="730426" y="10622888"/>
                  </a:cubicBezTo>
                  <a:cubicBezTo>
                    <a:pt x="736214" y="11145141"/>
                    <a:pt x="730506" y="10509073"/>
                    <a:pt x="734887" y="11105751"/>
                  </a:cubicBezTo>
                  <a:cubicBezTo>
                    <a:pt x="231818" y="11108379"/>
                    <a:pt x="315477" y="11118227"/>
                    <a:pt x="315078" y="11024743"/>
                  </a:cubicBezTo>
                  <a:close/>
                  <a:moveTo>
                    <a:pt x="322964" y="11568177"/>
                  </a:moveTo>
                  <a:cubicBezTo>
                    <a:pt x="314654" y="11037989"/>
                    <a:pt x="282581" y="11124835"/>
                    <a:pt x="429084" y="11128658"/>
                  </a:cubicBezTo>
                  <a:cubicBezTo>
                    <a:pt x="519434" y="11131126"/>
                    <a:pt x="595685" y="11131126"/>
                    <a:pt x="735099" y="11130436"/>
                  </a:cubicBezTo>
                  <a:cubicBezTo>
                    <a:pt x="737675" y="11391430"/>
                    <a:pt x="743887" y="11376088"/>
                    <a:pt x="746649" y="11609664"/>
                  </a:cubicBezTo>
                  <a:cubicBezTo>
                    <a:pt x="260996" y="11603771"/>
                    <a:pt x="324079" y="11636392"/>
                    <a:pt x="322964" y="11568177"/>
                  </a:cubicBezTo>
                  <a:close/>
                  <a:moveTo>
                    <a:pt x="330610" y="12120716"/>
                  </a:moveTo>
                  <a:cubicBezTo>
                    <a:pt x="330159" y="11987791"/>
                    <a:pt x="330345" y="12017280"/>
                    <a:pt x="324105" y="11636737"/>
                  </a:cubicBezTo>
                  <a:cubicBezTo>
                    <a:pt x="452820" y="11635941"/>
                    <a:pt x="488052" y="11631216"/>
                    <a:pt x="746914" y="11634375"/>
                  </a:cubicBezTo>
                  <a:cubicBezTo>
                    <a:pt x="748082" y="11767035"/>
                    <a:pt x="749941" y="12065932"/>
                    <a:pt x="750658" y="12120743"/>
                  </a:cubicBezTo>
                  <a:lnTo>
                    <a:pt x="330610" y="12120716"/>
                  </a:lnTo>
                  <a:close/>
                  <a:moveTo>
                    <a:pt x="747657" y="10112393"/>
                  </a:moveTo>
                  <a:cubicBezTo>
                    <a:pt x="1196007" y="10110561"/>
                    <a:pt x="1161466" y="10116002"/>
                    <a:pt x="1161519" y="10118975"/>
                  </a:cubicBezTo>
                  <a:cubicBezTo>
                    <a:pt x="1170174" y="10672151"/>
                    <a:pt x="1218734" y="10595788"/>
                    <a:pt x="1065886" y="10597645"/>
                  </a:cubicBezTo>
                  <a:cubicBezTo>
                    <a:pt x="962500" y="10598761"/>
                    <a:pt x="900187" y="10598734"/>
                    <a:pt x="751932" y="10598309"/>
                  </a:cubicBezTo>
                  <a:cubicBezTo>
                    <a:pt x="745480" y="10074251"/>
                    <a:pt x="732179" y="10112472"/>
                    <a:pt x="747657" y="10112393"/>
                  </a:cubicBezTo>
                  <a:close/>
                  <a:moveTo>
                    <a:pt x="756445" y="11024797"/>
                  </a:moveTo>
                  <a:cubicBezTo>
                    <a:pt x="756445" y="10539517"/>
                    <a:pt x="705523" y="10623206"/>
                    <a:pt x="906745" y="10623206"/>
                  </a:cubicBezTo>
                  <a:cubicBezTo>
                    <a:pt x="1056752" y="10623206"/>
                    <a:pt x="1050805" y="10621879"/>
                    <a:pt x="1172723" y="10621454"/>
                  </a:cubicBezTo>
                  <a:cubicBezTo>
                    <a:pt x="1172192" y="10923722"/>
                    <a:pt x="1176785" y="10968314"/>
                    <a:pt x="1180263" y="11104557"/>
                  </a:cubicBezTo>
                  <a:cubicBezTo>
                    <a:pt x="681468" y="11105088"/>
                    <a:pt x="756445" y="11132719"/>
                    <a:pt x="756445" y="11024797"/>
                  </a:cubicBezTo>
                  <a:close/>
                  <a:moveTo>
                    <a:pt x="767835" y="11568125"/>
                  </a:moveTo>
                  <a:cubicBezTo>
                    <a:pt x="759631" y="11042580"/>
                    <a:pt x="707859" y="11129959"/>
                    <a:pt x="906745" y="11129959"/>
                  </a:cubicBezTo>
                  <a:cubicBezTo>
                    <a:pt x="1065355" y="11129959"/>
                    <a:pt x="1043504" y="11129402"/>
                    <a:pt x="1180847" y="11129242"/>
                  </a:cubicBezTo>
                  <a:cubicBezTo>
                    <a:pt x="1185732" y="11345936"/>
                    <a:pt x="1181378" y="11373142"/>
                    <a:pt x="1185228" y="11609850"/>
                  </a:cubicBezTo>
                  <a:cubicBezTo>
                    <a:pt x="701859" y="11610354"/>
                    <a:pt x="768712" y="11625191"/>
                    <a:pt x="767835" y="11568125"/>
                  </a:cubicBezTo>
                  <a:close/>
                  <a:moveTo>
                    <a:pt x="772429" y="12120769"/>
                  </a:moveTo>
                  <a:cubicBezTo>
                    <a:pt x="771632" y="12060385"/>
                    <a:pt x="769774" y="11760612"/>
                    <a:pt x="768658" y="11634640"/>
                  </a:cubicBezTo>
                  <a:cubicBezTo>
                    <a:pt x="914418" y="11636313"/>
                    <a:pt x="1075417" y="11634614"/>
                    <a:pt x="1185653" y="11634481"/>
                  </a:cubicBezTo>
                  <a:cubicBezTo>
                    <a:pt x="1192237" y="12038885"/>
                    <a:pt x="1191440" y="11999470"/>
                    <a:pt x="1194202" y="12117027"/>
                  </a:cubicBezTo>
                  <a:cubicBezTo>
                    <a:pt x="1045017" y="12117531"/>
                    <a:pt x="1110516" y="12120796"/>
                    <a:pt x="772429" y="12120769"/>
                  </a:cubicBezTo>
                  <a:close/>
                  <a:moveTo>
                    <a:pt x="1199698" y="11024345"/>
                  </a:moveTo>
                  <a:cubicBezTo>
                    <a:pt x="1184591" y="10558230"/>
                    <a:pt x="1191679" y="10621375"/>
                    <a:pt x="1225212" y="10621375"/>
                  </a:cubicBezTo>
                  <a:cubicBezTo>
                    <a:pt x="1676296" y="10621375"/>
                    <a:pt x="1614860" y="10611076"/>
                    <a:pt x="1615072" y="10662357"/>
                  </a:cubicBezTo>
                  <a:cubicBezTo>
                    <a:pt x="1617276" y="11183203"/>
                    <a:pt x="1647888" y="11102620"/>
                    <a:pt x="1543493" y="11102620"/>
                  </a:cubicBezTo>
                  <a:cubicBezTo>
                    <a:pt x="1144713" y="11102620"/>
                    <a:pt x="1203202" y="11133171"/>
                    <a:pt x="1199698" y="11024345"/>
                  </a:cubicBezTo>
                  <a:close/>
                  <a:moveTo>
                    <a:pt x="1206309" y="11568231"/>
                  </a:moveTo>
                  <a:cubicBezTo>
                    <a:pt x="1198529" y="11070742"/>
                    <a:pt x="1198742" y="11129215"/>
                    <a:pt x="1225212" y="11129215"/>
                  </a:cubicBezTo>
                  <a:cubicBezTo>
                    <a:pt x="1692041" y="11129215"/>
                    <a:pt x="1620355" y="11101292"/>
                    <a:pt x="1622002" y="11206295"/>
                  </a:cubicBezTo>
                  <a:cubicBezTo>
                    <a:pt x="1629409" y="11681727"/>
                    <a:pt x="1662358" y="11612106"/>
                    <a:pt x="1543467" y="11612106"/>
                  </a:cubicBezTo>
                  <a:cubicBezTo>
                    <a:pt x="1151350" y="11612106"/>
                    <a:pt x="1207158" y="11621635"/>
                    <a:pt x="1206309" y="11568231"/>
                  </a:cubicBezTo>
                  <a:close/>
                  <a:moveTo>
                    <a:pt x="1636976" y="12112408"/>
                  </a:moveTo>
                  <a:cubicBezTo>
                    <a:pt x="1636949" y="12126715"/>
                    <a:pt x="1673190" y="12116947"/>
                    <a:pt x="1225186" y="12116947"/>
                  </a:cubicBezTo>
                  <a:cubicBezTo>
                    <a:pt x="1211167" y="12116947"/>
                    <a:pt x="1216105" y="12171147"/>
                    <a:pt x="1207371" y="11634428"/>
                  </a:cubicBezTo>
                  <a:cubicBezTo>
                    <a:pt x="1396513" y="11634322"/>
                    <a:pt x="1353024" y="11637082"/>
                    <a:pt x="1632144" y="11636658"/>
                  </a:cubicBezTo>
                  <a:cubicBezTo>
                    <a:pt x="1632197" y="11639764"/>
                    <a:pt x="1637082" y="12023968"/>
                    <a:pt x="1636976" y="12112408"/>
                  </a:cubicBezTo>
                  <a:close/>
                  <a:moveTo>
                    <a:pt x="1641197" y="11024637"/>
                  </a:moveTo>
                  <a:cubicBezTo>
                    <a:pt x="1635303" y="10556027"/>
                    <a:pt x="1614143" y="10623605"/>
                    <a:pt x="1702820" y="10622410"/>
                  </a:cubicBezTo>
                  <a:cubicBezTo>
                    <a:pt x="2113123" y="10616862"/>
                    <a:pt x="2057607" y="10614686"/>
                    <a:pt x="2058802" y="10662648"/>
                  </a:cubicBezTo>
                  <a:cubicBezTo>
                    <a:pt x="2071148" y="11176089"/>
                    <a:pt x="2070856" y="11104743"/>
                    <a:pt x="2021181" y="11104186"/>
                  </a:cubicBezTo>
                  <a:cubicBezTo>
                    <a:pt x="1574026" y="11099355"/>
                    <a:pt x="1642472" y="11128127"/>
                    <a:pt x="1641197" y="11024637"/>
                  </a:cubicBezTo>
                  <a:close/>
                  <a:moveTo>
                    <a:pt x="1652906" y="11568125"/>
                  </a:moveTo>
                  <a:cubicBezTo>
                    <a:pt x="1644967" y="11060921"/>
                    <a:pt x="1615046" y="11127304"/>
                    <a:pt x="1702607" y="11127649"/>
                  </a:cubicBezTo>
                  <a:cubicBezTo>
                    <a:pt x="2132319" y="11129375"/>
                    <a:pt x="2064245" y="11108645"/>
                    <a:pt x="2065758" y="11206295"/>
                  </a:cubicBezTo>
                  <a:cubicBezTo>
                    <a:pt x="2068572" y="11385458"/>
                    <a:pt x="2070112" y="11397269"/>
                    <a:pt x="2072794" y="11568549"/>
                  </a:cubicBezTo>
                  <a:cubicBezTo>
                    <a:pt x="2073670" y="11625775"/>
                    <a:pt x="2112619" y="11611442"/>
                    <a:pt x="1861881" y="11611628"/>
                  </a:cubicBezTo>
                  <a:cubicBezTo>
                    <a:pt x="1614143" y="11611628"/>
                    <a:pt x="1653835" y="11626466"/>
                    <a:pt x="1652906" y="11568125"/>
                  </a:cubicBezTo>
                  <a:close/>
                  <a:moveTo>
                    <a:pt x="2020968" y="12119070"/>
                  </a:moveTo>
                  <a:cubicBezTo>
                    <a:pt x="1921432" y="12119867"/>
                    <a:pt x="1905370" y="12119734"/>
                    <a:pt x="1658694" y="12119654"/>
                  </a:cubicBezTo>
                  <a:cubicBezTo>
                    <a:pt x="1658827" y="12027605"/>
                    <a:pt x="1653968" y="11639870"/>
                    <a:pt x="1653915" y="11636658"/>
                  </a:cubicBezTo>
                  <a:cubicBezTo>
                    <a:pt x="1853093" y="11636259"/>
                    <a:pt x="1618577" y="11636446"/>
                    <a:pt x="2073670" y="11636127"/>
                  </a:cubicBezTo>
                  <a:cubicBezTo>
                    <a:pt x="2079166" y="12209369"/>
                    <a:pt x="2101255" y="12118407"/>
                    <a:pt x="2020968" y="12119070"/>
                  </a:cubicBezTo>
                  <a:close/>
                  <a:moveTo>
                    <a:pt x="2076883" y="10480911"/>
                  </a:moveTo>
                  <a:cubicBezTo>
                    <a:pt x="2074121" y="10304509"/>
                    <a:pt x="2075077" y="10307588"/>
                    <a:pt x="2072104" y="10118445"/>
                  </a:cubicBezTo>
                  <a:cubicBezTo>
                    <a:pt x="2072050" y="10114118"/>
                    <a:pt x="2036739" y="10114198"/>
                    <a:pt x="2493054" y="10114118"/>
                  </a:cubicBezTo>
                  <a:cubicBezTo>
                    <a:pt x="2493080" y="10116083"/>
                    <a:pt x="2494567" y="10191915"/>
                    <a:pt x="2498231" y="10596318"/>
                  </a:cubicBezTo>
                  <a:cubicBezTo>
                    <a:pt x="1995666" y="10596318"/>
                    <a:pt x="2079352" y="10638627"/>
                    <a:pt x="2076883" y="10480911"/>
                  </a:cubicBezTo>
                  <a:close/>
                  <a:moveTo>
                    <a:pt x="2180242" y="10623737"/>
                  </a:moveTo>
                  <a:cubicBezTo>
                    <a:pt x="2339515" y="10623737"/>
                    <a:pt x="2340020" y="10620950"/>
                    <a:pt x="2498417" y="10620950"/>
                  </a:cubicBezTo>
                  <a:cubicBezTo>
                    <a:pt x="2500780" y="10935905"/>
                    <a:pt x="2503355" y="10968287"/>
                    <a:pt x="2506196" y="11103336"/>
                  </a:cubicBezTo>
                  <a:cubicBezTo>
                    <a:pt x="2332506" y="11103336"/>
                    <a:pt x="2273007" y="11105990"/>
                    <a:pt x="2086228" y="11104770"/>
                  </a:cubicBezTo>
                  <a:cubicBezTo>
                    <a:pt x="2081555" y="10540499"/>
                    <a:pt x="2046616" y="10623737"/>
                    <a:pt x="2180242" y="10623737"/>
                  </a:cubicBezTo>
                  <a:close/>
                  <a:moveTo>
                    <a:pt x="2094538" y="11568125"/>
                  </a:moveTo>
                  <a:cubicBezTo>
                    <a:pt x="2086441" y="11049083"/>
                    <a:pt x="2057634" y="11129693"/>
                    <a:pt x="2180242" y="11129693"/>
                  </a:cubicBezTo>
                  <a:cubicBezTo>
                    <a:pt x="2571536" y="11129693"/>
                    <a:pt x="2506329" y="11095241"/>
                    <a:pt x="2508055" y="11206295"/>
                  </a:cubicBezTo>
                  <a:cubicBezTo>
                    <a:pt x="2514400" y="11607646"/>
                    <a:pt x="2513922" y="11578370"/>
                    <a:pt x="2514480" y="11612238"/>
                  </a:cubicBezTo>
                  <a:cubicBezTo>
                    <a:pt x="2027154" y="11612902"/>
                    <a:pt x="2095441" y="11625457"/>
                    <a:pt x="2094538" y="11568125"/>
                  </a:cubicBezTo>
                  <a:close/>
                  <a:moveTo>
                    <a:pt x="2498682" y="12118858"/>
                  </a:moveTo>
                  <a:cubicBezTo>
                    <a:pt x="2053280" y="12118858"/>
                    <a:pt x="2099716" y="12120796"/>
                    <a:pt x="2099609" y="12112382"/>
                  </a:cubicBezTo>
                  <a:cubicBezTo>
                    <a:pt x="2091857" y="11538529"/>
                    <a:pt x="2072104" y="11636153"/>
                    <a:pt x="2180268" y="11636074"/>
                  </a:cubicBezTo>
                  <a:cubicBezTo>
                    <a:pt x="2339967" y="11636074"/>
                    <a:pt x="2339356" y="11636923"/>
                    <a:pt x="2498682" y="11636923"/>
                  </a:cubicBezTo>
                  <a:cubicBezTo>
                    <a:pt x="2520613" y="11636923"/>
                    <a:pt x="2514267" y="11619591"/>
                    <a:pt x="2517241" y="11750022"/>
                  </a:cubicBezTo>
                  <a:cubicBezTo>
                    <a:pt x="2527011" y="12175394"/>
                    <a:pt x="2529932" y="12118858"/>
                    <a:pt x="2498682" y="12118858"/>
                  </a:cubicBezTo>
                  <a:close/>
                  <a:moveTo>
                    <a:pt x="2520506" y="10662251"/>
                  </a:moveTo>
                  <a:cubicBezTo>
                    <a:pt x="2520108" y="10598256"/>
                    <a:pt x="2460052" y="10626975"/>
                    <a:pt x="2939226" y="10620552"/>
                  </a:cubicBezTo>
                  <a:cubicBezTo>
                    <a:pt x="2944058" y="10916582"/>
                    <a:pt x="2943952" y="10923351"/>
                    <a:pt x="2947032" y="11025221"/>
                  </a:cubicBezTo>
                  <a:cubicBezTo>
                    <a:pt x="2950483" y="11139222"/>
                    <a:pt x="3017097" y="11104531"/>
                    <a:pt x="2527967" y="11103363"/>
                  </a:cubicBezTo>
                  <a:cubicBezTo>
                    <a:pt x="2525896" y="11005023"/>
                    <a:pt x="2521914" y="10889057"/>
                    <a:pt x="2520506" y="10662251"/>
                  </a:cubicBezTo>
                  <a:close/>
                  <a:moveTo>
                    <a:pt x="2528445" y="11127995"/>
                  </a:moveTo>
                  <a:cubicBezTo>
                    <a:pt x="3028912" y="11129242"/>
                    <a:pt x="2949713" y="11109892"/>
                    <a:pt x="2951200" y="11206215"/>
                  </a:cubicBezTo>
                  <a:cubicBezTo>
                    <a:pt x="2954015" y="11387794"/>
                    <a:pt x="2955608" y="11380415"/>
                    <a:pt x="2958661" y="11568523"/>
                  </a:cubicBezTo>
                  <a:cubicBezTo>
                    <a:pt x="2959537" y="11624448"/>
                    <a:pt x="3027240" y="11610195"/>
                    <a:pt x="2536224" y="11612159"/>
                  </a:cubicBezTo>
                  <a:cubicBezTo>
                    <a:pt x="2535003" y="11539830"/>
                    <a:pt x="2529746" y="11195068"/>
                    <a:pt x="2528445" y="11127995"/>
                  </a:cubicBezTo>
                  <a:close/>
                  <a:moveTo>
                    <a:pt x="2544189" y="12118779"/>
                  </a:moveTo>
                  <a:cubicBezTo>
                    <a:pt x="2543578" y="11909384"/>
                    <a:pt x="2538799" y="11754746"/>
                    <a:pt x="2536675" y="11636817"/>
                  </a:cubicBezTo>
                  <a:cubicBezTo>
                    <a:pt x="2682621" y="11636207"/>
                    <a:pt x="2730995" y="11631164"/>
                    <a:pt x="2959484" y="11634401"/>
                  </a:cubicBezTo>
                  <a:cubicBezTo>
                    <a:pt x="2960811" y="11804805"/>
                    <a:pt x="2955661" y="11715542"/>
                    <a:pt x="2963095" y="12112674"/>
                  </a:cubicBezTo>
                  <a:cubicBezTo>
                    <a:pt x="2963201" y="12118619"/>
                    <a:pt x="3000026" y="12117770"/>
                    <a:pt x="2544189" y="12118779"/>
                  </a:cubicBezTo>
                  <a:close/>
                  <a:moveTo>
                    <a:pt x="2968803" y="11024425"/>
                  </a:moveTo>
                  <a:cubicBezTo>
                    <a:pt x="2965378" y="10911327"/>
                    <a:pt x="2965590" y="10903656"/>
                    <a:pt x="2960971" y="10620260"/>
                  </a:cubicBezTo>
                  <a:cubicBezTo>
                    <a:pt x="3252569" y="10615695"/>
                    <a:pt x="3255304" y="10621799"/>
                    <a:pt x="3382107" y="10623525"/>
                  </a:cubicBezTo>
                  <a:cubicBezTo>
                    <a:pt x="3384417" y="10752920"/>
                    <a:pt x="3390390" y="11102354"/>
                    <a:pt x="3390417" y="11104319"/>
                  </a:cubicBezTo>
                  <a:cubicBezTo>
                    <a:pt x="2899507" y="11106468"/>
                    <a:pt x="2972175" y="11135824"/>
                    <a:pt x="2968803" y="11024425"/>
                  </a:cubicBezTo>
                  <a:close/>
                  <a:moveTo>
                    <a:pt x="2971591" y="11130834"/>
                  </a:moveTo>
                  <a:cubicBezTo>
                    <a:pt x="3148732" y="11130914"/>
                    <a:pt x="3198062" y="11131206"/>
                    <a:pt x="3294863" y="11129905"/>
                  </a:cubicBezTo>
                  <a:cubicBezTo>
                    <a:pt x="3416091" y="11128260"/>
                    <a:pt x="3390470" y="11045978"/>
                    <a:pt x="3398674" y="11568603"/>
                  </a:cubicBezTo>
                  <a:cubicBezTo>
                    <a:pt x="3399550" y="11623917"/>
                    <a:pt x="3466695" y="11617229"/>
                    <a:pt x="2980989" y="11610089"/>
                  </a:cubicBezTo>
                  <a:cubicBezTo>
                    <a:pt x="2980512" y="11568443"/>
                    <a:pt x="2971644" y="11132932"/>
                    <a:pt x="2971591" y="11130834"/>
                  </a:cubicBezTo>
                  <a:close/>
                  <a:moveTo>
                    <a:pt x="2984945" y="12116761"/>
                  </a:moveTo>
                  <a:cubicBezTo>
                    <a:pt x="2977219" y="11740095"/>
                    <a:pt x="2982556" y="11802337"/>
                    <a:pt x="2981228" y="11634746"/>
                  </a:cubicBezTo>
                  <a:cubicBezTo>
                    <a:pt x="3103332" y="11636552"/>
                    <a:pt x="3118731" y="11635251"/>
                    <a:pt x="3294678" y="11636446"/>
                  </a:cubicBezTo>
                  <a:cubicBezTo>
                    <a:pt x="3443172" y="11637454"/>
                    <a:pt x="3387735" y="11554216"/>
                    <a:pt x="3407462" y="12113391"/>
                  </a:cubicBezTo>
                  <a:cubicBezTo>
                    <a:pt x="3407940" y="12127140"/>
                    <a:pt x="3421161" y="12113868"/>
                    <a:pt x="2984945" y="12116761"/>
                  </a:cubicBezTo>
                  <a:close/>
                  <a:moveTo>
                    <a:pt x="3410728" y="11024637"/>
                  </a:moveTo>
                  <a:cubicBezTo>
                    <a:pt x="3402497" y="10559080"/>
                    <a:pt x="3386939" y="10623976"/>
                    <a:pt x="3453951" y="10623976"/>
                  </a:cubicBezTo>
                  <a:cubicBezTo>
                    <a:pt x="3883291" y="10623976"/>
                    <a:pt x="3825677" y="10602901"/>
                    <a:pt x="3827562" y="10662808"/>
                  </a:cubicBezTo>
                  <a:cubicBezTo>
                    <a:pt x="3843068" y="11174948"/>
                    <a:pt x="3844767" y="11102646"/>
                    <a:pt x="3772418" y="11102646"/>
                  </a:cubicBezTo>
                  <a:cubicBezTo>
                    <a:pt x="3347193" y="11102620"/>
                    <a:pt x="3412692" y="11128817"/>
                    <a:pt x="3410728" y="11024637"/>
                  </a:cubicBezTo>
                  <a:close/>
                  <a:moveTo>
                    <a:pt x="3420418" y="11568177"/>
                  </a:moveTo>
                  <a:cubicBezTo>
                    <a:pt x="3412480" y="11061133"/>
                    <a:pt x="3395408" y="11128817"/>
                    <a:pt x="3453977" y="11128817"/>
                  </a:cubicBezTo>
                  <a:cubicBezTo>
                    <a:pt x="3904292" y="11128817"/>
                    <a:pt x="3834598" y="11102620"/>
                    <a:pt x="3836218" y="11206215"/>
                  </a:cubicBezTo>
                  <a:cubicBezTo>
                    <a:pt x="3843678" y="11683108"/>
                    <a:pt x="3861520" y="11609558"/>
                    <a:pt x="3772418" y="11609558"/>
                  </a:cubicBezTo>
                  <a:cubicBezTo>
                    <a:pt x="3365301" y="11609584"/>
                    <a:pt x="3421400" y="11631083"/>
                    <a:pt x="3420418" y="11568177"/>
                  </a:cubicBezTo>
                  <a:close/>
                  <a:moveTo>
                    <a:pt x="3429445" y="12119442"/>
                  </a:moveTo>
                  <a:cubicBezTo>
                    <a:pt x="3422330" y="11906438"/>
                    <a:pt x="3423498" y="11795808"/>
                    <a:pt x="3421400" y="11636923"/>
                  </a:cubicBezTo>
                  <a:cubicBezTo>
                    <a:pt x="3634571" y="11637136"/>
                    <a:pt x="3551336" y="11634534"/>
                    <a:pt x="3842536" y="11634163"/>
                  </a:cubicBezTo>
                  <a:lnTo>
                    <a:pt x="3850289" y="12119548"/>
                  </a:lnTo>
                  <a:cubicBezTo>
                    <a:pt x="3782560" y="12119920"/>
                    <a:pt x="3431543" y="12119469"/>
                    <a:pt x="3429445" y="12119442"/>
                  </a:cubicBezTo>
                  <a:close/>
                  <a:moveTo>
                    <a:pt x="3855758" y="11025911"/>
                  </a:moveTo>
                  <a:cubicBezTo>
                    <a:pt x="3851829" y="10551170"/>
                    <a:pt x="3820713" y="10621693"/>
                    <a:pt x="3931691" y="10621375"/>
                  </a:cubicBezTo>
                  <a:cubicBezTo>
                    <a:pt x="4325932" y="10620313"/>
                    <a:pt x="4268399" y="10609723"/>
                    <a:pt x="4269991" y="10662781"/>
                  </a:cubicBezTo>
                  <a:cubicBezTo>
                    <a:pt x="4285311" y="11168977"/>
                    <a:pt x="4275833" y="11105539"/>
                    <a:pt x="4250371" y="11105141"/>
                  </a:cubicBezTo>
                  <a:cubicBezTo>
                    <a:pt x="3788401" y="11097072"/>
                    <a:pt x="3856661" y="11131896"/>
                    <a:pt x="3855758" y="11025911"/>
                  </a:cubicBezTo>
                  <a:close/>
                  <a:moveTo>
                    <a:pt x="3863245" y="11568177"/>
                  </a:moveTo>
                  <a:cubicBezTo>
                    <a:pt x="3855068" y="11045739"/>
                    <a:pt x="3835819" y="11127225"/>
                    <a:pt x="3931612" y="11127862"/>
                  </a:cubicBezTo>
                  <a:cubicBezTo>
                    <a:pt x="4334269" y="11131126"/>
                    <a:pt x="4274611" y="11105433"/>
                    <a:pt x="4276204" y="11206295"/>
                  </a:cubicBezTo>
                  <a:cubicBezTo>
                    <a:pt x="4283399" y="11666093"/>
                    <a:pt x="4305382" y="11610089"/>
                    <a:pt x="4250371" y="11609637"/>
                  </a:cubicBezTo>
                  <a:cubicBezTo>
                    <a:pt x="3804596" y="11606028"/>
                    <a:pt x="3864201" y="11628191"/>
                    <a:pt x="3863245" y="11568177"/>
                  </a:cubicBezTo>
                  <a:close/>
                  <a:moveTo>
                    <a:pt x="4292506" y="12112408"/>
                  </a:moveTo>
                  <a:cubicBezTo>
                    <a:pt x="4292479" y="12127034"/>
                    <a:pt x="4332171" y="12115169"/>
                    <a:pt x="3931612" y="12118938"/>
                  </a:cubicBezTo>
                  <a:cubicBezTo>
                    <a:pt x="3847979" y="12119734"/>
                    <a:pt x="3873202" y="12192806"/>
                    <a:pt x="3864308" y="11634136"/>
                  </a:cubicBezTo>
                  <a:cubicBezTo>
                    <a:pt x="4042325" y="11633791"/>
                    <a:pt x="4038263" y="11632915"/>
                    <a:pt x="4286346" y="11634588"/>
                  </a:cubicBezTo>
                  <a:cubicBezTo>
                    <a:pt x="4291152" y="11931016"/>
                    <a:pt x="4292798" y="11968945"/>
                    <a:pt x="4292506" y="12112408"/>
                  </a:cubicBezTo>
                  <a:close/>
                  <a:moveTo>
                    <a:pt x="4409485" y="10622834"/>
                  </a:moveTo>
                  <a:cubicBezTo>
                    <a:pt x="4570564" y="10622834"/>
                    <a:pt x="4564935" y="10620658"/>
                    <a:pt x="4709155" y="10620446"/>
                  </a:cubicBezTo>
                  <a:cubicBezTo>
                    <a:pt x="4713456" y="10895693"/>
                    <a:pt x="4713429" y="10914697"/>
                    <a:pt x="4716987" y="11025805"/>
                  </a:cubicBezTo>
                  <a:cubicBezTo>
                    <a:pt x="4719961" y="11120642"/>
                    <a:pt x="4803221" y="11112360"/>
                    <a:pt x="4296887" y="11105858"/>
                  </a:cubicBezTo>
                  <a:cubicBezTo>
                    <a:pt x="4294391" y="10532775"/>
                    <a:pt x="4253026" y="10622834"/>
                    <a:pt x="4409485" y="10622834"/>
                  </a:cubicBezTo>
                  <a:close/>
                  <a:moveTo>
                    <a:pt x="4307002" y="11568125"/>
                  </a:moveTo>
                  <a:cubicBezTo>
                    <a:pt x="4298931" y="11050808"/>
                    <a:pt x="4259212" y="11131126"/>
                    <a:pt x="4409485" y="11131126"/>
                  </a:cubicBezTo>
                  <a:cubicBezTo>
                    <a:pt x="4566475" y="11131126"/>
                    <a:pt x="4566555" y="11129481"/>
                    <a:pt x="4719854" y="11129427"/>
                  </a:cubicBezTo>
                  <a:cubicBezTo>
                    <a:pt x="4722005" y="11225087"/>
                    <a:pt x="4723067" y="11338796"/>
                    <a:pt x="4727262" y="11610673"/>
                  </a:cubicBezTo>
                  <a:cubicBezTo>
                    <a:pt x="4240892" y="11610646"/>
                    <a:pt x="4307878" y="11624740"/>
                    <a:pt x="4307002" y="11568125"/>
                  </a:cubicBezTo>
                  <a:close/>
                  <a:moveTo>
                    <a:pt x="4728005" y="12116337"/>
                  </a:moveTo>
                  <a:cubicBezTo>
                    <a:pt x="4524500" y="12116337"/>
                    <a:pt x="4314250" y="12129342"/>
                    <a:pt x="4314277" y="12112488"/>
                  </a:cubicBezTo>
                  <a:cubicBezTo>
                    <a:pt x="4315445" y="11550713"/>
                    <a:pt x="4266248" y="11634985"/>
                    <a:pt x="4409485" y="11634985"/>
                  </a:cubicBezTo>
                  <a:cubicBezTo>
                    <a:pt x="4547386" y="11634985"/>
                    <a:pt x="4577467" y="11635304"/>
                    <a:pt x="4727660" y="11635304"/>
                  </a:cubicBezTo>
                  <a:cubicBezTo>
                    <a:pt x="4735466" y="12157026"/>
                    <a:pt x="4736421" y="12116337"/>
                    <a:pt x="4728005" y="12116337"/>
                  </a:cubicBezTo>
                  <a:close/>
                  <a:moveTo>
                    <a:pt x="4730899" y="10620419"/>
                  </a:moveTo>
                  <a:cubicBezTo>
                    <a:pt x="4887305" y="10620472"/>
                    <a:pt x="4887836" y="10623843"/>
                    <a:pt x="5046526" y="10623843"/>
                  </a:cubicBezTo>
                  <a:cubicBezTo>
                    <a:pt x="5192710" y="10623843"/>
                    <a:pt x="5141813" y="10554567"/>
                    <a:pt x="5160266" y="11025300"/>
                  </a:cubicBezTo>
                  <a:cubicBezTo>
                    <a:pt x="5164115" y="11123403"/>
                    <a:pt x="5243155" y="11104265"/>
                    <a:pt x="4741095" y="11104743"/>
                  </a:cubicBezTo>
                  <a:cubicBezTo>
                    <a:pt x="4736368" y="10915919"/>
                    <a:pt x="4738439" y="11103257"/>
                    <a:pt x="4730899" y="10620419"/>
                  </a:cubicBezTo>
                  <a:close/>
                  <a:moveTo>
                    <a:pt x="4748369" y="11568177"/>
                  </a:moveTo>
                  <a:cubicBezTo>
                    <a:pt x="4745581" y="11389519"/>
                    <a:pt x="4745900" y="11386520"/>
                    <a:pt x="4743086" y="11205818"/>
                  </a:cubicBezTo>
                  <a:cubicBezTo>
                    <a:pt x="4741599" y="11111724"/>
                    <a:pt x="4658285" y="11124544"/>
                    <a:pt x="5163637" y="11127225"/>
                  </a:cubicBezTo>
                  <a:cubicBezTo>
                    <a:pt x="5166240" y="11231457"/>
                    <a:pt x="5166558" y="11331709"/>
                    <a:pt x="5170620" y="11611070"/>
                  </a:cubicBezTo>
                  <a:cubicBezTo>
                    <a:pt x="4678118" y="11619750"/>
                    <a:pt x="4749166" y="11617653"/>
                    <a:pt x="4748369" y="11568177"/>
                  </a:cubicBezTo>
                  <a:close/>
                  <a:moveTo>
                    <a:pt x="4755352" y="12116337"/>
                  </a:moveTo>
                  <a:cubicBezTo>
                    <a:pt x="4755352" y="12029383"/>
                    <a:pt x="4750732" y="11722629"/>
                    <a:pt x="4749404" y="11635304"/>
                  </a:cubicBezTo>
                  <a:cubicBezTo>
                    <a:pt x="4878066" y="11635411"/>
                    <a:pt x="5034286" y="11638091"/>
                    <a:pt x="5170939" y="11635729"/>
                  </a:cubicBezTo>
                  <a:cubicBezTo>
                    <a:pt x="5173169" y="11797639"/>
                    <a:pt x="5172664" y="11865456"/>
                    <a:pt x="5177789" y="12112727"/>
                  </a:cubicBezTo>
                  <a:cubicBezTo>
                    <a:pt x="5178028" y="12122760"/>
                    <a:pt x="5211667" y="12117000"/>
                    <a:pt x="4755352" y="12116337"/>
                  </a:cubicBezTo>
                  <a:close/>
                  <a:moveTo>
                    <a:pt x="5181957" y="11024239"/>
                  </a:moveTo>
                  <a:cubicBezTo>
                    <a:pt x="5163744" y="10560645"/>
                    <a:pt x="5172797" y="10623525"/>
                    <a:pt x="5205719" y="10623260"/>
                  </a:cubicBezTo>
                  <a:cubicBezTo>
                    <a:pt x="5659379" y="10620207"/>
                    <a:pt x="5598101" y="10606803"/>
                    <a:pt x="5598500" y="10662409"/>
                  </a:cubicBezTo>
                  <a:cubicBezTo>
                    <a:pt x="5599402" y="10787027"/>
                    <a:pt x="5600172" y="10817711"/>
                    <a:pt x="5604766" y="11106389"/>
                  </a:cubicBezTo>
                  <a:cubicBezTo>
                    <a:pt x="5111971" y="11101452"/>
                    <a:pt x="5186072" y="11129030"/>
                    <a:pt x="5181957" y="11024239"/>
                  </a:cubicBezTo>
                  <a:close/>
                  <a:moveTo>
                    <a:pt x="5191701" y="11568125"/>
                  </a:moveTo>
                  <a:cubicBezTo>
                    <a:pt x="5183948" y="11072972"/>
                    <a:pt x="5178718" y="11127304"/>
                    <a:pt x="5205586" y="11127490"/>
                  </a:cubicBezTo>
                  <a:cubicBezTo>
                    <a:pt x="5680805" y="11130675"/>
                    <a:pt x="5604819" y="11110184"/>
                    <a:pt x="5606359" y="11206242"/>
                  </a:cubicBezTo>
                  <a:cubicBezTo>
                    <a:pt x="5609173" y="11385830"/>
                    <a:pt x="5607075" y="11382406"/>
                    <a:pt x="5609996" y="11568603"/>
                  </a:cubicBezTo>
                  <a:cubicBezTo>
                    <a:pt x="5610845" y="11622272"/>
                    <a:pt x="5655901" y="11608841"/>
                    <a:pt x="5364780" y="11608788"/>
                  </a:cubicBezTo>
                  <a:cubicBezTo>
                    <a:pt x="5159442" y="11608788"/>
                    <a:pt x="5192604" y="11625377"/>
                    <a:pt x="5191701" y="11568125"/>
                  </a:cubicBezTo>
                  <a:close/>
                  <a:moveTo>
                    <a:pt x="5199586" y="12112143"/>
                  </a:moveTo>
                  <a:cubicBezTo>
                    <a:pt x="5188462" y="11577468"/>
                    <a:pt x="5190426" y="11635384"/>
                    <a:pt x="5205825" y="11635091"/>
                  </a:cubicBezTo>
                  <a:cubicBezTo>
                    <a:pt x="5316114" y="11632862"/>
                    <a:pt x="5335416" y="11633420"/>
                    <a:pt x="5611031" y="11633473"/>
                  </a:cubicBezTo>
                  <a:cubicBezTo>
                    <a:pt x="5611084" y="11636472"/>
                    <a:pt x="5616899" y="11989383"/>
                    <a:pt x="5619660" y="12117106"/>
                  </a:cubicBezTo>
                  <a:cubicBezTo>
                    <a:pt x="5216498" y="12118699"/>
                    <a:pt x="5199878" y="12124989"/>
                    <a:pt x="5199586" y="12112143"/>
                  </a:cubicBezTo>
                  <a:close/>
                  <a:moveTo>
                    <a:pt x="5618173" y="10480858"/>
                  </a:moveTo>
                  <a:cubicBezTo>
                    <a:pt x="5611297" y="10040914"/>
                    <a:pt x="5581800" y="10114092"/>
                    <a:pt x="5683194" y="10114092"/>
                  </a:cubicBezTo>
                  <a:cubicBezTo>
                    <a:pt x="5685185" y="10114092"/>
                    <a:pt x="6031211" y="10114251"/>
                    <a:pt x="6031291" y="10118922"/>
                  </a:cubicBezTo>
                  <a:cubicBezTo>
                    <a:pt x="6039867" y="10666126"/>
                    <a:pt x="6058133" y="10594169"/>
                    <a:pt x="6001768" y="10594169"/>
                  </a:cubicBezTo>
                  <a:cubicBezTo>
                    <a:pt x="5541391" y="10594169"/>
                    <a:pt x="5620563" y="10633266"/>
                    <a:pt x="5618173" y="10480858"/>
                  </a:cubicBezTo>
                  <a:close/>
                  <a:moveTo>
                    <a:pt x="5619926" y="10621481"/>
                  </a:moveTo>
                  <a:cubicBezTo>
                    <a:pt x="5916489" y="10620605"/>
                    <a:pt x="5863681" y="10618348"/>
                    <a:pt x="6040557" y="10618880"/>
                  </a:cubicBezTo>
                  <a:cubicBezTo>
                    <a:pt x="6041247" y="10696703"/>
                    <a:pt x="6041593" y="10692403"/>
                    <a:pt x="6044646" y="11105061"/>
                  </a:cubicBezTo>
                  <a:cubicBezTo>
                    <a:pt x="5840556" y="11105009"/>
                    <a:pt x="5767278" y="11107556"/>
                    <a:pt x="5626510" y="11106574"/>
                  </a:cubicBezTo>
                  <a:cubicBezTo>
                    <a:pt x="5619766" y="10682077"/>
                    <a:pt x="5621359" y="10788726"/>
                    <a:pt x="5619926" y="10621481"/>
                  </a:cubicBezTo>
                  <a:close/>
                  <a:moveTo>
                    <a:pt x="5631740" y="11568177"/>
                  </a:moveTo>
                  <a:cubicBezTo>
                    <a:pt x="5623776" y="11059700"/>
                    <a:pt x="5613952" y="11131392"/>
                    <a:pt x="5683194" y="11131392"/>
                  </a:cubicBezTo>
                  <a:cubicBezTo>
                    <a:pt x="6110782" y="11131392"/>
                    <a:pt x="6044327" y="11106415"/>
                    <a:pt x="6045867" y="11206295"/>
                  </a:cubicBezTo>
                  <a:cubicBezTo>
                    <a:pt x="6053195" y="11674932"/>
                    <a:pt x="6078364" y="11611203"/>
                    <a:pt x="6001741" y="11611203"/>
                  </a:cubicBezTo>
                  <a:cubicBezTo>
                    <a:pt x="5572879" y="11611203"/>
                    <a:pt x="5632563" y="11618264"/>
                    <a:pt x="5631740" y="11568177"/>
                  </a:cubicBezTo>
                  <a:close/>
                  <a:moveTo>
                    <a:pt x="6001741" y="12119654"/>
                  </a:moveTo>
                  <a:cubicBezTo>
                    <a:pt x="5599562" y="12119654"/>
                    <a:pt x="5641457" y="12117451"/>
                    <a:pt x="5641325" y="12110815"/>
                  </a:cubicBezTo>
                  <a:cubicBezTo>
                    <a:pt x="5628501" y="11557163"/>
                    <a:pt x="5617483" y="11633473"/>
                    <a:pt x="5683194" y="11633473"/>
                  </a:cubicBezTo>
                  <a:cubicBezTo>
                    <a:pt x="5842255" y="11633473"/>
                    <a:pt x="5842335" y="11635835"/>
                    <a:pt x="6001741" y="11635835"/>
                  </a:cubicBezTo>
                  <a:cubicBezTo>
                    <a:pt x="6069258" y="11635835"/>
                    <a:pt x="6055850" y="11613380"/>
                    <a:pt x="6056540" y="11749783"/>
                  </a:cubicBezTo>
                  <a:cubicBezTo>
                    <a:pt x="6058372" y="12191001"/>
                    <a:pt x="6089887" y="12119654"/>
                    <a:pt x="6001741" y="12119654"/>
                  </a:cubicBezTo>
                  <a:close/>
                  <a:moveTo>
                    <a:pt x="6060576" y="10480858"/>
                  </a:moveTo>
                  <a:cubicBezTo>
                    <a:pt x="6057735" y="10299492"/>
                    <a:pt x="6055850" y="10299200"/>
                    <a:pt x="6053009" y="10118497"/>
                  </a:cubicBezTo>
                  <a:cubicBezTo>
                    <a:pt x="6052956" y="10115976"/>
                    <a:pt x="6250249" y="10111092"/>
                    <a:pt x="6471808" y="10114065"/>
                  </a:cubicBezTo>
                  <a:cubicBezTo>
                    <a:pt x="6471835" y="10116241"/>
                    <a:pt x="6478553" y="10532722"/>
                    <a:pt x="6479880" y="10596265"/>
                  </a:cubicBezTo>
                  <a:cubicBezTo>
                    <a:pt x="5975509" y="10596451"/>
                    <a:pt x="6062885" y="10624454"/>
                    <a:pt x="6060576" y="10480858"/>
                  </a:cubicBezTo>
                  <a:close/>
                  <a:moveTo>
                    <a:pt x="6160882" y="10619888"/>
                  </a:moveTo>
                  <a:cubicBezTo>
                    <a:pt x="6254576" y="10621136"/>
                    <a:pt x="6277064" y="10620976"/>
                    <a:pt x="6480410" y="10620897"/>
                  </a:cubicBezTo>
                  <a:cubicBezTo>
                    <a:pt x="6492411" y="11156820"/>
                    <a:pt x="6491853" y="11104345"/>
                    <a:pt x="6479481" y="11104451"/>
                  </a:cubicBezTo>
                  <a:cubicBezTo>
                    <a:pt x="6360113" y="11105406"/>
                    <a:pt x="6353050" y="11105167"/>
                    <a:pt x="6066417" y="11105061"/>
                  </a:cubicBezTo>
                  <a:cubicBezTo>
                    <a:pt x="6062434" y="10534766"/>
                    <a:pt x="6032247" y="10618136"/>
                    <a:pt x="6160882" y="10619888"/>
                  </a:cubicBezTo>
                  <a:close/>
                  <a:moveTo>
                    <a:pt x="6076452" y="11568125"/>
                  </a:moveTo>
                  <a:cubicBezTo>
                    <a:pt x="6073585" y="11384449"/>
                    <a:pt x="6070426" y="11385538"/>
                    <a:pt x="6067612" y="11205870"/>
                  </a:cubicBezTo>
                  <a:cubicBezTo>
                    <a:pt x="6065912" y="11097232"/>
                    <a:pt x="5996643" y="11132905"/>
                    <a:pt x="6489225" y="11129082"/>
                  </a:cubicBezTo>
                  <a:cubicBezTo>
                    <a:pt x="6493367" y="11403693"/>
                    <a:pt x="6492279" y="11448178"/>
                    <a:pt x="6495385" y="11613645"/>
                  </a:cubicBezTo>
                  <a:cubicBezTo>
                    <a:pt x="6009361" y="11613858"/>
                    <a:pt x="6077329" y="11625085"/>
                    <a:pt x="6076452" y="11568125"/>
                  </a:cubicBezTo>
                  <a:close/>
                  <a:moveTo>
                    <a:pt x="6479641" y="12118964"/>
                  </a:moveTo>
                  <a:cubicBezTo>
                    <a:pt x="6047885" y="12116629"/>
                    <a:pt x="6083940" y="12125202"/>
                    <a:pt x="6083648" y="12112222"/>
                  </a:cubicBezTo>
                  <a:cubicBezTo>
                    <a:pt x="6070611" y="11542882"/>
                    <a:pt x="6057841" y="11635490"/>
                    <a:pt x="6160908" y="11637136"/>
                  </a:cubicBezTo>
                  <a:cubicBezTo>
                    <a:pt x="6252744" y="11638622"/>
                    <a:pt x="6277701" y="11638383"/>
                    <a:pt x="6495916" y="11638277"/>
                  </a:cubicBezTo>
                  <a:cubicBezTo>
                    <a:pt x="6507332" y="12175102"/>
                    <a:pt x="6518058" y="12119150"/>
                    <a:pt x="6479641" y="12118964"/>
                  </a:cubicBezTo>
                  <a:close/>
                  <a:moveTo>
                    <a:pt x="6502182" y="10620870"/>
                  </a:moveTo>
                  <a:cubicBezTo>
                    <a:pt x="6987143" y="10620658"/>
                    <a:pt x="6923026" y="10603910"/>
                    <a:pt x="6924432" y="10662675"/>
                  </a:cubicBezTo>
                  <a:cubicBezTo>
                    <a:pt x="6928017" y="10818534"/>
                    <a:pt x="6927592" y="10839237"/>
                    <a:pt x="6931097" y="11022408"/>
                  </a:cubicBezTo>
                  <a:cubicBezTo>
                    <a:pt x="6933221" y="11131843"/>
                    <a:pt x="7007136" y="11100629"/>
                    <a:pt x="6510598" y="11104186"/>
                  </a:cubicBezTo>
                  <a:cubicBezTo>
                    <a:pt x="6504731" y="10715575"/>
                    <a:pt x="6506137" y="10799635"/>
                    <a:pt x="6502182" y="10620870"/>
                  </a:cubicBezTo>
                  <a:close/>
                  <a:moveTo>
                    <a:pt x="6512138" y="11205870"/>
                  </a:moveTo>
                  <a:cubicBezTo>
                    <a:pt x="6510598" y="11104583"/>
                    <a:pt x="6435222" y="11128074"/>
                    <a:pt x="6933035" y="11127782"/>
                  </a:cubicBezTo>
                  <a:cubicBezTo>
                    <a:pt x="6933433" y="11150529"/>
                    <a:pt x="6939991" y="11553234"/>
                    <a:pt x="6940230" y="11568576"/>
                  </a:cubicBezTo>
                  <a:cubicBezTo>
                    <a:pt x="6941026" y="11618954"/>
                    <a:pt x="7009977" y="11613380"/>
                    <a:pt x="6517156" y="11613645"/>
                  </a:cubicBezTo>
                  <a:cubicBezTo>
                    <a:pt x="6514182" y="11460946"/>
                    <a:pt x="6514740" y="11372664"/>
                    <a:pt x="6512138" y="11205870"/>
                  </a:cubicBezTo>
                  <a:close/>
                  <a:moveTo>
                    <a:pt x="6527484" y="12119203"/>
                  </a:moveTo>
                  <a:cubicBezTo>
                    <a:pt x="6523741" y="11751800"/>
                    <a:pt x="6521324" y="11807726"/>
                    <a:pt x="6517634" y="11638250"/>
                  </a:cubicBezTo>
                  <a:cubicBezTo>
                    <a:pt x="6782178" y="11638118"/>
                    <a:pt x="6832384" y="11633658"/>
                    <a:pt x="6941159" y="11633393"/>
                  </a:cubicBezTo>
                  <a:cubicBezTo>
                    <a:pt x="6943336" y="11800983"/>
                    <a:pt x="6939061" y="11510209"/>
                    <a:pt x="6947079" y="12115726"/>
                  </a:cubicBezTo>
                  <a:cubicBezTo>
                    <a:pt x="6947079" y="12117637"/>
                    <a:pt x="6640136" y="12119734"/>
                    <a:pt x="6527484" y="12119203"/>
                  </a:cubicBezTo>
                  <a:close/>
                  <a:moveTo>
                    <a:pt x="6957461" y="10620685"/>
                  </a:moveTo>
                  <a:cubicBezTo>
                    <a:pt x="7427210" y="10620685"/>
                    <a:pt x="7364923" y="10599849"/>
                    <a:pt x="7365693" y="10662463"/>
                  </a:cubicBezTo>
                  <a:cubicBezTo>
                    <a:pt x="7372224" y="11185115"/>
                    <a:pt x="7406235" y="11105300"/>
                    <a:pt x="7275981" y="11105300"/>
                  </a:cubicBezTo>
                  <a:cubicBezTo>
                    <a:pt x="7122496" y="11105300"/>
                    <a:pt x="7117239" y="11103097"/>
                    <a:pt x="6957461" y="11103097"/>
                  </a:cubicBezTo>
                  <a:cubicBezTo>
                    <a:pt x="6953717" y="11103097"/>
                    <a:pt x="6937416" y="10620711"/>
                    <a:pt x="6957461" y="10620685"/>
                  </a:cubicBezTo>
                  <a:close/>
                  <a:moveTo>
                    <a:pt x="6961947" y="11568125"/>
                  </a:moveTo>
                  <a:cubicBezTo>
                    <a:pt x="6952920" y="11014604"/>
                    <a:pt x="6955363" y="11161013"/>
                    <a:pt x="6954779" y="11127756"/>
                  </a:cubicBezTo>
                  <a:cubicBezTo>
                    <a:pt x="7131311" y="11127756"/>
                    <a:pt x="7110043" y="11130595"/>
                    <a:pt x="7375012" y="11129826"/>
                  </a:cubicBezTo>
                  <a:cubicBezTo>
                    <a:pt x="7375066" y="11131896"/>
                    <a:pt x="7383057" y="11564674"/>
                    <a:pt x="7383721" y="11613167"/>
                  </a:cubicBezTo>
                  <a:cubicBezTo>
                    <a:pt x="7255405" y="11614893"/>
                    <a:pt x="7175064" y="11613141"/>
                    <a:pt x="7116973" y="11611230"/>
                  </a:cubicBezTo>
                  <a:cubicBezTo>
                    <a:pt x="6934495" y="11605523"/>
                    <a:pt x="6962824" y="11624448"/>
                    <a:pt x="6961947" y="11568125"/>
                  </a:cubicBezTo>
                  <a:close/>
                  <a:moveTo>
                    <a:pt x="6968877" y="12116655"/>
                  </a:moveTo>
                  <a:cubicBezTo>
                    <a:pt x="6962983" y="11711906"/>
                    <a:pt x="6964550" y="11757533"/>
                    <a:pt x="6962903" y="11633393"/>
                  </a:cubicBezTo>
                  <a:cubicBezTo>
                    <a:pt x="7116362" y="11633526"/>
                    <a:pt x="7117345" y="11638463"/>
                    <a:pt x="7275981" y="11638463"/>
                  </a:cubicBezTo>
                  <a:cubicBezTo>
                    <a:pt x="7419776" y="11638463"/>
                    <a:pt x="7381199" y="11546731"/>
                    <a:pt x="7389828" y="12117744"/>
                  </a:cubicBezTo>
                  <a:cubicBezTo>
                    <a:pt x="7096822" y="12117823"/>
                    <a:pt x="7125761" y="12116708"/>
                    <a:pt x="6968877" y="12116655"/>
                  </a:cubicBezTo>
                  <a:close/>
                  <a:moveTo>
                    <a:pt x="7394102" y="11024425"/>
                  </a:moveTo>
                  <a:cubicBezTo>
                    <a:pt x="7380323" y="10553850"/>
                    <a:pt x="7375092" y="10619198"/>
                    <a:pt x="7435175" y="10619994"/>
                  </a:cubicBezTo>
                  <a:cubicBezTo>
                    <a:pt x="7556429" y="10621799"/>
                    <a:pt x="7593705" y="10620578"/>
                    <a:pt x="7754146" y="10621666"/>
                  </a:cubicBezTo>
                  <a:cubicBezTo>
                    <a:pt x="7831459" y="10622198"/>
                    <a:pt x="7810140" y="10547241"/>
                    <a:pt x="7815689" y="11105354"/>
                  </a:cubicBezTo>
                  <a:cubicBezTo>
                    <a:pt x="7324620" y="11103469"/>
                    <a:pt x="7397262" y="11133277"/>
                    <a:pt x="7394102" y="11024425"/>
                  </a:cubicBezTo>
                  <a:close/>
                  <a:moveTo>
                    <a:pt x="7404828" y="11568125"/>
                  </a:moveTo>
                  <a:cubicBezTo>
                    <a:pt x="7396917" y="11062991"/>
                    <a:pt x="7380774" y="11129879"/>
                    <a:pt x="7435361" y="11129587"/>
                  </a:cubicBezTo>
                  <a:cubicBezTo>
                    <a:pt x="7888144" y="11127782"/>
                    <a:pt x="7815530" y="11111379"/>
                    <a:pt x="7817043" y="11206295"/>
                  </a:cubicBezTo>
                  <a:cubicBezTo>
                    <a:pt x="7824478" y="11680533"/>
                    <a:pt x="7847841" y="11610168"/>
                    <a:pt x="7754146" y="11610540"/>
                  </a:cubicBezTo>
                  <a:cubicBezTo>
                    <a:pt x="7344029" y="11611654"/>
                    <a:pt x="7405731" y="11626651"/>
                    <a:pt x="7404828" y="11568125"/>
                  </a:cubicBezTo>
                  <a:close/>
                  <a:moveTo>
                    <a:pt x="7831540" y="12112408"/>
                  </a:moveTo>
                  <a:cubicBezTo>
                    <a:pt x="7831540" y="12118486"/>
                    <a:pt x="7867223" y="12117557"/>
                    <a:pt x="7411572" y="12117717"/>
                  </a:cubicBezTo>
                  <a:cubicBezTo>
                    <a:pt x="7403394" y="11576751"/>
                    <a:pt x="7395297" y="11637693"/>
                    <a:pt x="7435494" y="11636950"/>
                  </a:cubicBezTo>
                  <a:cubicBezTo>
                    <a:pt x="7555765" y="11634694"/>
                    <a:pt x="7584067" y="11635862"/>
                    <a:pt x="7754226" y="11635172"/>
                  </a:cubicBezTo>
                  <a:cubicBezTo>
                    <a:pt x="7840407" y="11634959"/>
                    <a:pt x="7833291" y="11557163"/>
                    <a:pt x="7831540" y="1211240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23" name="Google Shape;1223;p15"/>
          <p:cNvSpPr txBox="1"/>
          <p:nvPr/>
        </p:nvSpPr>
        <p:spPr>
          <a:xfrm>
            <a:off x="5675383" y="1828800"/>
            <a:ext cx="2726100" cy="14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2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Write Your Topic or Idea On Social Media</a:t>
            </a:r>
            <a:endParaRPr b="1" sz="32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224" name="Google Shape;1224;p15"/>
          <p:cNvSpPr/>
          <p:nvPr/>
        </p:nvSpPr>
        <p:spPr>
          <a:xfrm rot="1279464">
            <a:off x="8358793" y="229610"/>
            <a:ext cx="946655" cy="1398744"/>
          </a:xfrm>
          <a:custGeom>
            <a:rect b="b" l="l" r="r" t="t"/>
            <a:pathLst>
              <a:path extrusionOk="0" h="2792154" w="1886296">
                <a:moveTo>
                  <a:pt x="979803" y="637"/>
                </a:moveTo>
                <a:cubicBezTo>
                  <a:pt x="967679" y="212"/>
                  <a:pt x="955555" y="0"/>
                  <a:pt x="943223" y="0"/>
                </a:cubicBezTo>
                <a:cubicBezTo>
                  <a:pt x="930886" y="0"/>
                  <a:pt x="918768" y="212"/>
                  <a:pt x="906643" y="637"/>
                </a:cubicBezTo>
                <a:cubicBezTo>
                  <a:pt x="316254" y="23594"/>
                  <a:pt x="-103353" y="625141"/>
                  <a:pt x="22339" y="1240928"/>
                </a:cubicBezTo>
                <a:cubicBezTo>
                  <a:pt x="184612" y="2033776"/>
                  <a:pt x="606767" y="2577414"/>
                  <a:pt x="821571" y="2748953"/>
                </a:cubicBezTo>
                <a:cubicBezTo>
                  <a:pt x="893882" y="2806555"/>
                  <a:pt x="992565" y="2806555"/>
                  <a:pt x="1064658" y="2748953"/>
                </a:cubicBezTo>
                <a:cubicBezTo>
                  <a:pt x="1279462" y="2577414"/>
                  <a:pt x="1701829" y="2033776"/>
                  <a:pt x="1863889" y="1240928"/>
                </a:cubicBezTo>
                <a:cubicBezTo>
                  <a:pt x="1989794" y="625141"/>
                  <a:pt x="1570187" y="23594"/>
                  <a:pt x="979803" y="637"/>
                </a:cubicBezTo>
                <a:close/>
                <a:moveTo>
                  <a:pt x="943223" y="1466121"/>
                </a:moveTo>
                <a:cubicBezTo>
                  <a:pt x="715121" y="1466121"/>
                  <a:pt x="530114" y="1281213"/>
                  <a:pt x="530114" y="1053234"/>
                </a:cubicBezTo>
                <a:cubicBezTo>
                  <a:pt x="530114" y="825260"/>
                  <a:pt x="715121" y="640352"/>
                  <a:pt x="943223" y="640352"/>
                </a:cubicBezTo>
                <a:cubicBezTo>
                  <a:pt x="1171320" y="640352"/>
                  <a:pt x="1356332" y="825260"/>
                  <a:pt x="1356332" y="1053234"/>
                </a:cubicBezTo>
                <a:cubicBezTo>
                  <a:pt x="1356327" y="1281213"/>
                  <a:pt x="1171320" y="1466121"/>
                  <a:pt x="943223" y="146612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5" name="Google Shape;1225;p15"/>
          <p:cNvSpPr/>
          <p:nvPr/>
        </p:nvSpPr>
        <p:spPr>
          <a:xfrm rot="1193110">
            <a:off x="4633074" y="4253118"/>
            <a:ext cx="1034706" cy="1060399"/>
          </a:xfrm>
          <a:custGeom>
            <a:rect b="b" l="l" r="r" t="t"/>
            <a:pathLst>
              <a:path extrusionOk="0" h="2125239" w="2070240">
                <a:moveTo>
                  <a:pt x="1035116" y="415513"/>
                </a:moveTo>
                <a:cubicBezTo>
                  <a:pt x="970536" y="416036"/>
                  <a:pt x="905961" y="416584"/>
                  <a:pt x="841386" y="417154"/>
                </a:cubicBezTo>
                <a:cubicBezTo>
                  <a:pt x="839484" y="316898"/>
                  <a:pt x="835130" y="216790"/>
                  <a:pt x="832195" y="116725"/>
                </a:cubicBezTo>
                <a:cubicBezTo>
                  <a:pt x="831515" y="93488"/>
                  <a:pt x="829899" y="68729"/>
                  <a:pt x="819360" y="47570"/>
                </a:cubicBezTo>
                <a:cubicBezTo>
                  <a:pt x="807295" y="23338"/>
                  <a:pt x="790921" y="22416"/>
                  <a:pt x="765531" y="17519"/>
                </a:cubicBezTo>
                <a:cubicBezTo>
                  <a:pt x="706289" y="6094"/>
                  <a:pt x="645975" y="245"/>
                  <a:pt x="585644" y="7"/>
                </a:cubicBezTo>
                <a:cubicBezTo>
                  <a:pt x="548342" y="-137"/>
                  <a:pt x="511036" y="1861"/>
                  <a:pt x="473968" y="6017"/>
                </a:cubicBezTo>
                <a:cubicBezTo>
                  <a:pt x="448243" y="8904"/>
                  <a:pt x="414602" y="7849"/>
                  <a:pt x="396311" y="29552"/>
                </a:cubicBezTo>
                <a:cubicBezTo>
                  <a:pt x="386078" y="41688"/>
                  <a:pt x="383352" y="58290"/>
                  <a:pt x="381362" y="74034"/>
                </a:cubicBezTo>
                <a:cubicBezTo>
                  <a:pt x="367064" y="187050"/>
                  <a:pt x="369250" y="302858"/>
                  <a:pt x="368080" y="416644"/>
                </a:cubicBezTo>
                <a:cubicBezTo>
                  <a:pt x="368195" y="405588"/>
                  <a:pt x="92104" y="417205"/>
                  <a:pt x="63061" y="419708"/>
                </a:cubicBezTo>
                <a:cubicBezTo>
                  <a:pt x="49116" y="420911"/>
                  <a:pt x="34082" y="422569"/>
                  <a:pt x="23739" y="431992"/>
                </a:cubicBezTo>
                <a:cubicBezTo>
                  <a:pt x="13158" y="441628"/>
                  <a:pt x="10219" y="456891"/>
                  <a:pt x="8361" y="471075"/>
                </a:cubicBezTo>
                <a:cubicBezTo>
                  <a:pt x="-4832" y="565568"/>
                  <a:pt x="-791" y="663554"/>
                  <a:pt x="9292" y="758140"/>
                </a:cubicBezTo>
                <a:cubicBezTo>
                  <a:pt x="14970" y="811407"/>
                  <a:pt x="10968" y="880473"/>
                  <a:pt x="74344" y="895405"/>
                </a:cubicBezTo>
                <a:cubicBezTo>
                  <a:pt x="114563" y="904884"/>
                  <a:pt x="156203" y="905304"/>
                  <a:pt x="197243" y="907761"/>
                </a:cubicBezTo>
                <a:cubicBezTo>
                  <a:pt x="252458" y="911068"/>
                  <a:pt x="305278" y="911723"/>
                  <a:pt x="360804" y="908807"/>
                </a:cubicBezTo>
                <a:cubicBezTo>
                  <a:pt x="359919" y="963379"/>
                  <a:pt x="359052" y="1017951"/>
                  <a:pt x="358171" y="1072514"/>
                </a:cubicBezTo>
                <a:cubicBezTo>
                  <a:pt x="359052" y="1127077"/>
                  <a:pt x="359919" y="1181649"/>
                  <a:pt x="360804" y="1236217"/>
                </a:cubicBezTo>
                <a:cubicBezTo>
                  <a:pt x="360782" y="1234772"/>
                  <a:pt x="132995" y="1229569"/>
                  <a:pt x="113024" y="1227682"/>
                </a:cubicBezTo>
                <a:cubicBezTo>
                  <a:pt x="93826" y="1225867"/>
                  <a:pt x="73612" y="1225157"/>
                  <a:pt x="56180" y="1233403"/>
                </a:cubicBezTo>
                <a:cubicBezTo>
                  <a:pt x="14817" y="1252964"/>
                  <a:pt x="16543" y="1335691"/>
                  <a:pt x="12431" y="1374162"/>
                </a:cubicBezTo>
                <a:cubicBezTo>
                  <a:pt x="6557" y="1429117"/>
                  <a:pt x="5269" y="1484560"/>
                  <a:pt x="8569" y="1539727"/>
                </a:cubicBezTo>
                <a:cubicBezTo>
                  <a:pt x="12941" y="1612831"/>
                  <a:pt x="7200" y="1720925"/>
                  <a:pt x="102961" y="1724215"/>
                </a:cubicBezTo>
                <a:cubicBezTo>
                  <a:pt x="127696" y="1725065"/>
                  <a:pt x="152677" y="1730671"/>
                  <a:pt x="177744" y="1732057"/>
                </a:cubicBezTo>
                <a:cubicBezTo>
                  <a:pt x="193768" y="1732945"/>
                  <a:pt x="368127" y="1732733"/>
                  <a:pt x="368085" y="1728380"/>
                </a:cubicBezTo>
                <a:cubicBezTo>
                  <a:pt x="369229" y="1839717"/>
                  <a:pt x="359354" y="1947186"/>
                  <a:pt x="373469" y="2058230"/>
                </a:cubicBezTo>
                <a:cubicBezTo>
                  <a:pt x="375719" y="2075916"/>
                  <a:pt x="377696" y="2094614"/>
                  <a:pt x="393704" y="2104199"/>
                </a:cubicBezTo>
                <a:cubicBezTo>
                  <a:pt x="413020" y="2115769"/>
                  <a:pt x="448502" y="2116326"/>
                  <a:pt x="470540" y="2119815"/>
                </a:cubicBezTo>
                <a:cubicBezTo>
                  <a:pt x="522459" y="2128036"/>
                  <a:pt x="582994" y="2124359"/>
                  <a:pt x="635556" y="2124754"/>
                </a:cubicBezTo>
                <a:cubicBezTo>
                  <a:pt x="675907" y="2125060"/>
                  <a:pt x="716279" y="2123050"/>
                  <a:pt x="756401" y="2118710"/>
                </a:cubicBezTo>
                <a:cubicBezTo>
                  <a:pt x="792231" y="2114838"/>
                  <a:pt x="812441" y="2109006"/>
                  <a:pt x="822299" y="2071202"/>
                </a:cubicBezTo>
                <a:cubicBezTo>
                  <a:pt x="832544" y="2031911"/>
                  <a:pt x="830651" y="1999676"/>
                  <a:pt x="834390" y="1959300"/>
                </a:cubicBezTo>
                <a:cubicBezTo>
                  <a:pt x="836240" y="1939323"/>
                  <a:pt x="844158" y="1727896"/>
                  <a:pt x="841390" y="1727870"/>
                </a:cubicBezTo>
                <a:cubicBezTo>
                  <a:pt x="905965" y="1728435"/>
                  <a:pt x="970541" y="1728988"/>
                  <a:pt x="1035120" y="1729511"/>
                </a:cubicBezTo>
                <a:cubicBezTo>
                  <a:pt x="1099700" y="1728988"/>
                  <a:pt x="1164275" y="1728440"/>
                  <a:pt x="1228851" y="1727870"/>
                </a:cubicBezTo>
                <a:cubicBezTo>
                  <a:pt x="1226078" y="1727896"/>
                  <a:pt x="1234001" y="1939323"/>
                  <a:pt x="1235851" y="1959300"/>
                </a:cubicBezTo>
                <a:cubicBezTo>
                  <a:pt x="1239594" y="1999676"/>
                  <a:pt x="1237697" y="2031915"/>
                  <a:pt x="1247942" y="2071202"/>
                </a:cubicBezTo>
                <a:cubicBezTo>
                  <a:pt x="1257800" y="2109006"/>
                  <a:pt x="1278010" y="2114838"/>
                  <a:pt x="1313840" y="2118710"/>
                </a:cubicBezTo>
                <a:cubicBezTo>
                  <a:pt x="1353962" y="2123050"/>
                  <a:pt x="1394330" y="2125056"/>
                  <a:pt x="1434685" y="2124754"/>
                </a:cubicBezTo>
                <a:cubicBezTo>
                  <a:pt x="1487246" y="2124359"/>
                  <a:pt x="1547786" y="2128036"/>
                  <a:pt x="1599700" y="2119815"/>
                </a:cubicBezTo>
                <a:cubicBezTo>
                  <a:pt x="1621743" y="2116326"/>
                  <a:pt x="1657220" y="2115769"/>
                  <a:pt x="1676537" y="2104199"/>
                </a:cubicBezTo>
                <a:cubicBezTo>
                  <a:pt x="1692545" y="2094614"/>
                  <a:pt x="1694526" y="2075916"/>
                  <a:pt x="1696772" y="2058230"/>
                </a:cubicBezTo>
                <a:cubicBezTo>
                  <a:pt x="1710887" y="1947190"/>
                  <a:pt x="1701012" y="1839717"/>
                  <a:pt x="1702156" y="1728380"/>
                </a:cubicBezTo>
                <a:cubicBezTo>
                  <a:pt x="1702113" y="1732733"/>
                  <a:pt x="1876468" y="1732945"/>
                  <a:pt x="1892497" y="1732057"/>
                </a:cubicBezTo>
                <a:cubicBezTo>
                  <a:pt x="1917563" y="1730671"/>
                  <a:pt x="1942545" y="1725065"/>
                  <a:pt x="1967279" y="1724215"/>
                </a:cubicBezTo>
                <a:cubicBezTo>
                  <a:pt x="2063041" y="1720921"/>
                  <a:pt x="2057300" y="1612831"/>
                  <a:pt x="2061671" y="1539727"/>
                </a:cubicBezTo>
                <a:cubicBezTo>
                  <a:pt x="2064972" y="1484560"/>
                  <a:pt x="2063683" y="1429117"/>
                  <a:pt x="2057810" y="1374162"/>
                </a:cubicBezTo>
                <a:cubicBezTo>
                  <a:pt x="2053697" y="1335691"/>
                  <a:pt x="2055424" y="1252960"/>
                  <a:pt x="2014061" y="1233403"/>
                </a:cubicBezTo>
                <a:cubicBezTo>
                  <a:pt x="1996628" y="1225161"/>
                  <a:pt x="1976414" y="1225867"/>
                  <a:pt x="1957217" y="1227682"/>
                </a:cubicBezTo>
                <a:cubicBezTo>
                  <a:pt x="1937246" y="1229569"/>
                  <a:pt x="1709458" y="1234768"/>
                  <a:pt x="1709437" y="1236217"/>
                </a:cubicBezTo>
                <a:cubicBezTo>
                  <a:pt x="1710317" y="1181645"/>
                  <a:pt x="1711189" y="1127073"/>
                  <a:pt x="1712069" y="1072514"/>
                </a:cubicBezTo>
                <a:cubicBezTo>
                  <a:pt x="1711189" y="1017951"/>
                  <a:pt x="1710321" y="963379"/>
                  <a:pt x="1709437" y="908807"/>
                </a:cubicBezTo>
                <a:cubicBezTo>
                  <a:pt x="1764962" y="911718"/>
                  <a:pt x="1817783" y="911068"/>
                  <a:pt x="1872998" y="907761"/>
                </a:cubicBezTo>
                <a:cubicBezTo>
                  <a:pt x="1914042" y="905304"/>
                  <a:pt x="1955678" y="904884"/>
                  <a:pt x="1995897" y="895405"/>
                </a:cubicBezTo>
                <a:cubicBezTo>
                  <a:pt x="2059269" y="880473"/>
                  <a:pt x="2055267" y="811407"/>
                  <a:pt x="2060949" y="758140"/>
                </a:cubicBezTo>
                <a:cubicBezTo>
                  <a:pt x="2071032" y="663554"/>
                  <a:pt x="2075072" y="565568"/>
                  <a:pt x="2061880" y="471075"/>
                </a:cubicBezTo>
                <a:cubicBezTo>
                  <a:pt x="2060021" y="456891"/>
                  <a:pt x="2057083" y="441624"/>
                  <a:pt x="2046502" y="431992"/>
                </a:cubicBezTo>
                <a:cubicBezTo>
                  <a:pt x="2036154" y="422573"/>
                  <a:pt x="2021121" y="420911"/>
                  <a:pt x="2007180" y="419708"/>
                </a:cubicBezTo>
                <a:cubicBezTo>
                  <a:pt x="1978137" y="417200"/>
                  <a:pt x="1702045" y="405588"/>
                  <a:pt x="1702160" y="416644"/>
                </a:cubicBezTo>
                <a:cubicBezTo>
                  <a:pt x="1700991" y="302858"/>
                  <a:pt x="1703172" y="187050"/>
                  <a:pt x="1688879" y="74034"/>
                </a:cubicBezTo>
                <a:cubicBezTo>
                  <a:pt x="1686888" y="58290"/>
                  <a:pt x="1684162" y="41692"/>
                  <a:pt x="1673930" y="29552"/>
                </a:cubicBezTo>
                <a:cubicBezTo>
                  <a:pt x="1655638" y="7849"/>
                  <a:pt x="1621998" y="8904"/>
                  <a:pt x="1596273" y="6017"/>
                </a:cubicBezTo>
                <a:cubicBezTo>
                  <a:pt x="1559205" y="1861"/>
                  <a:pt x="1521894" y="-137"/>
                  <a:pt x="1484597" y="7"/>
                </a:cubicBezTo>
                <a:cubicBezTo>
                  <a:pt x="1424261" y="245"/>
                  <a:pt x="1363951" y="6094"/>
                  <a:pt x="1304709" y="17519"/>
                </a:cubicBezTo>
                <a:cubicBezTo>
                  <a:pt x="1279320" y="22416"/>
                  <a:pt x="1262950" y="23338"/>
                  <a:pt x="1250881" y="47570"/>
                </a:cubicBezTo>
                <a:cubicBezTo>
                  <a:pt x="1240342" y="68729"/>
                  <a:pt x="1238726" y="93488"/>
                  <a:pt x="1238045" y="116725"/>
                </a:cubicBezTo>
                <a:cubicBezTo>
                  <a:pt x="1235111" y="216795"/>
                  <a:pt x="1230756" y="316902"/>
                  <a:pt x="1228855" y="417154"/>
                </a:cubicBezTo>
                <a:cubicBezTo>
                  <a:pt x="1164267" y="416588"/>
                  <a:pt x="1099692" y="416036"/>
                  <a:pt x="1035116" y="415513"/>
                </a:cubicBezTo>
                <a:close/>
                <a:moveTo>
                  <a:pt x="1035116" y="1248433"/>
                </a:moveTo>
                <a:cubicBezTo>
                  <a:pt x="969924" y="1249266"/>
                  <a:pt x="904719" y="1250082"/>
                  <a:pt x="839518" y="1250915"/>
                </a:cubicBezTo>
                <a:cubicBezTo>
                  <a:pt x="840739" y="1191447"/>
                  <a:pt x="841938" y="1131982"/>
                  <a:pt x="843112" y="1072514"/>
                </a:cubicBezTo>
                <a:cubicBezTo>
                  <a:pt x="841938" y="1013050"/>
                  <a:pt x="840739" y="953581"/>
                  <a:pt x="839518" y="894113"/>
                </a:cubicBezTo>
                <a:cubicBezTo>
                  <a:pt x="904719" y="894946"/>
                  <a:pt x="969924" y="895762"/>
                  <a:pt x="1035116" y="896595"/>
                </a:cubicBezTo>
                <a:cubicBezTo>
                  <a:pt x="1100308" y="895762"/>
                  <a:pt x="1165513" y="894946"/>
                  <a:pt x="1230714" y="894113"/>
                </a:cubicBezTo>
                <a:cubicBezTo>
                  <a:pt x="1229493" y="953581"/>
                  <a:pt x="1228294" y="1013046"/>
                  <a:pt x="1227120" y="1072514"/>
                </a:cubicBezTo>
                <a:cubicBezTo>
                  <a:pt x="1228294" y="1131978"/>
                  <a:pt x="1229493" y="1191447"/>
                  <a:pt x="1230714" y="1250915"/>
                </a:cubicBezTo>
                <a:cubicBezTo>
                  <a:pt x="1165513" y="1250078"/>
                  <a:pt x="1100308" y="1249262"/>
                  <a:pt x="1035116" y="124843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26" name="Google Shape;1226;p15"/>
          <p:cNvGrpSpPr/>
          <p:nvPr/>
        </p:nvGrpSpPr>
        <p:grpSpPr>
          <a:xfrm>
            <a:off x="369720" y="-67102"/>
            <a:ext cx="1513685" cy="1519385"/>
            <a:chOff x="739440" y="-134204"/>
            <a:chExt cx="3027369" cy="3038769"/>
          </a:xfrm>
        </p:grpSpPr>
        <p:sp>
          <p:nvSpPr>
            <p:cNvPr id="1227" name="Google Shape;1227;p15"/>
            <p:cNvSpPr/>
            <p:nvPr/>
          </p:nvSpPr>
          <p:spPr>
            <a:xfrm>
              <a:off x="739444" y="-134204"/>
              <a:ext cx="3027365" cy="3038769"/>
            </a:xfrm>
            <a:custGeom>
              <a:rect b="b" l="l" r="r" t="t"/>
              <a:pathLst>
                <a:path extrusionOk="0" h="3038769" w="3027365">
                  <a:moveTo>
                    <a:pt x="3024239" y="1416925"/>
                  </a:moveTo>
                  <a:cubicBezTo>
                    <a:pt x="3023455" y="1404685"/>
                    <a:pt x="3022458" y="1392451"/>
                    <a:pt x="3021322" y="1380284"/>
                  </a:cubicBezTo>
                  <a:cubicBezTo>
                    <a:pt x="3020750" y="1374237"/>
                    <a:pt x="3020112" y="1368117"/>
                    <a:pt x="3019474" y="1361997"/>
                  </a:cubicBezTo>
                  <a:cubicBezTo>
                    <a:pt x="3008443" y="1257835"/>
                    <a:pt x="2985750" y="1155879"/>
                    <a:pt x="2952950" y="1057624"/>
                  </a:cubicBezTo>
                  <a:cubicBezTo>
                    <a:pt x="2952737" y="1057126"/>
                    <a:pt x="2952591" y="1056700"/>
                    <a:pt x="2952451" y="1056202"/>
                  </a:cubicBezTo>
                  <a:cubicBezTo>
                    <a:pt x="2946830" y="1039270"/>
                    <a:pt x="2940856" y="1022478"/>
                    <a:pt x="2934523" y="1005759"/>
                  </a:cubicBezTo>
                  <a:cubicBezTo>
                    <a:pt x="2927619" y="987472"/>
                    <a:pt x="2920435" y="969403"/>
                    <a:pt x="2912893" y="951402"/>
                  </a:cubicBezTo>
                  <a:cubicBezTo>
                    <a:pt x="2908627" y="941301"/>
                    <a:pt x="2904281" y="931267"/>
                    <a:pt x="2899802" y="921306"/>
                  </a:cubicBezTo>
                  <a:cubicBezTo>
                    <a:pt x="2899802" y="921233"/>
                    <a:pt x="2899729" y="921166"/>
                    <a:pt x="2899729" y="921093"/>
                  </a:cubicBezTo>
                  <a:cubicBezTo>
                    <a:pt x="2659097" y="382062"/>
                    <a:pt x="2107194" y="-14737"/>
                    <a:pt x="1494747" y="420"/>
                  </a:cubicBezTo>
                  <a:cubicBezTo>
                    <a:pt x="1398911" y="-364"/>
                    <a:pt x="1303713" y="8959"/>
                    <a:pt x="1210648" y="27526"/>
                  </a:cubicBezTo>
                  <a:cubicBezTo>
                    <a:pt x="1200687" y="29519"/>
                    <a:pt x="1190726" y="31579"/>
                    <a:pt x="1180838" y="33785"/>
                  </a:cubicBezTo>
                  <a:cubicBezTo>
                    <a:pt x="1155720" y="39334"/>
                    <a:pt x="1130747" y="45527"/>
                    <a:pt x="1105988" y="52425"/>
                  </a:cubicBezTo>
                  <a:cubicBezTo>
                    <a:pt x="1101436" y="53707"/>
                    <a:pt x="1096951" y="55057"/>
                    <a:pt x="1092399" y="56339"/>
                  </a:cubicBezTo>
                  <a:cubicBezTo>
                    <a:pt x="797269" y="141296"/>
                    <a:pt x="530036" y="318814"/>
                    <a:pt x="337294" y="558018"/>
                  </a:cubicBezTo>
                  <a:cubicBezTo>
                    <a:pt x="331673" y="564989"/>
                    <a:pt x="326124" y="571966"/>
                    <a:pt x="320715" y="579009"/>
                  </a:cubicBezTo>
                  <a:cubicBezTo>
                    <a:pt x="315665" y="585415"/>
                    <a:pt x="310754" y="591888"/>
                    <a:pt x="305916" y="598360"/>
                  </a:cubicBezTo>
                  <a:cubicBezTo>
                    <a:pt x="304209" y="600566"/>
                    <a:pt x="302574" y="602772"/>
                    <a:pt x="301006" y="604978"/>
                  </a:cubicBezTo>
                  <a:cubicBezTo>
                    <a:pt x="297450" y="609676"/>
                    <a:pt x="294035" y="614441"/>
                    <a:pt x="290619" y="619139"/>
                  </a:cubicBezTo>
                  <a:cubicBezTo>
                    <a:pt x="288839" y="621558"/>
                    <a:pt x="287064" y="623977"/>
                    <a:pt x="285423" y="626396"/>
                  </a:cubicBezTo>
                  <a:cubicBezTo>
                    <a:pt x="281795" y="631446"/>
                    <a:pt x="278166" y="636569"/>
                    <a:pt x="274611" y="641693"/>
                  </a:cubicBezTo>
                  <a:cubicBezTo>
                    <a:pt x="274186" y="642331"/>
                    <a:pt x="273687" y="642975"/>
                    <a:pt x="273262" y="643686"/>
                  </a:cubicBezTo>
                  <a:cubicBezTo>
                    <a:pt x="219257" y="721739"/>
                    <a:pt x="172868" y="805408"/>
                    <a:pt x="135449" y="893635"/>
                  </a:cubicBezTo>
                  <a:cubicBezTo>
                    <a:pt x="-172553" y="1556817"/>
                    <a:pt x="67356" y="2347353"/>
                    <a:pt x="626164" y="2755821"/>
                  </a:cubicBezTo>
                  <a:cubicBezTo>
                    <a:pt x="626735" y="2756247"/>
                    <a:pt x="627300" y="2756678"/>
                    <a:pt x="627871" y="2757104"/>
                  </a:cubicBezTo>
                  <a:cubicBezTo>
                    <a:pt x="636483" y="2763436"/>
                    <a:pt x="645229" y="2769623"/>
                    <a:pt x="653980" y="2775676"/>
                  </a:cubicBezTo>
                  <a:cubicBezTo>
                    <a:pt x="658393" y="2778733"/>
                    <a:pt x="662805" y="2781724"/>
                    <a:pt x="667211" y="2784781"/>
                  </a:cubicBezTo>
                  <a:cubicBezTo>
                    <a:pt x="671623" y="2787771"/>
                    <a:pt x="676036" y="2790755"/>
                    <a:pt x="680515" y="2793672"/>
                  </a:cubicBezTo>
                  <a:cubicBezTo>
                    <a:pt x="687984" y="2798582"/>
                    <a:pt x="695453" y="2803493"/>
                    <a:pt x="702995" y="2808331"/>
                  </a:cubicBezTo>
                  <a:cubicBezTo>
                    <a:pt x="707480" y="2811108"/>
                    <a:pt x="711960" y="2813952"/>
                    <a:pt x="716445" y="2816724"/>
                  </a:cubicBezTo>
                  <a:cubicBezTo>
                    <a:pt x="721568" y="2819927"/>
                    <a:pt x="726764" y="2823057"/>
                    <a:pt x="731955" y="2826186"/>
                  </a:cubicBezTo>
                  <a:cubicBezTo>
                    <a:pt x="737218" y="2829316"/>
                    <a:pt x="742414" y="2832446"/>
                    <a:pt x="747677" y="2835509"/>
                  </a:cubicBezTo>
                  <a:cubicBezTo>
                    <a:pt x="877948" y="2911855"/>
                    <a:pt x="1022453" y="2968631"/>
                    <a:pt x="1178772" y="3000720"/>
                  </a:cubicBezTo>
                  <a:cubicBezTo>
                    <a:pt x="1227866" y="3012103"/>
                    <a:pt x="1276960" y="3020855"/>
                    <a:pt x="1325835" y="3027048"/>
                  </a:cubicBezTo>
                  <a:cubicBezTo>
                    <a:pt x="1332241" y="3027905"/>
                    <a:pt x="1338713" y="3028682"/>
                    <a:pt x="1345119" y="3029393"/>
                  </a:cubicBezTo>
                  <a:cubicBezTo>
                    <a:pt x="1351950" y="3030250"/>
                    <a:pt x="1358708" y="3030961"/>
                    <a:pt x="1365466" y="3031600"/>
                  </a:cubicBezTo>
                  <a:cubicBezTo>
                    <a:pt x="1365965" y="3031600"/>
                    <a:pt x="1366463" y="3031673"/>
                    <a:pt x="1366888" y="3031673"/>
                  </a:cubicBezTo>
                  <a:cubicBezTo>
                    <a:pt x="1372510" y="3032311"/>
                    <a:pt x="1378132" y="3032809"/>
                    <a:pt x="1383681" y="3033240"/>
                  </a:cubicBezTo>
                  <a:cubicBezTo>
                    <a:pt x="1389515" y="3033812"/>
                    <a:pt x="1395276" y="3034237"/>
                    <a:pt x="1401044" y="3034663"/>
                  </a:cubicBezTo>
                  <a:cubicBezTo>
                    <a:pt x="1404460" y="3034948"/>
                    <a:pt x="1407948" y="3035234"/>
                    <a:pt x="1411363" y="3035447"/>
                  </a:cubicBezTo>
                  <a:cubicBezTo>
                    <a:pt x="1416912" y="3035805"/>
                    <a:pt x="1422394" y="3036158"/>
                    <a:pt x="1427870" y="3036443"/>
                  </a:cubicBezTo>
                  <a:cubicBezTo>
                    <a:pt x="1431571" y="3036656"/>
                    <a:pt x="1435272" y="3036869"/>
                    <a:pt x="1438901" y="3037015"/>
                  </a:cubicBezTo>
                  <a:cubicBezTo>
                    <a:pt x="1448503" y="3037513"/>
                    <a:pt x="1458185" y="3037872"/>
                    <a:pt x="1467787" y="3038151"/>
                  </a:cubicBezTo>
                  <a:cubicBezTo>
                    <a:pt x="1964051" y="3052597"/>
                    <a:pt x="2431428" y="2812822"/>
                    <a:pt x="2722285" y="2429685"/>
                  </a:cubicBezTo>
                  <a:cubicBezTo>
                    <a:pt x="2725560" y="2425418"/>
                    <a:pt x="2728757" y="2421073"/>
                    <a:pt x="2732033" y="2416734"/>
                  </a:cubicBezTo>
                  <a:cubicBezTo>
                    <a:pt x="2735309" y="2412467"/>
                    <a:pt x="2738439" y="2408122"/>
                    <a:pt x="2741569" y="2403716"/>
                  </a:cubicBezTo>
                  <a:cubicBezTo>
                    <a:pt x="2744771" y="2399376"/>
                    <a:pt x="2747901" y="2394964"/>
                    <a:pt x="2751031" y="2390552"/>
                  </a:cubicBezTo>
                  <a:cubicBezTo>
                    <a:pt x="2754161" y="2386139"/>
                    <a:pt x="2757291" y="2381727"/>
                    <a:pt x="2760354" y="2377321"/>
                  </a:cubicBezTo>
                  <a:cubicBezTo>
                    <a:pt x="2772734" y="2359605"/>
                    <a:pt x="2784615" y="2341604"/>
                    <a:pt x="2796144" y="2323317"/>
                  </a:cubicBezTo>
                  <a:cubicBezTo>
                    <a:pt x="2925923" y="2118262"/>
                    <a:pt x="3007672" y="1879562"/>
                    <a:pt x="3022823" y="1621287"/>
                  </a:cubicBezTo>
                  <a:cubicBezTo>
                    <a:pt x="3024032" y="1606203"/>
                    <a:pt x="3025029" y="1591118"/>
                    <a:pt x="3025740" y="1576034"/>
                  </a:cubicBezTo>
                  <a:cubicBezTo>
                    <a:pt x="3026026" y="1570485"/>
                    <a:pt x="3026238" y="1564937"/>
                    <a:pt x="3026451" y="1559315"/>
                  </a:cubicBezTo>
                  <a:cubicBezTo>
                    <a:pt x="3026664" y="1553766"/>
                    <a:pt x="3026810" y="1548217"/>
                    <a:pt x="3026949" y="1542669"/>
                  </a:cubicBezTo>
                  <a:cubicBezTo>
                    <a:pt x="3027022" y="1539253"/>
                    <a:pt x="3027089" y="1535838"/>
                    <a:pt x="3027162" y="1532422"/>
                  </a:cubicBezTo>
                  <a:cubicBezTo>
                    <a:pt x="3027235" y="1529432"/>
                    <a:pt x="3027302" y="1526448"/>
                    <a:pt x="3027302" y="1523531"/>
                  </a:cubicBezTo>
                  <a:cubicBezTo>
                    <a:pt x="3027648" y="1487789"/>
                    <a:pt x="3026585" y="1452290"/>
                    <a:pt x="3024239" y="141692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8" name="Google Shape;1228;p15"/>
            <p:cNvSpPr/>
            <p:nvPr/>
          </p:nvSpPr>
          <p:spPr>
            <a:xfrm>
              <a:off x="739440" y="423800"/>
              <a:ext cx="892757" cy="2277485"/>
            </a:xfrm>
            <a:custGeom>
              <a:rect b="b" l="l" r="r" t="t"/>
              <a:pathLst>
                <a:path extrusionOk="0" h="2277485" w="892757">
                  <a:moveTo>
                    <a:pt x="892758" y="1256005"/>
                  </a:moveTo>
                  <a:cubicBezTo>
                    <a:pt x="891974" y="1301112"/>
                    <a:pt x="888491" y="1347927"/>
                    <a:pt x="887562" y="1394602"/>
                  </a:cubicBezTo>
                  <a:cubicBezTo>
                    <a:pt x="824951" y="1419648"/>
                    <a:pt x="738359" y="1422917"/>
                    <a:pt x="685710" y="1447039"/>
                  </a:cubicBezTo>
                  <a:cubicBezTo>
                    <a:pt x="649142" y="1504599"/>
                    <a:pt x="648212" y="1581582"/>
                    <a:pt x="642450" y="1644831"/>
                  </a:cubicBezTo>
                  <a:cubicBezTo>
                    <a:pt x="681869" y="1692144"/>
                    <a:pt x="749104" y="1706305"/>
                    <a:pt x="785460" y="1755964"/>
                  </a:cubicBezTo>
                  <a:cubicBezTo>
                    <a:pt x="825729" y="1831878"/>
                    <a:pt x="794071" y="1924590"/>
                    <a:pt x="787094" y="2005627"/>
                  </a:cubicBezTo>
                  <a:cubicBezTo>
                    <a:pt x="773293" y="2096127"/>
                    <a:pt x="757637" y="2186414"/>
                    <a:pt x="747676" y="2277486"/>
                  </a:cubicBezTo>
                  <a:cubicBezTo>
                    <a:pt x="742413" y="2274429"/>
                    <a:pt x="737217" y="2271299"/>
                    <a:pt x="731953" y="2268163"/>
                  </a:cubicBezTo>
                  <a:cubicBezTo>
                    <a:pt x="726757" y="2265033"/>
                    <a:pt x="721567" y="2261903"/>
                    <a:pt x="716444" y="2258700"/>
                  </a:cubicBezTo>
                  <a:cubicBezTo>
                    <a:pt x="711958" y="2255923"/>
                    <a:pt x="707479" y="2253078"/>
                    <a:pt x="702994" y="2250307"/>
                  </a:cubicBezTo>
                  <a:cubicBezTo>
                    <a:pt x="695452" y="2245469"/>
                    <a:pt x="687983" y="2240559"/>
                    <a:pt x="680513" y="2235648"/>
                  </a:cubicBezTo>
                  <a:cubicBezTo>
                    <a:pt x="676028" y="2232731"/>
                    <a:pt x="671622" y="2229741"/>
                    <a:pt x="667210" y="2226757"/>
                  </a:cubicBezTo>
                  <a:cubicBezTo>
                    <a:pt x="662798" y="2223700"/>
                    <a:pt x="658385" y="2220710"/>
                    <a:pt x="653979" y="2217653"/>
                  </a:cubicBezTo>
                  <a:cubicBezTo>
                    <a:pt x="645228" y="2211606"/>
                    <a:pt x="636476" y="2205413"/>
                    <a:pt x="627870" y="2199080"/>
                  </a:cubicBezTo>
                  <a:cubicBezTo>
                    <a:pt x="627299" y="2198654"/>
                    <a:pt x="626734" y="2198229"/>
                    <a:pt x="626163" y="2197797"/>
                  </a:cubicBezTo>
                  <a:cubicBezTo>
                    <a:pt x="67361" y="1789335"/>
                    <a:pt x="-172554" y="998799"/>
                    <a:pt x="135448" y="335617"/>
                  </a:cubicBezTo>
                  <a:cubicBezTo>
                    <a:pt x="172873" y="247390"/>
                    <a:pt x="219262" y="163722"/>
                    <a:pt x="273261" y="85668"/>
                  </a:cubicBezTo>
                  <a:cubicBezTo>
                    <a:pt x="273686" y="84957"/>
                    <a:pt x="274185" y="84319"/>
                    <a:pt x="274610" y="83675"/>
                  </a:cubicBezTo>
                  <a:cubicBezTo>
                    <a:pt x="278165" y="78552"/>
                    <a:pt x="281794" y="73428"/>
                    <a:pt x="285422" y="68378"/>
                  </a:cubicBezTo>
                  <a:cubicBezTo>
                    <a:pt x="287057" y="65959"/>
                    <a:pt x="288837" y="63540"/>
                    <a:pt x="290618" y="61121"/>
                  </a:cubicBezTo>
                  <a:cubicBezTo>
                    <a:pt x="294034" y="56423"/>
                    <a:pt x="297449" y="51659"/>
                    <a:pt x="301005" y="46961"/>
                  </a:cubicBezTo>
                  <a:cubicBezTo>
                    <a:pt x="302573" y="44755"/>
                    <a:pt x="304207" y="42549"/>
                    <a:pt x="305915" y="40342"/>
                  </a:cubicBezTo>
                  <a:cubicBezTo>
                    <a:pt x="310753" y="33870"/>
                    <a:pt x="315663" y="27391"/>
                    <a:pt x="320714" y="20992"/>
                  </a:cubicBezTo>
                  <a:cubicBezTo>
                    <a:pt x="326123" y="13948"/>
                    <a:pt x="331672" y="6977"/>
                    <a:pt x="337293" y="0"/>
                  </a:cubicBezTo>
                  <a:cubicBezTo>
                    <a:pt x="349673" y="8326"/>
                    <a:pt x="360844" y="19284"/>
                    <a:pt x="371941" y="28315"/>
                  </a:cubicBezTo>
                  <a:cubicBezTo>
                    <a:pt x="409792" y="61899"/>
                    <a:pt x="449350" y="93271"/>
                    <a:pt x="487985" y="125932"/>
                  </a:cubicBezTo>
                  <a:cubicBezTo>
                    <a:pt x="508405" y="164354"/>
                    <a:pt x="528327" y="203487"/>
                    <a:pt x="540707" y="245251"/>
                  </a:cubicBezTo>
                  <a:cubicBezTo>
                    <a:pt x="565394" y="344928"/>
                    <a:pt x="526194" y="445182"/>
                    <a:pt x="516585" y="544148"/>
                  </a:cubicBezTo>
                  <a:cubicBezTo>
                    <a:pt x="519290" y="566204"/>
                    <a:pt x="528114" y="587693"/>
                    <a:pt x="524200" y="610247"/>
                  </a:cubicBezTo>
                  <a:cubicBezTo>
                    <a:pt x="510611" y="687869"/>
                    <a:pt x="463796" y="775172"/>
                    <a:pt x="521283" y="846248"/>
                  </a:cubicBezTo>
                  <a:cubicBezTo>
                    <a:pt x="557785" y="893136"/>
                    <a:pt x="609577" y="924867"/>
                    <a:pt x="657887" y="958305"/>
                  </a:cubicBezTo>
                  <a:cubicBezTo>
                    <a:pt x="687770" y="981430"/>
                    <a:pt x="736505" y="991743"/>
                    <a:pt x="745403" y="1033155"/>
                  </a:cubicBezTo>
                  <a:cubicBezTo>
                    <a:pt x="751098" y="1082176"/>
                    <a:pt x="765112" y="1131842"/>
                    <a:pt x="805667" y="1163925"/>
                  </a:cubicBezTo>
                  <a:cubicBezTo>
                    <a:pt x="834274" y="1194318"/>
                    <a:pt x="886498" y="1210254"/>
                    <a:pt x="892758" y="125600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9" name="Google Shape;1229;p15"/>
            <p:cNvSpPr/>
            <p:nvPr/>
          </p:nvSpPr>
          <p:spPr>
            <a:xfrm>
              <a:off x="1978166" y="1227804"/>
              <a:ext cx="1788641" cy="1676741"/>
            </a:xfrm>
            <a:custGeom>
              <a:rect b="b" l="l" r="r" t="t"/>
              <a:pathLst>
                <a:path extrusionOk="0" h="1676741" w="1788641">
                  <a:moveTo>
                    <a:pt x="1785517" y="54916"/>
                  </a:moveTo>
                  <a:cubicBezTo>
                    <a:pt x="1787863" y="90275"/>
                    <a:pt x="1788932" y="125780"/>
                    <a:pt x="1788574" y="161497"/>
                  </a:cubicBezTo>
                  <a:cubicBezTo>
                    <a:pt x="1788574" y="164414"/>
                    <a:pt x="1788501" y="167405"/>
                    <a:pt x="1788434" y="170389"/>
                  </a:cubicBezTo>
                  <a:cubicBezTo>
                    <a:pt x="1788361" y="173804"/>
                    <a:pt x="1788294" y="177220"/>
                    <a:pt x="1788221" y="180635"/>
                  </a:cubicBezTo>
                  <a:cubicBezTo>
                    <a:pt x="1788081" y="186184"/>
                    <a:pt x="1787936" y="191733"/>
                    <a:pt x="1787723" y="197281"/>
                  </a:cubicBezTo>
                  <a:cubicBezTo>
                    <a:pt x="1787510" y="202903"/>
                    <a:pt x="1787297" y="208452"/>
                    <a:pt x="1787012" y="214001"/>
                  </a:cubicBezTo>
                  <a:cubicBezTo>
                    <a:pt x="1786301" y="229085"/>
                    <a:pt x="1785304" y="244169"/>
                    <a:pt x="1784095" y="259254"/>
                  </a:cubicBezTo>
                  <a:cubicBezTo>
                    <a:pt x="1768937" y="517523"/>
                    <a:pt x="1687189" y="756228"/>
                    <a:pt x="1557416" y="961283"/>
                  </a:cubicBezTo>
                  <a:cubicBezTo>
                    <a:pt x="1545887" y="979570"/>
                    <a:pt x="1534006" y="997572"/>
                    <a:pt x="1521626" y="1015288"/>
                  </a:cubicBezTo>
                  <a:cubicBezTo>
                    <a:pt x="1518569" y="1019700"/>
                    <a:pt x="1515439" y="1024112"/>
                    <a:pt x="1512303" y="1028524"/>
                  </a:cubicBezTo>
                  <a:cubicBezTo>
                    <a:pt x="1509167" y="1032937"/>
                    <a:pt x="1506043" y="1037349"/>
                    <a:pt x="1502840" y="1041688"/>
                  </a:cubicBezTo>
                  <a:cubicBezTo>
                    <a:pt x="1499711" y="1046101"/>
                    <a:pt x="1496581" y="1050440"/>
                    <a:pt x="1493305" y="1054706"/>
                  </a:cubicBezTo>
                  <a:cubicBezTo>
                    <a:pt x="1490029" y="1059046"/>
                    <a:pt x="1486832" y="1063385"/>
                    <a:pt x="1483557" y="1067657"/>
                  </a:cubicBezTo>
                  <a:cubicBezTo>
                    <a:pt x="1192700" y="1450795"/>
                    <a:pt x="725323" y="1690570"/>
                    <a:pt x="229059" y="1676124"/>
                  </a:cubicBezTo>
                  <a:cubicBezTo>
                    <a:pt x="219456" y="1675838"/>
                    <a:pt x="209775" y="1675486"/>
                    <a:pt x="200173" y="1674987"/>
                  </a:cubicBezTo>
                  <a:cubicBezTo>
                    <a:pt x="196544" y="1674847"/>
                    <a:pt x="192843" y="1674629"/>
                    <a:pt x="189142" y="1674416"/>
                  </a:cubicBezTo>
                  <a:cubicBezTo>
                    <a:pt x="183666" y="1674130"/>
                    <a:pt x="178184" y="1673778"/>
                    <a:pt x="172635" y="1673419"/>
                  </a:cubicBezTo>
                  <a:cubicBezTo>
                    <a:pt x="169220" y="1673207"/>
                    <a:pt x="165731" y="1672921"/>
                    <a:pt x="162316" y="1672635"/>
                  </a:cubicBezTo>
                  <a:cubicBezTo>
                    <a:pt x="156554" y="1672210"/>
                    <a:pt x="150787" y="1671778"/>
                    <a:pt x="144952" y="1671213"/>
                  </a:cubicBezTo>
                  <a:cubicBezTo>
                    <a:pt x="139404" y="1670788"/>
                    <a:pt x="133782" y="1670289"/>
                    <a:pt x="128160" y="1669645"/>
                  </a:cubicBezTo>
                  <a:cubicBezTo>
                    <a:pt x="127735" y="1669645"/>
                    <a:pt x="127237" y="1669572"/>
                    <a:pt x="126738" y="1669572"/>
                  </a:cubicBezTo>
                  <a:cubicBezTo>
                    <a:pt x="119980" y="1668934"/>
                    <a:pt x="113222" y="1668223"/>
                    <a:pt x="106391" y="1667366"/>
                  </a:cubicBezTo>
                  <a:cubicBezTo>
                    <a:pt x="99985" y="1666655"/>
                    <a:pt x="93513" y="1665871"/>
                    <a:pt x="87107" y="1665020"/>
                  </a:cubicBezTo>
                  <a:cubicBezTo>
                    <a:pt x="71451" y="1619980"/>
                    <a:pt x="55164" y="1575304"/>
                    <a:pt x="37016" y="1531188"/>
                  </a:cubicBezTo>
                  <a:cubicBezTo>
                    <a:pt x="23141" y="1493410"/>
                    <a:pt x="-3466" y="1456410"/>
                    <a:pt x="375" y="1414646"/>
                  </a:cubicBezTo>
                  <a:cubicBezTo>
                    <a:pt x="19938" y="1319521"/>
                    <a:pt x="183301" y="1207458"/>
                    <a:pt x="162383" y="1110340"/>
                  </a:cubicBezTo>
                  <a:cubicBezTo>
                    <a:pt x="127589" y="1021116"/>
                    <a:pt x="60354" y="947767"/>
                    <a:pt x="30185" y="856124"/>
                  </a:cubicBezTo>
                  <a:cubicBezTo>
                    <a:pt x="-482" y="773519"/>
                    <a:pt x="12968" y="676972"/>
                    <a:pt x="80841" y="616920"/>
                  </a:cubicBezTo>
                  <a:cubicBezTo>
                    <a:pt x="144023" y="552316"/>
                    <a:pt x="205211" y="484084"/>
                    <a:pt x="280061" y="432645"/>
                  </a:cubicBezTo>
                  <a:cubicBezTo>
                    <a:pt x="443205" y="318096"/>
                    <a:pt x="421576" y="490417"/>
                    <a:pt x="524601" y="485865"/>
                  </a:cubicBezTo>
                  <a:cubicBezTo>
                    <a:pt x="651031" y="480316"/>
                    <a:pt x="777747" y="468787"/>
                    <a:pt x="903259" y="458401"/>
                  </a:cubicBezTo>
                  <a:cubicBezTo>
                    <a:pt x="975758" y="476117"/>
                    <a:pt x="992052" y="565341"/>
                    <a:pt x="1028839" y="620549"/>
                  </a:cubicBezTo>
                  <a:cubicBezTo>
                    <a:pt x="1094081" y="625034"/>
                    <a:pt x="1157335" y="642816"/>
                    <a:pt x="1220942" y="656837"/>
                  </a:cubicBezTo>
                  <a:cubicBezTo>
                    <a:pt x="1250685" y="662459"/>
                    <a:pt x="1282489" y="665729"/>
                    <a:pt x="1306392" y="686295"/>
                  </a:cubicBezTo>
                  <a:cubicBezTo>
                    <a:pt x="1331437" y="709274"/>
                    <a:pt x="1335491" y="745064"/>
                    <a:pt x="1343319" y="777153"/>
                  </a:cubicBezTo>
                  <a:cubicBezTo>
                    <a:pt x="1423079" y="704655"/>
                    <a:pt x="1515786" y="645527"/>
                    <a:pt x="1585440" y="563068"/>
                  </a:cubicBezTo>
                  <a:cubicBezTo>
                    <a:pt x="1566441" y="473844"/>
                    <a:pt x="1543535" y="376087"/>
                    <a:pt x="1564096" y="285800"/>
                  </a:cubicBezTo>
                  <a:cubicBezTo>
                    <a:pt x="1630261" y="198783"/>
                    <a:pt x="1702693" y="120237"/>
                    <a:pt x="1757196" y="26109"/>
                  </a:cubicBezTo>
                  <a:cubicBezTo>
                    <a:pt x="1762605" y="13802"/>
                    <a:pt x="1770998" y="5190"/>
                    <a:pt x="1780746" y="0"/>
                  </a:cubicBezTo>
                  <a:cubicBezTo>
                    <a:pt x="1781384" y="6120"/>
                    <a:pt x="1782028" y="12240"/>
                    <a:pt x="1782594" y="18287"/>
                  </a:cubicBezTo>
                  <a:cubicBezTo>
                    <a:pt x="1783736" y="30442"/>
                    <a:pt x="1784733" y="42682"/>
                    <a:pt x="1785517" y="5491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0" name="Google Shape;1230;p15"/>
            <p:cNvSpPr/>
            <p:nvPr/>
          </p:nvSpPr>
          <p:spPr>
            <a:xfrm>
              <a:off x="1576727" y="-134198"/>
              <a:ext cx="2115660" cy="1475403"/>
            </a:xfrm>
            <a:custGeom>
              <a:rect b="b" l="l" r="r" t="t"/>
              <a:pathLst>
                <a:path extrusionOk="0" h="1475403" w="2115660">
                  <a:moveTo>
                    <a:pt x="2115163" y="1056196"/>
                  </a:moveTo>
                  <a:cubicBezTo>
                    <a:pt x="2115303" y="1056694"/>
                    <a:pt x="2115448" y="1057120"/>
                    <a:pt x="2115661" y="1057618"/>
                  </a:cubicBezTo>
                  <a:cubicBezTo>
                    <a:pt x="2012848" y="1060177"/>
                    <a:pt x="1911038" y="997639"/>
                    <a:pt x="1805879" y="1010159"/>
                  </a:cubicBezTo>
                  <a:cubicBezTo>
                    <a:pt x="1827363" y="1065300"/>
                    <a:pt x="1816478" y="1139865"/>
                    <a:pt x="1754938" y="1162345"/>
                  </a:cubicBezTo>
                  <a:cubicBezTo>
                    <a:pt x="1717658" y="1183975"/>
                    <a:pt x="1683503" y="1210795"/>
                    <a:pt x="1644655" y="1230079"/>
                  </a:cubicBezTo>
                  <a:cubicBezTo>
                    <a:pt x="1625943" y="1356655"/>
                    <a:pt x="1634555" y="1518875"/>
                    <a:pt x="1453974" y="1464658"/>
                  </a:cubicBezTo>
                  <a:cubicBezTo>
                    <a:pt x="1406661" y="1454199"/>
                    <a:pt x="1380266" y="1411650"/>
                    <a:pt x="1354151" y="1374796"/>
                  </a:cubicBezTo>
                  <a:cubicBezTo>
                    <a:pt x="1311104" y="1322931"/>
                    <a:pt x="1290617" y="1246513"/>
                    <a:pt x="1234905" y="1207738"/>
                  </a:cubicBezTo>
                  <a:cubicBezTo>
                    <a:pt x="1233483" y="1207665"/>
                    <a:pt x="1232127" y="1207598"/>
                    <a:pt x="1230705" y="1207525"/>
                  </a:cubicBezTo>
                  <a:cubicBezTo>
                    <a:pt x="1229994" y="1159854"/>
                    <a:pt x="1260442" y="1115670"/>
                    <a:pt x="1255179" y="1067719"/>
                  </a:cubicBezTo>
                  <a:cubicBezTo>
                    <a:pt x="1244082" y="1009733"/>
                    <a:pt x="1225157" y="953237"/>
                    <a:pt x="1218678" y="894401"/>
                  </a:cubicBezTo>
                  <a:cubicBezTo>
                    <a:pt x="1266490" y="818554"/>
                    <a:pt x="1383031" y="726917"/>
                    <a:pt x="1347387" y="626736"/>
                  </a:cubicBezTo>
                  <a:cubicBezTo>
                    <a:pt x="1335505" y="595431"/>
                    <a:pt x="1317929" y="546549"/>
                    <a:pt x="1276165" y="553593"/>
                  </a:cubicBezTo>
                  <a:cubicBezTo>
                    <a:pt x="1199181" y="571880"/>
                    <a:pt x="1132870" y="618124"/>
                    <a:pt x="1057953" y="641322"/>
                  </a:cubicBezTo>
                  <a:cubicBezTo>
                    <a:pt x="1017397" y="654984"/>
                    <a:pt x="976769" y="643668"/>
                    <a:pt x="936646" y="636199"/>
                  </a:cubicBezTo>
                  <a:cubicBezTo>
                    <a:pt x="924479" y="635129"/>
                    <a:pt x="913095" y="639827"/>
                    <a:pt x="902995" y="646020"/>
                  </a:cubicBezTo>
                  <a:cubicBezTo>
                    <a:pt x="835474" y="682734"/>
                    <a:pt x="781402" y="738373"/>
                    <a:pt x="738070" y="801269"/>
                  </a:cubicBezTo>
                  <a:cubicBezTo>
                    <a:pt x="721636" y="823252"/>
                    <a:pt x="708898" y="847799"/>
                    <a:pt x="695169" y="871635"/>
                  </a:cubicBezTo>
                  <a:cubicBezTo>
                    <a:pt x="666708" y="884798"/>
                    <a:pt x="637749" y="894401"/>
                    <a:pt x="608151" y="882519"/>
                  </a:cubicBezTo>
                  <a:cubicBezTo>
                    <a:pt x="577557" y="867933"/>
                    <a:pt x="555143" y="841824"/>
                    <a:pt x="527114" y="823464"/>
                  </a:cubicBezTo>
                  <a:cubicBezTo>
                    <a:pt x="477734" y="807316"/>
                    <a:pt x="420320" y="824315"/>
                    <a:pt x="372150" y="800340"/>
                  </a:cubicBezTo>
                  <a:cubicBezTo>
                    <a:pt x="332233" y="797349"/>
                    <a:pt x="300861" y="775294"/>
                    <a:pt x="269769" y="752242"/>
                  </a:cubicBezTo>
                  <a:cubicBezTo>
                    <a:pt x="200965" y="713608"/>
                    <a:pt x="119503" y="710192"/>
                    <a:pt x="42805" y="716525"/>
                  </a:cubicBezTo>
                  <a:cubicBezTo>
                    <a:pt x="-382" y="711827"/>
                    <a:pt x="2037" y="660101"/>
                    <a:pt x="2535" y="627301"/>
                  </a:cubicBezTo>
                  <a:cubicBezTo>
                    <a:pt x="3459" y="604820"/>
                    <a:pt x="-1731" y="586108"/>
                    <a:pt x="615" y="565116"/>
                  </a:cubicBezTo>
                  <a:cubicBezTo>
                    <a:pt x="16836" y="505849"/>
                    <a:pt x="134733" y="506985"/>
                    <a:pt x="185316" y="488206"/>
                  </a:cubicBezTo>
                  <a:cubicBezTo>
                    <a:pt x="271975" y="471201"/>
                    <a:pt x="262725" y="414352"/>
                    <a:pt x="280441" y="345980"/>
                  </a:cubicBezTo>
                  <a:cubicBezTo>
                    <a:pt x="291611" y="315745"/>
                    <a:pt x="318863" y="297956"/>
                    <a:pt x="344260" y="279814"/>
                  </a:cubicBezTo>
                  <a:cubicBezTo>
                    <a:pt x="279796" y="230295"/>
                    <a:pt x="246431" y="154594"/>
                    <a:pt x="254399" y="69144"/>
                  </a:cubicBezTo>
                  <a:cubicBezTo>
                    <a:pt x="254824" y="64945"/>
                    <a:pt x="255037" y="60678"/>
                    <a:pt x="255110" y="56339"/>
                  </a:cubicBezTo>
                  <a:cubicBezTo>
                    <a:pt x="259662" y="55057"/>
                    <a:pt x="264147" y="53707"/>
                    <a:pt x="268699" y="52425"/>
                  </a:cubicBezTo>
                  <a:cubicBezTo>
                    <a:pt x="293459" y="45521"/>
                    <a:pt x="318431" y="39334"/>
                    <a:pt x="343549" y="33785"/>
                  </a:cubicBezTo>
                  <a:cubicBezTo>
                    <a:pt x="353437" y="31579"/>
                    <a:pt x="363398" y="29519"/>
                    <a:pt x="373359" y="27526"/>
                  </a:cubicBezTo>
                  <a:cubicBezTo>
                    <a:pt x="466424" y="8953"/>
                    <a:pt x="561622" y="-364"/>
                    <a:pt x="657458" y="420"/>
                  </a:cubicBezTo>
                  <a:cubicBezTo>
                    <a:pt x="1269911" y="-14737"/>
                    <a:pt x="1821814" y="382062"/>
                    <a:pt x="2062440" y="921087"/>
                  </a:cubicBezTo>
                  <a:cubicBezTo>
                    <a:pt x="2062440" y="921160"/>
                    <a:pt x="2062513" y="921227"/>
                    <a:pt x="2062513" y="921300"/>
                  </a:cubicBezTo>
                  <a:cubicBezTo>
                    <a:pt x="2066999" y="931261"/>
                    <a:pt x="2071338" y="941295"/>
                    <a:pt x="2075604" y="951396"/>
                  </a:cubicBezTo>
                  <a:cubicBezTo>
                    <a:pt x="2083146" y="969397"/>
                    <a:pt x="2090330" y="987465"/>
                    <a:pt x="2097234" y="1005753"/>
                  </a:cubicBezTo>
                  <a:cubicBezTo>
                    <a:pt x="2103567" y="1022472"/>
                    <a:pt x="2109541" y="1039264"/>
                    <a:pt x="2115163" y="105619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231" name="Google Shape;1231;p15"/>
          <p:cNvPicPr preferRelativeResize="0"/>
          <p:nvPr/>
        </p:nvPicPr>
        <p:blipFill rotWithShape="1">
          <a:blip r:embed="rId3">
            <a:alphaModFix/>
          </a:blip>
          <a:srcRect b="650" l="2089" r="41134" t="759"/>
          <a:stretch/>
        </p:blipFill>
        <p:spPr>
          <a:xfrm>
            <a:off x="1282812" y="925449"/>
            <a:ext cx="3199160" cy="3703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57B9D"/>
        </a:solidFill>
      </p:bgPr>
    </p:bg>
    <p:spTree>
      <p:nvGrpSpPr>
        <p:cNvPr id="1235" name="Shape 1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6" name="Google Shape;1236;p16"/>
          <p:cNvSpPr txBox="1"/>
          <p:nvPr/>
        </p:nvSpPr>
        <p:spPr>
          <a:xfrm>
            <a:off x="6191381" y="2185988"/>
            <a:ext cx="21720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chemeClr val="accent1"/>
                </a:solidFill>
                <a:latin typeface="Dosis"/>
                <a:ea typeface="Dosis"/>
                <a:cs typeface="Dosis"/>
                <a:sym typeface="Dosis"/>
              </a:rPr>
              <a:t>Write a caption for the photos.</a:t>
            </a:r>
            <a:endParaRPr b="1" sz="2500">
              <a:solidFill>
                <a:schemeClr val="accen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1237" name="Google Shape;1237;p16"/>
          <p:cNvPicPr preferRelativeResize="0"/>
          <p:nvPr/>
        </p:nvPicPr>
        <p:blipFill rotWithShape="1">
          <a:blip r:embed="rId3">
            <a:alphaModFix/>
          </a:blip>
          <a:srcRect b="26375" l="0" r="0" t="9653"/>
          <a:stretch/>
        </p:blipFill>
        <p:spPr>
          <a:xfrm>
            <a:off x="3025673" y="300835"/>
            <a:ext cx="2481180" cy="23808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8" name="Google Shape;1238;p16"/>
          <p:cNvPicPr preferRelativeResize="0"/>
          <p:nvPr/>
        </p:nvPicPr>
        <p:blipFill rotWithShape="1">
          <a:blip r:embed="rId4">
            <a:alphaModFix/>
          </a:blip>
          <a:srcRect b="0" l="8523" r="13776" t="0"/>
          <a:stretch/>
        </p:blipFill>
        <p:spPr>
          <a:xfrm>
            <a:off x="356070" y="300835"/>
            <a:ext cx="2551967" cy="4396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9" name="Google Shape;1239;p16"/>
          <p:cNvPicPr preferRelativeResize="0"/>
          <p:nvPr/>
        </p:nvPicPr>
        <p:blipFill rotWithShape="1">
          <a:blip r:embed="rId5">
            <a:alphaModFix/>
          </a:blip>
          <a:srcRect b="5181" l="3094" r="15901" t="2456"/>
          <a:stretch/>
        </p:blipFill>
        <p:spPr>
          <a:xfrm>
            <a:off x="3025673" y="2810404"/>
            <a:ext cx="2481180" cy="188672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40" name="Google Shape;1240;p16"/>
          <p:cNvGrpSpPr/>
          <p:nvPr/>
        </p:nvGrpSpPr>
        <p:grpSpPr>
          <a:xfrm rot="-1265656">
            <a:off x="-48529" y="3467917"/>
            <a:ext cx="1234768" cy="1747573"/>
            <a:chOff x="-171718" y="6966384"/>
            <a:chExt cx="2399553" cy="3484056"/>
          </a:xfrm>
        </p:grpSpPr>
        <p:sp>
          <p:nvSpPr>
            <p:cNvPr id="1241" name="Google Shape;1241;p16"/>
            <p:cNvSpPr/>
            <p:nvPr/>
          </p:nvSpPr>
          <p:spPr>
            <a:xfrm>
              <a:off x="-128962" y="7061830"/>
              <a:ext cx="2356797" cy="3388611"/>
            </a:xfrm>
            <a:custGeom>
              <a:rect b="b" l="l" r="r" t="t"/>
              <a:pathLst>
                <a:path extrusionOk="0" h="3388611" w="2356797">
                  <a:moveTo>
                    <a:pt x="2254870" y="73116"/>
                  </a:moveTo>
                  <a:cubicBezTo>
                    <a:pt x="2242140" y="70288"/>
                    <a:pt x="2228859" y="70002"/>
                    <a:pt x="2215759" y="69744"/>
                  </a:cubicBezTo>
                  <a:cubicBezTo>
                    <a:pt x="2087454" y="67237"/>
                    <a:pt x="1959519" y="62594"/>
                    <a:pt x="1831298" y="58139"/>
                  </a:cubicBezTo>
                  <a:cubicBezTo>
                    <a:pt x="1702826" y="53678"/>
                    <a:pt x="1574353" y="49035"/>
                    <a:pt x="1445895" y="44161"/>
                  </a:cubicBezTo>
                  <a:cubicBezTo>
                    <a:pt x="1189557" y="34435"/>
                    <a:pt x="933198" y="23641"/>
                    <a:pt x="676826" y="15053"/>
                  </a:cubicBezTo>
                  <a:cubicBezTo>
                    <a:pt x="676323" y="8671"/>
                    <a:pt x="477340" y="7582"/>
                    <a:pt x="461819" y="7163"/>
                  </a:cubicBezTo>
                  <a:cubicBezTo>
                    <a:pt x="377922" y="4908"/>
                    <a:pt x="294047" y="1857"/>
                    <a:pt x="210129" y="593"/>
                  </a:cubicBezTo>
                  <a:cubicBezTo>
                    <a:pt x="168778" y="-28"/>
                    <a:pt x="127384" y="-356"/>
                    <a:pt x="86053" y="607"/>
                  </a:cubicBezTo>
                  <a:cubicBezTo>
                    <a:pt x="61236" y="1180"/>
                    <a:pt x="30827" y="384"/>
                    <a:pt x="26207" y="31496"/>
                  </a:cubicBezTo>
                  <a:cubicBezTo>
                    <a:pt x="18279" y="84860"/>
                    <a:pt x="27861" y="146505"/>
                    <a:pt x="28782" y="200511"/>
                  </a:cubicBezTo>
                  <a:cubicBezTo>
                    <a:pt x="32258" y="405177"/>
                    <a:pt x="32098" y="610038"/>
                    <a:pt x="37660" y="814599"/>
                  </a:cubicBezTo>
                  <a:cubicBezTo>
                    <a:pt x="37618" y="818711"/>
                    <a:pt x="37569" y="822817"/>
                    <a:pt x="37527" y="826929"/>
                  </a:cubicBezTo>
                  <a:cubicBezTo>
                    <a:pt x="33012" y="1237846"/>
                    <a:pt x="28496" y="1648762"/>
                    <a:pt x="23981" y="2059678"/>
                  </a:cubicBezTo>
                  <a:lnTo>
                    <a:pt x="17211" y="2676050"/>
                  </a:lnTo>
                  <a:cubicBezTo>
                    <a:pt x="16018" y="2784788"/>
                    <a:pt x="19402" y="2895440"/>
                    <a:pt x="18670" y="3005408"/>
                  </a:cubicBezTo>
                  <a:cubicBezTo>
                    <a:pt x="16220" y="3035068"/>
                    <a:pt x="14573" y="3064805"/>
                    <a:pt x="13135" y="3094597"/>
                  </a:cubicBezTo>
                  <a:cubicBezTo>
                    <a:pt x="9590" y="3168098"/>
                    <a:pt x="-6386" y="3253063"/>
                    <a:pt x="2820" y="3325970"/>
                  </a:cubicBezTo>
                  <a:cubicBezTo>
                    <a:pt x="11732" y="3396530"/>
                    <a:pt x="86298" y="3383055"/>
                    <a:pt x="145998" y="3384445"/>
                  </a:cubicBezTo>
                  <a:cubicBezTo>
                    <a:pt x="863386" y="3401104"/>
                    <a:pt x="1581514" y="3366905"/>
                    <a:pt x="2294819" y="3298097"/>
                  </a:cubicBezTo>
                  <a:cubicBezTo>
                    <a:pt x="2337908" y="3293943"/>
                    <a:pt x="2353500" y="3287910"/>
                    <a:pt x="2355761" y="3239594"/>
                  </a:cubicBezTo>
                  <a:cubicBezTo>
                    <a:pt x="2358748" y="3175561"/>
                    <a:pt x="2354526" y="3110202"/>
                    <a:pt x="2352544" y="3046163"/>
                  </a:cubicBezTo>
                  <a:cubicBezTo>
                    <a:pt x="2344413" y="2783392"/>
                    <a:pt x="2330504" y="2522297"/>
                    <a:pt x="2325074" y="2259282"/>
                  </a:cubicBezTo>
                  <a:cubicBezTo>
                    <a:pt x="2317815" y="1846551"/>
                    <a:pt x="2310564" y="1433826"/>
                    <a:pt x="2303306" y="1021094"/>
                  </a:cubicBezTo>
                  <a:cubicBezTo>
                    <a:pt x="2298497" y="747690"/>
                    <a:pt x="2294072" y="475745"/>
                    <a:pt x="2301338" y="202403"/>
                  </a:cubicBezTo>
                  <a:cubicBezTo>
                    <a:pt x="2302545" y="157020"/>
                    <a:pt x="2320537" y="94055"/>
                    <a:pt x="2263085" y="75350"/>
                  </a:cubicBezTo>
                  <a:cubicBezTo>
                    <a:pt x="2260377" y="74463"/>
                    <a:pt x="2257634" y="73730"/>
                    <a:pt x="2254870" y="7311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2" name="Google Shape;1242;p16"/>
            <p:cNvSpPr/>
            <p:nvPr/>
          </p:nvSpPr>
          <p:spPr>
            <a:xfrm>
              <a:off x="-109131" y="7198844"/>
              <a:ext cx="2305179" cy="3194514"/>
            </a:xfrm>
            <a:custGeom>
              <a:rect b="b" l="l" r="r" t="t"/>
              <a:pathLst>
                <a:path extrusionOk="0" h="3194514" w="2305179">
                  <a:moveTo>
                    <a:pt x="2304475" y="3069443"/>
                  </a:moveTo>
                  <a:cubicBezTo>
                    <a:pt x="2308739" y="2997688"/>
                    <a:pt x="2292492" y="2921220"/>
                    <a:pt x="2286567" y="2849577"/>
                  </a:cubicBezTo>
                  <a:cubicBezTo>
                    <a:pt x="2279950" y="2769597"/>
                    <a:pt x="2274255" y="2689541"/>
                    <a:pt x="2269468" y="2609435"/>
                  </a:cubicBezTo>
                  <a:cubicBezTo>
                    <a:pt x="2244489" y="2191495"/>
                    <a:pt x="2240204" y="1771697"/>
                    <a:pt x="2234886" y="1353087"/>
                  </a:cubicBezTo>
                  <a:cubicBezTo>
                    <a:pt x="2230238" y="987463"/>
                    <a:pt x="2217257" y="618935"/>
                    <a:pt x="2229016" y="253437"/>
                  </a:cubicBezTo>
                  <a:cubicBezTo>
                    <a:pt x="2229093" y="248717"/>
                    <a:pt x="2229170" y="244081"/>
                    <a:pt x="2229170" y="239368"/>
                  </a:cubicBezTo>
                  <a:cubicBezTo>
                    <a:pt x="2229631" y="168081"/>
                    <a:pt x="2227628" y="96801"/>
                    <a:pt x="2224222" y="25591"/>
                  </a:cubicBezTo>
                  <a:cubicBezTo>
                    <a:pt x="2223531" y="11829"/>
                    <a:pt x="2212937" y="-152"/>
                    <a:pt x="2198490" y="1"/>
                  </a:cubicBezTo>
                  <a:cubicBezTo>
                    <a:pt x="1852498" y="3248"/>
                    <a:pt x="1506499" y="6572"/>
                    <a:pt x="1160507" y="9895"/>
                  </a:cubicBezTo>
                  <a:cubicBezTo>
                    <a:pt x="814515" y="13142"/>
                    <a:pt x="468523" y="15928"/>
                    <a:pt x="122524" y="19712"/>
                  </a:cubicBezTo>
                  <a:cubicBezTo>
                    <a:pt x="105599" y="19942"/>
                    <a:pt x="88053" y="20173"/>
                    <a:pt x="72985" y="28991"/>
                  </a:cubicBezTo>
                  <a:cubicBezTo>
                    <a:pt x="57757" y="37879"/>
                    <a:pt x="48405" y="53421"/>
                    <a:pt x="44699" y="70430"/>
                  </a:cubicBezTo>
                  <a:cubicBezTo>
                    <a:pt x="41063" y="87592"/>
                    <a:pt x="42382" y="105298"/>
                    <a:pt x="42842" y="122614"/>
                  </a:cubicBezTo>
                  <a:cubicBezTo>
                    <a:pt x="43464" y="145501"/>
                    <a:pt x="44078" y="168381"/>
                    <a:pt x="44699" y="191269"/>
                  </a:cubicBezTo>
                  <a:cubicBezTo>
                    <a:pt x="46939" y="277553"/>
                    <a:pt x="48872" y="363838"/>
                    <a:pt x="50492" y="450115"/>
                  </a:cubicBezTo>
                  <a:cubicBezTo>
                    <a:pt x="53737" y="621756"/>
                    <a:pt x="55824" y="793312"/>
                    <a:pt x="56598" y="964953"/>
                  </a:cubicBezTo>
                  <a:cubicBezTo>
                    <a:pt x="58225" y="1310238"/>
                    <a:pt x="54895" y="1655530"/>
                    <a:pt x="46555" y="2000737"/>
                  </a:cubicBezTo>
                  <a:cubicBezTo>
                    <a:pt x="38285" y="2345946"/>
                    <a:pt x="25074" y="2691000"/>
                    <a:pt x="6830" y="3035824"/>
                  </a:cubicBezTo>
                  <a:cubicBezTo>
                    <a:pt x="4666" y="3077339"/>
                    <a:pt x="2426" y="3118862"/>
                    <a:pt x="32" y="3160454"/>
                  </a:cubicBezTo>
                  <a:cubicBezTo>
                    <a:pt x="-742" y="3174753"/>
                    <a:pt x="12553" y="3185506"/>
                    <a:pt x="25841" y="3186043"/>
                  </a:cubicBezTo>
                  <a:cubicBezTo>
                    <a:pt x="432838" y="3202619"/>
                    <a:pt x="840372" y="3192746"/>
                    <a:pt x="1247139" y="3174705"/>
                  </a:cubicBezTo>
                  <a:cubicBezTo>
                    <a:pt x="1450637" y="3165677"/>
                    <a:pt x="1654038" y="3154568"/>
                    <a:pt x="1857446" y="3143690"/>
                  </a:cubicBezTo>
                  <a:cubicBezTo>
                    <a:pt x="1912742" y="3140737"/>
                    <a:pt x="1968107" y="3139277"/>
                    <a:pt x="2023431" y="3136883"/>
                  </a:cubicBezTo>
                  <a:cubicBezTo>
                    <a:pt x="2070736" y="3134830"/>
                    <a:pt x="2117922" y="3130683"/>
                    <a:pt x="2165039" y="3126109"/>
                  </a:cubicBezTo>
                  <a:cubicBezTo>
                    <a:pt x="2188614" y="3123819"/>
                    <a:pt x="2212176" y="3121424"/>
                    <a:pt x="2235751" y="3119127"/>
                  </a:cubicBezTo>
                  <a:cubicBezTo>
                    <a:pt x="2252460" y="3117500"/>
                    <a:pt x="2278003" y="3119769"/>
                    <a:pt x="2291948" y="3108836"/>
                  </a:cubicBezTo>
                  <a:cubicBezTo>
                    <a:pt x="2299820" y="3102712"/>
                    <a:pt x="2303379" y="3087896"/>
                    <a:pt x="2304475" y="306944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3" name="Google Shape;1243;p16"/>
            <p:cNvSpPr/>
            <p:nvPr/>
          </p:nvSpPr>
          <p:spPr>
            <a:xfrm>
              <a:off x="-171718" y="7119292"/>
              <a:ext cx="2257444" cy="3171952"/>
            </a:xfrm>
            <a:custGeom>
              <a:rect b="b" l="l" r="r" t="t"/>
              <a:pathLst>
                <a:path extrusionOk="0" h="3171952" w="2257444">
                  <a:moveTo>
                    <a:pt x="2221394" y="1586196"/>
                  </a:moveTo>
                  <a:cubicBezTo>
                    <a:pt x="2220864" y="2090456"/>
                    <a:pt x="2232309" y="2595274"/>
                    <a:pt x="2257427" y="3101720"/>
                  </a:cubicBezTo>
                  <a:cubicBezTo>
                    <a:pt x="2257916" y="3112479"/>
                    <a:pt x="2248264" y="3120648"/>
                    <a:pt x="2238416" y="3121046"/>
                  </a:cubicBezTo>
                  <a:cubicBezTo>
                    <a:pt x="2076653" y="3127323"/>
                    <a:pt x="1914897" y="3132999"/>
                    <a:pt x="1753043" y="3138180"/>
                  </a:cubicBezTo>
                  <a:cubicBezTo>
                    <a:pt x="1466479" y="3147347"/>
                    <a:pt x="1179817" y="3154720"/>
                    <a:pt x="893154" y="3160397"/>
                  </a:cubicBezTo>
                  <a:cubicBezTo>
                    <a:pt x="605515" y="3166073"/>
                    <a:pt x="317785" y="3171254"/>
                    <a:pt x="30048" y="3171952"/>
                  </a:cubicBezTo>
                  <a:cubicBezTo>
                    <a:pt x="16690" y="3171952"/>
                    <a:pt x="10548" y="3159796"/>
                    <a:pt x="12105" y="3147843"/>
                  </a:cubicBezTo>
                  <a:cubicBezTo>
                    <a:pt x="63869" y="2751233"/>
                    <a:pt x="10409" y="2344443"/>
                    <a:pt x="1671" y="1946367"/>
                  </a:cubicBezTo>
                  <a:cubicBezTo>
                    <a:pt x="-10926" y="1372349"/>
                    <a:pt x="52591" y="796600"/>
                    <a:pt x="29364" y="224069"/>
                  </a:cubicBezTo>
                  <a:cubicBezTo>
                    <a:pt x="26342" y="157216"/>
                    <a:pt x="20975" y="90467"/>
                    <a:pt x="12105" y="24109"/>
                  </a:cubicBezTo>
                  <a:cubicBezTo>
                    <a:pt x="10548" y="12156"/>
                    <a:pt x="16690" y="0"/>
                    <a:pt x="30048" y="0"/>
                  </a:cubicBezTo>
                  <a:cubicBezTo>
                    <a:pt x="317785" y="698"/>
                    <a:pt x="605515" y="5879"/>
                    <a:pt x="893154" y="11555"/>
                  </a:cubicBezTo>
                  <a:cubicBezTo>
                    <a:pt x="1179817" y="17232"/>
                    <a:pt x="1466479" y="24605"/>
                    <a:pt x="1753043" y="33772"/>
                  </a:cubicBezTo>
                  <a:cubicBezTo>
                    <a:pt x="1914897" y="38953"/>
                    <a:pt x="2076660" y="44629"/>
                    <a:pt x="2238416" y="50906"/>
                  </a:cubicBezTo>
                  <a:cubicBezTo>
                    <a:pt x="2248264" y="51304"/>
                    <a:pt x="2257916" y="59473"/>
                    <a:pt x="2257427" y="70233"/>
                  </a:cubicBezTo>
                  <a:cubicBezTo>
                    <a:pt x="2234501" y="575721"/>
                    <a:pt x="2221924" y="1080679"/>
                    <a:pt x="2221394" y="1586196"/>
                  </a:cubicBezTo>
                  <a:close/>
                </a:path>
              </a:pathLst>
            </a:custGeom>
            <a:solidFill>
              <a:srgbClr val="F1FAEE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4" name="Google Shape;1244;p16"/>
            <p:cNvSpPr/>
            <p:nvPr/>
          </p:nvSpPr>
          <p:spPr>
            <a:xfrm>
              <a:off x="100494" y="7603429"/>
              <a:ext cx="435550" cy="500210"/>
            </a:xfrm>
            <a:custGeom>
              <a:rect b="b" l="l" r="r" t="t"/>
              <a:pathLst>
                <a:path extrusionOk="0" h="500210" w="435550">
                  <a:moveTo>
                    <a:pt x="425643" y="6327"/>
                  </a:moveTo>
                  <a:cubicBezTo>
                    <a:pt x="412417" y="-4565"/>
                    <a:pt x="394285" y="-746"/>
                    <a:pt x="384668" y="12827"/>
                  </a:cubicBezTo>
                  <a:cubicBezTo>
                    <a:pt x="374088" y="27755"/>
                    <a:pt x="366718" y="45566"/>
                    <a:pt x="357380" y="61366"/>
                  </a:cubicBezTo>
                  <a:cubicBezTo>
                    <a:pt x="355160" y="65123"/>
                    <a:pt x="352822" y="68816"/>
                    <a:pt x="350547" y="72545"/>
                  </a:cubicBezTo>
                  <a:cubicBezTo>
                    <a:pt x="338320" y="63845"/>
                    <a:pt x="315302" y="67462"/>
                    <a:pt x="301686" y="67490"/>
                  </a:cubicBezTo>
                  <a:cubicBezTo>
                    <a:pt x="240493" y="67636"/>
                    <a:pt x="127975" y="67371"/>
                    <a:pt x="69643" y="86320"/>
                  </a:cubicBezTo>
                  <a:cubicBezTo>
                    <a:pt x="-37355" y="121070"/>
                    <a:pt x="14842" y="251223"/>
                    <a:pt x="8317" y="333493"/>
                  </a:cubicBezTo>
                  <a:cubicBezTo>
                    <a:pt x="5839" y="364745"/>
                    <a:pt x="-12935" y="465559"/>
                    <a:pt x="15757" y="491316"/>
                  </a:cubicBezTo>
                  <a:cubicBezTo>
                    <a:pt x="29038" y="503241"/>
                    <a:pt x="55356" y="497558"/>
                    <a:pt x="152492" y="498563"/>
                  </a:cubicBezTo>
                  <a:cubicBezTo>
                    <a:pt x="199211" y="499045"/>
                    <a:pt x="263098" y="503926"/>
                    <a:pt x="310954" y="494193"/>
                  </a:cubicBezTo>
                  <a:cubicBezTo>
                    <a:pt x="412306" y="473581"/>
                    <a:pt x="384389" y="364877"/>
                    <a:pt x="385415" y="288396"/>
                  </a:cubicBezTo>
                  <a:cubicBezTo>
                    <a:pt x="387132" y="161078"/>
                    <a:pt x="414713" y="128862"/>
                    <a:pt x="389421" y="118571"/>
                  </a:cubicBezTo>
                  <a:cubicBezTo>
                    <a:pt x="395346" y="109194"/>
                    <a:pt x="401167" y="99747"/>
                    <a:pt x="406757" y="90161"/>
                  </a:cubicBezTo>
                  <a:cubicBezTo>
                    <a:pt x="416751" y="73020"/>
                    <a:pt x="428672" y="54768"/>
                    <a:pt x="434660" y="35784"/>
                  </a:cubicBezTo>
                  <a:cubicBezTo>
                    <a:pt x="434499" y="35756"/>
                    <a:pt x="434339" y="35728"/>
                    <a:pt x="434178" y="35700"/>
                  </a:cubicBezTo>
                  <a:cubicBezTo>
                    <a:pt x="437431" y="25430"/>
                    <a:pt x="435023" y="14056"/>
                    <a:pt x="425643" y="6327"/>
                  </a:cubicBezTo>
                  <a:close/>
                  <a:moveTo>
                    <a:pt x="259469" y="456566"/>
                  </a:moveTo>
                  <a:cubicBezTo>
                    <a:pt x="191269" y="459911"/>
                    <a:pt x="114435" y="460986"/>
                    <a:pt x="45341" y="455086"/>
                  </a:cubicBezTo>
                  <a:cubicBezTo>
                    <a:pt x="35138" y="419799"/>
                    <a:pt x="51595" y="367649"/>
                    <a:pt x="51992" y="318461"/>
                  </a:cubicBezTo>
                  <a:cubicBezTo>
                    <a:pt x="52732" y="226423"/>
                    <a:pt x="20007" y="147700"/>
                    <a:pt x="82924" y="127305"/>
                  </a:cubicBezTo>
                  <a:cubicBezTo>
                    <a:pt x="145730" y="106952"/>
                    <a:pt x="220016" y="111023"/>
                    <a:pt x="285124" y="110646"/>
                  </a:cubicBezTo>
                  <a:cubicBezTo>
                    <a:pt x="294169" y="110590"/>
                    <a:pt x="310291" y="112992"/>
                    <a:pt x="325157" y="112371"/>
                  </a:cubicBezTo>
                  <a:cubicBezTo>
                    <a:pt x="305015" y="142645"/>
                    <a:pt x="283701" y="172116"/>
                    <a:pt x="262351" y="201546"/>
                  </a:cubicBezTo>
                  <a:cubicBezTo>
                    <a:pt x="226527" y="250923"/>
                    <a:pt x="189796" y="300552"/>
                    <a:pt x="160260" y="354118"/>
                  </a:cubicBezTo>
                  <a:cubicBezTo>
                    <a:pt x="159639" y="353280"/>
                    <a:pt x="158934" y="352519"/>
                    <a:pt x="158320" y="351674"/>
                  </a:cubicBezTo>
                  <a:cubicBezTo>
                    <a:pt x="149219" y="339044"/>
                    <a:pt x="142728" y="324905"/>
                    <a:pt x="129601" y="315835"/>
                  </a:cubicBezTo>
                  <a:cubicBezTo>
                    <a:pt x="121770" y="310424"/>
                    <a:pt x="107205" y="314537"/>
                    <a:pt x="105418" y="324807"/>
                  </a:cubicBezTo>
                  <a:cubicBezTo>
                    <a:pt x="102173" y="343415"/>
                    <a:pt x="109396" y="359480"/>
                    <a:pt x="117464" y="376000"/>
                  </a:cubicBezTo>
                  <a:cubicBezTo>
                    <a:pt x="125253" y="391940"/>
                    <a:pt x="135233" y="406784"/>
                    <a:pt x="146030" y="420818"/>
                  </a:cubicBezTo>
                  <a:cubicBezTo>
                    <a:pt x="156554" y="434503"/>
                    <a:pt x="180786" y="430809"/>
                    <a:pt x="188854" y="416657"/>
                  </a:cubicBezTo>
                  <a:cubicBezTo>
                    <a:pt x="226206" y="351130"/>
                    <a:pt x="268430" y="289757"/>
                    <a:pt x="312839" y="228839"/>
                  </a:cubicBezTo>
                  <a:cubicBezTo>
                    <a:pt x="325373" y="211642"/>
                    <a:pt x="337859" y="194410"/>
                    <a:pt x="350121" y="177018"/>
                  </a:cubicBezTo>
                  <a:cubicBezTo>
                    <a:pt x="349682" y="183518"/>
                    <a:pt x="349368" y="189264"/>
                    <a:pt x="348858" y="193314"/>
                  </a:cubicBezTo>
                  <a:cubicBezTo>
                    <a:pt x="321472" y="409451"/>
                    <a:pt x="395472" y="449891"/>
                    <a:pt x="259469" y="45656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5" name="Google Shape;1245;p16"/>
            <p:cNvSpPr/>
            <p:nvPr/>
          </p:nvSpPr>
          <p:spPr>
            <a:xfrm>
              <a:off x="91167" y="8135540"/>
              <a:ext cx="391511" cy="550378"/>
            </a:xfrm>
            <a:custGeom>
              <a:rect b="b" l="l" r="r" t="t"/>
              <a:pathLst>
                <a:path extrusionOk="0" h="550378" w="391511">
                  <a:moveTo>
                    <a:pt x="373030" y="173086"/>
                  </a:moveTo>
                  <a:cubicBezTo>
                    <a:pt x="374907" y="154814"/>
                    <a:pt x="385906" y="123604"/>
                    <a:pt x="359267" y="118116"/>
                  </a:cubicBezTo>
                  <a:cubicBezTo>
                    <a:pt x="356929" y="117823"/>
                    <a:pt x="354772" y="117858"/>
                    <a:pt x="352755" y="118123"/>
                  </a:cubicBezTo>
                  <a:cubicBezTo>
                    <a:pt x="359099" y="105123"/>
                    <a:pt x="365457" y="92136"/>
                    <a:pt x="371732" y="79101"/>
                  </a:cubicBezTo>
                  <a:cubicBezTo>
                    <a:pt x="381209" y="59397"/>
                    <a:pt x="402782" y="29346"/>
                    <a:pt x="384196" y="8917"/>
                  </a:cubicBezTo>
                  <a:cubicBezTo>
                    <a:pt x="374977" y="-1221"/>
                    <a:pt x="358464" y="-3532"/>
                    <a:pt x="348030" y="6264"/>
                  </a:cubicBezTo>
                  <a:cubicBezTo>
                    <a:pt x="343557" y="11716"/>
                    <a:pt x="343054" y="12310"/>
                    <a:pt x="346537" y="8044"/>
                  </a:cubicBezTo>
                  <a:cubicBezTo>
                    <a:pt x="344178" y="10278"/>
                    <a:pt x="342531" y="12959"/>
                    <a:pt x="341372" y="15948"/>
                  </a:cubicBezTo>
                  <a:cubicBezTo>
                    <a:pt x="338936" y="19899"/>
                    <a:pt x="336229" y="23767"/>
                    <a:pt x="334107" y="27887"/>
                  </a:cubicBezTo>
                  <a:cubicBezTo>
                    <a:pt x="329556" y="36740"/>
                    <a:pt x="325250" y="45747"/>
                    <a:pt x="320874" y="54684"/>
                  </a:cubicBezTo>
                  <a:cubicBezTo>
                    <a:pt x="316624" y="63356"/>
                    <a:pt x="312416" y="72056"/>
                    <a:pt x="308200" y="80748"/>
                  </a:cubicBezTo>
                  <a:cubicBezTo>
                    <a:pt x="293272" y="77746"/>
                    <a:pt x="273556" y="81530"/>
                    <a:pt x="261942" y="81412"/>
                  </a:cubicBezTo>
                  <a:cubicBezTo>
                    <a:pt x="194070" y="80720"/>
                    <a:pt x="116413" y="69856"/>
                    <a:pt x="51220" y="93463"/>
                  </a:cubicBezTo>
                  <a:cubicBezTo>
                    <a:pt x="-18718" y="118787"/>
                    <a:pt x="2687" y="209840"/>
                    <a:pt x="4418" y="283466"/>
                  </a:cubicBezTo>
                  <a:cubicBezTo>
                    <a:pt x="7154" y="399669"/>
                    <a:pt x="-4327" y="497362"/>
                    <a:pt x="45037" y="531358"/>
                  </a:cubicBezTo>
                  <a:cubicBezTo>
                    <a:pt x="66379" y="546055"/>
                    <a:pt x="94128" y="546251"/>
                    <a:pt x="119030" y="546230"/>
                  </a:cubicBezTo>
                  <a:cubicBezTo>
                    <a:pt x="217143" y="546132"/>
                    <a:pt x="328817" y="566156"/>
                    <a:pt x="358639" y="519083"/>
                  </a:cubicBezTo>
                  <a:cubicBezTo>
                    <a:pt x="382361" y="481645"/>
                    <a:pt x="359364" y="306158"/>
                    <a:pt x="373030" y="173086"/>
                  </a:cubicBezTo>
                  <a:close/>
                  <a:moveTo>
                    <a:pt x="322138" y="496007"/>
                  </a:moveTo>
                  <a:cubicBezTo>
                    <a:pt x="304062" y="513107"/>
                    <a:pt x="231841" y="503820"/>
                    <a:pt x="198083" y="502976"/>
                  </a:cubicBezTo>
                  <a:cubicBezTo>
                    <a:pt x="116587" y="500930"/>
                    <a:pt x="84651" y="508191"/>
                    <a:pt x="68201" y="494946"/>
                  </a:cubicBezTo>
                  <a:cubicBezTo>
                    <a:pt x="38442" y="470998"/>
                    <a:pt x="52044" y="360527"/>
                    <a:pt x="47145" y="274606"/>
                  </a:cubicBezTo>
                  <a:cubicBezTo>
                    <a:pt x="44911" y="235450"/>
                    <a:pt x="36976" y="192867"/>
                    <a:pt x="47047" y="154256"/>
                  </a:cubicBezTo>
                  <a:cubicBezTo>
                    <a:pt x="53230" y="130558"/>
                    <a:pt x="80645" y="128897"/>
                    <a:pt x="101736" y="126313"/>
                  </a:cubicBezTo>
                  <a:cubicBezTo>
                    <a:pt x="179532" y="116797"/>
                    <a:pt x="246002" y="126558"/>
                    <a:pt x="286390" y="125594"/>
                  </a:cubicBezTo>
                  <a:lnTo>
                    <a:pt x="247056" y="206475"/>
                  </a:lnTo>
                  <a:cubicBezTo>
                    <a:pt x="230550" y="240421"/>
                    <a:pt x="214002" y="274354"/>
                    <a:pt x="197685" y="308392"/>
                  </a:cubicBezTo>
                  <a:cubicBezTo>
                    <a:pt x="187803" y="329003"/>
                    <a:pt x="177557" y="349544"/>
                    <a:pt x="167717" y="370260"/>
                  </a:cubicBezTo>
                  <a:cubicBezTo>
                    <a:pt x="159732" y="358300"/>
                    <a:pt x="151595" y="346814"/>
                    <a:pt x="139605" y="338506"/>
                  </a:cubicBezTo>
                  <a:cubicBezTo>
                    <a:pt x="130392" y="332124"/>
                    <a:pt x="113621" y="339406"/>
                    <a:pt x="114877" y="351688"/>
                  </a:cubicBezTo>
                  <a:cubicBezTo>
                    <a:pt x="116497" y="367530"/>
                    <a:pt x="122547" y="380894"/>
                    <a:pt x="129813" y="394956"/>
                  </a:cubicBezTo>
                  <a:cubicBezTo>
                    <a:pt x="136750" y="408382"/>
                    <a:pt x="142927" y="422109"/>
                    <a:pt x="149515" y="435710"/>
                  </a:cubicBezTo>
                  <a:cubicBezTo>
                    <a:pt x="158002" y="453207"/>
                    <a:pt x="185472" y="454010"/>
                    <a:pt x="195054" y="437142"/>
                  </a:cubicBezTo>
                  <a:cubicBezTo>
                    <a:pt x="216773" y="398901"/>
                    <a:pt x="235010" y="358405"/>
                    <a:pt x="254530" y="318998"/>
                  </a:cubicBezTo>
                  <a:cubicBezTo>
                    <a:pt x="274435" y="278809"/>
                    <a:pt x="293956" y="238418"/>
                    <a:pt x="313637" y="198117"/>
                  </a:cubicBezTo>
                  <a:cubicBezTo>
                    <a:pt x="318257" y="188656"/>
                    <a:pt x="322905" y="179203"/>
                    <a:pt x="327539" y="169742"/>
                  </a:cubicBezTo>
                  <a:cubicBezTo>
                    <a:pt x="326590" y="186394"/>
                    <a:pt x="327449" y="202614"/>
                    <a:pt x="327030" y="210706"/>
                  </a:cubicBezTo>
                  <a:cubicBezTo>
                    <a:pt x="319709" y="352833"/>
                    <a:pt x="335887" y="452293"/>
                    <a:pt x="322138" y="49600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6" name="Google Shape;1246;p16"/>
            <p:cNvSpPr/>
            <p:nvPr/>
          </p:nvSpPr>
          <p:spPr>
            <a:xfrm>
              <a:off x="81140" y="8754536"/>
              <a:ext cx="385966" cy="474344"/>
            </a:xfrm>
            <a:custGeom>
              <a:rect b="b" l="l" r="r" t="t"/>
              <a:pathLst>
                <a:path extrusionOk="0" h="474344" w="385966">
                  <a:moveTo>
                    <a:pt x="359286" y="85992"/>
                  </a:moveTo>
                  <a:cubicBezTo>
                    <a:pt x="363662" y="76462"/>
                    <a:pt x="367814" y="66840"/>
                    <a:pt x="371402" y="57010"/>
                  </a:cubicBezTo>
                  <a:cubicBezTo>
                    <a:pt x="371674" y="56263"/>
                    <a:pt x="372135" y="55257"/>
                    <a:pt x="372532" y="54238"/>
                  </a:cubicBezTo>
                  <a:cubicBezTo>
                    <a:pt x="376182" y="51403"/>
                    <a:pt x="379630" y="47361"/>
                    <a:pt x="381424" y="44198"/>
                  </a:cubicBezTo>
                  <a:cubicBezTo>
                    <a:pt x="387942" y="32712"/>
                    <a:pt x="387852" y="18517"/>
                    <a:pt x="378493" y="8540"/>
                  </a:cubicBezTo>
                  <a:cubicBezTo>
                    <a:pt x="369078" y="-1493"/>
                    <a:pt x="352265" y="-3316"/>
                    <a:pt x="341859" y="6459"/>
                  </a:cubicBezTo>
                  <a:cubicBezTo>
                    <a:pt x="339975" y="8226"/>
                    <a:pt x="338390" y="10349"/>
                    <a:pt x="337106" y="12653"/>
                  </a:cubicBezTo>
                  <a:cubicBezTo>
                    <a:pt x="335815" y="13511"/>
                    <a:pt x="334580" y="14468"/>
                    <a:pt x="333414" y="15529"/>
                  </a:cubicBezTo>
                  <a:cubicBezTo>
                    <a:pt x="329283" y="19027"/>
                    <a:pt x="326596" y="22770"/>
                    <a:pt x="324188" y="27482"/>
                  </a:cubicBezTo>
                  <a:cubicBezTo>
                    <a:pt x="323664" y="28516"/>
                    <a:pt x="323162" y="29598"/>
                    <a:pt x="322645" y="30659"/>
                  </a:cubicBezTo>
                  <a:cubicBezTo>
                    <a:pt x="288406" y="29926"/>
                    <a:pt x="233256" y="37530"/>
                    <a:pt x="166459" y="30569"/>
                  </a:cubicBezTo>
                  <a:cubicBezTo>
                    <a:pt x="129169" y="26680"/>
                    <a:pt x="85759" y="16639"/>
                    <a:pt x="50695" y="34108"/>
                  </a:cubicBezTo>
                  <a:cubicBezTo>
                    <a:pt x="-14937" y="66812"/>
                    <a:pt x="1897" y="180662"/>
                    <a:pt x="2030" y="239570"/>
                  </a:cubicBezTo>
                  <a:cubicBezTo>
                    <a:pt x="2127" y="286162"/>
                    <a:pt x="2930" y="355326"/>
                    <a:pt x="6036" y="401938"/>
                  </a:cubicBezTo>
                  <a:cubicBezTo>
                    <a:pt x="10928" y="475362"/>
                    <a:pt x="16372" y="460343"/>
                    <a:pt x="194634" y="467221"/>
                  </a:cubicBezTo>
                  <a:cubicBezTo>
                    <a:pt x="238833" y="468924"/>
                    <a:pt x="334531" y="492768"/>
                    <a:pt x="358239" y="442441"/>
                  </a:cubicBezTo>
                  <a:cubicBezTo>
                    <a:pt x="377013" y="402581"/>
                    <a:pt x="373489" y="305446"/>
                    <a:pt x="371192" y="166761"/>
                  </a:cubicBezTo>
                  <a:cubicBezTo>
                    <a:pt x="370885" y="149089"/>
                    <a:pt x="380614" y="97234"/>
                    <a:pt x="359286" y="85992"/>
                  </a:cubicBezTo>
                  <a:close/>
                  <a:moveTo>
                    <a:pt x="279151" y="432820"/>
                  </a:moveTo>
                  <a:cubicBezTo>
                    <a:pt x="193454" y="425922"/>
                    <a:pt x="58519" y="427311"/>
                    <a:pt x="46487" y="422298"/>
                  </a:cubicBezTo>
                  <a:cubicBezTo>
                    <a:pt x="39249" y="381921"/>
                    <a:pt x="40199" y="202607"/>
                    <a:pt x="41127" y="161315"/>
                  </a:cubicBezTo>
                  <a:cubicBezTo>
                    <a:pt x="41755" y="133296"/>
                    <a:pt x="38098" y="83325"/>
                    <a:pt x="67815" y="68551"/>
                  </a:cubicBezTo>
                  <a:cubicBezTo>
                    <a:pt x="92396" y="56333"/>
                    <a:pt x="126105" y="64774"/>
                    <a:pt x="152089" y="67699"/>
                  </a:cubicBezTo>
                  <a:cubicBezTo>
                    <a:pt x="198598" y="72936"/>
                    <a:pt x="244758" y="70646"/>
                    <a:pt x="291428" y="70303"/>
                  </a:cubicBezTo>
                  <a:cubicBezTo>
                    <a:pt x="294729" y="70283"/>
                    <a:pt x="298951" y="70590"/>
                    <a:pt x="303627" y="70953"/>
                  </a:cubicBezTo>
                  <a:cubicBezTo>
                    <a:pt x="299523" y="78899"/>
                    <a:pt x="295273" y="86767"/>
                    <a:pt x="290890" y="94531"/>
                  </a:cubicBezTo>
                  <a:cubicBezTo>
                    <a:pt x="274133" y="124205"/>
                    <a:pt x="255227" y="152587"/>
                    <a:pt x="235887" y="180620"/>
                  </a:cubicBezTo>
                  <a:cubicBezTo>
                    <a:pt x="205584" y="224552"/>
                    <a:pt x="174150" y="267910"/>
                    <a:pt x="147706" y="314251"/>
                  </a:cubicBezTo>
                  <a:cubicBezTo>
                    <a:pt x="137600" y="299372"/>
                    <a:pt x="128953" y="286762"/>
                    <a:pt x="112656" y="278349"/>
                  </a:cubicBezTo>
                  <a:cubicBezTo>
                    <a:pt x="101699" y="272693"/>
                    <a:pt x="87455" y="278509"/>
                    <a:pt x="87071" y="291992"/>
                  </a:cubicBezTo>
                  <a:cubicBezTo>
                    <a:pt x="86798" y="301669"/>
                    <a:pt x="86987" y="310026"/>
                    <a:pt x="90853" y="319131"/>
                  </a:cubicBezTo>
                  <a:cubicBezTo>
                    <a:pt x="93945" y="326399"/>
                    <a:pt x="97435" y="333514"/>
                    <a:pt x="101015" y="340552"/>
                  </a:cubicBezTo>
                  <a:cubicBezTo>
                    <a:pt x="108476" y="355221"/>
                    <a:pt x="116823" y="369583"/>
                    <a:pt x="125128" y="383792"/>
                  </a:cubicBezTo>
                  <a:cubicBezTo>
                    <a:pt x="134787" y="400312"/>
                    <a:pt x="163855" y="405290"/>
                    <a:pt x="173563" y="385314"/>
                  </a:cubicBezTo>
                  <a:cubicBezTo>
                    <a:pt x="201382" y="328068"/>
                    <a:pt x="238407" y="276163"/>
                    <a:pt x="274636" y="224070"/>
                  </a:cubicBezTo>
                  <a:cubicBezTo>
                    <a:pt x="293514" y="196931"/>
                    <a:pt x="312847" y="169226"/>
                    <a:pt x="330211" y="140459"/>
                  </a:cubicBezTo>
                  <a:cubicBezTo>
                    <a:pt x="331202" y="151428"/>
                    <a:pt x="332612" y="161385"/>
                    <a:pt x="332709" y="167396"/>
                  </a:cubicBezTo>
                  <a:cubicBezTo>
                    <a:pt x="337720" y="468897"/>
                    <a:pt x="331655" y="437051"/>
                    <a:pt x="279151" y="43282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7" name="Google Shape;1247;p16"/>
            <p:cNvSpPr/>
            <p:nvPr/>
          </p:nvSpPr>
          <p:spPr>
            <a:xfrm>
              <a:off x="62449" y="9283997"/>
              <a:ext cx="441331" cy="463486"/>
            </a:xfrm>
            <a:custGeom>
              <a:rect b="b" l="l" r="r" t="t"/>
              <a:pathLst>
                <a:path extrusionOk="0" h="463486" w="441331">
                  <a:moveTo>
                    <a:pt x="441305" y="24471"/>
                  </a:moveTo>
                  <a:cubicBezTo>
                    <a:pt x="440628" y="6855"/>
                    <a:pt x="423006" y="-6027"/>
                    <a:pt x="406354" y="2917"/>
                  </a:cubicBezTo>
                  <a:cubicBezTo>
                    <a:pt x="388871" y="12315"/>
                    <a:pt x="378570" y="34176"/>
                    <a:pt x="367592" y="50088"/>
                  </a:cubicBezTo>
                  <a:cubicBezTo>
                    <a:pt x="366642" y="51464"/>
                    <a:pt x="365637" y="52790"/>
                    <a:pt x="364681" y="54152"/>
                  </a:cubicBezTo>
                  <a:cubicBezTo>
                    <a:pt x="355685" y="53349"/>
                    <a:pt x="345021" y="56183"/>
                    <a:pt x="336527" y="57182"/>
                  </a:cubicBezTo>
                  <a:cubicBezTo>
                    <a:pt x="202765" y="72822"/>
                    <a:pt x="77768" y="32807"/>
                    <a:pt x="22772" y="82897"/>
                  </a:cubicBezTo>
                  <a:cubicBezTo>
                    <a:pt x="55" y="103592"/>
                    <a:pt x="-217" y="136994"/>
                    <a:pt x="41" y="165432"/>
                  </a:cubicBezTo>
                  <a:cubicBezTo>
                    <a:pt x="2065" y="387239"/>
                    <a:pt x="4194" y="427330"/>
                    <a:pt x="31684" y="455063"/>
                  </a:cubicBezTo>
                  <a:cubicBezTo>
                    <a:pt x="40492" y="463951"/>
                    <a:pt x="57975" y="461975"/>
                    <a:pt x="69204" y="462415"/>
                  </a:cubicBezTo>
                  <a:cubicBezTo>
                    <a:pt x="99997" y="463623"/>
                    <a:pt x="130844" y="463539"/>
                    <a:pt x="161650" y="463427"/>
                  </a:cubicBezTo>
                  <a:cubicBezTo>
                    <a:pt x="423746" y="462477"/>
                    <a:pt x="400142" y="468098"/>
                    <a:pt x="409529" y="170599"/>
                  </a:cubicBezTo>
                  <a:cubicBezTo>
                    <a:pt x="410046" y="154254"/>
                    <a:pt x="420891" y="110567"/>
                    <a:pt x="406214" y="93482"/>
                  </a:cubicBezTo>
                  <a:cubicBezTo>
                    <a:pt x="409383" y="89090"/>
                    <a:pt x="412607" y="84740"/>
                    <a:pt x="415664" y="80271"/>
                  </a:cubicBezTo>
                  <a:cubicBezTo>
                    <a:pt x="426335" y="64680"/>
                    <a:pt x="442059" y="44097"/>
                    <a:pt x="441305" y="24471"/>
                  </a:cubicBezTo>
                  <a:close/>
                  <a:moveTo>
                    <a:pt x="268746" y="422666"/>
                  </a:moveTo>
                  <a:cubicBezTo>
                    <a:pt x="198898" y="424488"/>
                    <a:pt x="125568" y="429278"/>
                    <a:pt x="55707" y="422233"/>
                  </a:cubicBezTo>
                  <a:cubicBezTo>
                    <a:pt x="36507" y="394074"/>
                    <a:pt x="43430" y="353019"/>
                    <a:pt x="41672" y="264145"/>
                  </a:cubicBezTo>
                  <a:cubicBezTo>
                    <a:pt x="37393" y="48084"/>
                    <a:pt x="6964" y="110909"/>
                    <a:pt x="309288" y="98725"/>
                  </a:cubicBezTo>
                  <a:cubicBezTo>
                    <a:pt x="314543" y="98516"/>
                    <a:pt x="322611" y="98606"/>
                    <a:pt x="331467" y="98250"/>
                  </a:cubicBezTo>
                  <a:cubicBezTo>
                    <a:pt x="310991" y="123714"/>
                    <a:pt x="288769" y="148752"/>
                    <a:pt x="266889" y="173678"/>
                  </a:cubicBezTo>
                  <a:cubicBezTo>
                    <a:pt x="229397" y="216401"/>
                    <a:pt x="191368" y="259976"/>
                    <a:pt x="160569" y="308048"/>
                  </a:cubicBezTo>
                  <a:cubicBezTo>
                    <a:pt x="158614" y="304417"/>
                    <a:pt x="156765" y="300738"/>
                    <a:pt x="154741" y="297149"/>
                  </a:cubicBezTo>
                  <a:cubicBezTo>
                    <a:pt x="149528" y="287884"/>
                    <a:pt x="144105" y="278863"/>
                    <a:pt x="137893" y="270240"/>
                  </a:cubicBezTo>
                  <a:cubicBezTo>
                    <a:pt x="131375" y="261198"/>
                    <a:pt x="125750" y="251982"/>
                    <a:pt x="115455" y="246836"/>
                  </a:cubicBezTo>
                  <a:cubicBezTo>
                    <a:pt x="107339" y="242773"/>
                    <a:pt x="94399" y="244686"/>
                    <a:pt x="92187" y="255466"/>
                  </a:cubicBezTo>
                  <a:cubicBezTo>
                    <a:pt x="87650" y="277571"/>
                    <a:pt x="98915" y="300486"/>
                    <a:pt x="107101" y="320616"/>
                  </a:cubicBezTo>
                  <a:cubicBezTo>
                    <a:pt x="115407" y="341024"/>
                    <a:pt x="124947" y="360916"/>
                    <a:pt x="134250" y="380885"/>
                  </a:cubicBezTo>
                  <a:cubicBezTo>
                    <a:pt x="142918" y="399485"/>
                    <a:pt x="173578" y="400910"/>
                    <a:pt x="183279" y="382421"/>
                  </a:cubicBezTo>
                  <a:cubicBezTo>
                    <a:pt x="217072" y="317997"/>
                    <a:pt x="262932" y="263907"/>
                    <a:pt x="310418" y="209810"/>
                  </a:cubicBezTo>
                  <a:cubicBezTo>
                    <a:pt x="329646" y="187907"/>
                    <a:pt x="348839" y="165963"/>
                    <a:pt x="367389" y="143480"/>
                  </a:cubicBezTo>
                  <a:cubicBezTo>
                    <a:pt x="368003" y="154086"/>
                    <a:pt x="369029" y="163714"/>
                    <a:pt x="368932" y="169621"/>
                  </a:cubicBezTo>
                  <a:cubicBezTo>
                    <a:pt x="364618" y="429348"/>
                    <a:pt x="369455" y="420034"/>
                    <a:pt x="268746" y="42266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8" name="Google Shape;1248;p16"/>
            <p:cNvSpPr/>
            <p:nvPr/>
          </p:nvSpPr>
          <p:spPr>
            <a:xfrm>
              <a:off x="573424" y="7790317"/>
              <a:ext cx="1249336" cy="223477"/>
            </a:xfrm>
            <a:custGeom>
              <a:rect b="b" l="l" r="r" t="t"/>
              <a:pathLst>
                <a:path extrusionOk="0" h="223477" w="1249336">
                  <a:moveTo>
                    <a:pt x="1246894" y="175957"/>
                  </a:moveTo>
                  <a:cubicBezTo>
                    <a:pt x="1237689" y="154382"/>
                    <a:pt x="1225908" y="135356"/>
                    <a:pt x="1212026" y="116484"/>
                  </a:cubicBezTo>
                  <a:cubicBezTo>
                    <a:pt x="1198040" y="97471"/>
                    <a:pt x="1180481" y="73237"/>
                    <a:pt x="1153269" y="81112"/>
                  </a:cubicBezTo>
                  <a:cubicBezTo>
                    <a:pt x="1132590" y="87096"/>
                    <a:pt x="1123586" y="111834"/>
                    <a:pt x="1114974" y="130902"/>
                  </a:cubicBezTo>
                  <a:cubicBezTo>
                    <a:pt x="1112636" y="126077"/>
                    <a:pt x="1110368" y="120610"/>
                    <a:pt x="1108414" y="116344"/>
                  </a:cubicBezTo>
                  <a:cubicBezTo>
                    <a:pt x="1098496" y="94672"/>
                    <a:pt x="1088579" y="73006"/>
                    <a:pt x="1078662" y="51334"/>
                  </a:cubicBezTo>
                  <a:cubicBezTo>
                    <a:pt x="1070098" y="32622"/>
                    <a:pt x="1060837" y="9553"/>
                    <a:pt x="1038783" y="3521"/>
                  </a:cubicBezTo>
                  <a:cubicBezTo>
                    <a:pt x="1013644" y="-3357"/>
                    <a:pt x="996049" y="13882"/>
                    <a:pt x="984701" y="33893"/>
                  </a:cubicBezTo>
                  <a:cubicBezTo>
                    <a:pt x="972941" y="54615"/>
                    <a:pt x="961272" y="75387"/>
                    <a:pt x="949554" y="96138"/>
                  </a:cubicBezTo>
                  <a:cubicBezTo>
                    <a:pt x="940753" y="111722"/>
                    <a:pt x="932602" y="132591"/>
                    <a:pt x="919027" y="143455"/>
                  </a:cubicBezTo>
                  <a:cubicBezTo>
                    <a:pt x="917241" y="144887"/>
                    <a:pt x="915747" y="144866"/>
                    <a:pt x="912048" y="142576"/>
                  </a:cubicBezTo>
                  <a:cubicBezTo>
                    <a:pt x="905816" y="138715"/>
                    <a:pt x="901028" y="131907"/>
                    <a:pt x="896820" y="125909"/>
                  </a:cubicBezTo>
                  <a:cubicBezTo>
                    <a:pt x="884313" y="108056"/>
                    <a:pt x="873460" y="88883"/>
                    <a:pt x="863920" y="69299"/>
                  </a:cubicBezTo>
                  <a:cubicBezTo>
                    <a:pt x="859139" y="59482"/>
                    <a:pt x="854665" y="49505"/>
                    <a:pt x="850638" y="39353"/>
                  </a:cubicBezTo>
                  <a:cubicBezTo>
                    <a:pt x="846709" y="29459"/>
                    <a:pt x="843750" y="19091"/>
                    <a:pt x="836115" y="11215"/>
                  </a:cubicBezTo>
                  <a:cubicBezTo>
                    <a:pt x="826490" y="1279"/>
                    <a:pt x="812853" y="-2763"/>
                    <a:pt x="799691" y="1985"/>
                  </a:cubicBezTo>
                  <a:cubicBezTo>
                    <a:pt x="787910" y="6237"/>
                    <a:pt x="781314" y="16465"/>
                    <a:pt x="777287" y="27811"/>
                  </a:cubicBezTo>
                  <a:cubicBezTo>
                    <a:pt x="770497" y="46970"/>
                    <a:pt x="768277" y="67791"/>
                    <a:pt x="764781" y="87710"/>
                  </a:cubicBezTo>
                  <a:cubicBezTo>
                    <a:pt x="761696" y="105256"/>
                    <a:pt x="758388" y="124052"/>
                    <a:pt x="750097" y="140076"/>
                  </a:cubicBezTo>
                  <a:cubicBezTo>
                    <a:pt x="744395" y="132494"/>
                    <a:pt x="740075" y="123431"/>
                    <a:pt x="735280" y="115269"/>
                  </a:cubicBezTo>
                  <a:cubicBezTo>
                    <a:pt x="728217" y="103239"/>
                    <a:pt x="721147" y="91202"/>
                    <a:pt x="714084" y="79171"/>
                  </a:cubicBezTo>
                  <a:cubicBezTo>
                    <a:pt x="707942" y="68712"/>
                    <a:pt x="702233" y="57359"/>
                    <a:pt x="694096" y="48255"/>
                  </a:cubicBezTo>
                  <a:cubicBezTo>
                    <a:pt x="675098" y="27001"/>
                    <a:pt x="646093" y="28838"/>
                    <a:pt x="625658" y="46789"/>
                  </a:cubicBezTo>
                  <a:cubicBezTo>
                    <a:pt x="607324" y="62889"/>
                    <a:pt x="595103" y="87676"/>
                    <a:pt x="581808" y="107812"/>
                  </a:cubicBezTo>
                  <a:cubicBezTo>
                    <a:pt x="575038" y="118069"/>
                    <a:pt x="568310" y="128346"/>
                    <a:pt x="561562" y="138617"/>
                  </a:cubicBezTo>
                  <a:cubicBezTo>
                    <a:pt x="553549" y="120610"/>
                    <a:pt x="545509" y="102610"/>
                    <a:pt x="537323" y="84687"/>
                  </a:cubicBezTo>
                  <a:cubicBezTo>
                    <a:pt x="524328" y="56221"/>
                    <a:pt x="500843" y="28377"/>
                    <a:pt x="466107" y="33306"/>
                  </a:cubicBezTo>
                  <a:cubicBezTo>
                    <a:pt x="433040" y="38005"/>
                    <a:pt x="422104" y="71617"/>
                    <a:pt x="412166" y="98777"/>
                  </a:cubicBezTo>
                  <a:cubicBezTo>
                    <a:pt x="406554" y="114110"/>
                    <a:pt x="401425" y="129596"/>
                    <a:pt x="396728" y="145215"/>
                  </a:cubicBezTo>
                  <a:cubicBezTo>
                    <a:pt x="393077" y="132885"/>
                    <a:pt x="390677" y="119891"/>
                    <a:pt x="386915" y="109180"/>
                  </a:cubicBezTo>
                  <a:cubicBezTo>
                    <a:pt x="376718" y="80170"/>
                    <a:pt x="358398" y="49141"/>
                    <a:pt x="325931" y="42097"/>
                  </a:cubicBezTo>
                  <a:cubicBezTo>
                    <a:pt x="289535" y="34200"/>
                    <a:pt x="259727" y="57709"/>
                    <a:pt x="237365" y="83703"/>
                  </a:cubicBezTo>
                  <a:cubicBezTo>
                    <a:pt x="220929" y="102806"/>
                    <a:pt x="204717" y="122104"/>
                    <a:pt x="188518" y="141424"/>
                  </a:cubicBezTo>
                  <a:cubicBezTo>
                    <a:pt x="183717" y="119186"/>
                    <a:pt x="178782" y="96955"/>
                    <a:pt x="172717" y="75129"/>
                  </a:cubicBezTo>
                  <a:cubicBezTo>
                    <a:pt x="164615" y="45958"/>
                    <a:pt x="145952" y="14608"/>
                    <a:pt x="111447" y="15872"/>
                  </a:cubicBezTo>
                  <a:cubicBezTo>
                    <a:pt x="71924" y="17317"/>
                    <a:pt x="54337" y="53331"/>
                    <a:pt x="43100" y="85853"/>
                  </a:cubicBezTo>
                  <a:cubicBezTo>
                    <a:pt x="30782" y="121532"/>
                    <a:pt x="14953" y="155737"/>
                    <a:pt x="1267" y="190857"/>
                  </a:cubicBezTo>
                  <a:cubicBezTo>
                    <a:pt x="-6284" y="210232"/>
                    <a:pt x="21919" y="220866"/>
                    <a:pt x="32911" y="205387"/>
                  </a:cubicBezTo>
                  <a:cubicBezTo>
                    <a:pt x="51259" y="179553"/>
                    <a:pt x="64708" y="150982"/>
                    <a:pt x="76719" y="121706"/>
                  </a:cubicBezTo>
                  <a:cubicBezTo>
                    <a:pt x="82072" y="108657"/>
                    <a:pt x="86225" y="94972"/>
                    <a:pt x="92108" y="82160"/>
                  </a:cubicBezTo>
                  <a:cubicBezTo>
                    <a:pt x="95758" y="74207"/>
                    <a:pt x="101600" y="62736"/>
                    <a:pt x="111412" y="61283"/>
                  </a:cubicBezTo>
                  <a:cubicBezTo>
                    <a:pt x="116444" y="60536"/>
                    <a:pt x="119027" y="64069"/>
                    <a:pt x="122188" y="69920"/>
                  </a:cubicBezTo>
                  <a:cubicBezTo>
                    <a:pt x="127430" y="79611"/>
                    <a:pt x="129565" y="91327"/>
                    <a:pt x="132050" y="102443"/>
                  </a:cubicBezTo>
                  <a:cubicBezTo>
                    <a:pt x="139141" y="134134"/>
                    <a:pt x="146329" y="165798"/>
                    <a:pt x="153511" y="197469"/>
                  </a:cubicBezTo>
                  <a:cubicBezTo>
                    <a:pt x="157042" y="213039"/>
                    <a:pt x="180276" y="222444"/>
                    <a:pt x="191757" y="208864"/>
                  </a:cubicBezTo>
                  <a:cubicBezTo>
                    <a:pt x="215932" y="180258"/>
                    <a:pt x="240080" y="151617"/>
                    <a:pt x="264270" y="123026"/>
                  </a:cubicBezTo>
                  <a:cubicBezTo>
                    <a:pt x="277014" y="107966"/>
                    <a:pt x="299264" y="78655"/>
                    <a:pt x="320124" y="88667"/>
                  </a:cubicBezTo>
                  <a:cubicBezTo>
                    <a:pt x="326008" y="91488"/>
                    <a:pt x="332889" y="101046"/>
                    <a:pt x="337105" y="109264"/>
                  </a:cubicBezTo>
                  <a:cubicBezTo>
                    <a:pt x="342604" y="119989"/>
                    <a:pt x="345417" y="131509"/>
                    <a:pt x="348578" y="143211"/>
                  </a:cubicBezTo>
                  <a:cubicBezTo>
                    <a:pt x="356611" y="172927"/>
                    <a:pt x="367171" y="201854"/>
                    <a:pt x="393601" y="219944"/>
                  </a:cubicBezTo>
                  <a:cubicBezTo>
                    <a:pt x="405542" y="228113"/>
                    <a:pt x="424714" y="221410"/>
                    <a:pt x="428259" y="207090"/>
                  </a:cubicBezTo>
                  <a:cubicBezTo>
                    <a:pt x="434687" y="181117"/>
                    <a:pt x="442218" y="155444"/>
                    <a:pt x="450942" y="130148"/>
                  </a:cubicBezTo>
                  <a:cubicBezTo>
                    <a:pt x="455192" y="117831"/>
                    <a:pt x="459659" y="105578"/>
                    <a:pt x="464523" y="93492"/>
                  </a:cubicBezTo>
                  <a:cubicBezTo>
                    <a:pt x="466463" y="88667"/>
                    <a:pt x="469618" y="79507"/>
                    <a:pt x="474141" y="79639"/>
                  </a:cubicBezTo>
                  <a:cubicBezTo>
                    <a:pt x="488385" y="80072"/>
                    <a:pt x="497479" y="112260"/>
                    <a:pt x="501918" y="122404"/>
                  </a:cubicBezTo>
                  <a:cubicBezTo>
                    <a:pt x="513328" y="148469"/>
                    <a:pt x="524746" y="174526"/>
                    <a:pt x="536164" y="200590"/>
                  </a:cubicBezTo>
                  <a:cubicBezTo>
                    <a:pt x="543814" y="218052"/>
                    <a:pt x="568694" y="215964"/>
                    <a:pt x="578081" y="201909"/>
                  </a:cubicBezTo>
                  <a:cubicBezTo>
                    <a:pt x="597853" y="172277"/>
                    <a:pt x="617583" y="142625"/>
                    <a:pt x="637264" y="112930"/>
                  </a:cubicBezTo>
                  <a:cubicBezTo>
                    <a:pt x="642073" y="105675"/>
                    <a:pt x="646686" y="98219"/>
                    <a:pt x="651753" y="91139"/>
                  </a:cubicBezTo>
                  <a:cubicBezTo>
                    <a:pt x="653351" y="88904"/>
                    <a:pt x="657344" y="85225"/>
                    <a:pt x="659151" y="83081"/>
                  </a:cubicBezTo>
                  <a:cubicBezTo>
                    <a:pt x="662794" y="90147"/>
                    <a:pt x="667666" y="97443"/>
                    <a:pt x="671797" y="104516"/>
                  </a:cubicBezTo>
                  <a:cubicBezTo>
                    <a:pt x="680605" y="119570"/>
                    <a:pt x="689406" y="134623"/>
                    <a:pt x="698207" y="149683"/>
                  </a:cubicBezTo>
                  <a:cubicBezTo>
                    <a:pt x="706672" y="164164"/>
                    <a:pt x="715319" y="179413"/>
                    <a:pt x="730115" y="188378"/>
                  </a:cubicBezTo>
                  <a:cubicBezTo>
                    <a:pt x="746691" y="198411"/>
                    <a:pt x="767482" y="196317"/>
                    <a:pt x="781126" y="182387"/>
                  </a:cubicBezTo>
                  <a:cubicBezTo>
                    <a:pt x="792307" y="170979"/>
                    <a:pt x="798993" y="153824"/>
                    <a:pt x="803773" y="138889"/>
                  </a:cubicBezTo>
                  <a:cubicBezTo>
                    <a:pt x="809057" y="122390"/>
                    <a:pt x="811750" y="105215"/>
                    <a:pt x="814661" y="88178"/>
                  </a:cubicBezTo>
                  <a:cubicBezTo>
                    <a:pt x="814940" y="86559"/>
                    <a:pt x="815233" y="84946"/>
                    <a:pt x="815512" y="83333"/>
                  </a:cubicBezTo>
                  <a:cubicBezTo>
                    <a:pt x="819141" y="91285"/>
                    <a:pt x="822910" y="99168"/>
                    <a:pt x="826993" y="106904"/>
                  </a:cubicBezTo>
                  <a:cubicBezTo>
                    <a:pt x="838690" y="129086"/>
                    <a:pt x="851860" y="153028"/>
                    <a:pt x="869056" y="171468"/>
                  </a:cubicBezTo>
                  <a:cubicBezTo>
                    <a:pt x="887656" y="191408"/>
                    <a:pt x="915454" y="202042"/>
                    <a:pt x="941193" y="188874"/>
                  </a:cubicBezTo>
                  <a:cubicBezTo>
                    <a:pt x="963156" y="177640"/>
                    <a:pt x="974798" y="154690"/>
                    <a:pt x="986425" y="134169"/>
                  </a:cubicBezTo>
                  <a:cubicBezTo>
                    <a:pt x="999902" y="110395"/>
                    <a:pt x="1013378" y="86614"/>
                    <a:pt x="1026855" y="62840"/>
                  </a:cubicBezTo>
                  <a:cubicBezTo>
                    <a:pt x="1026932" y="62708"/>
                    <a:pt x="1027072" y="62512"/>
                    <a:pt x="1027169" y="62352"/>
                  </a:cubicBezTo>
                  <a:cubicBezTo>
                    <a:pt x="1029835" y="68154"/>
                    <a:pt x="1032348" y="74033"/>
                    <a:pt x="1034937" y="79870"/>
                  </a:cubicBezTo>
                  <a:cubicBezTo>
                    <a:pt x="1046299" y="105487"/>
                    <a:pt x="1056977" y="131551"/>
                    <a:pt x="1069072" y="156826"/>
                  </a:cubicBezTo>
                  <a:cubicBezTo>
                    <a:pt x="1079869" y="179371"/>
                    <a:pt x="1102084" y="200366"/>
                    <a:pt x="1128905" y="192840"/>
                  </a:cubicBezTo>
                  <a:cubicBezTo>
                    <a:pt x="1145822" y="188092"/>
                    <a:pt x="1153171" y="173122"/>
                    <a:pt x="1160304" y="158669"/>
                  </a:cubicBezTo>
                  <a:cubicBezTo>
                    <a:pt x="1162656" y="153901"/>
                    <a:pt x="1165015" y="149132"/>
                    <a:pt x="1167367" y="144356"/>
                  </a:cubicBezTo>
                  <a:cubicBezTo>
                    <a:pt x="1168672" y="146053"/>
                    <a:pt x="1169991" y="147735"/>
                    <a:pt x="1171282" y="149446"/>
                  </a:cubicBezTo>
                  <a:cubicBezTo>
                    <a:pt x="1174625" y="153894"/>
                    <a:pt x="1177808" y="158453"/>
                    <a:pt x="1181039" y="162991"/>
                  </a:cubicBezTo>
                  <a:cubicBezTo>
                    <a:pt x="1190538" y="176341"/>
                    <a:pt x="1200281" y="189460"/>
                    <a:pt x="1209912" y="202705"/>
                  </a:cubicBezTo>
                  <a:cubicBezTo>
                    <a:pt x="1216556" y="211845"/>
                    <a:pt x="1231833" y="211573"/>
                    <a:pt x="1240034" y="205449"/>
                  </a:cubicBezTo>
                  <a:cubicBezTo>
                    <a:pt x="1249756" y="198181"/>
                    <a:pt x="1251521" y="186807"/>
                    <a:pt x="1246894" y="17595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9" name="Google Shape;1249;p16"/>
            <p:cNvSpPr/>
            <p:nvPr/>
          </p:nvSpPr>
          <p:spPr>
            <a:xfrm>
              <a:off x="587209" y="8362302"/>
              <a:ext cx="1194145" cy="241556"/>
            </a:xfrm>
            <a:custGeom>
              <a:rect b="b" l="l" r="r" t="t"/>
              <a:pathLst>
                <a:path extrusionOk="0" h="241556" w="1194145">
                  <a:moveTo>
                    <a:pt x="1181910" y="105363"/>
                  </a:moveTo>
                  <a:cubicBezTo>
                    <a:pt x="1174197" y="89618"/>
                    <a:pt x="1167644" y="72226"/>
                    <a:pt x="1157266" y="58031"/>
                  </a:cubicBezTo>
                  <a:cubicBezTo>
                    <a:pt x="1143838" y="39661"/>
                    <a:pt x="1119837" y="33112"/>
                    <a:pt x="1100309" y="46260"/>
                  </a:cubicBezTo>
                  <a:cubicBezTo>
                    <a:pt x="1084355" y="57005"/>
                    <a:pt x="1077250" y="76129"/>
                    <a:pt x="1071213" y="93619"/>
                  </a:cubicBezTo>
                  <a:cubicBezTo>
                    <a:pt x="1068833" y="100503"/>
                    <a:pt x="1066823" y="107939"/>
                    <a:pt x="1063731" y="114405"/>
                  </a:cubicBezTo>
                  <a:cubicBezTo>
                    <a:pt x="1062559" y="116862"/>
                    <a:pt x="1060933" y="119613"/>
                    <a:pt x="1059195" y="121938"/>
                  </a:cubicBezTo>
                  <a:cubicBezTo>
                    <a:pt x="1059307" y="121471"/>
                    <a:pt x="1054477" y="126449"/>
                    <a:pt x="1055656" y="125527"/>
                  </a:cubicBezTo>
                  <a:cubicBezTo>
                    <a:pt x="1056655" y="124745"/>
                    <a:pt x="1052914" y="127699"/>
                    <a:pt x="1051958" y="128362"/>
                  </a:cubicBezTo>
                  <a:cubicBezTo>
                    <a:pt x="1051937" y="128341"/>
                    <a:pt x="1051937" y="128327"/>
                    <a:pt x="1051916" y="128299"/>
                  </a:cubicBezTo>
                  <a:cubicBezTo>
                    <a:pt x="1052055" y="128166"/>
                    <a:pt x="1052237" y="128006"/>
                    <a:pt x="1052600" y="127692"/>
                  </a:cubicBezTo>
                  <a:cubicBezTo>
                    <a:pt x="1052656" y="127643"/>
                    <a:pt x="1052223" y="127824"/>
                    <a:pt x="1051699" y="128048"/>
                  </a:cubicBezTo>
                  <a:cubicBezTo>
                    <a:pt x="1050506" y="126602"/>
                    <a:pt x="1048405" y="124494"/>
                    <a:pt x="1047554" y="123111"/>
                  </a:cubicBezTo>
                  <a:cubicBezTo>
                    <a:pt x="1037776" y="107276"/>
                    <a:pt x="1028759" y="90910"/>
                    <a:pt x="1019386" y="74830"/>
                  </a:cubicBezTo>
                  <a:cubicBezTo>
                    <a:pt x="1014793" y="66961"/>
                    <a:pt x="1010208" y="59086"/>
                    <a:pt x="1005616" y="51210"/>
                  </a:cubicBezTo>
                  <a:cubicBezTo>
                    <a:pt x="1000333" y="42147"/>
                    <a:pt x="995587" y="31353"/>
                    <a:pt x="988622" y="23484"/>
                  </a:cubicBezTo>
                  <a:cubicBezTo>
                    <a:pt x="974175" y="7167"/>
                    <a:pt x="948575" y="6441"/>
                    <a:pt x="932279" y="20580"/>
                  </a:cubicBezTo>
                  <a:cubicBezTo>
                    <a:pt x="918272" y="32728"/>
                    <a:pt x="913379" y="52718"/>
                    <a:pt x="906944" y="69412"/>
                  </a:cubicBezTo>
                  <a:cubicBezTo>
                    <a:pt x="901319" y="84026"/>
                    <a:pt x="895101" y="102710"/>
                    <a:pt x="889308" y="115047"/>
                  </a:cubicBezTo>
                  <a:cubicBezTo>
                    <a:pt x="887891" y="118056"/>
                    <a:pt x="886244" y="121086"/>
                    <a:pt x="884360" y="123823"/>
                  </a:cubicBezTo>
                  <a:cubicBezTo>
                    <a:pt x="883432" y="125171"/>
                    <a:pt x="881708" y="127084"/>
                    <a:pt x="881219" y="127615"/>
                  </a:cubicBezTo>
                  <a:cubicBezTo>
                    <a:pt x="881219" y="127615"/>
                    <a:pt x="881219" y="127615"/>
                    <a:pt x="881219" y="127615"/>
                  </a:cubicBezTo>
                  <a:cubicBezTo>
                    <a:pt x="881373" y="127447"/>
                    <a:pt x="881373" y="127398"/>
                    <a:pt x="881163" y="127517"/>
                  </a:cubicBezTo>
                  <a:cubicBezTo>
                    <a:pt x="880158" y="125695"/>
                    <a:pt x="879146" y="123879"/>
                    <a:pt x="878134" y="122064"/>
                  </a:cubicBezTo>
                  <a:cubicBezTo>
                    <a:pt x="873382" y="113539"/>
                    <a:pt x="868622" y="105014"/>
                    <a:pt x="863862" y="96489"/>
                  </a:cubicBezTo>
                  <a:cubicBezTo>
                    <a:pt x="855027" y="80653"/>
                    <a:pt x="846198" y="64818"/>
                    <a:pt x="837362" y="48983"/>
                  </a:cubicBezTo>
                  <a:cubicBezTo>
                    <a:pt x="828785" y="33601"/>
                    <a:pt x="820598" y="17221"/>
                    <a:pt x="805293" y="7418"/>
                  </a:cubicBezTo>
                  <a:cubicBezTo>
                    <a:pt x="788990" y="-3020"/>
                    <a:pt x="765651" y="-2720"/>
                    <a:pt x="750702" y="10085"/>
                  </a:cubicBezTo>
                  <a:cubicBezTo>
                    <a:pt x="736904" y="21906"/>
                    <a:pt x="731279" y="44270"/>
                    <a:pt x="724216" y="60608"/>
                  </a:cubicBezTo>
                  <a:cubicBezTo>
                    <a:pt x="716665" y="78077"/>
                    <a:pt x="709120" y="95546"/>
                    <a:pt x="701562" y="113008"/>
                  </a:cubicBezTo>
                  <a:cubicBezTo>
                    <a:pt x="698847" y="119292"/>
                    <a:pt x="697353" y="123167"/>
                    <a:pt x="693466" y="129605"/>
                  </a:cubicBezTo>
                  <a:cubicBezTo>
                    <a:pt x="691923" y="132153"/>
                    <a:pt x="691302" y="133326"/>
                    <a:pt x="690262" y="134520"/>
                  </a:cubicBezTo>
                  <a:cubicBezTo>
                    <a:pt x="689195" y="135742"/>
                    <a:pt x="687973" y="136803"/>
                    <a:pt x="686787" y="137899"/>
                  </a:cubicBezTo>
                  <a:cubicBezTo>
                    <a:pt x="688650" y="136168"/>
                    <a:pt x="685845" y="137648"/>
                    <a:pt x="685524" y="138172"/>
                  </a:cubicBezTo>
                  <a:cubicBezTo>
                    <a:pt x="685433" y="138186"/>
                    <a:pt x="685328" y="138207"/>
                    <a:pt x="685230" y="138221"/>
                  </a:cubicBezTo>
                  <a:cubicBezTo>
                    <a:pt x="684393" y="137131"/>
                    <a:pt x="683241" y="135937"/>
                    <a:pt x="682767" y="135295"/>
                  </a:cubicBezTo>
                  <a:cubicBezTo>
                    <a:pt x="679361" y="130680"/>
                    <a:pt x="676025" y="126009"/>
                    <a:pt x="672654" y="121366"/>
                  </a:cubicBezTo>
                  <a:cubicBezTo>
                    <a:pt x="661704" y="106277"/>
                    <a:pt x="650746" y="91189"/>
                    <a:pt x="639796" y="76101"/>
                  </a:cubicBezTo>
                  <a:cubicBezTo>
                    <a:pt x="629355" y="61704"/>
                    <a:pt x="619410" y="44640"/>
                    <a:pt x="601397" y="38914"/>
                  </a:cubicBezTo>
                  <a:cubicBezTo>
                    <a:pt x="581499" y="32596"/>
                    <a:pt x="561916" y="43404"/>
                    <a:pt x="553073" y="61466"/>
                  </a:cubicBezTo>
                  <a:cubicBezTo>
                    <a:pt x="544803" y="78349"/>
                    <a:pt x="540106" y="97417"/>
                    <a:pt x="534187" y="115229"/>
                  </a:cubicBezTo>
                  <a:cubicBezTo>
                    <a:pt x="528220" y="133172"/>
                    <a:pt x="522148" y="151082"/>
                    <a:pt x="516293" y="169067"/>
                  </a:cubicBezTo>
                  <a:cubicBezTo>
                    <a:pt x="515518" y="168956"/>
                    <a:pt x="514373" y="168648"/>
                    <a:pt x="514422" y="168739"/>
                  </a:cubicBezTo>
                  <a:cubicBezTo>
                    <a:pt x="513948" y="168544"/>
                    <a:pt x="513543" y="168383"/>
                    <a:pt x="513578" y="168411"/>
                  </a:cubicBezTo>
                  <a:cubicBezTo>
                    <a:pt x="515351" y="170024"/>
                    <a:pt x="511945" y="167154"/>
                    <a:pt x="511666" y="166931"/>
                  </a:cubicBezTo>
                  <a:cubicBezTo>
                    <a:pt x="501406" y="158580"/>
                    <a:pt x="494832" y="144086"/>
                    <a:pt x="487825" y="132740"/>
                  </a:cubicBezTo>
                  <a:cubicBezTo>
                    <a:pt x="478152" y="117065"/>
                    <a:pt x="468486" y="101383"/>
                    <a:pt x="458805" y="85708"/>
                  </a:cubicBezTo>
                  <a:cubicBezTo>
                    <a:pt x="449370" y="70446"/>
                    <a:pt x="438657" y="53947"/>
                    <a:pt x="420280" y="48738"/>
                  </a:cubicBezTo>
                  <a:cubicBezTo>
                    <a:pt x="402979" y="43837"/>
                    <a:pt x="382398" y="49018"/>
                    <a:pt x="372306" y="64762"/>
                  </a:cubicBezTo>
                  <a:cubicBezTo>
                    <a:pt x="367420" y="72380"/>
                    <a:pt x="364468" y="82001"/>
                    <a:pt x="360909" y="90303"/>
                  </a:cubicBezTo>
                  <a:cubicBezTo>
                    <a:pt x="357035" y="99330"/>
                    <a:pt x="353162" y="108365"/>
                    <a:pt x="349295" y="117393"/>
                  </a:cubicBezTo>
                  <a:cubicBezTo>
                    <a:pt x="343552" y="130785"/>
                    <a:pt x="337717" y="147109"/>
                    <a:pt x="331457" y="158636"/>
                  </a:cubicBezTo>
                  <a:cubicBezTo>
                    <a:pt x="329160" y="155166"/>
                    <a:pt x="326760" y="151333"/>
                    <a:pt x="325964" y="150132"/>
                  </a:cubicBezTo>
                  <a:cubicBezTo>
                    <a:pt x="305152" y="118734"/>
                    <a:pt x="284340" y="87335"/>
                    <a:pt x="263535" y="55937"/>
                  </a:cubicBezTo>
                  <a:cubicBezTo>
                    <a:pt x="252955" y="39969"/>
                    <a:pt x="242067" y="25264"/>
                    <a:pt x="220879" y="25390"/>
                  </a:cubicBezTo>
                  <a:cubicBezTo>
                    <a:pt x="202300" y="25502"/>
                    <a:pt x="186109" y="35200"/>
                    <a:pt x="176275" y="50847"/>
                  </a:cubicBezTo>
                  <a:cubicBezTo>
                    <a:pt x="167160" y="65356"/>
                    <a:pt x="163643" y="83153"/>
                    <a:pt x="158974" y="99407"/>
                  </a:cubicBezTo>
                  <a:cubicBezTo>
                    <a:pt x="154535" y="114879"/>
                    <a:pt x="150103" y="130352"/>
                    <a:pt x="145664" y="145824"/>
                  </a:cubicBezTo>
                  <a:cubicBezTo>
                    <a:pt x="138818" y="131106"/>
                    <a:pt x="131992" y="116381"/>
                    <a:pt x="125104" y="101690"/>
                  </a:cubicBezTo>
                  <a:cubicBezTo>
                    <a:pt x="111515" y="72715"/>
                    <a:pt x="97878" y="32288"/>
                    <a:pt x="59151" y="33015"/>
                  </a:cubicBezTo>
                  <a:cubicBezTo>
                    <a:pt x="19495" y="33762"/>
                    <a:pt x="11881" y="82161"/>
                    <a:pt x="5948" y="112890"/>
                  </a:cubicBezTo>
                  <a:cubicBezTo>
                    <a:pt x="-1031" y="149050"/>
                    <a:pt x="-1945" y="185971"/>
                    <a:pt x="3610" y="222376"/>
                  </a:cubicBezTo>
                  <a:cubicBezTo>
                    <a:pt x="6332" y="240222"/>
                    <a:pt x="34172" y="236570"/>
                    <a:pt x="34682" y="219157"/>
                  </a:cubicBezTo>
                  <a:cubicBezTo>
                    <a:pt x="35512" y="190830"/>
                    <a:pt x="38506" y="163021"/>
                    <a:pt x="45192" y="135477"/>
                  </a:cubicBezTo>
                  <a:cubicBezTo>
                    <a:pt x="48507" y="121834"/>
                    <a:pt x="52416" y="108519"/>
                    <a:pt x="57127" y="95288"/>
                  </a:cubicBezTo>
                  <a:cubicBezTo>
                    <a:pt x="57483" y="94289"/>
                    <a:pt x="59821" y="87524"/>
                    <a:pt x="61740" y="82357"/>
                  </a:cubicBezTo>
                  <a:cubicBezTo>
                    <a:pt x="64874" y="87433"/>
                    <a:pt x="69954" y="97515"/>
                    <a:pt x="72788" y="103736"/>
                  </a:cubicBezTo>
                  <a:cubicBezTo>
                    <a:pt x="78923" y="117190"/>
                    <a:pt x="85057" y="130638"/>
                    <a:pt x="91192" y="144092"/>
                  </a:cubicBezTo>
                  <a:cubicBezTo>
                    <a:pt x="104041" y="172272"/>
                    <a:pt x="117203" y="200340"/>
                    <a:pt x="129640" y="228708"/>
                  </a:cubicBezTo>
                  <a:cubicBezTo>
                    <a:pt x="138539" y="249012"/>
                    <a:pt x="169526" y="243559"/>
                    <a:pt x="175521" y="224170"/>
                  </a:cubicBezTo>
                  <a:cubicBezTo>
                    <a:pt x="185941" y="190481"/>
                    <a:pt x="195328" y="156444"/>
                    <a:pt x="205099" y="122560"/>
                  </a:cubicBezTo>
                  <a:cubicBezTo>
                    <a:pt x="208944" y="109210"/>
                    <a:pt x="211241" y="93172"/>
                    <a:pt x="217626" y="80779"/>
                  </a:cubicBezTo>
                  <a:cubicBezTo>
                    <a:pt x="217836" y="80367"/>
                    <a:pt x="217975" y="80088"/>
                    <a:pt x="218143" y="79753"/>
                  </a:cubicBezTo>
                  <a:cubicBezTo>
                    <a:pt x="219504" y="81575"/>
                    <a:pt x="220767" y="83195"/>
                    <a:pt x="221116" y="83725"/>
                  </a:cubicBezTo>
                  <a:cubicBezTo>
                    <a:pt x="240337" y="112827"/>
                    <a:pt x="259564" y="141921"/>
                    <a:pt x="278785" y="171022"/>
                  </a:cubicBezTo>
                  <a:cubicBezTo>
                    <a:pt x="287446" y="184135"/>
                    <a:pt x="295542" y="199628"/>
                    <a:pt x="309186" y="208286"/>
                  </a:cubicBezTo>
                  <a:cubicBezTo>
                    <a:pt x="325538" y="218661"/>
                    <a:pt x="346580" y="216671"/>
                    <a:pt x="360965" y="203803"/>
                  </a:cubicBezTo>
                  <a:cubicBezTo>
                    <a:pt x="372501" y="193484"/>
                    <a:pt x="378091" y="179310"/>
                    <a:pt x="384017" y="165423"/>
                  </a:cubicBezTo>
                  <a:cubicBezTo>
                    <a:pt x="391177" y="148645"/>
                    <a:pt x="398338" y="131867"/>
                    <a:pt x="405506" y="115089"/>
                  </a:cubicBezTo>
                  <a:cubicBezTo>
                    <a:pt x="406008" y="113909"/>
                    <a:pt x="408325" y="109399"/>
                    <a:pt x="410607" y="104658"/>
                  </a:cubicBezTo>
                  <a:cubicBezTo>
                    <a:pt x="417168" y="114237"/>
                    <a:pt x="422779" y="124766"/>
                    <a:pt x="428760" y="134611"/>
                  </a:cubicBezTo>
                  <a:cubicBezTo>
                    <a:pt x="444791" y="160975"/>
                    <a:pt x="459671" y="195927"/>
                    <a:pt x="486806" y="212754"/>
                  </a:cubicBezTo>
                  <a:cubicBezTo>
                    <a:pt x="514792" y="230112"/>
                    <a:pt x="553024" y="220274"/>
                    <a:pt x="565175" y="188869"/>
                  </a:cubicBezTo>
                  <a:cubicBezTo>
                    <a:pt x="576013" y="160856"/>
                    <a:pt x="583677" y="131616"/>
                    <a:pt x="593531" y="103226"/>
                  </a:cubicBezTo>
                  <a:cubicBezTo>
                    <a:pt x="593768" y="103541"/>
                    <a:pt x="593992" y="103834"/>
                    <a:pt x="594041" y="103897"/>
                  </a:cubicBezTo>
                  <a:cubicBezTo>
                    <a:pt x="604719" y="119187"/>
                    <a:pt x="615404" y="134464"/>
                    <a:pt x="626082" y="149755"/>
                  </a:cubicBezTo>
                  <a:cubicBezTo>
                    <a:pt x="634778" y="162204"/>
                    <a:pt x="642881" y="178165"/>
                    <a:pt x="656030" y="186453"/>
                  </a:cubicBezTo>
                  <a:cubicBezTo>
                    <a:pt x="669765" y="195117"/>
                    <a:pt x="687617" y="196395"/>
                    <a:pt x="702818" y="191270"/>
                  </a:cubicBezTo>
                  <a:cubicBezTo>
                    <a:pt x="736995" y="179743"/>
                    <a:pt x="748559" y="144092"/>
                    <a:pt x="761582" y="114021"/>
                  </a:cubicBezTo>
                  <a:cubicBezTo>
                    <a:pt x="768303" y="98499"/>
                    <a:pt x="775024" y="82971"/>
                    <a:pt x="781752" y="67450"/>
                  </a:cubicBezTo>
                  <a:cubicBezTo>
                    <a:pt x="781983" y="66920"/>
                    <a:pt x="782213" y="66389"/>
                    <a:pt x="782443" y="65865"/>
                  </a:cubicBezTo>
                  <a:cubicBezTo>
                    <a:pt x="783595" y="67981"/>
                    <a:pt x="784753" y="70089"/>
                    <a:pt x="785912" y="72198"/>
                  </a:cubicBezTo>
                  <a:cubicBezTo>
                    <a:pt x="789918" y="79543"/>
                    <a:pt x="793931" y="86888"/>
                    <a:pt x="797937" y="94233"/>
                  </a:cubicBezTo>
                  <a:cubicBezTo>
                    <a:pt x="806626" y="110146"/>
                    <a:pt x="815308" y="126065"/>
                    <a:pt x="823997" y="141977"/>
                  </a:cubicBezTo>
                  <a:cubicBezTo>
                    <a:pt x="831681" y="156053"/>
                    <a:pt x="838186" y="170932"/>
                    <a:pt x="852884" y="178996"/>
                  </a:cubicBezTo>
                  <a:cubicBezTo>
                    <a:pt x="868734" y="187689"/>
                    <a:pt x="887926" y="187242"/>
                    <a:pt x="904202" y="179966"/>
                  </a:cubicBezTo>
                  <a:cubicBezTo>
                    <a:pt x="935336" y="166044"/>
                    <a:pt x="945127" y="128955"/>
                    <a:pt x="956336" y="99882"/>
                  </a:cubicBezTo>
                  <a:cubicBezTo>
                    <a:pt x="957857" y="95930"/>
                    <a:pt x="959379" y="91985"/>
                    <a:pt x="960907" y="88033"/>
                  </a:cubicBezTo>
                  <a:cubicBezTo>
                    <a:pt x="965416" y="95770"/>
                    <a:pt x="969917" y="103506"/>
                    <a:pt x="974426" y="111242"/>
                  </a:cubicBezTo>
                  <a:cubicBezTo>
                    <a:pt x="992321" y="141956"/>
                    <a:pt x="1010145" y="188101"/>
                    <a:pt x="1052956" y="185398"/>
                  </a:cubicBezTo>
                  <a:cubicBezTo>
                    <a:pt x="1071457" y="184232"/>
                    <a:pt x="1088528" y="174918"/>
                    <a:pt x="1100735" y="161087"/>
                  </a:cubicBezTo>
                  <a:cubicBezTo>
                    <a:pt x="1112097" y="148212"/>
                    <a:pt x="1118176" y="132726"/>
                    <a:pt x="1123766" y="116827"/>
                  </a:cubicBezTo>
                  <a:cubicBezTo>
                    <a:pt x="1125762" y="120912"/>
                    <a:pt x="1127765" y="124996"/>
                    <a:pt x="1129761" y="129081"/>
                  </a:cubicBezTo>
                  <a:cubicBezTo>
                    <a:pt x="1131359" y="132356"/>
                    <a:pt x="1132937" y="135644"/>
                    <a:pt x="1134570" y="138905"/>
                  </a:cubicBezTo>
                  <a:cubicBezTo>
                    <a:pt x="1134521" y="139421"/>
                    <a:pt x="1134402" y="139924"/>
                    <a:pt x="1134381" y="140448"/>
                  </a:cubicBezTo>
                  <a:cubicBezTo>
                    <a:pt x="1133439" y="164871"/>
                    <a:pt x="1162159" y="181600"/>
                    <a:pt x="1182161" y="166240"/>
                  </a:cubicBezTo>
                  <a:cubicBezTo>
                    <a:pt x="1203761" y="149636"/>
                    <a:pt x="1191415" y="124766"/>
                    <a:pt x="1181910" y="1053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250" name="Google Shape;1250;p16"/>
            <p:cNvGrpSpPr/>
            <p:nvPr/>
          </p:nvGrpSpPr>
          <p:grpSpPr>
            <a:xfrm>
              <a:off x="571455" y="8925644"/>
              <a:ext cx="1276137" cy="277577"/>
              <a:chOff x="571455" y="8925644"/>
              <a:chExt cx="1276137" cy="277577"/>
            </a:xfrm>
          </p:grpSpPr>
          <p:sp>
            <p:nvSpPr>
              <p:cNvPr id="1251" name="Google Shape;1251;p16"/>
              <p:cNvSpPr/>
              <p:nvPr/>
            </p:nvSpPr>
            <p:spPr>
              <a:xfrm>
                <a:off x="1681593" y="9090131"/>
                <a:ext cx="139" cy="41"/>
              </a:xfrm>
              <a:custGeom>
                <a:rect b="b" l="l" r="r" t="t"/>
                <a:pathLst>
                  <a:path extrusionOk="0" h="41" w="139">
                    <a:moveTo>
                      <a:pt x="140" y="42"/>
                    </a:moveTo>
                    <a:cubicBezTo>
                      <a:pt x="77" y="21"/>
                      <a:pt x="63" y="21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49" y="14"/>
                      <a:pt x="91" y="28"/>
                      <a:pt x="140" y="42"/>
                    </a:cubicBezTo>
                    <a:cubicBezTo>
                      <a:pt x="140" y="42"/>
                      <a:pt x="140" y="42"/>
                      <a:pt x="140" y="42"/>
                    </a:cubicBezTo>
                    <a:close/>
                  </a:path>
                </a:pathLst>
              </a:custGeom>
              <a:solidFill>
                <a:srgbClr val="FF9C6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2" name="Google Shape;1252;p16"/>
              <p:cNvSpPr/>
              <p:nvPr/>
            </p:nvSpPr>
            <p:spPr>
              <a:xfrm>
                <a:off x="847353" y="9018620"/>
                <a:ext cx="732" cy="223"/>
              </a:xfrm>
              <a:custGeom>
                <a:rect b="b" l="l" r="r" t="t"/>
                <a:pathLst>
                  <a:path extrusionOk="0" h="223" w="732">
                    <a:moveTo>
                      <a:pt x="0" y="224"/>
                    </a:moveTo>
                    <a:cubicBezTo>
                      <a:pt x="147" y="182"/>
                      <a:pt x="391" y="105"/>
                      <a:pt x="733" y="0"/>
                    </a:cubicBezTo>
                    <a:cubicBezTo>
                      <a:pt x="482" y="63"/>
                      <a:pt x="258" y="126"/>
                      <a:pt x="91" y="175"/>
                    </a:cubicBezTo>
                    <a:cubicBezTo>
                      <a:pt x="56" y="189"/>
                      <a:pt x="28" y="203"/>
                      <a:pt x="0" y="224"/>
                    </a:cubicBezTo>
                    <a:close/>
                  </a:path>
                </a:pathLst>
              </a:custGeom>
              <a:solidFill>
                <a:srgbClr val="FF9C6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3" name="Google Shape;1253;p16"/>
              <p:cNvSpPr/>
              <p:nvPr/>
            </p:nvSpPr>
            <p:spPr>
              <a:xfrm>
                <a:off x="571455" y="8925644"/>
                <a:ext cx="1276137" cy="277577"/>
              </a:xfrm>
              <a:custGeom>
                <a:rect b="b" l="l" r="r" t="t"/>
                <a:pathLst>
                  <a:path extrusionOk="0" h="277577" w="1276137">
                    <a:moveTo>
                      <a:pt x="1275900" y="110131"/>
                    </a:moveTo>
                    <a:cubicBezTo>
                      <a:pt x="1275279" y="104490"/>
                      <a:pt x="1274651" y="98848"/>
                      <a:pt x="1274030" y="93207"/>
                    </a:cubicBezTo>
                    <a:cubicBezTo>
                      <a:pt x="1272760" y="81715"/>
                      <a:pt x="1259925" y="74097"/>
                      <a:pt x="1249191" y="74139"/>
                    </a:cubicBezTo>
                    <a:cubicBezTo>
                      <a:pt x="1242261" y="66528"/>
                      <a:pt x="1235170" y="59051"/>
                      <a:pt x="1228212" y="51468"/>
                    </a:cubicBezTo>
                    <a:cubicBezTo>
                      <a:pt x="1211671" y="33440"/>
                      <a:pt x="1191104" y="11824"/>
                      <a:pt x="1164311" y="25125"/>
                    </a:cubicBezTo>
                    <a:cubicBezTo>
                      <a:pt x="1145697" y="34362"/>
                      <a:pt x="1138662" y="57228"/>
                      <a:pt x="1133351" y="75856"/>
                    </a:cubicBezTo>
                    <a:cubicBezTo>
                      <a:pt x="1128005" y="94597"/>
                      <a:pt x="1124962" y="113909"/>
                      <a:pt x="1119476" y="132607"/>
                    </a:cubicBezTo>
                    <a:cubicBezTo>
                      <a:pt x="1117103" y="140699"/>
                      <a:pt x="1114256" y="149105"/>
                      <a:pt x="1110508" y="155899"/>
                    </a:cubicBezTo>
                    <a:cubicBezTo>
                      <a:pt x="1110006" y="156814"/>
                      <a:pt x="1108484" y="159230"/>
                      <a:pt x="1107221" y="161185"/>
                    </a:cubicBezTo>
                    <a:cubicBezTo>
                      <a:pt x="1106272" y="160032"/>
                      <a:pt x="1105386" y="158971"/>
                      <a:pt x="1105358" y="159027"/>
                    </a:cubicBezTo>
                    <a:cubicBezTo>
                      <a:pt x="1099991" y="151298"/>
                      <a:pt x="1096173" y="142284"/>
                      <a:pt x="1091902" y="133947"/>
                    </a:cubicBezTo>
                    <a:cubicBezTo>
                      <a:pt x="1071516" y="94129"/>
                      <a:pt x="1051129" y="54310"/>
                      <a:pt x="1030743" y="14491"/>
                    </a:cubicBezTo>
                    <a:cubicBezTo>
                      <a:pt x="1019926" y="-6630"/>
                      <a:pt x="984025" y="-4465"/>
                      <a:pt x="978183" y="19693"/>
                    </a:cubicBezTo>
                    <a:cubicBezTo>
                      <a:pt x="968370" y="60287"/>
                      <a:pt x="958565" y="100887"/>
                      <a:pt x="948752" y="141481"/>
                    </a:cubicBezTo>
                    <a:cubicBezTo>
                      <a:pt x="947901" y="145007"/>
                      <a:pt x="947070" y="148540"/>
                      <a:pt x="946107" y="152031"/>
                    </a:cubicBezTo>
                    <a:cubicBezTo>
                      <a:pt x="944697" y="150320"/>
                      <a:pt x="942596" y="147758"/>
                      <a:pt x="942436" y="147632"/>
                    </a:cubicBezTo>
                    <a:cubicBezTo>
                      <a:pt x="937397" y="140797"/>
                      <a:pt x="933189" y="133214"/>
                      <a:pt x="929252" y="125709"/>
                    </a:cubicBezTo>
                    <a:cubicBezTo>
                      <a:pt x="914233" y="97096"/>
                      <a:pt x="904316" y="65900"/>
                      <a:pt x="886763" y="38607"/>
                    </a:cubicBezTo>
                    <a:cubicBezTo>
                      <a:pt x="874061" y="18855"/>
                      <a:pt x="856215" y="-444"/>
                      <a:pt x="830462" y="9408"/>
                    </a:cubicBezTo>
                    <a:cubicBezTo>
                      <a:pt x="810202" y="17158"/>
                      <a:pt x="802148" y="38712"/>
                      <a:pt x="794931" y="57417"/>
                    </a:cubicBezTo>
                    <a:cubicBezTo>
                      <a:pt x="782802" y="88857"/>
                      <a:pt x="776499" y="123579"/>
                      <a:pt x="758982" y="151738"/>
                    </a:cubicBezTo>
                    <a:cubicBezTo>
                      <a:pt x="757956" y="150460"/>
                      <a:pt x="757244" y="149483"/>
                      <a:pt x="756190" y="147702"/>
                    </a:cubicBezTo>
                    <a:cubicBezTo>
                      <a:pt x="745686" y="130079"/>
                      <a:pt x="736348" y="111654"/>
                      <a:pt x="726480" y="93668"/>
                    </a:cubicBezTo>
                    <a:cubicBezTo>
                      <a:pt x="716953" y="76310"/>
                      <a:pt x="708201" y="58136"/>
                      <a:pt x="697537" y="41449"/>
                    </a:cubicBezTo>
                    <a:cubicBezTo>
                      <a:pt x="686063" y="23498"/>
                      <a:pt x="670179" y="7942"/>
                      <a:pt x="647783" y="6420"/>
                    </a:cubicBezTo>
                    <a:cubicBezTo>
                      <a:pt x="610772" y="3899"/>
                      <a:pt x="590477" y="38754"/>
                      <a:pt x="582074" y="69803"/>
                    </a:cubicBezTo>
                    <a:cubicBezTo>
                      <a:pt x="576546" y="90226"/>
                      <a:pt x="571291" y="110313"/>
                      <a:pt x="563112" y="129905"/>
                    </a:cubicBezTo>
                    <a:cubicBezTo>
                      <a:pt x="561206" y="134471"/>
                      <a:pt x="559203" y="139044"/>
                      <a:pt x="556914" y="143457"/>
                    </a:cubicBezTo>
                    <a:cubicBezTo>
                      <a:pt x="553124" y="138025"/>
                      <a:pt x="548113" y="130903"/>
                      <a:pt x="544344" y="125401"/>
                    </a:cubicBezTo>
                    <a:cubicBezTo>
                      <a:pt x="537526" y="115452"/>
                      <a:pt x="530700" y="105495"/>
                      <a:pt x="523882" y="95546"/>
                    </a:cubicBezTo>
                    <a:cubicBezTo>
                      <a:pt x="510237" y="75640"/>
                      <a:pt x="496593" y="55741"/>
                      <a:pt x="482956" y="35835"/>
                    </a:cubicBezTo>
                    <a:cubicBezTo>
                      <a:pt x="470749" y="18024"/>
                      <a:pt x="446797" y="15545"/>
                      <a:pt x="433760" y="34292"/>
                    </a:cubicBezTo>
                    <a:cubicBezTo>
                      <a:pt x="415816" y="60091"/>
                      <a:pt x="410463" y="91119"/>
                      <a:pt x="407951" y="121820"/>
                    </a:cubicBezTo>
                    <a:cubicBezTo>
                      <a:pt x="406799" y="135847"/>
                      <a:pt x="406185" y="149922"/>
                      <a:pt x="404622" y="163914"/>
                    </a:cubicBezTo>
                    <a:cubicBezTo>
                      <a:pt x="400958" y="158280"/>
                      <a:pt x="397294" y="152645"/>
                      <a:pt x="393623" y="147004"/>
                    </a:cubicBezTo>
                    <a:cubicBezTo>
                      <a:pt x="382219" y="129472"/>
                      <a:pt x="370961" y="111835"/>
                      <a:pt x="359411" y="94401"/>
                    </a:cubicBezTo>
                    <a:cubicBezTo>
                      <a:pt x="338571" y="62954"/>
                      <a:pt x="307200" y="28190"/>
                      <a:pt x="265157" y="36994"/>
                    </a:cubicBezTo>
                    <a:cubicBezTo>
                      <a:pt x="225948" y="45212"/>
                      <a:pt x="206839" y="88061"/>
                      <a:pt x="194144" y="121771"/>
                    </a:cubicBezTo>
                    <a:cubicBezTo>
                      <a:pt x="189838" y="133207"/>
                      <a:pt x="185999" y="144826"/>
                      <a:pt x="181728" y="156283"/>
                    </a:cubicBezTo>
                    <a:cubicBezTo>
                      <a:pt x="174086" y="134031"/>
                      <a:pt x="166458" y="111779"/>
                      <a:pt x="158781" y="89534"/>
                    </a:cubicBezTo>
                    <a:cubicBezTo>
                      <a:pt x="152095" y="70159"/>
                      <a:pt x="146330" y="49946"/>
                      <a:pt x="133237" y="33755"/>
                    </a:cubicBezTo>
                    <a:cubicBezTo>
                      <a:pt x="119425" y="16669"/>
                      <a:pt x="96366" y="7830"/>
                      <a:pt x="74752" y="13290"/>
                    </a:cubicBezTo>
                    <a:cubicBezTo>
                      <a:pt x="51888" y="19064"/>
                      <a:pt x="35082" y="35982"/>
                      <a:pt x="25828" y="57124"/>
                    </a:cubicBezTo>
                    <a:cubicBezTo>
                      <a:pt x="17153" y="76946"/>
                      <a:pt x="15659" y="99198"/>
                      <a:pt x="12735" y="120423"/>
                    </a:cubicBezTo>
                    <a:cubicBezTo>
                      <a:pt x="9629" y="143017"/>
                      <a:pt x="6328" y="165695"/>
                      <a:pt x="4255" y="188408"/>
                    </a:cubicBezTo>
                    <a:cubicBezTo>
                      <a:pt x="2189" y="211065"/>
                      <a:pt x="1694" y="233812"/>
                      <a:pt x="54" y="256525"/>
                    </a:cubicBezTo>
                    <a:cubicBezTo>
                      <a:pt x="-1601" y="279461"/>
                      <a:pt x="35598" y="286450"/>
                      <a:pt x="40616" y="263318"/>
                    </a:cubicBezTo>
                    <a:cubicBezTo>
                      <a:pt x="44818" y="243964"/>
                      <a:pt x="50366" y="224819"/>
                      <a:pt x="54107" y="205402"/>
                    </a:cubicBezTo>
                    <a:cubicBezTo>
                      <a:pt x="57806" y="186201"/>
                      <a:pt x="60912" y="166945"/>
                      <a:pt x="63983" y="147632"/>
                    </a:cubicBezTo>
                    <a:cubicBezTo>
                      <a:pt x="66607" y="131168"/>
                      <a:pt x="68631" y="114083"/>
                      <a:pt x="71744" y="98025"/>
                    </a:cubicBezTo>
                    <a:cubicBezTo>
                      <a:pt x="73160" y="90728"/>
                      <a:pt x="75080" y="83642"/>
                      <a:pt x="78081" y="77148"/>
                    </a:cubicBezTo>
                    <a:cubicBezTo>
                      <a:pt x="80007" y="72987"/>
                      <a:pt x="78625" y="75165"/>
                      <a:pt x="81563" y="72233"/>
                    </a:cubicBezTo>
                    <a:cubicBezTo>
                      <a:pt x="83120" y="70683"/>
                      <a:pt x="84920" y="69489"/>
                      <a:pt x="85590" y="69077"/>
                    </a:cubicBezTo>
                    <a:cubicBezTo>
                      <a:pt x="84118" y="69398"/>
                      <a:pt x="84892" y="69182"/>
                      <a:pt x="87803" y="68448"/>
                    </a:cubicBezTo>
                    <a:cubicBezTo>
                      <a:pt x="87984" y="68455"/>
                      <a:pt x="88270" y="68455"/>
                      <a:pt x="88494" y="68462"/>
                    </a:cubicBezTo>
                    <a:cubicBezTo>
                      <a:pt x="88745" y="68777"/>
                      <a:pt x="89129" y="69244"/>
                      <a:pt x="89443" y="69622"/>
                    </a:cubicBezTo>
                    <a:cubicBezTo>
                      <a:pt x="91732" y="72687"/>
                      <a:pt x="93274" y="76401"/>
                      <a:pt x="94949" y="79801"/>
                    </a:cubicBezTo>
                    <a:cubicBezTo>
                      <a:pt x="96506" y="82943"/>
                      <a:pt x="98257" y="88634"/>
                      <a:pt x="100442" y="95043"/>
                    </a:cubicBezTo>
                    <a:cubicBezTo>
                      <a:pt x="103610" y="104336"/>
                      <a:pt x="106814" y="113623"/>
                      <a:pt x="110010" y="122909"/>
                    </a:cubicBezTo>
                    <a:cubicBezTo>
                      <a:pt x="122335" y="158734"/>
                      <a:pt x="134661" y="194552"/>
                      <a:pt x="146986" y="230377"/>
                    </a:cubicBezTo>
                    <a:cubicBezTo>
                      <a:pt x="153595" y="249585"/>
                      <a:pt x="177966" y="261000"/>
                      <a:pt x="194339" y="244488"/>
                    </a:cubicBezTo>
                    <a:cubicBezTo>
                      <a:pt x="222640" y="215945"/>
                      <a:pt x="234016" y="178479"/>
                      <a:pt x="247584" y="141732"/>
                    </a:cubicBezTo>
                    <a:cubicBezTo>
                      <a:pt x="253265" y="126337"/>
                      <a:pt x="258827" y="111514"/>
                      <a:pt x="268347" y="99987"/>
                    </a:cubicBezTo>
                    <a:cubicBezTo>
                      <a:pt x="269714" y="98332"/>
                      <a:pt x="271403" y="96607"/>
                      <a:pt x="273002" y="95225"/>
                    </a:cubicBezTo>
                    <a:cubicBezTo>
                      <a:pt x="280714" y="88571"/>
                      <a:pt x="275354" y="93500"/>
                      <a:pt x="275026" y="93689"/>
                    </a:cubicBezTo>
                    <a:cubicBezTo>
                      <a:pt x="275382" y="93479"/>
                      <a:pt x="275584" y="93367"/>
                      <a:pt x="275884" y="93193"/>
                    </a:cubicBezTo>
                    <a:cubicBezTo>
                      <a:pt x="275556" y="93284"/>
                      <a:pt x="275633" y="93242"/>
                      <a:pt x="275975" y="93144"/>
                    </a:cubicBezTo>
                    <a:cubicBezTo>
                      <a:pt x="281621" y="89905"/>
                      <a:pt x="277734" y="92614"/>
                      <a:pt x="277098" y="92816"/>
                    </a:cubicBezTo>
                    <a:cubicBezTo>
                      <a:pt x="276889" y="92886"/>
                      <a:pt x="276777" y="92921"/>
                      <a:pt x="276617" y="92970"/>
                    </a:cubicBezTo>
                    <a:cubicBezTo>
                      <a:pt x="277154" y="92837"/>
                      <a:pt x="277796" y="92704"/>
                      <a:pt x="278299" y="92697"/>
                    </a:cubicBezTo>
                    <a:cubicBezTo>
                      <a:pt x="283973" y="92627"/>
                      <a:pt x="280714" y="92949"/>
                      <a:pt x="279304" y="92795"/>
                    </a:cubicBezTo>
                    <a:cubicBezTo>
                      <a:pt x="280016" y="92872"/>
                      <a:pt x="280560" y="92976"/>
                      <a:pt x="281000" y="93074"/>
                    </a:cubicBezTo>
                    <a:cubicBezTo>
                      <a:pt x="285466" y="95078"/>
                      <a:pt x="288139" y="97271"/>
                      <a:pt x="290526" y="99379"/>
                    </a:cubicBezTo>
                    <a:cubicBezTo>
                      <a:pt x="305720" y="112806"/>
                      <a:pt x="313913" y="128857"/>
                      <a:pt x="325199" y="146201"/>
                    </a:cubicBezTo>
                    <a:cubicBezTo>
                      <a:pt x="338131" y="166065"/>
                      <a:pt x="351071" y="185936"/>
                      <a:pt x="364003" y="205800"/>
                    </a:cubicBezTo>
                    <a:cubicBezTo>
                      <a:pt x="377445" y="226439"/>
                      <a:pt x="394453" y="250408"/>
                      <a:pt x="422928" y="243022"/>
                    </a:cubicBezTo>
                    <a:cubicBezTo>
                      <a:pt x="449114" y="236228"/>
                      <a:pt x="455221" y="206282"/>
                      <a:pt x="459052" y="183332"/>
                    </a:cubicBezTo>
                    <a:cubicBezTo>
                      <a:pt x="462730" y="161296"/>
                      <a:pt x="463330" y="139051"/>
                      <a:pt x="465480" y="116862"/>
                    </a:cubicBezTo>
                    <a:cubicBezTo>
                      <a:pt x="465647" y="115152"/>
                      <a:pt x="465850" y="113469"/>
                      <a:pt x="466052" y="111779"/>
                    </a:cubicBezTo>
                    <a:cubicBezTo>
                      <a:pt x="480555" y="133075"/>
                      <a:pt x="495093" y="154349"/>
                      <a:pt x="509847" y="175470"/>
                    </a:cubicBezTo>
                    <a:cubicBezTo>
                      <a:pt x="522549" y="193658"/>
                      <a:pt x="538594" y="209885"/>
                      <a:pt x="562769" y="207092"/>
                    </a:cubicBezTo>
                    <a:cubicBezTo>
                      <a:pt x="584182" y="204620"/>
                      <a:pt x="598489" y="187891"/>
                      <a:pt x="607366" y="169507"/>
                    </a:cubicBezTo>
                    <a:cubicBezTo>
                      <a:pt x="616914" y="149734"/>
                      <a:pt x="625121" y="129360"/>
                      <a:pt x="631089" y="108211"/>
                    </a:cubicBezTo>
                    <a:cubicBezTo>
                      <a:pt x="633350" y="100210"/>
                      <a:pt x="635025" y="92055"/>
                      <a:pt x="637335" y="84068"/>
                    </a:cubicBezTo>
                    <a:cubicBezTo>
                      <a:pt x="638368" y="80500"/>
                      <a:pt x="639547" y="77002"/>
                      <a:pt x="640811" y="73510"/>
                    </a:cubicBezTo>
                    <a:cubicBezTo>
                      <a:pt x="640929" y="73189"/>
                      <a:pt x="641564" y="71688"/>
                      <a:pt x="641990" y="70648"/>
                    </a:cubicBezTo>
                    <a:cubicBezTo>
                      <a:pt x="642639" y="69517"/>
                      <a:pt x="644154" y="66633"/>
                      <a:pt x="644112" y="66703"/>
                    </a:cubicBezTo>
                    <a:cubicBezTo>
                      <a:pt x="644356" y="66305"/>
                      <a:pt x="644642" y="65928"/>
                      <a:pt x="644886" y="65530"/>
                    </a:cubicBezTo>
                    <a:cubicBezTo>
                      <a:pt x="645508" y="66172"/>
                      <a:pt x="645989" y="66661"/>
                      <a:pt x="645815" y="66438"/>
                    </a:cubicBezTo>
                    <a:cubicBezTo>
                      <a:pt x="656667" y="80325"/>
                      <a:pt x="666019" y="102270"/>
                      <a:pt x="675253" y="119103"/>
                    </a:cubicBezTo>
                    <a:cubicBezTo>
                      <a:pt x="685449" y="137697"/>
                      <a:pt x="695053" y="156793"/>
                      <a:pt x="705954" y="174981"/>
                    </a:cubicBezTo>
                    <a:cubicBezTo>
                      <a:pt x="717065" y="193519"/>
                      <a:pt x="733926" y="211812"/>
                      <a:pt x="756769" y="213739"/>
                    </a:cubicBezTo>
                    <a:cubicBezTo>
                      <a:pt x="801520" y="217509"/>
                      <a:pt x="821194" y="159306"/>
                      <a:pt x="832465" y="125499"/>
                    </a:cubicBezTo>
                    <a:cubicBezTo>
                      <a:pt x="837162" y="111416"/>
                      <a:pt x="841364" y="97166"/>
                      <a:pt x="846326" y="83174"/>
                    </a:cubicBezTo>
                    <a:cubicBezTo>
                      <a:pt x="861680" y="112645"/>
                      <a:pt x="871786" y="144860"/>
                      <a:pt x="890455" y="172558"/>
                    </a:cubicBezTo>
                    <a:cubicBezTo>
                      <a:pt x="903213" y="191494"/>
                      <a:pt x="919544" y="213417"/>
                      <a:pt x="943811" y="216615"/>
                    </a:cubicBezTo>
                    <a:cubicBezTo>
                      <a:pt x="970471" y="220127"/>
                      <a:pt x="989113" y="200542"/>
                      <a:pt x="998088" y="177439"/>
                    </a:cubicBezTo>
                    <a:cubicBezTo>
                      <a:pt x="1006365" y="156129"/>
                      <a:pt x="1009848" y="132118"/>
                      <a:pt x="1015208" y="109915"/>
                    </a:cubicBezTo>
                    <a:cubicBezTo>
                      <a:pt x="1023980" y="127049"/>
                      <a:pt x="1032746" y="144183"/>
                      <a:pt x="1041519" y="161317"/>
                    </a:cubicBezTo>
                    <a:cubicBezTo>
                      <a:pt x="1050948" y="179736"/>
                      <a:pt x="1060153" y="199020"/>
                      <a:pt x="1077448" y="211434"/>
                    </a:cubicBezTo>
                    <a:cubicBezTo>
                      <a:pt x="1097052" y="225503"/>
                      <a:pt x="1122289" y="223870"/>
                      <a:pt x="1140854" y="208900"/>
                    </a:cubicBezTo>
                    <a:cubicBezTo>
                      <a:pt x="1172330" y="183513"/>
                      <a:pt x="1176810" y="136335"/>
                      <a:pt x="1186204" y="99875"/>
                    </a:cubicBezTo>
                    <a:cubicBezTo>
                      <a:pt x="1186797" y="97564"/>
                      <a:pt x="1187537" y="95253"/>
                      <a:pt x="1188340" y="92949"/>
                    </a:cubicBezTo>
                    <a:cubicBezTo>
                      <a:pt x="1201377" y="107534"/>
                      <a:pt x="1214156" y="122951"/>
                      <a:pt x="1229000" y="135498"/>
                    </a:cubicBezTo>
                    <a:cubicBezTo>
                      <a:pt x="1250866" y="153972"/>
                      <a:pt x="1279013" y="138207"/>
                      <a:pt x="1275900" y="11013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54" name="Google Shape;1254;p16"/>
            <p:cNvGrpSpPr/>
            <p:nvPr/>
          </p:nvGrpSpPr>
          <p:grpSpPr>
            <a:xfrm>
              <a:off x="598910" y="9430746"/>
              <a:ext cx="1184767" cy="262727"/>
              <a:chOff x="598910" y="9430746"/>
              <a:chExt cx="1184767" cy="262727"/>
            </a:xfrm>
          </p:grpSpPr>
          <p:sp>
            <p:nvSpPr>
              <p:cNvPr id="1255" name="Google Shape;1255;p16"/>
              <p:cNvSpPr/>
              <p:nvPr/>
            </p:nvSpPr>
            <p:spPr>
              <a:xfrm>
                <a:off x="598910" y="9430746"/>
                <a:ext cx="1184767" cy="262727"/>
              </a:xfrm>
              <a:custGeom>
                <a:rect b="b" l="l" r="r" t="t"/>
                <a:pathLst>
                  <a:path extrusionOk="0" h="262727" w="1184767">
                    <a:moveTo>
                      <a:pt x="1174697" y="83798"/>
                    </a:moveTo>
                    <a:cubicBezTo>
                      <a:pt x="1166817" y="78848"/>
                      <a:pt x="1154318" y="79239"/>
                      <a:pt x="1147757" y="86416"/>
                    </a:cubicBezTo>
                    <a:cubicBezTo>
                      <a:pt x="1138684" y="96338"/>
                      <a:pt x="1129779" y="105400"/>
                      <a:pt x="1121948" y="116397"/>
                    </a:cubicBezTo>
                    <a:cubicBezTo>
                      <a:pt x="1115451" y="125523"/>
                      <a:pt x="1108723" y="134579"/>
                      <a:pt x="1101241" y="142915"/>
                    </a:cubicBezTo>
                    <a:cubicBezTo>
                      <a:pt x="1100369" y="143886"/>
                      <a:pt x="1096872" y="147356"/>
                      <a:pt x="1094394" y="149834"/>
                    </a:cubicBezTo>
                    <a:cubicBezTo>
                      <a:pt x="1092608" y="148277"/>
                      <a:pt x="1090535" y="146581"/>
                      <a:pt x="1088113" y="143914"/>
                    </a:cubicBezTo>
                    <a:cubicBezTo>
                      <a:pt x="1084352" y="139780"/>
                      <a:pt x="1082921" y="137972"/>
                      <a:pt x="1080981" y="135109"/>
                    </a:cubicBezTo>
                    <a:cubicBezTo>
                      <a:pt x="1069067" y="117521"/>
                      <a:pt x="1061292" y="97441"/>
                      <a:pt x="1052575" y="78184"/>
                    </a:cubicBezTo>
                    <a:cubicBezTo>
                      <a:pt x="1043558" y="58264"/>
                      <a:pt x="1032894" y="32410"/>
                      <a:pt x="1013694" y="20373"/>
                    </a:cubicBezTo>
                    <a:cubicBezTo>
                      <a:pt x="999450" y="11443"/>
                      <a:pt x="980139" y="12197"/>
                      <a:pt x="967458" y="23675"/>
                    </a:cubicBezTo>
                    <a:cubicBezTo>
                      <a:pt x="958092" y="32151"/>
                      <a:pt x="953785" y="43574"/>
                      <a:pt x="951210" y="55618"/>
                    </a:cubicBezTo>
                    <a:cubicBezTo>
                      <a:pt x="945620" y="81696"/>
                      <a:pt x="939276" y="107593"/>
                      <a:pt x="931948" y="133238"/>
                    </a:cubicBezTo>
                    <a:cubicBezTo>
                      <a:pt x="928381" y="145729"/>
                      <a:pt x="924598" y="158157"/>
                      <a:pt x="920606" y="170522"/>
                    </a:cubicBezTo>
                    <a:cubicBezTo>
                      <a:pt x="920334" y="171381"/>
                      <a:pt x="920069" y="172268"/>
                      <a:pt x="919804" y="173141"/>
                    </a:cubicBezTo>
                    <a:cubicBezTo>
                      <a:pt x="919085" y="171995"/>
                      <a:pt x="918338" y="170864"/>
                      <a:pt x="917640" y="169705"/>
                    </a:cubicBezTo>
                    <a:cubicBezTo>
                      <a:pt x="911959" y="160182"/>
                      <a:pt x="907241" y="150114"/>
                      <a:pt x="903082" y="139836"/>
                    </a:cubicBezTo>
                    <a:cubicBezTo>
                      <a:pt x="900346" y="133078"/>
                      <a:pt x="896054" y="120342"/>
                      <a:pt x="892753" y="110477"/>
                    </a:cubicBezTo>
                    <a:cubicBezTo>
                      <a:pt x="889179" y="99801"/>
                      <a:pt x="885620" y="89118"/>
                      <a:pt x="881649" y="78582"/>
                    </a:cubicBezTo>
                    <a:cubicBezTo>
                      <a:pt x="872143" y="53349"/>
                      <a:pt x="860865" y="30099"/>
                      <a:pt x="843598" y="9166"/>
                    </a:cubicBezTo>
                    <a:cubicBezTo>
                      <a:pt x="829263" y="-8205"/>
                      <a:pt x="801989" y="1137"/>
                      <a:pt x="795323" y="20310"/>
                    </a:cubicBezTo>
                    <a:cubicBezTo>
                      <a:pt x="785127" y="49670"/>
                      <a:pt x="774930" y="79029"/>
                      <a:pt x="764734" y="108389"/>
                    </a:cubicBezTo>
                    <a:cubicBezTo>
                      <a:pt x="759793" y="122604"/>
                      <a:pt x="755089" y="136931"/>
                      <a:pt x="749896" y="151056"/>
                    </a:cubicBezTo>
                    <a:cubicBezTo>
                      <a:pt x="749073" y="153298"/>
                      <a:pt x="748221" y="155525"/>
                      <a:pt x="747307" y="157731"/>
                    </a:cubicBezTo>
                    <a:cubicBezTo>
                      <a:pt x="747028" y="158401"/>
                      <a:pt x="746909" y="158744"/>
                      <a:pt x="746860" y="158925"/>
                    </a:cubicBezTo>
                    <a:cubicBezTo>
                      <a:pt x="746630" y="159323"/>
                      <a:pt x="746455" y="159623"/>
                      <a:pt x="746127" y="160203"/>
                    </a:cubicBezTo>
                    <a:cubicBezTo>
                      <a:pt x="744717" y="162709"/>
                      <a:pt x="743210" y="165125"/>
                      <a:pt x="741751" y="167590"/>
                    </a:cubicBezTo>
                    <a:cubicBezTo>
                      <a:pt x="741340" y="168288"/>
                      <a:pt x="741074" y="168770"/>
                      <a:pt x="740893" y="169126"/>
                    </a:cubicBezTo>
                    <a:cubicBezTo>
                      <a:pt x="740593" y="169335"/>
                      <a:pt x="740167" y="169664"/>
                      <a:pt x="739420" y="170348"/>
                    </a:cubicBezTo>
                    <a:cubicBezTo>
                      <a:pt x="739176" y="170571"/>
                      <a:pt x="738925" y="170788"/>
                      <a:pt x="738681" y="171011"/>
                    </a:cubicBezTo>
                    <a:cubicBezTo>
                      <a:pt x="738576" y="171067"/>
                      <a:pt x="738506" y="171095"/>
                      <a:pt x="738360" y="171179"/>
                    </a:cubicBezTo>
                    <a:cubicBezTo>
                      <a:pt x="738387" y="171193"/>
                      <a:pt x="738415" y="171213"/>
                      <a:pt x="738443" y="171228"/>
                    </a:cubicBezTo>
                    <a:cubicBezTo>
                      <a:pt x="738429" y="171241"/>
                      <a:pt x="738408" y="171255"/>
                      <a:pt x="738394" y="171269"/>
                    </a:cubicBezTo>
                    <a:cubicBezTo>
                      <a:pt x="738283" y="171297"/>
                      <a:pt x="738185" y="171318"/>
                      <a:pt x="738073" y="171339"/>
                    </a:cubicBezTo>
                    <a:cubicBezTo>
                      <a:pt x="738059" y="171346"/>
                      <a:pt x="738039" y="171360"/>
                      <a:pt x="738024" y="171367"/>
                    </a:cubicBezTo>
                    <a:cubicBezTo>
                      <a:pt x="738018" y="171360"/>
                      <a:pt x="738011" y="171360"/>
                      <a:pt x="738004" y="171353"/>
                    </a:cubicBezTo>
                    <a:cubicBezTo>
                      <a:pt x="736077" y="171786"/>
                      <a:pt x="735756" y="171835"/>
                      <a:pt x="737250" y="171437"/>
                    </a:cubicBezTo>
                    <a:cubicBezTo>
                      <a:pt x="737166" y="171123"/>
                      <a:pt x="737229" y="170976"/>
                      <a:pt x="737355" y="170906"/>
                    </a:cubicBezTo>
                    <a:cubicBezTo>
                      <a:pt x="737068" y="170704"/>
                      <a:pt x="736922" y="170613"/>
                      <a:pt x="736587" y="170369"/>
                    </a:cubicBezTo>
                    <a:cubicBezTo>
                      <a:pt x="737013" y="170676"/>
                      <a:pt x="737243" y="170830"/>
                      <a:pt x="737355" y="170899"/>
                    </a:cubicBezTo>
                    <a:cubicBezTo>
                      <a:pt x="737368" y="170892"/>
                      <a:pt x="737376" y="170878"/>
                      <a:pt x="737389" y="170872"/>
                    </a:cubicBezTo>
                    <a:cubicBezTo>
                      <a:pt x="736999" y="170481"/>
                      <a:pt x="734835" y="168763"/>
                      <a:pt x="734933" y="168958"/>
                    </a:cubicBezTo>
                    <a:cubicBezTo>
                      <a:pt x="726411" y="161062"/>
                      <a:pt x="720095" y="152397"/>
                      <a:pt x="714072" y="142601"/>
                    </a:cubicBezTo>
                    <a:cubicBezTo>
                      <a:pt x="700211" y="120070"/>
                      <a:pt x="690071" y="95549"/>
                      <a:pt x="678506" y="71824"/>
                    </a:cubicBezTo>
                    <a:cubicBezTo>
                      <a:pt x="666021" y="46199"/>
                      <a:pt x="648726" y="6925"/>
                      <a:pt x="613202" y="16707"/>
                    </a:cubicBezTo>
                    <a:cubicBezTo>
                      <a:pt x="581677" y="25393"/>
                      <a:pt x="574468" y="64967"/>
                      <a:pt x="565255" y="91534"/>
                    </a:cubicBezTo>
                    <a:cubicBezTo>
                      <a:pt x="560377" y="105589"/>
                      <a:pt x="555505" y="119644"/>
                      <a:pt x="550627" y="133706"/>
                    </a:cubicBezTo>
                    <a:cubicBezTo>
                      <a:pt x="546237" y="146364"/>
                      <a:pt x="542817" y="160615"/>
                      <a:pt x="536048" y="171765"/>
                    </a:cubicBezTo>
                    <a:cubicBezTo>
                      <a:pt x="533312" y="176269"/>
                      <a:pt x="535308" y="173608"/>
                      <a:pt x="533277" y="175968"/>
                    </a:cubicBezTo>
                    <a:cubicBezTo>
                      <a:pt x="532767" y="176562"/>
                      <a:pt x="528154" y="181009"/>
                      <a:pt x="530778" y="178517"/>
                    </a:cubicBezTo>
                    <a:cubicBezTo>
                      <a:pt x="528698" y="180493"/>
                      <a:pt x="529201" y="180346"/>
                      <a:pt x="527645" y="180416"/>
                    </a:cubicBezTo>
                    <a:cubicBezTo>
                      <a:pt x="527631" y="180409"/>
                      <a:pt x="527617" y="180395"/>
                      <a:pt x="527603" y="180388"/>
                    </a:cubicBezTo>
                    <a:cubicBezTo>
                      <a:pt x="527512" y="180395"/>
                      <a:pt x="527414" y="180402"/>
                      <a:pt x="527303" y="180409"/>
                    </a:cubicBezTo>
                    <a:cubicBezTo>
                      <a:pt x="527386" y="180402"/>
                      <a:pt x="527526" y="180388"/>
                      <a:pt x="527589" y="180381"/>
                    </a:cubicBezTo>
                    <a:cubicBezTo>
                      <a:pt x="527191" y="180109"/>
                      <a:pt x="526598" y="179725"/>
                      <a:pt x="525607" y="179145"/>
                    </a:cubicBezTo>
                    <a:cubicBezTo>
                      <a:pt x="525034" y="178363"/>
                      <a:pt x="524204" y="177239"/>
                      <a:pt x="523548" y="176345"/>
                    </a:cubicBezTo>
                    <a:cubicBezTo>
                      <a:pt x="523450" y="176192"/>
                      <a:pt x="522941" y="175438"/>
                      <a:pt x="521545" y="173364"/>
                    </a:cubicBezTo>
                    <a:cubicBezTo>
                      <a:pt x="518725" y="169168"/>
                      <a:pt x="516185" y="164748"/>
                      <a:pt x="513679" y="160356"/>
                    </a:cubicBezTo>
                    <a:cubicBezTo>
                      <a:pt x="499847" y="136073"/>
                      <a:pt x="489385" y="110092"/>
                      <a:pt x="477178" y="84992"/>
                    </a:cubicBezTo>
                    <a:cubicBezTo>
                      <a:pt x="465565" y="61106"/>
                      <a:pt x="451327" y="27215"/>
                      <a:pt x="423153" y="19584"/>
                    </a:cubicBezTo>
                    <a:cubicBezTo>
                      <a:pt x="387189" y="9844"/>
                      <a:pt x="368192" y="43742"/>
                      <a:pt x="356439" y="71105"/>
                    </a:cubicBezTo>
                    <a:cubicBezTo>
                      <a:pt x="346787" y="93559"/>
                      <a:pt x="340156" y="117172"/>
                      <a:pt x="330714" y="139710"/>
                    </a:cubicBezTo>
                    <a:cubicBezTo>
                      <a:pt x="327364" y="147712"/>
                      <a:pt x="321955" y="158031"/>
                      <a:pt x="315862" y="166822"/>
                    </a:cubicBezTo>
                    <a:cubicBezTo>
                      <a:pt x="312840" y="171193"/>
                      <a:pt x="311702" y="172882"/>
                      <a:pt x="307941" y="176555"/>
                    </a:cubicBezTo>
                    <a:cubicBezTo>
                      <a:pt x="307724" y="176764"/>
                      <a:pt x="307152" y="177469"/>
                      <a:pt x="306517" y="178182"/>
                    </a:cubicBezTo>
                    <a:cubicBezTo>
                      <a:pt x="306077" y="178028"/>
                      <a:pt x="305616" y="177944"/>
                      <a:pt x="305177" y="177763"/>
                    </a:cubicBezTo>
                    <a:cubicBezTo>
                      <a:pt x="304667" y="177574"/>
                      <a:pt x="304402" y="177491"/>
                      <a:pt x="304144" y="177414"/>
                    </a:cubicBezTo>
                    <a:cubicBezTo>
                      <a:pt x="303697" y="177141"/>
                      <a:pt x="303069" y="176771"/>
                      <a:pt x="302169" y="176269"/>
                    </a:cubicBezTo>
                    <a:cubicBezTo>
                      <a:pt x="299733" y="174900"/>
                      <a:pt x="297367" y="173420"/>
                      <a:pt x="295064" y="171842"/>
                    </a:cubicBezTo>
                    <a:cubicBezTo>
                      <a:pt x="294031" y="171130"/>
                      <a:pt x="293026" y="170369"/>
                      <a:pt x="292014" y="169615"/>
                    </a:cubicBezTo>
                    <a:cubicBezTo>
                      <a:pt x="291896" y="169405"/>
                      <a:pt x="287973" y="166138"/>
                      <a:pt x="287827" y="166005"/>
                    </a:cubicBezTo>
                    <a:cubicBezTo>
                      <a:pt x="280282" y="158883"/>
                      <a:pt x="273750" y="150833"/>
                      <a:pt x="267510" y="142573"/>
                    </a:cubicBezTo>
                    <a:cubicBezTo>
                      <a:pt x="266973" y="141868"/>
                      <a:pt x="266673" y="141470"/>
                      <a:pt x="266366" y="141079"/>
                    </a:cubicBezTo>
                    <a:cubicBezTo>
                      <a:pt x="266080" y="140646"/>
                      <a:pt x="265682" y="140060"/>
                      <a:pt x="265061" y="139159"/>
                    </a:cubicBezTo>
                    <a:cubicBezTo>
                      <a:pt x="263413" y="136771"/>
                      <a:pt x="261745" y="134397"/>
                      <a:pt x="260105" y="132002"/>
                    </a:cubicBezTo>
                    <a:cubicBezTo>
                      <a:pt x="257356" y="128008"/>
                      <a:pt x="254634" y="123994"/>
                      <a:pt x="251870" y="120007"/>
                    </a:cubicBezTo>
                    <a:cubicBezTo>
                      <a:pt x="244996" y="110092"/>
                      <a:pt x="238037" y="100178"/>
                      <a:pt x="230325" y="90892"/>
                    </a:cubicBezTo>
                    <a:cubicBezTo>
                      <a:pt x="214057" y="71300"/>
                      <a:pt x="188164" y="46109"/>
                      <a:pt x="160422" y="51680"/>
                    </a:cubicBezTo>
                    <a:cubicBezTo>
                      <a:pt x="142144" y="55353"/>
                      <a:pt x="131598" y="70225"/>
                      <a:pt x="123502" y="85648"/>
                    </a:cubicBezTo>
                    <a:cubicBezTo>
                      <a:pt x="116028" y="99892"/>
                      <a:pt x="109537" y="114666"/>
                      <a:pt x="103172" y="129433"/>
                    </a:cubicBezTo>
                    <a:cubicBezTo>
                      <a:pt x="93429" y="152013"/>
                      <a:pt x="84405" y="173923"/>
                      <a:pt x="70719" y="194457"/>
                    </a:cubicBezTo>
                    <a:cubicBezTo>
                      <a:pt x="66385" y="182245"/>
                      <a:pt x="63125" y="169426"/>
                      <a:pt x="60159" y="156970"/>
                    </a:cubicBezTo>
                    <a:cubicBezTo>
                      <a:pt x="52510" y="124860"/>
                      <a:pt x="47059" y="92267"/>
                      <a:pt x="40694" y="59905"/>
                    </a:cubicBezTo>
                    <a:cubicBezTo>
                      <a:pt x="37317" y="42736"/>
                      <a:pt x="9030" y="40858"/>
                      <a:pt x="5233" y="58795"/>
                    </a:cubicBezTo>
                    <a:cubicBezTo>
                      <a:pt x="-1585" y="90996"/>
                      <a:pt x="-1327" y="121704"/>
                      <a:pt x="3621" y="154219"/>
                    </a:cubicBezTo>
                    <a:cubicBezTo>
                      <a:pt x="5924" y="169370"/>
                      <a:pt x="9623" y="184340"/>
                      <a:pt x="13908" y="199044"/>
                    </a:cubicBezTo>
                    <a:cubicBezTo>
                      <a:pt x="17887" y="212687"/>
                      <a:pt x="21704" y="227580"/>
                      <a:pt x="29549" y="239568"/>
                    </a:cubicBezTo>
                    <a:cubicBezTo>
                      <a:pt x="39222" y="254342"/>
                      <a:pt x="54374" y="264522"/>
                      <a:pt x="72582" y="262462"/>
                    </a:cubicBezTo>
                    <a:cubicBezTo>
                      <a:pt x="90609" y="260424"/>
                      <a:pt x="101797" y="247891"/>
                      <a:pt x="112217" y="234262"/>
                    </a:cubicBezTo>
                    <a:cubicBezTo>
                      <a:pt x="129455" y="211724"/>
                      <a:pt x="140873" y="185290"/>
                      <a:pt x="152082" y="159421"/>
                    </a:cubicBezTo>
                    <a:cubicBezTo>
                      <a:pt x="157135" y="147754"/>
                      <a:pt x="161860" y="136359"/>
                      <a:pt x="167136" y="125551"/>
                    </a:cubicBezTo>
                    <a:cubicBezTo>
                      <a:pt x="169034" y="121662"/>
                      <a:pt x="171009" y="117794"/>
                      <a:pt x="173061" y="113968"/>
                    </a:cubicBezTo>
                    <a:cubicBezTo>
                      <a:pt x="174394" y="115168"/>
                      <a:pt x="175748" y="116341"/>
                      <a:pt x="177018" y="117577"/>
                    </a:cubicBezTo>
                    <a:cubicBezTo>
                      <a:pt x="180752" y="121215"/>
                      <a:pt x="184256" y="125069"/>
                      <a:pt x="187613" y="129049"/>
                    </a:cubicBezTo>
                    <a:cubicBezTo>
                      <a:pt x="190802" y="132826"/>
                      <a:pt x="193824" y="136750"/>
                      <a:pt x="196762" y="140723"/>
                    </a:cubicBezTo>
                    <a:cubicBezTo>
                      <a:pt x="197593" y="141903"/>
                      <a:pt x="199847" y="145031"/>
                      <a:pt x="199819" y="144989"/>
                    </a:cubicBezTo>
                    <a:cubicBezTo>
                      <a:pt x="201487" y="147377"/>
                      <a:pt x="203135" y="149772"/>
                      <a:pt x="204782" y="152173"/>
                    </a:cubicBezTo>
                    <a:cubicBezTo>
                      <a:pt x="217888" y="171276"/>
                      <a:pt x="230737" y="191518"/>
                      <a:pt x="248066" y="207143"/>
                    </a:cubicBezTo>
                    <a:cubicBezTo>
                      <a:pt x="269813" y="226763"/>
                      <a:pt x="301869" y="245957"/>
                      <a:pt x="331195" y="230261"/>
                    </a:cubicBezTo>
                    <a:cubicBezTo>
                      <a:pt x="356830" y="216548"/>
                      <a:pt x="372275" y="186888"/>
                      <a:pt x="383455" y="161327"/>
                    </a:cubicBezTo>
                    <a:cubicBezTo>
                      <a:pt x="393931" y="137385"/>
                      <a:pt x="400722" y="112026"/>
                      <a:pt x="411169" y="88078"/>
                    </a:cubicBezTo>
                    <a:cubicBezTo>
                      <a:pt x="411518" y="87268"/>
                      <a:pt x="412021" y="86290"/>
                      <a:pt x="412426" y="85411"/>
                    </a:cubicBezTo>
                    <a:cubicBezTo>
                      <a:pt x="415643" y="90920"/>
                      <a:pt x="418770" y="96484"/>
                      <a:pt x="421687" y="102154"/>
                    </a:cubicBezTo>
                    <a:cubicBezTo>
                      <a:pt x="435031" y="128120"/>
                      <a:pt x="445716" y="155385"/>
                      <a:pt x="459598" y="181086"/>
                    </a:cubicBezTo>
                    <a:cubicBezTo>
                      <a:pt x="474052" y="207841"/>
                      <a:pt x="492253" y="236908"/>
                      <a:pt x="526200" y="237753"/>
                    </a:cubicBezTo>
                    <a:cubicBezTo>
                      <a:pt x="561591" y="238632"/>
                      <a:pt x="583946" y="208693"/>
                      <a:pt x="595384" y="179068"/>
                    </a:cubicBezTo>
                    <a:cubicBezTo>
                      <a:pt x="606174" y="151126"/>
                      <a:pt x="615303" y="122416"/>
                      <a:pt x="625032" y="94069"/>
                    </a:cubicBezTo>
                    <a:cubicBezTo>
                      <a:pt x="627223" y="97937"/>
                      <a:pt x="629366" y="101812"/>
                      <a:pt x="631229" y="105722"/>
                    </a:cubicBezTo>
                    <a:cubicBezTo>
                      <a:pt x="645237" y="135123"/>
                      <a:pt x="658357" y="164504"/>
                      <a:pt x="677906" y="190763"/>
                    </a:cubicBezTo>
                    <a:cubicBezTo>
                      <a:pt x="698522" y="218461"/>
                      <a:pt x="732343" y="240162"/>
                      <a:pt x="766472" y="221205"/>
                    </a:cubicBezTo>
                    <a:cubicBezTo>
                      <a:pt x="794982" y="205370"/>
                      <a:pt x="803999" y="169859"/>
                      <a:pt x="813895" y="141365"/>
                    </a:cubicBezTo>
                    <a:cubicBezTo>
                      <a:pt x="818773" y="127324"/>
                      <a:pt x="823652" y="113283"/>
                      <a:pt x="828523" y="99235"/>
                    </a:cubicBezTo>
                    <a:cubicBezTo>
                      <a:pt x="828565" y="99347"/>
                      <a:pt x="828614" y="99473"/>
                      <a:pt x="828656" y="99584"/>
                    </a:cubicBezTo>
                    <a:cubicBezTo>
                      <a:pt x="836759" y="122109"/>
                      <a:pt x="843668" y="144996"/>
                      <a:pt x="852664" y="167199"/>
                    </a:cubicBezTo>
                    <a:cubicBezTo>
                      <a:pt x="861297" y="188508"/>
                      <a:pt x="872946" y="211703"/>
                      <a:pt x="890303" y="227217"/>
                    </a:cubicBezTo>
                    <a:cubicBezTo>
                      <a:pt x="902754" y="238346"/>
                      <a:pt x="918799" y="244239"/>
                      <a:pt x="935437" y="239847"/>
                    </a:cubicBezTo>
                    <a:cubicBezTo>
                      <a:pt x="951761" y="235539"/>
                      <a:pt x="962077" y="221764"/>
                      <a:pt x="968421" y="207011"/>
                    </a:cubicBezTo>
                    <a:cubicBezTo>
                      <a:pt x="979134" y="182113"/>
                      <a:pt x="985722" y="154610"/>
                      <a:pt x="992638" y="128448"/>
                    </a:cubicBezTo>
                    <a:cubicBezTo>
                      <a:pt x="995123" y="119051"/>
                      <a:pt x="997342" y="109583"/>
                      <a:pt x="999583" y="100122"/>
                    </a:cubicBezTo>
                    <a:cubicBezTo>
                      <a:pt x="1003589" y="108759"/>
                      <a:pt x="1007399" y="117480"/>
                      <a:pt x="1011322" y="126151"/>
                    </a:cubicBezTo>
                    <a:cubicBezTo>
                      <a:pt x="1020918" y="147370"/>
                      <a:pt x="1032071" y="168560"/>
                      <a:pt x="1048416" y="185443"/>
                    </a:cubicBezTo>
                    <a:cubicBezTo>
                      <a:pt x="1059576" y="196970"/>
                      <a:pt x="1073003" y="207297"/>
                      <a:pt x="1089446" y="208987"/>
                    </a:cubicBezTo>
                    <a:cubicBezTo>
                      <a:pt x="1107362" y="210830"/>
                      <a:pt x="1123260" y="202347"/>
                      <a:pt x="1135648" y="189891"/>
                    </a:cubicBezTo>
                    <a:cubicBezTo>
                      <a:pt x="1146773" y="178705"/>
                      <a:pt x="1157067" y="165879"/>
                      <a:pt x="1165826" y="152767"/>
                    </a:cubicBezTo>
                    <a:cubicBezTo>
                      <a:pt x="1175123" y="138845"/>
                      <a:pt x="1180371" y="125397"/>
                      <a:pt x="1184035" y="109136"/>
                    </a:cubicBezTo>
                    <a:cubicBezTo>
                      <a:pt x="1186268" y="99438"/>
                      <a:pt x="1183463" y="89307"/>
                      <a:pt x="1174697" y="8379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6" name="Google Shape;1256;p16"/>
              <p:cNvSpPr/>
              <p:nvPr/>
            </p:nvSpPr>
            <p:spPr>
              <a:xfrm>
                <a:off x="1126506" y="9611072"/>
                <a:ext cx="560" cy="54"/>
              </a:xfrm>
              <a:custGeom>
                <a:rect b="b" l="l" r="r" t="t"/>
                <a:pathLst>
                  <a:path extrusionOk="0" h="54" w="560">
                    <a:moveTo>
                      <a:pt x="0" y="48"/>
                    </a:moveTo>
                    <a:cubicBezTo>
                      <a:pt x="7" y="48"/>
                      <a:pt x="7" y="55"/>
                      <a:pt x="14" y="55"/>
                    </a:cubicBezTo>
                    <a:cubicBezTo>
                      <a:pt x="614" y="6"/>
                      <a:pt x="865" y="-36"/>
                      <a:pt x="0" y="48"/>
                    </a:cubicBezTo>
                    <a:close/>
                  </a:path>
                </a:pathLst>
              </a:custGeom>
              <a:solidFill>
                <a:srgbClr val="FF9C6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7" name="Google Shape;1257;p16"/>
              <p:cNvSpPr/>
              <p:nvPr/>
            </p:nvSpPr>
            <p:spPr>
              <a:xfrm>
                <a:off x="1336264" y="9601598"/>
                <a:ext cx="1004" cy="493"/>
              </a:xfrm>
              <a:custGeom>
                <a:rect b="b" l="l" r="r" t="t"/>
                <a:pathLst>
                  <a:path extrusionOk="0" h="493" w="1004">
                    <a:moveTo>
                      <a:pt x="0" y="40"/>
                    </a:moveTo>
                    <a:cubicBezTo>
                      <a:pt x="0" y="47"/>
                      <a:pt x="0" y="47"/>
                      <a:pt x="0" y="40"/>
                    </a:cubicBezTo>
                    <a:cubicBezTo>
                      <a:pt x="237" y="214"/>
                      <a:pt x="440" y="354"/>
                      <a:pt x="649" y="494"/>
                    </a:cubicBezTo>
                    <a:cubicBezTo>
                      <a:pt x="670" y="487"/>
                      <a:pt x="698" y="480"/>
                      <a:pt x="719" y="480"/>
                    </a:cubicBezTo>
                    <a:cubicBezTo>
                      <a:pt x="803" y="431"/>
                      <a:pt x="935" y="354"/>
                      <a:pt x="1005" y="319"/>
                    </a:cubicBezTo>
                    <a:cubicBezTo>
                      <a:pt x="607" y="103"/>
                      <a:pt x="244" y="-44"/>
                      <a:pt x="42" y="12"/>
                    </a:cubicBezTo>
                    <a:cubicBezTo>
                      <a:pt x="112" y="96"/>
                      <a:pt x="105" y="103"/>
                      <a:pt x="0" y="40"/>
                    </a:cubicBezTo>
                    <a:close/>
                  </a:path>
                </a:pathLst>
              </a:custGeom>
              <a:solidFill>
                <a:srgbClr val="FF9C6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58" name="Google Shape;1258;p16"/>
            <p:cNvGrpSpPr/>
            <p:nvPr/>
          </p:nvGrpSpPr>
          <p:grpSpPr>
            <a:xfrm>
              <a:off x="-24232" y="7190684"/>
              <a:ext cx="2011903" cy="133218"/>
              <a:chOff x="-24232" y="7190684"/>
              <a:chExt cx="2011903" cy="133218"/>
            </a:xfrm>
          </p:grpSpPr>
          <p:sp>
            <p:nvSpPr>
              <p:cNvPr id="1259" name="Google Shape;1259;p16"/>
              <p:cNvSpPr/>
              <p:nvPr/>
            </p:nvSpPr>
            <p:spPr>
              <a:xfrm>
                <a:off x="1912129" y="7248328"/>
                <a:ext cx="75542" cy="75574"/>
              </a:xfrm>
              <a:custGeom>
                <a:rect b="b" l="l" r="r" t="t"/>
                <a:pathLst>
                  <a:path extrusionOk="0" h="75574" w="75542">
                    <a:moveTo>
                      <a:pt x="75542" y="37787"/>
                    </a:moveTo>
                    <a:cubicBezTo>
                      <a:pt x="75542" y="58656"/>
                      <a:pt x="58632" y="75574"/>
                      <a:pt x="37771" y="75574"/>
                    </a:cubicBezTo>
                    <a:cubicBezTo>
                      <a:pt x="16911" y="75574"/>
                      <a:pt x="0" y="58656"/>
                      <a:pt x="0" y="37787"/>
                    </a:cubicBezTo>
                    <a:cubicBezTo>
                      <a:pt x="0" y="16918"/>
                      <a:pt x="16911" y="0"/>
                      <a:pt x="37771" y="0"/>
                    </a:cubicBezTo>
                    <a:cubicBezTo>
                      <a:pt x="58632" y="0"/>
                      <a:pt x="75542" y="16918"/>
                      <a:pt x="75542" y="3778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0" name="Google Shape;1260;p16"/>
              <p:cNvSpPr/>
              <p:nvPr/>
            </p:nvSpPr>
            <p:spPr>
              <a:xfrm>
                <a:off x="1750771" y="7243524"/>
                <a:ext cx="75542" cy="75574"/>
              </a:xfrm>
              <a:custGeom>
                <a:rect b="b" l="l" r="r" t="t"/>
                <a:pathLst>
                  <a:path extrusionOk="0" h="75574" w="75542">
                    <a:moveTo>
                      <a:pt x="75542" y="37787"/>
                    </a:moveTo>
                    <a:cubicBezTo>
                      <a:pt x="75542" y="58656"/>
                      <a:pt x="58632" y="75574"/>
                      <a:pt x="37771" y="75574"/>
                    </a:cubicBezTo>
                    <a:cubicBezTo>
                      <a:pt x="16911" y="75574"/>
                      <a:pt x="0" y="58656"/>
                      <a:pt x="0" y="37787"/>
                    </a:cubicBezTo>
                    <a:cubicBezTo>
                      <a:pt x="0" y="16918"/>
                      <a:pt x="16911" y="0"/>
                      <a:pt x="37771" y="0"/>
                    </a:cubicBezTo>
                    <a:cubicBezTo>
                      <a:pt x="58632" y="0"/>
                      <a:pt x="75542" y="16918"/>
                      <a:pt x="75542" y="3778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1" name="Google Shape;1261;p16"/>
              <p:cNvSpPr/>
              <p:nvPr/>
            </p:nvSpPr>
            <p:spPr>
              <a:xfrm>
                <a:off x="1589405" y="7238721"/>
                <a:ext cx="75542" cy="75574"/>
              </a:xfrm>
              <a:custGeom>
                <a:rect b="b" l="l" r="r" t="t"/>
                <a:pathLst>
                  <a:path extrusionOk="0" h="75574" w="75542">
                    <a:moveTo>
                      <a:pt x="75542" y="37787"/>
                    </a:moveTo>
                    <a:cubicBezTo>
                      <a:pt x="75542" y="58656"/>
                      <a:pt x="58632" y="75574"/>
                      <a:pt x="37771" y="75574"/>
                    </a:cubicBezTo>
                    <a:cubicBezTo>
                      <a:pt x="16911" y="75574"/>
                      <a:pt x="0" y="58656"/>
                      <a:pt x="0" y="37787"/>
                    </a:cubicBezTo>
                    <a:cubicBezTo>
                      <a:pt x="0" y="16918"/>
                      <a:pt x="16911" y="0"/>
                      <a:pt x="37771" y="0"/>
                    </a:cubicBezTo>
                    <a:cubicBezTo>
                      <a:pt x="58632" y="0"/>
                      <a:pt x="75542" y="16918"/>
                      <a:pt x="75542" y="3778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2" name="Google Shape;1262;p16"/>
              <p:cNvSpPr/>
              <p:nvPr/>
            </p:nvSpPr>
            <p:spPr>
              <a:xfrm>
                <a:off x="1428040" y="7233917"/>
                <a:ext cx="75542" cy="75574"/>
              </a:xfrm>
              <a:custGeom>
                <a:rect b="b" l="l" r="r" t="t"/>
                <a:pathLst>
                  <a:path extrusionOk="0" h="75574" w="75542">
                    <a:moveTo>
                      <a:pt x="75542" y="37787"/>
                    </a:moveTo>
                    <a:cubicBezTo>
                      <a:pt x="75542" y="58656"/>
                      <a:pt x="58632" y="75574"/>
                      <a:pt x="37771" y="75574"/>
                    </a:cubicBezTo>
                    <a:cubicBezTo>
                      <a:pt x="16911" y="75574"/>
                      <a:pt x="0" y="58656"/>
                      <a:pt x="0" y="37787"/>
                    </a:cubicBezTo>
                    <a:cubicBezTo>
                      <a:pt x="0" y="16918"/>
                      <a:pt x="16911" y="0"/>
                      <a:pt x="37771" y="0"/>
                    </a:cubicBezTo>
                    <a:cubicBezTo>
                      <a:pt x="58632" y="0"/>
                      <a:pt x="75542" y="16918"/>
                      <a:pt x="75542" y="3778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3" name="Google Shape;1263;p16"/>
              <p:cNvSpPr/>
              <p:nvPr/>
            </p:nvSpPr>
            <p:spPr>
              <a:xfrm>
                <a:off x="1266675" y="7229113"/>
                <a:ext cx="75542" cy="75574"/>
              </a:xfrm>
              <a:custGeom>
                <a:rect b="b" l="l" r="r" t="t"/>
                <a:pathLst>
                  <a:path extrusionOk="0" h="75574" w="75542">
                    <a:moveTo>
                      <a:pt x="75542" y="37787"/>
                    </a:moveTo>
                    <a:cubicBezTo>
                      <a:pt x="75542" y="58656"/>
                      <a:pt x="58632" y="75574"/>
                      <a:pt x="37771" y="75574"/>
                    </a:cubicBezTo>
                    <a:cubicBezTo>
                      <a:pt x="16911" y="75574"/>
                      <a:pt x="0" y="58656"/>
                      <a:pt x="0" y="37787"/>
                    </a:cubicBezTo>
                    <a:cubicBezTo>
                      <a:pt x="0" y="16918"/>
                      <a:pt x="16911" y="0"/>
                      <a:pt x="37771" y="0"/>
                    </a:cubicBezTo>
                    <a:cubicBezTo>
                      <a:pt x="58632" y="0"/>
                      <a:pt x="75542" y="16918"/>
                      <a:pt x="75542" y="3778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4" name="Google Shape;1264;p16"/>
              <p:cNvSpPr/>
              <p:nvPr/>
            </p:nvSpPr>
            <p:spPr>
              <a:xfrm>
                <a:off x="1105317" y="7224310"/>
                <a:ext cx="75542" cy="75574"/>
              </a:xfrm>
              <a:custGeom>
                <a:rect b="b" l="l" r="r" t="t"/>
                <a:pathLst>
                  <a:path extrusionOk="0" h="75574" w="75542">
                    <a:moveTo>
                      <a:pt x="75542" y="37787"/>
                    </a:moveTo>
                    <a:cubicBezTo>
                      <a:pt x="75542" y="58656"/>
                      <a:pt x="58632" y="75574"/>
                      <a:pt x="37771" y="75574"/>
                    </a:cubicBezTo>
                    <a:cubicBezTo>
                      <a:pt x="16911" y="75574"/>
                      <a:pt x="0" y="58656"/>
                      <a:pt x="0" y="37787"/>
                    </a:cubicBezTo>
                    <a:cubicBezTo>
                      <a:pt x="0" y="16918"/>
                      <a:pt x="16911" y="0"/>
                      <a:pt x="37771" y="0"/>
                    </a:cubicBezTo>
                    <a:cubicBezTo>
                      <a:pt x="58632" y="0"/>
                      <a:pt x="75542" y="16918"/>
                      <a:pt x="75542" y="3778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5" name="Google Shape;1265;p16"/>
              <p:cNvSpPr/>
              <p:nvPr/>
            </p:nvSpPr>
            <p:spPr>
              <a:xfrm>
                <a:off x="943952" y="7219506"/>
                <a:ext cx="75542" cy="75574"/>
              </a:xfrm>
              <a:custGeom>
                <a:rect b="b" l="l" r="r" t="t"/>
                <a:pathLst>
                  <a:path extrusionOk="0" h="75574" w="75542">
                    <a:moveTo>
                      <a:pt x="75542" y="37787"/>
                    </a:moveTo>
                    <a:cubicBezTo>
                      <a:pt x="75542" y="58656"/>
                      <a:pt x="58632" y="75574"/>
                      <a:pt x="37771" y="75574"/>
                    </a:cubicBezTo>
                    <a:cubicBezTo>
                      <a:pt x="16911" y="75574"/>
                      <a:pt x="0" y="58656"/>
                      <a:pt x="0" y="37787"/>
                    </a:cubicBezTo>
                    <a:cubicBezTo>
                      <a:pt x="0" y="16918"/>
                      <a:pt x="16911" y="0"/>
                      <a:pt x="37771" y="0"/>
                    </a:cubicBezTo>
                    <a:cubicBezTo>
                      <a:pt x="58632" y="0"/>
                      <a:pt x="75542" y="16918"/>
                      <a:pt x="75542" y="3778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6" name="Google Shape;1266;p16"/>
              <p:cNvSpPr/>
              <p:nvPr/>
            </p:nvSpPr>
            <p:spPr>
              <a:xfrm>
                <a:off x="782586" y="7214702"/>
                <a:ext cx="75542" cy="75574"/>
              </a:xfrm>
              <a:custGeom>
                <a:rect b="b" l="l" r="r" t="t"/>
                <a:pathLst>
                  <a:path extrusionOk="0" h="75574" w="75542">
                    <a:moveTo>
                      <a:pt x="75542" y="37787"/>
                    </a:moveTo>
                    <a:cubicBezTo>
                      <a:pt x="75542" y="58656"/>
                      <a:pt x="58632" y="75574"/>
                      <a:pt x="37771" y="75574"/>
                    </a:cubicBezTo>
                    <a:cubicBezTo>
                      <a:pt x="16911" y="75574"/>
                      <a:pt x="0" y="58656"/>
                      <a:pt x="0" y="37787"/>
                    </a:cubicBezTo>
                    <a:cubicBezTo>
                      <a:pt x="0" y="16918"/>
                      <a:pt x="16911" y="0"/>
                      <a:pt x="37771" y="0"/>
                    </a:cubicBezTo>
                    <a:cubicBezTo>
                      <a:pt x="58632" y="0"/>
                      <a:pt x="75542" y="16918"/>
                      <a:pt x="75542" y="3778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7" name="Google Shape;1267;p16"/>
              <p:cNvSpPr/>
              <p:nvPr/>
            </p:nvSpPr>
            <p:spPr>
              <a:xfrm>
                <a:off x="621221" y="7209899"/>
                <a:ext cx="75542" cy="75574"/>
              </a:xfrm>
              <a:custGeom>
                <a:rect b="b" l="l" r="r" t="t"/>
                <a:pathLst>
                  <a:path extrusionOk="0" h="75574" w="75542">
                    <a:moveTo>
                      <a:pt x="75542" y="37787"/>
                    </a:moveTo>
                    <a:cubicBezTo>
                      <a:pt x="75542" y="58656"/>
                      <a:pt x="58632" y="75574"/>
                      <a:pt x="37771" y="75574"/>
                    </a:cubicBezTo>
                    <a:cubicBezTo>
                      <a:pt x="16911" y="75574"/>
                      <a:pt x="0" y="58656"/>
                      <a:pt x="0" y="37787"/>
                    </a:cubicBezTo>
                    <a:cubicBezTo>
                      <a:pt x="0" y="16918"/>
                      <a:pt x="16911" y="0"/>
                      <a:pt x="37771" y="0"/>
                    </a:cubicBezTo>
                    <a:cubicBezTo>
                      <a:pt x="58632" y="0"/>
                      <a:pt x="75542" y="16918"/>
                      <a:pt x="75542" y="3778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8" name="Google Shape;1268;p16"/>
              <p:cNvSpPr/>
              <p:nvPr/>
            </p:nvSpPr>
            <p:spPr>
              <a:xfrm>
                <a:off x="459856" y="7205095"/>
                <a:ext cx="75542" cy="75574"/>
              </a:xfrm>
              <a:custGeom>
                <a:rect b="b" l="l" r="r" t="t"/>
                <a:pathLst>
                  <a:path extrusionOk="0" h="75574" w="75542">
                    <a:moveTo>
                      <a:pt x="75542" y="37787"/>
                    </a:moveTo>
                    <a:cubicBezTo>
                      <a:pt x="75542" y="58656"/>
                      <a:pt x="58632" y="75574"/>
                      <a:pt x="37771" y="75574"/>
                    </a:cubicBezTo>
                    <a:cubicBezTo>
                      <a:pt x="16911" y="75574"/>
                      <a:pt x="0" y="58656"/>
                      <a:pt x="0" y="37787"/>
                    </a:cubicBezTo>
                    <a:cubicBezTo>
                      <a:pt x="0" y="16918"/>
                      <a:pt x="16911" y="0"/>
                      <a:pt x="37771" y="0"/>
                    </a:cubicBezTo>
                    <a:cubicBezTo>
                      <a:pt x="58632" y="0"/>
                      <a:pt x="75542" y="16918"/>
                      <a:pt x="75542" y="3778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9" name="Google Shape;1269;p16"/>
              <p:cNvSpPr/>
              <p:nvPr/>
            </p:nvSpPr>
            <p:spPr>
              <a:xfrm>
                <a:off x="298498" y="7200291"/>
                <a:ext cx="75542" cy="75574"/>
              </a:xfrm>
              <a:custGeom>
                <a:rect b="b" l="l" r="r" t="t"/>
                <a:pathLst>
                  <a:path extrusionOk="0" h="75574" w="75542">
                    <a:moveTo>
                      <a:pt x="75542" y="37787"/>
                    </a:moveTo>
                    <a:cubicBezTo>
                      <a:pt x="75542" y="58656"/>
                      <a:pt x="58632" y="75574"/>
                      <a:pt x="37771" y="75574"/>
                    </a:cubicBezTo>
                    <a:cubicBezTo>
                      <a:pt x="16911" y="75574"/>
                      <a:pt x="0" y="58656"/>
                      <a:pt x="0" y="37787"/>
                    </a:cubicBezTo>
                    <a:cubicBezTo>
                      <a:pt x="0" y="16918"/>
                      <a:pt x="16911" y="0"/>
                      <a:pt x="37771" y="0"/>
                    </a:cubicBezTo>
                    <a:cubicBezTo>
                      <a:pt x="58632" y="0"/>
                      <a:pt x="75542" y="16918"/>
                      <a:pt x="75542" y="3778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0" name="Google Shape;1270;p16"/>
              <p:cNvSpPr/>
              <p:nvPr/>
            </p:nvSpPr>
            <p:spPr>
              <a:xfrm>
                <a:off x="137132" y="7195487"/>
                <a:ext cx="75542" cy="75574"/>
              </a:xfrm>
              <a:custGeom>
                <a:rect b="b" l="l" r="r" t="t"/>
                <a:pathLst>
                  <a:path extrusionOk="0" h="75574" w="75542">
                    <a:moveTo>
                      <a:pt x="75542" y="37787"/>
                    </a:moveTo>
                    <a:cubicBezTo>
                      <a:pt x="75542" y="58656"/>
                      <a:pt x="58632" y="75574"/>
                      <a:pt x="37771" y="75574"/>
                    </a:cubicBezTo>
                    <a:cubicBezTo>
                      <a:pt x="16911" y="75574"/>
                      <a:pt x="0" y="58656"/>
                      <a:pt x="0" y="37787"/>
                    </a:cubicBezTo>
                    <a:cubicBezTo>
                      <a:pt x="0" y="16918"/>
                      <a:pt x="16911" y="0"/>
                      <a:pt x="37771" y="0"/>
                    </a:cubicBezTo>
                    <a:cubicBezTo>
                      <a:pt x="58632" y="0"/>
                      <a:pt x="75542" y="16918"/>
                      <a:pt x="75542" y="3778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1" name="Google Shape;1271;p16"/>
              <p:cNvSpPr/>
              <p:nvPr/>
            </p:nvSpPr>
            <p:spPr>
              <a:xfrm>
                <a:off x="-24232" y="7190684"/>
                <a:ext cx="75542" cy="75574"/>
              </a:xfrm>
              <a:custGeom>
                <a:rect b="b" l="l" r="r" t="t"/>
                <a:pathLst>
                  <a:path extrusionOk="0" h="75574" w="75542">
                    <a:moveTo>
                      <a:pt x="75542" y="37787"/>
                    </a:moveTo>
                    <a:cubicBezTo>
                      <a:pt x="75542" y="58656"/>
                      <a:pt x="58632" y="75574"/>
                      <a:pt x="37771" y="75574"/>
                    </a:cubicBezTo>
                    <a:cubicBezTo>
                      <a:pt x="16911" y="75574"/>
                      <a:pt x="0" y="58656"/>
                      <a:pt x="0" y="37787"/>
                    </a:cubicBezTo>
                    <a:cubicBezTo>
                      <a:pt x="0" y="16918"/>
                      <a:pt x="16911" y="0"/>
                      <a:pt x="37771" y="0"/>
                    </a:cubicBezTo>
                    <a:cubicBezTo>
                      <a:pt x="58632" y="0"/>
                      <a:pt x="75542" y="16918"/>
                      <a:pt x="75542" y="3778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72" name="Google Shape;1272;p16"/>
            <p:cNvGrpSpPr/>
            <p:nvPr/>
          </p:nvGrpSpPr>
          <p:grpSpPr>
            <a:xfrm>
              <a:off x="-115869" y="6966384"/>
              <a:ext cx="2157887" cy="329821"/>
              <a:chOff x="-115869" y="6966384"/>
              <a:chExt cx="2157887" cy="329821"/>
            </a:xfrm>
          </p:grpSpPr>
          <p:sp>
            <p:nvSpPr>
              <p:cNvPr id="1273" name="Google Shape;1273;p16"/>
              <p:cNvSpPr/>
              <p:nvPr/>
            </p:nvSpPr>
            <p:spPr>
              <a:xfrm>
                <a:off x="1821166" y="7021755"/>
                <a:ext cx="220852" cy="274451"/>
              </a:xfrm>
              <a:custGeom>
                <a:rect b="b" l="l" r="r" t="t"/>
                <a:pathLst>
                  <a:path extrusionOk="0" h="274451" w="220852">
                    <a:moveTo>
                      <a:pt x="175816" y="17634"/>
                    </a:moveTo>
                    <a:cubicBezTo>
                      <a:pt x="143488" y="-4185"/>
                      <a:pt x="100253" y="-5637"/>
                      <a:pt x="66125" y="12614"/>
                    </a:cubicBezTo>
                    <a:cubicBezTo>
                      <a:pt x="-3751" y="49989"/>
                      <a:pt x="-18840" y="149044"/>
                      <a:pt x="23684" y="212337"/>
                    </a:cubicBezTo>
                    <a:cubicBezTo>
                      <a:pt x="47371" y="247603"/>
                      <a:pt x="86790" y="271321"/>
                      <a:pt x="129307" y="274414"/>
                    </a:cubicBezTo>
                    <a:cubicBezTo>
                      <a:pt x="138917" y="275113"/>
                      <a:pt x="147125" y="265722"/>
                      <a:pt x="147125" y="256589"/>
                    </a:cubicBezTo>
                    <a:cubicBezTo>
                      <a:pt x="147125" y="246207"/>
                      <a:pt x="138931" y="239658"/>
                      <a:pt x="129307" y="238764"/>
                    </a:cubicBezTo>
                    <a:cubicBezTo>
                      <a:pt x="71708" y="233409"/>
                      <a:pt x="28158" y="179626"/>
                      <a:pt x="36379" y="121744"/>
                    </a:cubicBezTo>
                    <a:cubicBezTo>
                      <a:pt x="43589" y="70985"/>
                      <a:pt x="90014" y="22096"/>
                      <a:pt x="144152" y="43496"/>
                    </a:cubicBezTo>
                    <a:cubicBezTo>
                      <a:pt x="172906" y="54863"/>
                      <a:pt x="189481" y="85661"/>
                      <a:pt x="190444" y="115607"/>
                    </a:cubicBezTo>
                    <a:cubicBezTo>
                      <a:pt x="190947" y="131310"/>
                      <a:pt x="215834" y="136274"/>
                      <a:pt x="219052" y="119482"/>
                    </a:cubicBezTo>
                    <a:cubicBezTo>
                      <a:pt x="226708" y="79433"/>
                      <a:pt x="209511" y="40375"/>
                      <a:pt x="175816" y="1763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4" name="Google Shape;1274;p16"/>
              <p:cNvSpPr/>
              <p:nvPr/>
            </p:nvSpPr>
            <p:spPr>
              <a:xfrm>
                <a:off x="1659745" y="7017140"/>
                <a:ext cx="220852" cy="274451"/>
              </a:xfrm>
              <a:custGeom>
                <a:rect b="b" l="l" r="r" t="t"/>
                <a:pathLst>
                  <a:path extrusionOk="0" h="274451" w="220852">
                    <a:moveTo>
                      <a:pt x="175816" y="17634"/>
                    </a:moveTo>
                    <a:cubicBezTo>
                      <a:pt x="143488" y="-4185"/>
                      <a:pt x="100253" y="-5637"/>
                      <a:pt x="66125" y="12614"/>
                    </a:cubicBezTo>
                    <a:cubicBezTo>
                      <a:pt x="-3751" y="49989"/>
                      <a:pt x="-18840" y="149044"/>
                      <a:pt x="23684" y="212337"/>
                    </a:cubicBezTo>
                    <a:cubicBezTo>
                      <a:pt x="47371" y="247603"/>
                      <a:pt x="86790" y="271321"/>
                      <a:pt x="129307" y="274414"/>
                    </a:cubicBezTo>
                    <a:cubicBezTo>
                      <a:pt x="138917" y="275113"/>
                      <a:pt x="147125" y="265722"/>
                      <a:pt x="147125" y="256589"/>
                    </a:cubicBezTo>
                    <a:cubicBezTo>
                      <a:pt x="147125" y="246207"/>
                      <a:pt x="138931" y="239658"/>
                      <a:pt x="129307" y="238764"/>
                    </a:cubicBezTo>
                    <a:cubicBezTo>
                      <a:pt x="71708" y="233409"/>
                      <a:pt x="28158" y="179626"/>
                      <a:pt x="36379" y="121744"/>
                    </a:cubicBezTo>
                    <a:cubicBezTo>
                      <a:pt x="43589" y="70985"/>
                      <a:pt x="90014" y="22096"/>
                      <a:pt x="144152" y="43496"/>
                    </a:cubicBezTo>
                    <a:cubicBezTo>
                      <a:pt x="172906" y="54863"/>
                      <a:pt x="189481" y="85661"/>
                      <a:pt x="190444" y="115607"/>
                    </a:cubicBezTo>
                    <a:cubicBezTo>
                      <a:pt x="190947" y="131310"/>
                      <a:pt x="215834" y="136274"/>
                      <a:pt x="219052" y="119482"/>
                    </a:cubicBezTo>
                    <a:cubicBezTo>
                      <a:pt x="226708" y="79433"/>
                      <a:pt x="209511" y="40382"/>
                      <a:pt x="175816" y="17634"/>
                    </a:cubicBezTo>
                    <a:close/>
                  </a:path>
                </a:pathLst>
              </a:custGeom>
              <a:solidFill>
                <a:srgbClr val="457B9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5" name="Google Shape;1275;p16"/>
              <p:cNvSpPr/>
              <p:nvPr/>
            </p:nvSpPr>
            <p:spPr>
              <a:xfrm>
                <a:off x="1498323" y="7012524"/>
                <a:ext cx="220853" cy="274451"/>
              </a:xfrm>
              <a:custGeom>
                <a:rect b="b" l="l" r="r" t="t"/>
                <a:pathLst>
                  <a:path extrusionOk="0" h="274451" w="220853">
                    <a:moveTo>
                      <a:pt x="175816" y="17634"/>
                    </a:moveTo>
                    <a:cubicBezTo>
                      <a:pt x="143489" y="-4185"/>
                      <a:pt x="100253" y="-5637"/>
                      <a:pt x="66125" y="12614"/>
                    </a:cubicBezTo>
                    <a:cubicBezTo>
                      <a:pt x="-3751" y="49989"/>
                      <a:pt x="-18840" y="149044"/>
                      <a:pt x="23684" y="212337"/>
                    </a:cubicBezTo>
                    <a:cubicBezTo>
                      <a:pt x="47371" y="247603"/>
                      <a:pt x="86790" y="271321"/>
                      <a:pt x="129307" y="274414"/>
                    </a:cubicBezTo>
                    <a:cubicBezTo>
                      <a:pt x="138917" y="275113"/>
                      <a:pt x="147125" y="265722"/>
                      <a:pt x="147125" y="256589"/>
                    </a:cubicBezTo>
                    <a:cubicBezTo>
                      <a:pt x="147125" y="246207"/>
                      <a:pt x="138931" y="239658"/>
                      <a:pt x="129307" y="238764"/>
                    </a:cubicBezTo>
                    <a:cubicBezTo>
                      <a:pt x="71708" y="233409"/>
                      <a:pt x="28158" y="179626"/>
                      <a:pt x="36379" y="121744"/>
                    </a:cubicBezTo>
                    <a:cubicBezTo>
                      <a:pt x="43589" y="70984"/>
                      <a:pt x="90014" y="22096"/>
                      <a:pt x="144152" y="43496"/>
                    </a:cubicBezTo>
                    <a:cubicBezTo>
                      <a:pt x="172906" y="54863"/>
                      <a:pt x="189481" y="85661"/>
                      <a:pt x="190444" y="115607"/>
                    </a:cubicBezTo>
                    <a:cubicBezTo>
                      <a:pt x="190947" y="131310"/>
                      <a:pt x="215835" y="136274"/>
                      <a:pt x="219052" y="119482"/>
                    </a:cubicBezTo>
                    <a:cubicBezTo>
                      <a:pt x="226708" y="79440"/>
                      <a:pt x="209518" y="40382"/>
                      <a:pt x="175816" y="1763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6" name="Google Shape;1276;p16"/>
              <p:cNvSpPr/>
              <p:nvPr/>
            </p:nvSpPr>
            <p:spPr>
              <a:xfrm>
                <a:off x="1336902" y="7007909"/>
                <a:ext cx="220855" cy="274451"/>
              </a:xfrm>
              <a:custGeom>
                <a:rect b="b" l="l" r="r" t="t"/>
                <a:pathLst>
                  <a:path extrusionOk="0" h="274451" w="220855">
                    <a:moveTo>
                      <a:pt x="175816" y="17634"/>
                    </a:moveTo>
                    <a:cubicBezTo>
                      <a:pt x="143489" y="-4185"/>
                      <a:pt x="100253" y="-5637"/>
                      <a:pt x="66124" y="12614"/>
                    </a:cubicBezTo>
                    <a:cubicBezTo>
                      <a:pt x="-3751" y="49989"/>
                      <a:pt x="-18840" y="149044"/>
                      <a:pt x="23684" y="212337"/>
                    </a:cubicBezTo>
                    <a:cubicBezTo>
                      <a:pt x="47371" y="247603"/>
                      <a:pt x="86790" y="271321"/>
                      <a:pt x="129307" y="274414"/>
                    </a:cubicBezTo>
                    <a:cubicBezTo>
                      <a:pt x="138917" y="275113"/>
                      <a:pt x="147125" y="265722"/>
                      <a:pt x="147125" y="256589"/>
                    </a:cubicBezTo>
                    <a:cubicBezTo>
                      <a:pt x="147125" y="246207"/>
                      <a:pt x="138931" y="239658"/>
                      <a:pt x="129307" y="238764"/>
                    </a:cubicBezTo>
                    <a:cubicBezTo>
                      <a:pt x="71708" y="233409"/>
                      <a:pt x="28158" y="179626"/>
                      <a:pt x="36379" y="121744"/>
                    </a:cubicBezTo>
                    <a:cubicBezTo>
                      <a:pt x="43589" y="70985"/>
                      <a:pt x="90014" y="22096"/>
                      <a:pt x="144152" y="43496"/>
                    </a:cubicBezTo>
                    <a:cubicBezTo>
                      <a:pt x="172906" y="54863"/>
                      <a:pt x="189481" y="85661"/>
                      <a:pt x="190444" y="115607"/>
                    </a:cubicBezTo>
                    <a:cubicBezTo>
                      <a:pt x="190947" y="131310"/>
                      <a:pt x="215835" y="136274"/>
                      <a:pt x="219052" y="119482"/>
                    </a:cubicBezTo>
                    <a:cubicBezTo>
                      <a:pt x="226715" y="79440"/>
                      <a:pt x="209518" y="40382"/>
                      <a:pt x="175816" y="17634"/>
                    </a:cubicBezTo>
                    <a:close/>
                  </a:path>
                </a:pathLst>
              </a:custGeom>
              <a:solidFill>
                <a:srgbClr val="457B9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7" name="Google Shape;1277;p16"/>
              <p:cNvSpPr/>
              <p:nvPr/>
            </p:nvSpPr>
            <p:spPr>
              <a:xfrm>
                <a:off x="1175488" y="7003294"/>
                <a:ext cx="220852" cy="274451"/>
              </a:xfrm>
              <a:custGeom>
                <a:rect b="b" l="l" r="r" t="t"/>
                <a:pathLst>
                  <a:path extrusionOk="0" h="274451" w="220852">
                    <a:moveTo>
                      <a:pt x="175816" y="17634"/>
                    </a:moveTo>
                    <a:cubicBezTo>
                      <a:pt x="143489" y="-4185"/>
                      <a:pt x="100253" y="-5637"/>
                      <a:pt x="66125" y="12614"/>
                    </a:cubicBezTo>
                    <a:cubicBezTo>
                      <a:pt x="-3751" y="49989"/>
                      <a:pt x="-18840" y="149044"/>
                      <a:pt x="23684" y="212337"/>
                    </a:cubicBezTo>
                    <a:cubicBezTo>
                      <a:pt x="47372" y="247603"/>
                      <a:pt x="86790" y="271321"/>
                      <a:pt x="129307" y="274414"/>
                    </a:cubicBezTo>
                    <a:cubicBezTo>
                      <a:pt x="138917" y="275113"/>
                      <a:pt x="147125" y="265722"/>
                      <a:pt x="147125" y="256589"/>
                    </a:cubicBezTo>
                    <a:cubicBezTo>
                      <a:pt x="147125" y="246207"/>
                      <a:pt x="138931" y="239658"/>
                      <a:pt x="129307" y="238764"/>
                    </a:cubicBezTo>
                    <a:cubicBezTo>
                      <a:pt x="71708" y="233409"/>
                      <a:pt x="28158" y="179626"/>
                      <a:pt x="36379" y="121744"/>
                    </a:cubicBezTo>
                    <a:cubicBezTo>
                      <a:pt x="43589" y="70985"/>
                      <a:pt x="90014" y="22096"/>
                      <a:pt x="144152" y="43496"/>
                    </a:cubicBezTo>
                    <a:cubicBezTo>
                      <a:pt x="172906" y="54863"/>
                      <a:pt x="189481" y="85661"/>
                      <a:pt x="190444" y="115607"/>
                    </a:cubicBezTo>
                    <a:cubicBezTo>
                      <a:pt x="190947" y="131310"/>
                      <a:pt x="215835" y="136274"/>
                      <a:pt x="219052" y="119482"/>
                    </a:cubicBezTo>
                    <a:cubicBezTo>
                      <a:pt x="226708" y="79440"/>
                      <a:pt x="209511" y="40382"/>
                      <a:pt x="175816" y="1763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8" name="Google Shape;1278;p16"/>
              <p:cNvSpPr/>
              <p:nvPr/>
            </p:nvSpPr>
            <p:spPr>
              <a:xfrm>
                <a:off x="1014067" y="6998679"/>
                <a:ext cx="220852" cy="274451"/>
              </a:xfrm>
              <a:custGeom>
                <a:rect b="b" l="l" r="r" t="t"/>
                <a:pathLst>
                  <a:path extrusionOk="0" h="274451" w="220852">
                    <a:moveTo>
                      <a:pt x="175816" y="17634"/>
                    </a:moveTo>
                    <a:cubicBezTo>
                      <a:pt x="143489" y="-4185"/>
                      <a:pt x="100253" y="-5637"/>
                      <a:pt x="66125" y="12614"/>
                    </a:cubicBezTo>
                    <a:cubicBezTo>
                      <a:pt x="-3751" y="49989"/>
                      <a:pt x="-18840" y="149044"/>
                      <a:pt x="23684" y="212337"/>
                    </a:cubicBezTo>
                    <a:cubicBezTo>
                      <a:pt x="47371" y="247603"/>
                      <a:pt x="86790" y="271321"/>
                      <a:pt x="129307" y="274414"/>
                    </a:cubicBezTo>
                    <a:cubicBezTo>
                      <a:pt x="138917" y="275113"/>
                      <a:pt x="147125" y="265722"/>
                      <a:pt x="147125" y="256589"/>
                    </a:cubicBezTo>
                    <a:cubicBezTo>
                      <a:pt x="147125" y="246207"/>
                      <a:pt x="138931" y="239658"/>
                      <a:pt x="129307" y="238764"/>
                    </a:cubicBezTo>
                    <a:cubicBezTo>
                      <a:pt x="71708" y="233409"/>
                      <a:pt x="28158" y="179626"/>
                      <a:pt x="36379" y="121744"/>
                    </a:cubicBezTo>
                    <a:cubicBezTo>
                      <a:pt x="43589" y="70984"/>
                      <a:pt x="90014" y="22096"/>
                      <a:pt x="144152" y="43496"/>
                    </a:cubicBezTo>
                    <a:cubicBezTo>
                      <a:pt x="172906" y="54863"/>
                      <a:pt x="189481" y="85661"/>
                      <a:pt x="190444" y="115607"/>
                    </a:cubicBezTo>
                    <a:cubicBezTo>
                      <a:pt x="190947" y="131310"/>
                      <a:pt x="215835" y="136274"/>
                      <a:pt x="219052" y="119482"/>
                    </a:cubicBezTo>
                    <a:cubicBezTo>
                      <a:pt x="226708" y="79440"/>
                      <a:pt x="209511" y="40382"/>
                      <a:pt x="175816" y="17634"/>
                    </a:cubicBezTo>
                    <a:close/>
                  </a:path>
                </a:pathLst>
              </a:custGeom>
              <a:solidFill>
                <a:srgbClr val="457B9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9" name="Google Shape;1279;p16"/>
              <p:cNvSpPr/>
              <p:nvPr/>
            </p:nvSpPr>
            <p:spPr>
              <a:xfrm>
                <a:off x="852646" y="6994071"/>
                <a:ext cx="220852" cy="274451"/>
              </a:xfrm>
              <a:custGeom>
                <a:rect b="b" l="l" r="r" t="t"/>
                <a:pathLst>
                  <a:path extrusionOk="0" h="274451" w="220852">
                    <a:moveTo>
                      <a:pt x="175816" y="17634"/>
                    </a:moveTo>
                    <a:cubicBezTo>
                      <a:pt x="143489" y="-4185"/>
                      <a:pt x="100253" y="-5637"/>
                      <a:pt x="66124" y="12614"/>
                    </a:cubicBezTo>
                    <a:cubicBezTo>
                      <a:pt x="-3751" y="49989"/>
                      <a:pt x="-18840" y="149044"/>
                      <a:pt x="23684" y="212337"/>
                    </a:cubicBezTo>
                    <a:cubicBezTo>
                      <a:pt x="47371" y="247603"/>
                      <a:pt x="86790" y="271321"/>
                      <a:pt x="129307" y="274414"/>
                    </a:cubicBezTo>
                    <a:cubicBezTo>
                      <a:pt x="138917" y="275113"/>
                      <a:pt x="147125" y="265722"/>
                      <a:pt x="147125" y="256589"/>
                    </a:cubicBezTo>
                    <a:cubicBezTo>
                      <a:pt x="147125" y="246207"/>
                      <a:pt x="138931" y="239658"/>
                      <a:pt x="129307" y="238764"/>
                    </a:cubicBezTo>
                    <a:cubicBezTo>
                      <a:pt x="71708" y="233409"/>
                      <a:pt x="28158" y="179626"/>
                      <a:pt x="36379" y="121744"/>
                    </a:cubicBezTo>
                    <a:cubicBezTo>
                      <a:pt x="43589" y="70985"/>
                      <a:pt x="90014" y="22096"/>
                      <a:pt x="144152" y="43496"/>
                    </a:cubicBezTo>
                    <a:cubicBezTo>
                      <a:pt x="172906" y="54863"/>
                      <a:pt x="189481" y="85661"/>
                      <a:pt x="190444" y="115607"/>
                    </a:cubicBezTo>
                    <a:cubicBezTo>
                      <a:pt x="190947" y="131310"/>
                      <a:pt x="215835" y="136274"/>
                      <a:pt x="219052" y="119482"/>
                    </a:cubicBezTo>
                    <a:cubicBezTo>
                      <a:pt x="226708" y="79433"/>
                      <a:pt x="209511" y="40375"/>
                      <a:pt x="175816" y="1763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0" name="Google Shape;1280;p16"/>
              <p:cNvSpPr/>
              <p:nvPr/>
            </p:nvSpPr>
            <p:spPr>
              <a:xfrm>
                <a:off x="691225" y="6989456"/>
                <a:ext cx="220855" cy="274451"/>
              </a:xfrm>
              <a:custGeom>
                <a:rect b="b" l="l" r="r" t="t"/>
                <a:pathLst>
                  <a:path extrusionOk="0" h="274451" w="220855">
                    <a:moveTo>
                      <a:pt x="175816" y="17634"/>
                    </a:moveTo>
                    <a:cubicBezTo>
                      <a:pt x="143489" y="-4185"/>
                      <a:pt x="100253" y="-5637"/>
                      <a:pt x="66124" y="12614"/>
                    </a:cubicBezTo>
                    <a:cubicBezTo>
                      <a:pt x="-3751" y="49989"/>
                      <a:pt x="-18840" y="149044"/>
                      <a:pt x="23684" y="212337"/>
                    </a:cubicBezTo>
                    <a:cubicBezTo>
                      <a:pt x="47371" y="247603"/>
                      <a:pt x="86790" y="271321"/>
                      <a:pt x="129307" y="274414"/>
                    </a:cubicBezTo>
                    <a:cubicBezTo>
                      <a:pt x="138917" y="275113"/>
                      <a:pt x="147125" y="265722"/>
                      <a:pt x="147125" y="256589"/>
                    </a:cubicBezTo>
                    <a:cubicBezTo>
                      <a:pt x="147125" y="246207"/>
                      <a:pt x="138931" y="239658"/>
                      <a:pt x="129307" y="238764"/>
                    </a:cubicBezTo>
                    <a:cubicBezTo>
                      <a:pt x="71708" y="233409"/>
                      <a:pt x="28158" y="179626"/>
                      <a:pt x="36379" y="121744"/>
                    </a:cubicBezTo>
                    <a:cubicBezTo>
                      <a:pt x="43589" y="70984"/>
                      <a:pt x="90014" y="22096"/>
                      <a:pt x="144152" y="43496"/>
                    </a:cubicBezTo>
                    <a:cubicBezTo>
                      <a:pt x="172906" y="54863"/>
                      <a:pt x="189481" y="85661"/>
                      <a:pt x="190444" y="115607"/>
                    </a:cubicBezTo>
                    <a:cubicBezTo>
                      <a:pt x="190947" y="131310"/>
                      <a:pt x="215835" y="136274"/>
                      <a:pt x="219052" y="119482"/>
                    </a:cubicBezTo>
                    <a:cubicBezTo>
                      <a:pt x="226715" y="79433"/>
                      <a:pt x="209518" y="40382"/>
                      <a:pt x="175816" y="17634"/>
                    </a:cubicBezTo>
                    <a:close/>
                  </a:path>
                </a:pathLst>
              </a:custGeom>
              <a:solidFill>
                <a:srgbClr val="457B9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1" name="Google Shape;1281;p16"/>
              <p:cNvSpPr/>
              <p:nvPr/>
            </p:nvSpPr>
            <p:spPr>
              <a:xfrm>
                <a:off x="529809" y="6984840"/>
                <a:ext cx="220850" cy="274458"/>
              </a:xfrm>
              <a:custGeom>
                <a:rect b="b" l="l" r="r" t="t"/>
                <a:pathLst>
                  <a:path extrusionOk="0" h="274458" w="220850">
                    <a:moveTo>
                      <a:pt x="175811" y="17634"/>
                    </a:moveTo>
                    <a:cubicBezTo>
                      <a:pt x="143484" y="-4185"/>
                      <a:pt x="100248" y="-5637"/>
                      <a:pt x="66120" y="12614"/>
                    </a:cubicBezTo>
                    <a:cubicBezTo>
                      <a:pt x="-3749" y="49989"/>
                      <a:pt x="-18838" y="149044"/>
                      <a:pt x="23679" y="212344"/>
                    </a:cubicBezTo>
                    <a:cubicBezTo>
                      <a:pt x="47367" y="247610"/>
                      <a:pt x="86785" y="271328"/>
                      <a:pt x="129302" y="274421"/>
                    </a:cubicBezTo>
                    <a:cubicBezTo>
                      <a:pt x="138912" y="275120"/>
                      <a:pt x="147120" y="265729"/>
                      <a:pt x="147120" y="256596"/>
                    </a:cubicBezTo>
                    <a:cubicBezTo>
                      <a:pt x="147120" y="246214"/>
                      <a:pt x="138926" y="239665"/>
                      <a:pt x="129302" y="238771"/>
                    </a:cubicBezTo>
                    <a:cubicBezTo>
                      <a:pt x="71703" y="233416"/>
                      <a:pt x="28153" y="179633"/>
                      <a:pt x="36374" y="121751"/>
                    </a:cubicBezTo>
                    <a:cubicBezTo>
                      <a:pt x="43584" y="70991"/>
                      <a:pt x="90009" y="22103"/>
                      <a:pt x="144147" y="43503"/>
                    </a:cubicBezTo>
                    <a:cubicBezTo>
                      <a:pt x="172901" y="54870"/>
                      <a:pt x="189476" y="85668"/>
                      <a:pt x="190439" y="115614"/>
                    </a:cubicBezTo>
                    <a:cubicBezTo>
                      <a:pt x="190942" y="131317"/>
                      <a:pt x="215830" y="136281"/>
                      <a:pt x="219047" y="119489"/>
                    </a:cubicBezTo>
                    <a:cubicBezTo>
                      <a:pt x="226710" y="79440"/>
                      <a:pt x="209514" y="40382"/>
                      <a:pt x="175811" y="1763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2" name="Google Shape;1282;p16"/>
              <p:cNvSpPr/>
              <p:nvPr/>
            </p:nvSpPr>
            <p:spPr>
              <a:xfrm>
                <a:off x="368390" y="6980226"/>
                <a:ext cx="220852" cy="274456"/>
              </a:xfrm>
              <a:custGeom>
                <a:rect b="b" l="l" r="r" t="t"/>
                <a:pathLst>
                  <a:path extrusionOk="0" h="274456" w="220852">
                    <a:moveTo>
                      <a:pt x="175816" y="17633"/>
                    </a:moveTo>
                    <a:cubicBezTo>
                      <a:pt x="143489" y="-4186"/>
                      <a:pt x="100253" y="-5638"/>
                      <a:pt x="66125" y="12620"/>
                    </a:cubicBezTo>
                    <a:cubicBezTo>
                      <a:pt x="-3751" y="49995"/>
                      <a:pt x="-18840" y="149050"/>
                      <a:pt x="23684" y="212343"/>
                    </a:cubicBezTo>
                    <a:cubicBezTo>
                      <a:pt x="47372" y="247609"/>
                      <a:pt x="86790" y="271327"/>
                      <a:pt x="129307" y="274420"/>
                    </a:cubicBezTo>
                    <a:cubicBezTo>
                      <a:pt x="138917" y="275119"/>
                      <a:pt x="147125" y="265728"/>
                      <a:pt x="147125" y="256595"/>
                    </a:cubicBezTo>
                    <a:cubicBezTo>
                      <a:pt x="147125" y="246213"/>
                      <a:pt x="138931" y="239663"/>
                      <a:pt x="129307" y="238770"/>
                    </a:cubicBezTo>
                    <a:cubicBezTo>
                      <a:pt x="71708" y="233415"/>
                      <a:pt x="28158" y="179632"/>
                      <a:pt x="36379" y="121750"/>
                    </a:cubicBezTo>
                    <a:cubicBezTo>
                      <a:pt x="43589" y="70990"/>
                      <a:pt x="90014" y="22102"/>
                      <a:pt x="144152" y="43502"/>
                    </a:cubicBezTo>
                    <a:cubicBezTo>
                      <a:pt x="172906" y="54869"/>
                      <a:pt x="189481" y="85667"/>
                      <a:pt x="190444" y="115613"/>
                    </a:cubicBezTo>
                    <a:cubicBezTo>
                      <a:pt x="190947" y="131316"/>
                      <a:pt x="215835" y="136280"/>
                      <a:pt x="219052" y="119488"/>
                    </a:cubicBezTo>
                    <a:cubicBezTo>
                      <a:pt x="226708" y="79439"/>
                      <a:pt x="209511" y="40381"/>
                      <a:pt x="175816" y="17633"/>
                    </a:cubicBezTo>
                    <a:close/>
                  </a:path>
                </a:pathLst>
              </a:custGeom>
              <a:solidFill>
                <a:srgbClr val="457B9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3" name="Google Shape;1283;p16"/>
              <p:cNvSpPr/>
              <p:nvPr/>
            </p:nvSpPr>
            <p:spPr>
              <a:xfrm>
                <a:off x="206969" y="6975610"/>
                <a:ext cx="220852" cy="274451"/>
              </a:xfrm>
              <a:custGeom>
                <a:rect b="b" l="l" r="r" t="t"/>
                <a:pathLst>
                  <a:path extrusionOk="0" h="274451" w="220852">
                    <a:moveTo>
                      <a:pt x="175816" y="17634"/>
                    </a:moveTo>
                    <a:cubicBezTo>
                      <a:pt x="143489" y="-4185"/>
                      <a:pt x="100253" y="-5637"/>
                      <a:pt x="66125" y="12614"/>
                    </a:cubicBezTo>
                    <a:cubicBezTo>
                      <a:pt x="-3751" y="49989"/>
                      <a:pt x="-18840" y="149044"/>
                      <a:pt x="23684" y="212337"/>
                    </a:cubicBezTo>
                    <a:cubicBezTo>
                      <a:pt x="47372" y="247603"/>
                      <a:pt x="86790" y="271321"/>
                      <a:pt x="129307" y="274414"/>
                    </a:cubicBezTo>
                    <a:cubicBezTo>
                      <a:pt x="138917" y="275113"/>
                      <a:pt x="147125" y="265722"/>
                      <a:pt x="147125" y="256589"/>
                    </a:cubicBezTo>
                    <a:cubicBezTo>
                      <a:pt x="147125" y="246207"/>
                      <a:pt x="138931" y="239658"/>
                      <a:pt x="129307" y="238764"/>
                    </a:cubicBezTo>
                    <a:cubicBezTo>
                      <a:pt x="71708" y="233409"/>
                      <a:pt x="28158" y="179626"/>
                      <a:pt x="36379" y="121744"/>
                    </a:cubicBezTo>
                    <a:cubicBezTo>
                      <a:pt x="43589" y="70985"/>
                      <a:pt x="90014" y="22096"/>
                      <a:pt x="144152" y="43496"/>
                    </a:cubicBezTo>
                    <a:cubicBezTo>
                      <a:pt x="172906" y="54863"/>
                      <a:pt x="189481" y="85661"/>
                      <a:pt x="190444" y="115607"/>
                    </a:cubicBezTo>
                    <a:cubicBezTo>
                      <a:pt x="190947" y="131310"/>
                      <a:pt x="215835" y="136274"/>
                      <a:pt x="219052" y="119482"/>
                    </a:cubicBezTo>
                    <a:cubicBezTo>
                      <a:pt x="226708" y="79440"/>
                      <a:pt x="209511" y="40382"/>
                      <a:pt x="175816" y="1763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4" name="Google Shape;1284;p16"/>
              <p:cNvSpPr/>
              <p:nvPr/>
            </p:nvSpPr>
            <p:spPr>
              <a:xfrm>
                <a:off x="45555" y="6970999"/>
                <a:ext cx="220852" cy="274454"/>
              </a:xfrm>
              <a:custGeom>
                <a:rect b="b" l="l" r="r" t="t"/>
                <a:pathLst>
                  <a:path extrusionOk="0" h="274454" w="220852">
                    <a:moveTo>
                      <a:pt x="175809" y="17631"/>
                    </a:moveTo>
                    <a:cubicBezTo>
                      <a:pt x="143482" y="-4188"/>
                      <a:pt x="100253" y="-5634"/>
                      <a:pt x="66125" y="12617"/>
                    </a:cubicBezTo>
                    <a:cubicBezTo>
                      <a:pt x="-3751" y="49992"/>
                      <a:pt x="-18840" y="149047"/>
                      <a:pt x="23684" y="212340"/>
                    </a:cubicBezTo>
                    <a:cubicBezTo>
                      <a:pt x="47371" y="247606"/>
                      <a:pt x="86790" y="271324"/>
                      <a:pt x="129307" y="274417"/>
                    </a:cubicBezTo>
                    <a:cubicBezTo>
                      <a:pt x="138917" y="275116"/>
                      <a:pt x="147125" y="265725"/>
                      <a:pt x="147125" y="256592"/>
                    </a:cubicBezTo>
                    <a:cubicBezTo>
                      <a:pt x="147125" y="246210"/>
                      <a:pt x="138931" y="239661"/>
                      <a:pt x="129307" y="238767"/>
                    </a:cubicBezTo>
                    <a:cubicBezTo>
                      <a:pt x="71708" y="233412"/>
                      <a:pt x="28158" y="179629"/>
                      <a:pt x="36379" y="121747"/>
                    </a:cubicBezTo>
                    <a:cubicBezTo>
                      <a:pt x="43589" y="70988"/>
                      <a:pt x="90014" y="22099"/>
                      <a:pt x="144152" y="43499"/>
                    </a:cubicBezTo>
                    <a:cubicBezTo>
                      <a:pt x="172906" y="54866"/>
                      <a:pt x="189481" y="85664"/>
                      <a:pt x="190444" y="115610"/>
                    </a:cubicBezTo>
                    <a:cubicBezTo>
                      <a:pt x="190947" y="131313"/>
                      <a:pt x="215835" y="136277"/>
                      <a:pt x="219052" y="119485"/>
                    </a:cubicBezTo>
                    <a:cubicBezTo>
                      <a:pt x="226708" y="79436"/>
                      <a:pt x="209511" y="40378"/>
                      <a:pt x="175809" y="17631"/>
                    </a:cubicBezTo>
                    <a:close/>
                  </a:path>
                </a:pathLst>
              </a:custGeom>
              <a:solidFill>
                <a:srgbClr val="457B9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5" name="Google Shape;1285;p16"/>
              <p:cNvSpPr/>
              <p:nvPr/>
            </p:nvSpPr>
            <p:spPr>
              <a:xfrm>
                <a:off x="-115869" y="6966384"/>
                <a:ext cx="220851" cy="274453"/>
              </a:xfrm>
              <a:custGeom>
                <a:rect b="b" l="l" r="r" t="t"/>
                <a:pathLst>
                  <a:path extrusionOk="0" h="274453" w="220851">
                    <a:moveTo>
                      <a:pt x="175813" y="17637"/>
                    </a:moveTo>
                    <a:cubicBezTo>
                      <a:pt x="143485" y="-4189"/>
                      <a:pt x="100256" y="-5634"/>
                      <a:pt x="66128" y="12617"/>
                    </a:cubicBezTo>
                    <a:cubicBezTo>
                      <a:pt x="-3754" y="49992"/>
                      <a:pt x="-18836" y="149047"/>
                      <a:pt x="23681" y="212339"/>
                    </a:cubicBezTo>
                    <a:cubicBezTo>
                      <a:pt x="47368" y="247606"/>
                      <a:pt x="86786" y="271324"/>
                      <a:pt x="129303" y="274417"/>
                    </a:cubicBezTo>
                    <a:cubicBezTo>
                      <a:pt x="138914" y="275115"/>
                      <a:pt x="147121" y="265724"/>
                      <a:pt x="147121" y="256592"/>
                    </a:cubicBezTo>
                    <a:cubicBezTo>
                      <a:pt x="147121" y="246209"/>
                      <a:pt x="138928" y="239660"/>
                      <a:pt x="129303" y="238766"/>
                    </a:cubicBezTo>
                    <a:cubicBezTo>
                      <a:pt x="71704" y="233411"/>
                      <a:pt x="28154" y="179628"/>
                      <a:pt x="36376" y="121747"/>
                    </a:cubicBezTo>
                    <a:cubicBezTo>
                      <a:pt x="43585" y="70987"/>
                      <a:pt x="90011" y="22098"/>
                      <a:pt x="144148" y="43498"/>
                    </a:cubicBezTo>
                    <a:cubicBezTo>
                      <a:pt x="172902" y="54865"/>
                      <a:pt x="189478" y="85663"/>
                      <a:pt x="190441" y="115609"/>
                    </a:cubicBezTo>
                    <a:cubicBezTo>
                      <a:pt x="190943" y="131312"/>
                      <a:pt x="215831" y="136276"/>
                      <a:pt x="219049" y="119484"/>
                    </a:cubicBezTo>
                    <a:cubicBezTo>
                      <a:pt x="226712" y="79435"/>
                      <a:pt x="209515" y="40377"/>
                      <a:pt x="175813" y="1763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286" name="Google Shape;1286;p16"/>
          <p:cNvGrpSpPr/>
          <p:nvPr/>
        </p:nvGrpSpPr>
        <p:grpSpPr>
          <a:xfrm rot="4145100">
            <a:off x="2418460" y="-37547"/>
            <a:ext cx="983989" cy="1565083"/>
            <a:chOff x="4863162" y="-73541"/>
            <a:chExt cx="1915306" cy="3046941"/>
          </a:xfrm>
        </p:grpSpPr>
        <p:sp>
          <p:nvSpPr>
            <p:cNvPr id="1287" name="Google Shape;1287;p16"/>
            <p:cNvSpPr/>
            <p:nvPr/>
          </p:nvSpPr>
          <p:spPr>
            <a:xfrm>
              <a:off x="6682340" y="2841227"/>
              <a:ext cx="96128" cy="132173"/>
            </a:xfrm>
            <a:custGeom>
              <a:rect b="b" l="l" r="r" t="t"/>
              <a:pathLst>
                <a:path extrusionOk="0" h="132173" w="96128">
                  <a:moveTo>
                    <a:pt x="51708" y="103965"/>
                  </a:moveTo>
                  <a:cubicBezTo>
                    <a:pt x="-9785" y="34590"/>
                    <a:pt x="-8670" y="48508"/>
                    <a:pt x="15115" y="41418"/>
                  </a:cubicBezTo>
                  <a:cubicBezTo>
                    <a:pt x="35916" y="34901"/>
                    <a:pt x="61005" y="19241"/>
                    <a:pt x="72417" y="0"/>
                  </a:cubicBezTo>
                  <a:cubicBezTo>
                    <a:pt x="68365" y="6834"/>
                    <a:pt x="140258" y="203868"/>
                    <a:pt x="51708" y="10396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8" name="Google Shape;1288;p16"/>
            <p:cNvSpPr/>
            <p:nvPr/>
          </p:nvSpPr>
          <p:spPr>
            <a:xfrm>
              <a:off x="6387216" y="2452562"/>
              <a:ext cx="387098" cy="469305"/>
            </a:xfrm>
            <a:custGeom>
              <a:rect b="b" l="l" r="r" t="t"/>
              <a:pathLst>
                <a:path extrusionOk="0" h="469305" w="387098">
                  <a:moveTo>
                    <a:pt x="372147" y="341022"/>
                  </a:moveTo>
                  <a:cubicBezTo>
                    <a:pt x="331668" y="219625"/>
                    <a:pt x="265228" y="60939"/>
                    <a:pt x="252043" y="34334"/>
                  </a:cubicBezTo>
                  <a:cubicBezTo>
                    <a:pt x="217187" y="-36010"/>
                    <a:pt x="152898" y="16597"/>
                    <a:pt x="89559" y="60245"/>
                  </a:cubicBezTo>
                  <a:cubicBezTo>
                    <a:pt x="49604" y="87782"/>
                    <a:pt x="-11036" y="111134"/>
                    <a:pt x="1734" y="138007"/>
                  </a:cubicBezTo>
                  <a:cubicBezTo>
                    <a:pt x="10008" y="155415"/>
                    <a:pt x="25769" y="164374"/>
                    <a:pt x="57987" y="194567"/>
                  </a:cubicBezTo>
                  <a:cubicBezTo>
                    <a:pt x="49159" y="200201"/>
                    <a:pt x="171377" y="335388"/>
                    <a:pt x="178395" y="343069"/>
                  </a:cubicBezTo>
                  <a:cubicBezTo>
                    <a:pt x="294363" y="469960"/>
                    <a:pt x="291468" y="472262"/>
                    <a:pt x="310550" y="468352"/>
                  </a:cubicBezTo>
                  <a:cubicBezTo>
                    <a:pt x="334860" y="463364"/>
                    <a:pt x="362009" y="450262"/>
                    <a:pt x="377929" y="428536"/>
                  </a:cubicBezTo>
                  <a:cubicBezTo>
                    <a:pt x="396688" y="401827"/>
                    <a:pt x="382510" y="371367"/>
                    <a:pt x="372147" y="34102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289" name="Google Shape;1289;p16"/>
            <p:cNvGrpSpPr/>
            <p:nvPr/>
          </p:nvGrpSpPr>
          <p:grpSpPr>
            <a:xfrm>
              <a:off x="4863162" y="-73541"/>
              <a:ext cx="1801386" cy="2762784"/>
              <a:chOff x="4863162" y="-73541"/>
              <a:chExt cx="1801386" cy="2762784"/>
            </a:xfrm>
          </p:grpSpPr>
          <p:sp>
            <p:nvSpPr>
              <p:cNvPr id="1290" name="Google Shape;1290;p16"/>
              <p:cNvSpPr/>
              <p:nvPr/>
            </p:nvSpPr>
            <p:spPr>
              <a:xfrm>
                <a:off x="4863162" y="-73541"/>
                <a:ext cx="260741" cy="285108"/>
              </a:xfrm>
              <a:custGeom>
                <a:rect b="b" l="l" r="r" t="t"/>
                <a:pathLst>
                  <a:path extrusionOk="0" h="285108" w="260741">
                    <a:moveTo>
                      <a:pt x="231672" y="205257"/>
                    </a:moveTo>
                    <a:cubicBezTo>
                      <a:pt x="277677" y="192156"/>
                      <a:pt x="259674" y="209704"/>
                      <a:pt x="241432" y="164729"/>
                    </a:cubicBezTo>
                    <a:cubicBezTo>
                      <a:pt x="186599" y="78731"/>
                      <a:pt x="139308" y="-77786"/>
                      <a:pt x="13574" y="45713"/>
                    </a:cubicBezTo>
                    <a:cubicBezTo>
                      <a:pt x="-26137" y="98563"/>
                      <a:pt x="26734" y="162780"/>
                      <a:pt x="101588" y="285109"/>
                    </a:cubicBezTo>
                    <a:cubicBezTo>
                      <a:pt x="133538" y="248040"/>
                      <a:pt x="182425" y="219699"/>
                      <a:pt x="231672" y="20525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1" name="Google Shape;1291;p16"/>
              <p:cNvSpPr/>
              <p:nvPr/>
            </p:nvSpPr>
            <p:spPr>
              <a:xfrm>
                <a:off x="4989178" y="196288"/>
                <a:ext cx="1239297" cy="1848779"/>
              </a:xfrm>
              <a:custGeom>
                <a:rect b="b" l="l" r="r" t="t"/>
                <a:pathLst>
                  <a:path extrusionOk="0" h="1848779" w="1239297">
                    <a:moveTo>
                      <a:pt x="1234010" y="1572620"/>
                    </a:moveTo>
                    <a:cubicBezTo>
                      <a:pt x="1227613" y="1589352"/>
                      <a:pt x="1213015" y="1593536"/>
                      <a:pt x="1196784" y="1588274"/>
                    </a:cubicBezTo>
                    <a:cubicBezTo>
                      <a:pt x="1194469" y="1600638"/>
                      <a:pt x="1185939" y="1608618"/>
                      <a:pt x="1173571" y="1608191"/>
                    </a:cubicBezTo>
                    <a:cubicBezTo>
                      <a:pt x="1170342" y="1618972"/>
                      <a:pt x="1157913" y="1627682"/>
                      <a:pt x="1145179" y="1626708"/>
                    </a:cubicBezTo>
                    <a:cubicBezTo>
                      <a:pt x="1140299" y="1643665"/>
                      <a:pt x="1126335" y="1640917"/>
                      <a:pt x="1124525" y="1643335"/>
                    </a:cubicBezTo>
                    <a:cubicBezTo>
                      <a:pt x="1126883" y="1647496"/>
                      <a:pt x="1136168" y="1664105"/>
                      <a:pt x="1135309" y="1664349"/>
                    </a:cubicBezTo>
                    <a:cubicBezTo>
                      <a:pt x="1152247" y="1694073"/>
                      <a:pt x="1120870" y="1723857"/>
                      <a:pt x="1093636" y="1714416"/>
                    </a:cubicBezTo>
                    <a:cubicBezTo>
                      <a:pt x="1075181" y="1731873"/>
                      <a:pt x="1081572" y="1726354"/>
                      <a:pt x="1079075" y="1728242"/>
                    </a:cubicBezTo>
                    <a:cubicBezTo>
                      <a:pt x="1080555" y="1747331"/>
                      <a:pt x="1058463" y="1760177"/>
                      <a:pt x="1060918" y="1766067"/>
                    </a:cubicBezTo>
                    <a:cubicBezTo>
                      <a:pt x="1089036" y="1829321"/>
                      <a:pt x="1062033" y="1782518"/>
                      <a:pt x="1077308" y="1827402"/>
                    </a:cubicBezTo>
                    <a:cubicBezTo>
                      <a:pt x="1083157" y="1844761"/>
                      <a:pt x="1060309" y="1855176"/>
                      <a:pt x="1048246" y="1844396"/>
                    </a:cubicBezTo>
                    <a:cubicBezTo>
                      <a:pt x="998847" y="1800017"/>
                      <a:pt x="300139" y="745070"/>
                      <a:pt x="73853" y="322588"/>
                    </a:cubicBezTo>
                    <a:cubicBezTo>
                      <a:pt x="29072" y="238936"/>
                      <a:pt x="-48633" y="142700"/>
                      <a:pt x="41928" y="69756"/>
                    </a:cubicBezTo>
                    <a:cubicBezTo>
                      <a:pt x="227460" y="-79307"/>
                      <a:pt x="261792" y="38601"/>
                      <a:pt x="341502" y="162032"/>
                    </a:cubicBezTo>
                    <a:cubicBezTo>
                      <a:pt x="1274830" y="1608526"/>
                      <a:pt x="1252263" y="1524996"/>
                      <a:pt x="1234010" y="157262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2" name="Google Shape;1292;p16"/>
              <p:cNvSpPr/>
              <p:nvPr/>
            </p:nvSpPr>
            <p:spPr>
              <a:xfrm>
                <a:off x="6506924" y="2583577"/>
                <a:ext cx="157624" cy="105666"/>
              </a:xfrm>
              <a:custGeom>
                <a:rect b="b" l="l" r="r" t="t"/>
                <a:pathLst>
                  <a:path extrusionOk="0" h="105666" w="157624">
                    <a:moveTo>
                      <a:pt x="151015" y="0"/>
                    </a:moveTo>
                    <a:cubicBezTo>
                      <a:pt x="123616" y="31289"/>
                      <a:pt x="65791" y="70386"/>
                      <a:pt x="5809" y="89329"/>
                    </a:cubicBezTo>
                    <a:cubicBezTo>
                      <a:pt x="-4402" y="93446"/>
                      <a:pt x="-13888" y="136826"/>
                      <a:pt x="95943" y="62675"/>
                    </a:cubicBezTo>
                    <a:cubicBezTo>
                      <a:pt x="102974" y="57522"/>
                      <a:pt x="180345" y="1437"/>
                      <a:pt x="151015" y="0"/>
                    </a:cubicBezTo>
                    <a:close/>
                  </a:path>
                </a:pathLst>
              </a:custGeom>
              <a:solidFill>
                <a:srgbClr val="1D355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93" name="Google Shape;1293;p16"/>
            <p:cNvSpPr/>
            <p:nvPr/>
          </p:nvSpPr>
          <p:spPr>
            <a:xfrm>
              <a:off x="4948534" y="55968"/>
              <a:ext cx="175514" cy="155605"/>
            </a:xfrm>
            <a:custGeom>
              <a:rect b="b" l="l" r="r" t="t"/>
              <a:pathLst>
                <a:path extrusionOk="0" h="155605" w="175514">
                  <a:moveTo>
                    <a:pt x="175514" y="68859"/>
                  </a:moveTo>
                  <a:cubicBezTo>
                    <a:pt x="110993" y="80419"/>
                    <a:pt x="51012" y="115229"/>
                    <a:pt x="16211" y="155605"/>
                  </a:cubicBezTo>
                  <a:cubicBezTo>
                    <a:pt x="-8855" y="114565"/>
                    <a:pt x="-2628" y="128348"/>
                    <a:pt x="19720" y="110795"/>
                  </a:cubicBezTo>
                  <a:cubicBezTo>
                    <a:pt x="175362" y="16045"/>
                    <a:pt x="107630" y="-40667"/>
                    <a:pt x="156054" y="35219"/>
                  </a:cubicBezTo>
                  <a:cubicBezTo>
                    <a:pt x="159247" y="43076"/>
                    <a:pt x="168161" y="55788"/>
                    <a:pt x="175514" y="68859"/>
                  </a:cubicBezTo>
                  <a:close/>
                </a:path>
              </a:pathLst>
            </a:custGeom>
            <a:solidFill>
              <a:srgbClr val="1D355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4" name="Google Shape;1294;p16"/>
            <p:cNvSpPr/>
            <p:nvPr/>
          </p:nvSpPr>
          <p:spPr>
            <a:xfrm>
              <a:off x="5129431" y="351596"/>
              <a:ext cx="612813" cy="896102"/>
            </a:xfrm>
            <a:custGeom>
              <a:rect b="b" l="l" r="r" t="t"/>
              <a:pathLst>
                <a:path extrusionOk="0" h="896102" w="612813">
                  <a:moveTo>
                    <a:pt x="599389" y="764644"/>
                  </a:moveTo>
                  <a:cubicBezTo>
                    <a:pt x="631101" y="829232"/>
                    <a:pt x="602977" y="873275"/>
                    <a:pt x="553201" y="891535"/>
                  </a:cubicBezTo>
                  <a:cubicBezTo>
                    <a:pt x="477433" y="923713"/>
                    <a:pt x="458204" y="791048"/>
                    <a:pt x="147974" y="328025"/>
                  </a:cubicBezTo>
                  <a:cubicBezTo>
                    <a:pt x="-503" y="106420"/>
                    <a:pt x="-33702" y="71008"/>
                    <a:pt x="32513" y="22853"/>
                  </a:cubicBezTo>
                  <a:cubicBezTo>
                    <a:pt x="117249" y="-39956"/>
                    <a:pt x="138671" y="38446"/>
                    <a:pt x="203606" y="116269"/>
                  </a:cubicBezTo>
                  <a:cubicBezTo>
                    <a:pt x="309831" y="258826"/>
                    <a:pt x="505623" y="597802"/>
                    <a:pt x="599389" y="76464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5" name="Google Shape;1295;p16"/>
            <p:cNvSpPr/>
            <p:nvPr/>
          </p:nvSpPr>
          <p:spPr>
            <a:xfrm>
              <a:off x="5883353" y="1968276"/>
              <a:ext cx="676" cy="1041"/>
            </a:xfrm>
            <a:custGeom>
              <a:rect b="b" l="l" r="r" t="t"/>
              <a:pathLst>
                <a:path extrusionOk="0" h="1041" w="676">
                  <a:moveTo>
                    <a:pt x="0" y="0"/>
                  </a:moveTo>
                  <a:cubicBezTo>
                    <a:pt x="201" y="341"/>
                    <a:pt x="433" y="676"/>
                    <a:pt x="676" y="1041"/>
                  </a:cubicBezTo>
                  <a:cubicBezTo>
                    <a:pt x="439" y="707"/>
                    <a:pt x="201" y="341"/>
                    <a:pt x="0" y="0"/>
                  </a:cubicBezTo>
                  <a:close/>
                </a:path>
              </a:pathLst>
            </a:custGeom>
            <a:solidFill>
              <a:srgbClr val="FF9C6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6" name="Google Shape;1296;p16"/>
            <p:cNvSpPr/>
            <p:nvPr/>
          </p:nvSpPr>
          <p:spPr>
            <a:xfrm>
              <a:off x="5670082" y="1199638"/>
              <a:ext cx="93303" cy="95852"/>
            </a:xfrm>
            <a:custGeom>
              <a:rect b="b" l="l" r="r" t="t"/>
              <a:pathLst>
                <a:path extrusionOk="0" h="95852" w="93303">
                  <a:moveTo>
                    <a:pt x="76102" y="16779"/>
                  </a:moveTo>
                  <a:cubicBezTo>
                    <a:pt x="87825" y="36562"/>
                    <a:pt x="101801" y="52825"/>
                    <a:pt x="86728" y="69082"/>
                  </a:cubicBezTo>
                  <a:cubicBezTo>
                    <a:pt x="79088" y="77323"/>
                    <a:pt x="53365" y="97386"/>
                    <a:pt x="41630" y="95760"/>
                  </a:cubicBezTo>
                  <a:cubicBezTo>
                    <a:pt x="31803" y="94401"/>
                    <a:pt x="24413" y="84364"/>
                    <a:pt x="9077" y="61724"/>
                  </a:cubicBezTo>
                  <a:cubicBezTo>
                    <a:pt x="-2486" y="44645"/>
                    <a:pt x="-756" y="47362"/>
                    <a:pt x="2138" y="46698"/>
                  </a:cubicBezTo>
                  <a:cubicBezTo>
                    <a:pt x="23243" y="42586"/>
                    <a:pt x="48734" y="23936"/>
                    <a:pt x="61090" y="6406"/>
                  </a:cubicBezTo>
                  <a:cubicBezTo>
                    <a:pt x="67737" y="-2182"/>
                    <a:pt x="63149" y="-5075"/>
                    <a:pt x="76102" y="1677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7" name="Google Shape;1297;p16"/>
            <p:cNvSpPr/>
            <p:nvPr/>
          </p:nvSpPr>
          <p:spPr>
            <a:xfrm>
              <a:off x="5115644" y="292006"/>
              <a:ext cx="88966" cy="91652"/>
            </a:xfrm>
            <a:custGeom>
              <a:rect b="b" l="l" r="r" t="t"/>
              <a:pathLst>
                <a:path extrusionOk="0" h="91652" w="88966">
                  <a:moveTo>
                    <a:pt x="88967" y="60126"/>
                  </a:moveTo>
                  <a:cubicBezTo>
                    <a:pt x="69842" y="63945"/>
                    <a:pt x="49462" y="80251"/>
                    <a:pt x="34060" y="91653"/>
                  </a:cubicBezTo>
                  <a:cubicBezTo>
                    <a:pt x="4907" y="48450"/>
                    <a:pt x="-2118" y="39040"/>
                    <a:pt x="508" y="26901"/>
                  </a:cubicBezTo>
                  <a:cubicBezTo>
                    <a:pt x="5924" y="4553"/>
                    <a:pt x="40622" y="-11003"/>
                    <a:pt x="56524" y="9730"/>
                  </a:cubicBezTo>
                  <a:cubicBezTo>
                    <a:pt x="68593" y="26164"/>
                    <a:pt x="78841" y="42913"/>
                    <a:pt x="88967" y="6012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298" name="Google Shape;1298;p16"/>
            <p:cNvGrpSpPr/>
            <p:nvPr/>
          </p:nvGrpSpPr>
          <p:grpSpPr>
            <a:xfrm>
              <a:off x="5752454" y="1417219"/>
              <a:ext cx="257840" cy="189232"/>
              <a:chOff x="5752454" y="1417219"/>
              <a:chExt cx="257840" cy="189232"/>
            </a:xfrm>
          </p:grpSpPr>
          <p:sp>
            <p:nvSpPr>
              <p:cNvPr id="1299" name="Google Shape;1299;p16"/>
              <p:cNvSpPr/>
              <p:nvPr/>
            </p:nvSpPr>
            <p:spPr>
              <a:xfrm>
                <a:off x="5752454" y="1536085"/>
                <a:ext cx="43129" cy="34401"/>
              </a:xfrm>
              <a:custGeom>
                <a:rect b="b" l="l" r="r" t="t"/>
                <a:pathLst>
                  <a:path extrusionOk="0" h="34401" w="43129">
                    <a:moveTo>
                      <a:pt x="33088" y="15520"/>
                    </a:moveTo>
                    <a:cubicBezTo>
                      <a:pt x="38554" y="11500"/>
                      <a:pt x="46169" y="7541"/>
                      <a:pt x="41862" y="2132"/>
                    </a:cubicBezTo>
                    <a:cubicBezTo>
                      <a:pt x="37658" y="-3143"/>
                      <a:pt x="32290" y="2552"/>
                      <a:pt x="26990" y="6481"/>
                    </a:cubicBezTo>
                    <a:cubicBezTo>
                      <a:pt x="2625" y="24553"/>
                      <a:pt x="-2907" y="27147"/>
                      <a:pt x="1267" y="32379"/>
                    </a:cubicBezTo>
                    <a:cubicBezTo>
                      <a:pt x="6232" y="38610"/>
                      <a:pt x="13757" y="29730"/>
                      <a:pt x="33088" y="15520"/>
                    </a:cubicBezTo>
                    <a:close/>
                  </a:path>
                </a:pathLst>
              </a:custGeom>
              <a:solidFill>
                <a:srgbClr val="1D355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0" name="Google Shape;1300;p16"/>
              <p:cNvSpPr/>
              <p:nvPr/>
            </p:nvSpPr>
            <p:spPr>
              <a:xfrm>
                <a:off x="5808987" y="1417219"/>
                <a:ext cx="197497" cy="112388"/>
              </a:xfrm>
              <a:custGeom>
                <a:rect b="b" l="l" r="r" t="t"/>
                <a:pathLst>
                  <a:path extrusionOk="0" h="112388" w="197497">
                    <a:moveTo>
                      <a:pt x="195378" y="2"/>
                    </a:moveTo>
                    <a:cubicBezTo>
                      <a:pt x="183735" y="-479"/>
                      <a:pt x="60043" y="72496"/>
                      <a:pt x="1998" y="104814"/>
                    </a:cubicBezTo>
                    <a:cubicBezTo>
                      <a:pt x="-2577" y="107360"/>
                      <a:pt x="1523" y="114395"/>
                      <a:pt x="6105" y="111837"/>
                    </a:cubicBezTo>
                    <a:cubicBezTo>
                      <a:pt x="84639" y="68111"/>
                      <a:pt x="215739" y="855"/>
                      <a:pt x="195378" y="2"/>
                    </a:cubicBezTo>
                    <a:close/>
                  </a:path>
                </a:pathLst>
              </a:custGeom>
              <a:solidFill>
                <a:srgbClr val="1D355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1" name="Google Shape;1301;p16"/>
              <p:cNvSpPr/>
              <p:nvPr/>
            </p:nvSpPr>
            <p:spPr>
              <a:xfrm>
                <a:off x="5771711" y="1581228"/>
                <a:ext cx="16877" cy="25223"/>
              </a:xfrm>
              <a:custGeom>
                <a:rect b="b" l="l" r="r" t="t"/>
                <a:pathLst>
                  <a:path extrusionOk="0" h="25223" w="16877">
                    <a:moveTo>
                      <a:pt x="16262" y="20395"/>
                    </a:moveTo>
                    <a:cubicBezTo>
                      <a:pt x="15909" y="19786"/>
                      <a:pt x="-15736" y="-26188"/>
                      <a:pt x="10212" y="21936"/>
                    </a:cubicBezTo>
                    <a:cubicBezTo>
                      <a:pt x="13520" y="28069"/>
                      <a:pt x="18657" y="24482"/>
                      <a:pt x="16262" y="20395"/>
                    </a:cubicBezTo>
                    <a:close/>
                  </a:path>
                </a:pathLst>
              </a:custGeom>
              <a:solidFill>
                <a:srgbClr val="1D355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2" name="Google Shape;1302;p16"/>
              <p:cNvSpPr/>
              <p:nvPr/>
            </p:nvSpPr>
            <p:spPr>
              <a:xfrm>
                <a:off x="5811835" y="1554569"/>
                <a:ext cx="20437" cy="29488"/>
              </a:xfrm>
              <a:custGeom>
                <a:rect b="b" l="l" r="r" t="t"/>
                <a:pathLst>
                  <a:path extrusionOk="0" h="29488" w="20437">
                    <a:moveTo>
                      <a:pt x="18713" y="23146"/>
                    </a:moveTo>
                    <a:cubicBezTo>
                      <a:pt x="6851" y="6451"/>
                      <a:pt x="-6400" y="-10244"/>
                      <a:pt x="3427" y="7804"/>
                    </a:cubicBezTo>
                    <a:cubicBezTo>
                      <a:pt x="20669" y="39440"/>
                      <a:pt x="22680" y="28732"/>
                      <a:pt x="18713" y="23146"/>
                    </a:cubicBezTo>
                    <a:close/>
                  </a:path>
                </a:pathLst>
              </a:custGeom>
              <a:solidFill>
                <a:srgbClr val="1D355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3" name="Google Shape;1303;p16"/>
              <p:cNvSpPr/>
              <p:nvPr/>
            </p:nvSpPr>
            <p:spPr>
              <a:xfrm>
                <a:off x="5850797" y="1532322"/>
                <a:ext cx="19304" cy="31089"/>
              </a:xfrm>
              <a:custGeom>
                <a:rect b="b" l="l" r="r" t="t"/>
                <a:pathLst>
                  <a:path extrusionOk="0" h="31089" w="19304">
                    <a:moveTo>
                      <a:pt x="19202" y="28004"/>
                    </a:moveTo>
                    <a:cubicBezTo>
                      <a:pt x="17971" y="23893"/>
                      <a:pt x="-17129" y="-29640"/>
                      <a:pt x="10702" y="23071"/>
                    </a:cubicBezTo>
                    <a:cubicBezTo>
                      <a:pt x="12025" y="25568"/>
                      <a:pt x="13127" y="28339"/>
                      <a:pt x="15101" y="30392"/>
                    </a:cubicBezTo>
                    <a:cubicBezTo>
                      <a:pt x="16795" y="32134"/>
                      <a:pt x="19908" y="30343"/>
                      <a:pt x="19202" y="28004"/>
                    </a:cubicBezTo>
                    <a:close/>
                  </a:path>
                </a:pathLst>
              </a:custGeom>
              <a:solidFill>
                <a:srgbClr val="1D355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4" name="Google Shape;1304;p16"/>
              <p:cNvSpPr/>
              <p:nvPr/>
            </p:nvSpPr>
            <p:spPr>
              <a:xfrm>
                <a:off x="5903703" y="1505718"/>
                <a:ext cx="19515" cy="36060"/>
              </a:xfrm>
              <a:custGeom>
                <a:rect b="b" l="l" r="r" t="t"/>
                <a:pathLst>
                  <a:path extrusionOk="0" h="36060" w="19515">
                    <a:moveTo>
                      <a:pt x="506" y="126"/>
                    </a:moveTo>
                    <a:cubicBezTo>
                      <a:pt x="-3168" y="-2384"/>
                      <a:pt x="14360" y="33492"/>
                      <a:pt x="14951" y="33991"/>
                    </a:cubicBezTo>
                    <a:cubicBezTo>
                      <a:pt x="28501" y="45509"/>
                      <a:pt x="8316" y="5443"/>
                      <a:pt x="506" y="126"/>
                    </a:cubicBezTo>
                    <a:close/>
                  </a:path>
                </a:pathLst>
              </a:custGeom>
              <a:solidFill>
                <a:srgbClr val="1D355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5" name="Google Shape;1305;p16"/>
              <p:cNvSpPr/>
              <p:nvPr/>
            </p:nvSpPr>
            <p:spPr>
              <a:xfrm>
                <a:off x="5945697" y="1478484"/>
                <a:ext cx="20642" cy="29927"/>
              </a:xfrm>
              <a:custGeom>
                <a:rect b="b" l="l" r="r" t="t"/>
                <a:pathLst>
                  <a:path extrusionOk="0" h="29927" w="20642">
                    <a:moveTo>
                      <a:pt x="2811" y="1138"/>
                    </a:moveTo>
                    <a:cubicBezTo>
                      <a:pt x="465" y="-1134"/>
                      <a:pt x="-1320" y="-7"/>
                      <a:pt x="1288" y="4549"/>
                    </a:cubicBezTo>
                    <a:cubicBezTo>
                      <a:pt x="28095" y="51382"/>
                      <a:pt x="25579" y="23175"/>
                      <a:pt x="2811" y="1138"/>
                    </a:cubicBezTo>
                    <a:close/>
                  </a:path>
                </a:pathLst>
              </a:custGeom>
              <a:solidFill>
                <a:srgbClr val="1D355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6" name="Google Shape;1306;p16"/>
              <p:cNvSpPr/>
              <p:nvPr/>
            </p:nvSpPr>
            <p:spPr>
              <a:xfrm>
                <a:off x="5996949" y="1454508"/>
                <a:ext cx="13345" cy="20010"/>
              </a:xfrm>
              <a:custGeom>
                <a:rect b="b" l="l" r="r" t="t"/>
                <a:pathLst>
                  <a:path extrusionOk="0" h="20010" w="13345">
                    <a:moveTo>
                      <a:pt x="12808" y="14535"/>
                    </a:moveTo>
                    <a:cubicBezTo>
                      <a:pt x="12449" y="13907"/>
                      <a:pt x="-6822" y="-13891"/>
                      <a:pt x="2585" y="9071"/>
                    </a:cubicBezTo>
                    <a:cubicBezTo>
                      <a:pt x="9896" y="26918"/>
                      <a:pt x="15074" y="18476"/>
                      <a:pt x="12808" y="14535"/>
                    </a:cubicBezTo>
                    <a:close/>
                  </a:path>
                </a:pathLst>
              </a:custGeom>
              <a:solidFill>
                <a:srgbClr val="1D355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307" name="Google Shape;1307;p16"/>
            <p:cNvSpPr/>
            <p:nvPr/>
          </p:nvSpPr>
          <p:spPr>
            <a:xfrm>
              <a:off x="5172049" y="389939"/>
              <a:ext cx="530240" cy="810041"/>
            </a:xfrm>
            <a:custGeom>
              <a:rect b="b" l="l" r="r" t="t"/>
              <a:pathLst>
                <a:path extrusionOk="0" h="810041" w="530240">
                  <a:moveTo>
                    <a:pt x="487735" y="808949"/>
                  </a:moveTo>
                  <a:cubicBezTo>
                    <a:pt x="460556" y="813151"/>
                    <a:pt x="461275" y="806622"/>
                    <a:pt x="434973" y="764680"/>
                  </a:cubicBezTo>
                  <a:cubicBezTo>
                    <a:pt x="391643" y="696687"/>
                    <a:pt x="344772" y="630595"/>
                    <a:pt x="301496" y="562639"/>
                  </a:cubicBezTo>
                  <a:cubicBezTo>
                    <a:pt x="226094" y="442022"/>
                    <a:pt x="268760" y="477879"/>
                    <a:pt x="34438" y="113510"/>
                  </a:cubicBezTo>
                  <a:cubicBezTo>
                    <a:pt x="27560" y="101163"/>
                    <a:pt x="-34920" y="22615"/>
                    <a:pt x="27432" y="2491"/>
                  </a:cubicBezTo>
                  <a:cubicBezTo>
                    <a:pt x="51985" y="-6688"/>
                    <a:pt x="46861" y="12486"/>
                    <a:pt x="38740" y="12048"/>
                  </a:cubicBezTo>
                  <a:cubicBezTo>
                    <a:pt x="100" y="21568"/>
                    <a:pt x="17330" y="56749"/>
                    <a:pt x="37795" y="87654"/>
                  </a:cubicBezTo>
                  <a:cubicBezTo>
                    <a:pt x="481338" y="810392"/>
                    <a:pt x="459612" y="832137"/>
                    <a:pt x="515378" y="778872"/>
                  </a:cubicBezTo>
                  <a:cubicBezTo>
                    <a:pt x="522140" y="747723"/>
                    <a:pt x="464334" y="662304"/>
                    <a:pt x="475696" y="655964"/>
                  </a:cubicBezTo>
                  <a:cubicBezTo>
                    <a:pt x="485170" y="652486"/>
                    <a:pt x="486675" y="667811"/>
                    <a:pt x="490623" y="673506"/>
                  </a:cubicBezTo>
                  <a:cubicBezTo>
                    <a:pt x="514257" y="734950"/>
                    <a:pt x="568006" y="789275"/>
                    <a:pt x="487735" y="8089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8" name="Google Shape;1308;p16"/>
            <p:cNvSpPr/>
            <p:nvPr/>
          </p:nvSpPr>
          <p:spPr>
            <a:xfrm>
              <a:off x="5246841" y="422593"/>
              <a:ext cx="387988" cy="599797"/>
            </a:xfrm>
            <a:custGeom>
              <a:rect b="b" l="l" r="r" t="t"/>
              <a:pathLst>
                <a:path extrusionOk="0" h="599797" w="387988">
                  <a:moveTo>
                    <a:pt x="378843" y="596546"/>
                  </a:moveTo>
                  <a:cubicBezTo>
                    <a:pt x="330736" y="505956"/>
                    <a:pt x="25697" y="44401"/>
                    <a:pt x="10928" y="27633"/>
                  </a:cubicBezTo>
                  <a:cubicBezTo>
                    <a:pt x="-75502" y="-146871"/>
                    <a:pt x="378849" y="560896"/>
                    <a:pt x="387732" y="593750"/>
                  </a:cubicBezTo>
                  <a:cubicBezTo>
                    <a:pt x="389615" y="599725"/>
                    <a:pt x="380574" y="602363"/>
                    <a:pt x="378843" y="596546"/>
                  </a:cubicBezTo>
                  <a:close/>
                </a:path>
              </a:pathLst>
            </a:custGeom>
            <a:solidFill>
              <a:srgbClr val="FF414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9" name="Google Shape;1309;p16"/>
            <p:cNvSpPr/>
            <p:nvPr/>
          </p:nvSpPr>
          <p:spPr>
            <a:xfrm>
              <a:off x="5760670" y="1477868"/>
              <a:ext cx="910379" cy="1181818"/>
            </a:xfrm>
            <a:custGeom>
              <a:rect b="b" l="l" r="r" t="t"/>
              <a:pathLst>
                <a:path extrusionOk="0" h="1181818" w="910379">
                  <a:moveTo>
                    <a:pt x="906341" y="1034640"/>
                  </a:moveTo>
                  <a:cubicBezTo>
                    <a:pt x="886138" y="1108017"/>
                    <a:pt x="718310" y="1186078"/>
                    <a:pt x="669521" y="1181637"/>
                  </a:cubicBezTo>
                  <a:cubicBezTo>
                    <a:pt x="623058" y="1178415"/>
                    <a:pt x="607991" y="1153704"/>
                    <a:pt x="473789" y="957645"/>
                  </a:cubicBezTo>
                  <a:cubicBezTo>
                    <a:pt x="348903" y="775192"/>
                    <a:pt x="235166" y="597467"/>
                    <a:pt x="118254" y="411274"/>
                  </a:cubicBezTo>
                  <a:cubicBezTo>
                    <a:pt x="-23911" y="184145"/>
                    <a:pt x="-54222" y="190407"/>
                    <a:pt x="118315" y="111438"/>
                  </a:cubicBezTo>
                  <a:cubicBezTo>
                    <a:pt x="359979" y="938"/>
                    <a:pt x="245157" y="-178408"/>
                    <a:pt x="594149" y="447004"/>
                  </a:cubicBezTo>
                  <a:cubicBezTo>
                    <a:pt x="921731" y="1007968"/>
                    <a:pt x="919050" y="989153"/>
                    <a:pt x="906341" y="103464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0" name="Google Shape;1310;p16"/>
            <p:cNvSpPr/>
            <p:nvPr/>
          </p:nvSpPr>
          <p:spPr>
            <a:xfrm>
              <a:off x="5802224" y="1561488"/>
              <a:ext cx="778194" cy="1000477"/>
            </a:xfrm>
            <a:custGeom>
              <a:rect b="b" l="l" r="r" t="t"/>
              <a:pathLst>
                <a:path extrusionOk="0" h="1000477" w="778194">
                  <a:moveTo>
                    <a:pt x="578293" y="997092"/>
                  </a:moveTo>
                  <a:cubicBezTo>
                    <a:pt x="579786" y="1012179"/>
                    <a:pt x="549536" y="974147"/>
                    <a:pt x="535017" y="936433"/>
                  </a:cubicBezTo>
                  <a:cubicBezTo>
                    <a:pt x="531319" y="926827"/>
                    <a:pt x="577885" y="992992"/>
                    <a:pt x="578293" y="997092"/>
                  </a:cubicBezTo>
                  <a:close/>
                  <a:moveTo>
                    <a:pt x="502781" y="881688"/>
                  </a:moveTo>
                  <a:cubicBezTo>
                    <a:pt x="-404313" y="-537969"/>
                    <a:pt x="119409" y="394831"/>
                    <a:pt x="498022" y="884489"/>
                  </a:cubicBezTo>
                  <a:cubicBezTo>
                    <a:pt x="500124" y="887206"/>
                    <a:pt x="504749" y="884764"/>
                    <a:pt x="502781" y="881688"/>
                  </a:cubicBezTo>
                  <a:close/>
                  <a:moveTo>
                    <a:pt x="662127" y="989929"/>
                  </a:moveTo>
                  <a:cubicBezTo>
                    <a:pt x="683445" y="1036220"/>
                    <a:pt x="200459" y="264103"/>
                    <a:pt x="200093" y="263493"/>
                  </a:cubicBezTo>
                  <a:cubicBezTo>
                    <a:pt x="196651" y="257774"/>
                    <a:pt x="205199" y="252975"/>
                    <a:pt x="208903" y="258298"/>
                  </a:cubicBezTo>
                  <a:cubicBezTo>
                    <a:pt x="256864" y="327247"/>
                    <a:pt x="618748" y="895904"/>
                    <a:pt x="662127" y="989929"/>
                  </a:cubicBezTo>
                  <a:close/>
                  <a:moveTo>
                    <a:pt x="148726" y="201586"/>
                  </a:moveTo>
                  <a:cubicBezTo>
                    <a:pt x="140264" y="198424"/>
                    <a:pt x="135646" y="188137"/>
                    <a:pt x="131015" y="180901"/>
                  </a:cubicBezTo>
                  <a:cubicBezTo>
                    <a:pt x="13123" y="-3208"/>
                    <a:pt x="189401" y="216764"/>
                    <a:pt x="148726" y="201586"/>
                  </a:cubicBezTo>
                  <a:close/>
                  <a:moveTo>
                    <a:pt x="738102" y="964311"/>
                  </a:moveTo>
                  <a:cubicBezTo>
                    <a:pt x="649241" y="828533"/>
                    <a:pt x="595809" y="727077"/>
                    <a:pt x="388453" y="403444"/>
                  </a:cubicBezTo>
                  <a:cubicBezTo>
                    <a:pt x="247622" y="183642"/>
                    <a:pt x="202214" y="126436"/>
                    <a:pt x="157494" y="48607"/>
                  </a:cubicBezTo>
                  <a:cubicBezTo>
                    <a:pt x="115839" y="-23862"/>
                    <a:pt x="567290" y="624366"/>
                    <a:pt x="743561" y="961095"/>
                  </a:cubicBezTo>
                  <a:cubicBezTo>
                    <a:pt x="745450" y="964713"/>
                    <a:pt x="740332" y="967715"/>
                    <a:pt x="738102" y="964311"/>
                  </a:cubicBezTo>
                  <a:close/>
                  <a:moveTo>
                    <a:pt x="778045" y="911229"/>
                  </a:moveTo>
                  <a:cubicBezTo>
                    <a:pt x="785533" y="931669"/>
                    <a:pt x="508813" y="419463"/>
                    <a:pt x="533073" y="458469"/>
                  </a:cubicBezTo>
                  <a:cubicBezTo>
                    <a:pt x="594999" y="557988"/>
                    <a:pt x="744676" y="820164"/>
                    <a:pt x="778045" y="911229"/>
                  </a:cubicBezTo>
                  <a:close/>
                  <a:moveTo>
                    <a:pt x="508959" y="413000"/>
                  </a:moveTo>
                  <a:cubicBezTo>
                    <a:pt x="533817" y="460406"/>
                    <a:pt x="292226" y="66569"/>
                    <a:pt x="265638" y="7025"/>
                  </a:cubicBezTo>
                  <a:cubicBezTo>
                    <a:pt x="263134" y="1421"/>
                    <a:pt x="270165" y="-2739"/>
                    <a:pt x="273826" y="2195"/>
                  </a:cubicBezTo>
                  <a:cubicBezTo>
                    <a:pt x="304454" y="43509"/>
                    <a:pt x="452285" y="304838"/>
                    <a:pt x="508959" y="41300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1" name="Google Shape;1311;p16"/>
            <p:cNvSpPr/>
            <p:nvPr/>
          </p:nvSpPr>
          <p:spPr>
            <a:xfrm>
              <a:off x="6430184" y="2512514"/>
              <a:ext cx="252346" cy="193036"/>
            </a:xfrm>
            <a:custGeom>
              <a:rect b="b" l="l" r="r" t="t"/>
              <a:pathLst>
                <a:path extrusionOk="0" h="193036" w="252346">
                  <a:moveTo>
                    <a:pt x="246977" y="76989"/>
                  </a:moveTo>
                  <a:cubicBezTo>
                    <a:pt x="234341" y="104063"/>
                    <a:pt x="102265" y="194677"/>
                    <a:pt x="51050" y="193014"/>
                  </a:cubicBezTo>
                  <a:cubicBezTo>
                    <a:pt x="21251" y="192046"/>
                    <a:pt x="1456" y="163833"/>
                    <a:pt x="0" y="146997"/>
                  </a:cubicBezTo>
                  <a:cubicBezTo>
                    <a:pt x="51647" y="151693"/>
                    <a:pt x="217056" y="71781"/>
                    <a:pt x="236820" y="0"/>
                  </a:cubicBezTo>
                  <a:cubicBezTo>
                    <a:pt x="249225" y="23572"/>
                    <a:pt x="258766" y="51955"/>
                    <a:pt x="246977" y="7698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2" name="Google Shape;1312;p16"/>
            <p:cNvSpPr/>
            <p:nvPr/>
          </p:nvSpPr>
          <p:spPr>
            <a:xfrm>
              <a:off x="4953043" y="108708"/>
              <a:ext cx="239577" cy="206428"/>
            </a:xfrm>
            <a:custGeom>
              <a:rect b="b" l="l" r="r" t="t"/>
              <a:pathLst>
                <a:path extrusionOk="0" h="206428" w="239577">
                  <a:moveTo>
                    <a:pt x="239577" y="89605"/>
                  </a:moveTo>
                  <a:cubicBezTo>
                    <a:pt x="176476" y="76145"/>
                    <a:pt x="59784" y="153334"/>
                    <a:pt x="41324" y="206429"/>
                  </a:cubicBezTo>
                  <a:cubicBezTo>
                    <a:pt x="38107" y="203079"/>
                    <a:pt x="-12151" y="142066"/>
                    <a:pt x="2757" y="106294"/>
                  </a:cubicBezTo>
                  <a:cubicBezTo>
                    <a:pt x="36023" y="58652"/>
                    <a:pt x="92946" y="18513"/>
                    <a:pt x="163542" y="679"/>
                  </a:cubicBezTo>
                  <a:cubicBezTo>
                    <a:pt x="198635" y="-7282"/>
                    <a:pt x="224766" y="56776"/>
                    <a:pt x="239577" y="8960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1FAEE"/>
        </a:solidFill>
      </p:bgPr>
    </p:bg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17" name="Google Shape;1317;p17"/>
          <p:cNvGrpSpPr/>
          <p:nvPr/>
        </p:nvGrpSpPr>
        <p:grpSpPr>
          <a:xfrm>
            <a:off x="601794" y="513603"/>
            <a:ext cx="978753" cy="973764"/>
            <a:chOff x="-62725" y="-2035"/>
            <a:chExt cx="2665449" cy="2651862"/>
          </a:xfrm>
        </p:grpSpPr>
        <p:sp>
          <p:nvSpPr>
            <p:cNvPr id="1318" name="Google Shape;1318;p17"/>
            <p:cNvSpPr/>
            <p:nvPr/>
          </p:nvSpPr>
          <p:spPr>
            <a:xfrm>
              <a:off x="-62725" y="-2035"/>
              <a:ext cx="2665449" cy="2544070"/>
            </a:xfrm>
            <a:custGeom>
              <a:rect b="b" l="l" r="r" t="t"/>
              <a:pathLst>
                <a:path extrusionOk="0" h="2544070" w="2665449">
                  <a:moveTo>
                    <a:pt x="1332725" y="2035"/>
                  </a:moveTo>
                  <a:cubicBezTo>
                    <a:pt x="1787805" y="0"/>
                    <a:pt x="2209190" y="241614"/>
                    <a:pt x="2437320" y="635390"/>
                  </a:cubicBezTo>
                  <a:cubicBezTo>
                    <a:pt x="2665450" y="1029165"/>
                    <a:pt x="2665450" y="1514905"/>
                    <a:pt x="2437320" y="1908680"/>
                  </a:cubicBezTo>
                  <a:cubicBezTo>
                    <a:pt x="2209190" y="2302456"/>
                    <a:pt x="1787805" y="2544070"/>
                    <a:pt x="1332725" y="2542035"/>
                  </a:cubicBezTo>
                  <a:cubicBezTo>
                    <a:pt x="877645" y="2544070"/>
                    <a:pt x="456260" y="2302456"/>
                    <a:pt x="228130" y="1908680"/>
                  </a:cubicBezTo>
                  <a:cubicBezTo>
                    <a:pt x="0" y="1514905"/>
                    <a:pt x="0" y="1029165"/>
                    <a:pt x="228130" y="635390"/>
                  </a:cubicBezTo>
                  <a:cubicBezTo>
                    <a:pt x="456260" y="241614"/>
                    <a:pt x="877645" y="0"/>
                    <a:pt x="1332725" y="2035"/>
                  </a:cubicBezTo>
                  <a:lnTo>
                    <a:pt x="1332725" y="510035"/>
                  </a:lnTo>
                  <a:cubicBezTo>
                    <a:pt x="1059677" y="508814"/>
                    <a:pt x="806846" y="653783"/>
                    <a:pt x="669968" y="890048"/>
                  </a:cubicBezTo>
                  <a:cubicBezTo>
                    <a:pt x="533090" y="1126313"/>
                    <a:pt x="533090" y="1417757"/>
                    <a:pt x="669968" y="1654022"/>
                  </a:cubicBezTo>
                  <a:cubicBezTo>
                    <a:pt x="806846" y="1890287"/>
                    <a:pt x="1059677" y="2035256"/>
                    <a:pt x="1332725" y="2034035"/>
                  </a:cubicBezTo>
                  <a:cubicBezTo>
                    <a:pt x="1605773" y="2035256"/>
                    <a:pt x="1858604" y="1890287"/>
                    <a:pt x="1995482" y="1654022"/>
                  </a:cubicBezTo>
                  <a:cubicBezTo>
                    <a:pt x="2132360" y="1417757"/>
                    <a:pt x="2132360" y="1126313"/>
                    <a:pt x="1995482" y="890048"/>
                  </a:cubicBezTo>
                  <a:cubicBezTo>
                    <a:pt x="1858604" y="653783"/>
                    <a:pt x="1605773" y="508814"/>
                    <a:pt x="1332725" y="51003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9" name="Google Shape;1319;p17"/>
            <p:cNvSpPr/>
            <p:nvPr/>
          </p:nvSpPr>
          <p:spPr>
            <a:xfrm>
              <a:off x="260102" y="17180"/>
              <a:ext cx="2320434" cy="2632647"/>
            </a:xfrm>
            <a:custGeom>
              <a:rect b="b" l="l" r="r" t="t"/>
              <a:pathLst>
                <a:path extrusionOk="0" h="2632647" w="2320434">
                  <a:moveTo>
                    <a:pt x="1327398" y="23148"/>
                  </a:moveTo>
                  <a:cubicBezTo>
                    <a:pt x="1850242" y="158146"/>
                    <a:pt x="2230549" y="609002"/>
                    <a:pt x="2275492" y="1147120"/>
                  </a:cubicBezTo>
                  <a:cubicBezTo>
                    <a:pt x="2320434" y="1685237"/>
                    <a:pt x="2020184" y="2192933"/>
                    <a:pt x="1526977" y="2412790"/>
                  </a:cubicBezTo>
                  <a:cubicBezTo>
                    <a:pt x="1033770" y="2632646"/>
                    <a:pt x="455466" y="2516583"/>
                    <a:pt x="85285" y="2123447"/>
                  </a:cubicBezTo>
                  <a:cubicBezTo>
                    <a:pt x="22594" y="2057462"/>
                    <a:pt x="0" y="1962978"/>
                    <a:pt x="26059" y="1875771"/>
                  </a:cubicBezTo>
                  <a:cubicBezTo>
                    <a:pt x="52118" y="1788564"/>
                    <a:pt x="122846" y="1721966"/>
                    <a:pt x="211461" y="1701195"/>
                  </a:cubicBezTo>
                  <a:cubicBezTo>
                    <a:pt x="300076" y="1680423"/>
                    <a:pt x="393032" y="1708653"/>
                    <a:pt x="455130" y="1775196"/>
                  </a:cubicBezTo>
                  <a:cubicBezTo>
                    <a:pt x="677239" y="2011077"/>
                    <a:pt x="1024221" y="2080716"/>
                    <a:pt x="1320145" y="1948802"/>
                  </a:cubicBezTo>
                  <a:cubicBezTo>
                    <a:pt x="1616070" y="1816888"/>
                    <a:pt x="1796220" y="1512270"/>
                    <a:pt x="1769254" y="1189400"/>
                  </a:cubicBezTo>
                  <a:cubicBezTo>
                    <a:pt x="1742289" y="866529"/>
                    <a:pt x="1514104" y="596015"/>
                    <a:pt x="1200398" y="515017"/>
                  </a:cubicBezTo>
                  <a:cubicBezTo>
                    <a:pt x="1112170" y="492657"/>
                    <a:pt x="1042650" y="424799"/>
                    <a:pt x="1018162" y="337138"/>
                  </a:cubicBezTo>
                  <a:cubicBezTo>
                    <a:pt x="993674" y="249478"/>
                    <a:pt x="1017960" y="155414"/>
                    <a:pt x="1081826" y="90567"/>
                  </a:cubicBezTo>
                  <a:cubicBezTo>
                    <a:pt x="1145692" y="25719"/>
                    <a:pt x="1239374" y="0"/>
                    <a:pt x="1327398" y="2314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320" name="Google Shape;1320;p17"/>
          <p:cNvGrpSpPr/>
          <p:nvPr/>
        </p:nvGrpSpPr>
        <p:grpSpPr>
          <a:xfrm>
            <a:off x="2260364" y="515063"/>
            <a:ext cx="4062196" cy="4133663"/>
            <a:chOff x="0" y="-47625"/>
            <a:chExt cx="10832522" cy="11023100"/>
          </a:xfrm>
        </p:grpSpPr>
        <p:sp>
          <p:nvSpPr>
            <p:cNvPr id="1321" name="Google Shape;1321;p17"/>
            <p:cNvSpPr txBox="1"/>
            <p:nvPr/>
          </p:nvSpPr>
          <p:spPr>
            <a:xfrm>
              <a:off x="1191880" y="10482875"/>
              <a:ext cx="11646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Item 1</a:t>
              </a:r>
              <a:endParaRPr sz="12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1322" name="Google Shape;1322;p17"/>
            <p:cNvSpPr txBox="1"/>
            <p:nvPr/>
          </p:nvSpPr>
          <p:spPr>
            <a:xfrm>
              <a:off x="3204858" y="10482875"/>
              <a:ext cx="11646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Item 2</a:t>
              </a:r>
              <a:endParaRPr sz="12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1323" name="Google Shape;1323;p17"/>
            <p:cNvSpPr txBox="1"/>
            <p:nvPr/>
          </p:nvSpPr>
          <p:spPr>
            <a:xfrm>
              <a:off x="5217836" y="10482875"/>
              <a:ext cx="11646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Item 3</a:t>
              </a:r>
              <a:endParaRPr sz="12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1324" name="Google Shape;1324;p17"/>
            <p:cNvSpPr txBox="1"/>
            <p:nvPr/>
          </p:nvSpPr>
          <p:spPr>
            <a:xfrm>
              <a:off x="7230813" y="10482875"/>
              <a:ext cx="11646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Item 4</a:t>
              </a:r>
              <a:endParaRPr sz="12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1325" name="Google Shape;1325;p17"/>
            <p:cNvSpPr txBox="1"/>
            <p:nvPr/>
          </p:nvSpPr>
          <p:spPr>
            <a:xfrm>
              <a:off x="9243791" y="10482875"/>
              <a:ext cx="11646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Item 5</a:t>
              </a:r>
              <a:endParaRPr sz="12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grpSp>
          <p:nvGrpSpPr>
            <p:cNvPr id="1326" name="Google Shape;1326;p17"/>
            <p:cNvGrpSpPr/>
            <p:nvPr/>
          </p:nvGrpSpPr>
          <p:grpSpPr>
            <a:xfrm>
              <a:off x="767721" y="247731"/>
              <a:ext cx="10064801" cy="10077226"/>
              <a:chOff x="0" y="-6350"/>
              <a:chExt cx="10287000" cy="10299700"/>
            </a:xfrm>
          </p:grpSpPr>
          <p:sp>
            <p:nvSpPr>
              <p:cNvPr id="1327" name="Google Shape;1327;p17"/>
              <p:cNvSpPr/>
              <p:nvPr/>
            </p:nvSpPr>
            <p:spPr>
              <a:xfrm>
                <a:off x="0" y="-6350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1D3557"/>
              </a:solidFill>
              <a:ln>
                <a:noFill/>
              </a:ln>
            </p:spPr>
          </p:sp>
          <p:sp>
            <p:nvSpPr>
              <p:cNvPr id="1328" name="Google Shape;1328;p17"/>
              <p:cNvSpPr/>
              <p:nvPr/>
            </p:nvSpPr>
            <p:spPr>
              <a:xfrm>
                <a:off x="0" y="2565400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1D3557"/>
              </a:solidFill>
              <a:ln>
                <a:noFill/>
              </a:ln>
            </p:spPr>
          </p:sp>
          <p:sp>
            <p:nvSpPr>
              <p:cNvPr id="1329" name="Google Shape;1329;p17"/>
              <p:cNvSpPr/>
              <p:nvPr/>
            </p:nvSpPr>
            <p:spPr>
              <a:xfrm>
                <a:off x="0" y="5137150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1D3557"/>
              </a:solidFill>
              <a:ln>
                <a:noFill/>
              </a:ln>
            </p:spPr>
          </p:sp>
          <p:sp>
            <p:nvSpPr>
              <p:cNvPr id="1330" name="Google Shape;1330;p17"/>
              <p:cNvSpPr/>
              <p:nvPr/>
            </p:nvSpPr>
            <p:spPr>
              <a:xfrm>
                <a:off x="0" y="7708900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1D3557"/>
              </a:solidFill>
              <a:ln>
                <a:noFill/>
              </a:ln>
            </p:spPr>
          </p:sp>
          <p:sp>
            <p:nvSpPr>
              <p:cNvPr id="1331" name="Google Shape;1331;p17"/>
              <p:cNvSpPr/>
              <p:nvPr/>
            </p:nvSpPr>
            <p:spPr>
              <a:xfrm>
                <a:off x="0" y="10280650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1D3557"/>
              </a:solidFill>
              <a:ln>
                <a:noFill/>
              </a:ln>
            </p:spPr>
          </p:sp>
        </p:grpSp>
        <p:sp>
          <p:nvSpPr>
            <p:cNvPr id="1332" name="Google Shape;1332;p17"/>
            <p:cNvSpPr txBox="1"/>
            <p:nvPr/>
          </p:nvSpPr>
          <p:spPr>
            <a:xfrm>
              <a:off x="0" y="-47625"/>
              <a:ext cx="5562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40 </a:t>
              </a:r>
              <a:endParaRPr sz="12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1333" name="Google Shape;1333;p17"/>
            <p:cNvSpPr txBox="1"/>
            <p:nvPr/>
          </p:nvSpPr>
          <p:spPr>
            <a:xfrm>
              <a:off x="0" y="2468597"/>
              <a:ext cx="5562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30 </a:t>
              </a:r>
              <a:endParaRPr sz="12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1334" name="Google Shape;1334;p17"/>
            <p:cNvSpPr txBox="1"/>
            <p:nvPr/>
          </p:nvSpPr>
          <p:spPr>
            <a:xfrm>
              <a:off x="0" y="4984819"/>
              <a:ext cx="5562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20 </a:t>
              </a:r>
              <a:endParaRPr sz="12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1335" name="Google Shape;1335;p17"/>
            <p:cNvSpPr txBox="1"/>
            <p:nvPr/>
          </p:nvSpPr>
          <p:spPr>
            <a:xfrm>
              <a:off x="0" y="7501042"/>
              <a:ext cx="5562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10 </a:t>
              </a:r>
              <a:endParaRPr sz="12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1336" name="Google Shape;1336;p17"/>
            <p:cNvSpPr txBox="1"/>
            <p:nvPr/>
          </p:nvSpPr>
          <p:spPr>
            <a:xfrm>
              <a:off x="232725" y="10017264"/>
              <a:ext cx="3234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0 </a:t>
              </a:r>
              <a:endParaRPr sz="12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grpSp>
          <p:nvGrpSpPr>
            <p:cNvPr id="1337" name="Google Shape;1337;p17"/>
            <p:cNvGrpSpPr/>
            <p:nvPr/>
          </p:nvGrpSpPr>
          <p:grpSpPr>
            <a:xfrm>
              <a:off x="1712073" y="1198573"/>
              <a:ext cx="8176097" cy="4652863"/>
              <a:chOff x="965200" y="965483"/>
              <a:chExt cx="8356600" cy="4755584"/>
            </a:xfrm>
          </p:grpSpPr>
          <p:sp>
            <p:nvSpPr>
              <p:cNvPr id="1338" name="Google Shape;1338;p17"/>
              <p:cNvSpPr/>
              <p:nvPr/>
            </p:nvSpPr>
            <p:spPr>
              <a:xfrm>
                <a:off x="965200" y="3569170"/>
                <a:ext cx="2152180" cy="2151897"/>
              </a:xfrm>
              <a:custGeom>
                <a:rect b="b" l="l" r="r" t="t"/>
                <a:pathLst>
                  <a:path extrusionOk="0" h="2151897" w="2152180">
                    <a:moveTo>
                      <a:pt x="127000" y="2088680"/>
                    </a:moveTo>
                    <a:cubicBezTo>
                      <a:pt x="126844" y="2053721"/>
                      <a:pt x="98460" y="2025463"/>
                      <a:pt x="63500" y="2025463"/>
                    </a:cubicBezTo>
                    <a:cubicBezTo>
                      <a:pt x="28540" y="2025463"/>
                      <a:pt x="156" y="2053721"/>
                      <a:pt x="0" y="2088680"/>
                    </a:cubicBezTo>
                    <a:cubicBezTo>
                      <a:pt x="156" y="2123639"/>
                      <a:pt x="28540" y="2151897"/>
                      <a:pt x="63500" y="2151897"/>
                    </a:cubicBezTo>
                    <a:cubicBezTo>
                      <a:pt x="98460" y="2151897"/>
                      <a:pt x="126844" y="2123639"/>
                      <a:pt x="127000" y="2088680"/>
                    </a:cubicBezTo>
                    <a:close/>
                    <a:moveTo>
                      <a:pt x="43294" y="2068474"/>
                    </a:moveTo>
                    <a:cubicBezTo>
                      <a:pt x="32220" y="2079648"/>
                      <a:pt x="32260" y="2097671"/>
                      <a:pt x="43384" y="2108795"/>
                    </a:cubicBezTo>
                    <a:cubicBezTo>
                      <a:pt x="54508" y="2119920"/>
                      <a:pt x="72532" y="2119960"/>
                      <a:pt x="83706" y="2108886"/>
                    </a:cubicBezTo>
                    <a:lnTo>
                      <a:pt x="2141106" y="51486"/>
                    </a:lnTo>
                    <a:cubicBezTo>
                      <a:pt x="2152180" y="40312"/>
                      <a:pt x="2152140" y="22289"/>
                      <a:pt x="2141016" y="11165"/>
                    </a:cubicBezTo>
                    <a:cubicBezTo>
                      <a:pt x="2129892" y="40"/>
                      <a:pt x="2111868" y="0"/>
                      <a:pt x="2100694" y="11074"/>
                    </a:cubicBezTo>
                    <a:close/>
                  </a:path>
                </a:pathLst>
              </a:custGeom>
              <a:solidFill>
                <a:srgbClr val="457B9D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39" name="Google Shape;1339;p17"/>
              <p:cNvSpPr/>
              <p:nvPr/>
            </p:nvSpPr>
            <p:spPr>
              <a:xfrm>
                <a:off x="3022600" y="3537233"/>
                <a:ext cx="2153060" cy="866955"/>
              </a:xfrm>
              <a:custGeom>
                <a:rect b="b" l="l" r="r" t="t"/>
                <a:pathLst>
                  <a:path extrusionOk="0" h="866955" w="2153060">
                    <a:moveTo>
                      <a:pt x="127000" y="63217"/>
                    </a:moveTo>
                    <a:cubicBezTo>
                      <a:pt x="126844" y="28258"/>
                      <a:pt x="98459" y="0"/>
                      <a:pt x="63500" y="0"/>
                    </a:cubicBezTo>
                    <a:cubicBezTo>
                      <a:pt x="28541" y="0"/>
                      <a:pt x="156" y="28258"/>
                      <a:pt x="0" y="63217"/>
                    </a:cubicBezTo>
                    <a:cubicBezTo>
                      <a:pt x="156" y="98176"/>
                      <a:pt x="28541" y="126434"/>
                      <a:pt x="63500" y="126434"/>
                    </a:cubicBezTo>
                    <a:cubicBezTo>
                      <a:pt x="98459" y="126434"/>
                      <a:pt x="126844" y="98176"/>
                      <a:pt x="127000" y="63217"/>
                    </a:cubicBezTo>
                    <a:close/>
                    <a:moveTo>
                      <a:pt x="73533" y="36461"/>
                    </a:moveTo>
                    <a:cubicBezTo>
                      <a:pt x="58779" y="31003"/>
                      <a:pt x="42388" y="38498"/>
                      <a:pt x="36864" y="53228"/>
                    </a:cubicBezTo>
                    <a:cubicBezTo>
                      <a:pt x="31340" y="67959"/>
                      <a:pt x="38761" y="84383"/>
                      <a:pt x="53467" y="89973"/>
                    </a:cubicBezTo>
                    <a:lnTo>
                      <a:pt x="2110867" y="861498"/>
                    </a:lnTo>
                    <a:cubicBezTo>
                      <a:pt x="2125621" y="866956"/>
                      <a:pt x="2142012" y="859461"/>
                      <a:pt x="2147536" y="844731"/>
                    </a:cubicBezTo>
                    <a:cubicBezTo>
                      <a:pt x="2153060" y="830000"/>
                      <a:pt x="2145639" y="813576"/>
                      <a:pt x="2130933" y="807986"/>
                    </a:cubicBezTo>
                    <a:close/>
                  </a:path>
                </a:pathLst>
              </a:custGeom>
              <a:solidFill>
                <a:srgbClr val="457B9D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40" name="Google Shape;1340;p17"/>
              <p:cNvSpPr/>
              <p:nvPr/>
            </p:nvSpPr>
            <p:spPr>
              <a:xfrm>
                <a:off x="5080000" y="1253479"/>
                <a:ext cx="2153344" cy="3181713"/>
              </a:xfrm>
              <a:custGeom>
                <a:rect b="b" l="l" r="r" t="t"/>
                <a:pathLst>
                  <a:path extrusionOk="0" h="3181713" w="2153344">
                    <a:moveTo>
                      <a:pt x="127000" y="3118496"/>
                    </a:moveTo>
                    <a:cubicBezTo>
                      <a:pt x="126844" y="3083537"/>
                      <a:pt x="98459" y="3055279"/>
                      <a:pt x="63500" y="3055279"/>
                    </a:cubicBezTo>
                    <a:cubicBezTo>
                      <a:pt x="28541" y="3055279"/>
                      <a:pt x="156" y="3083537"/>
                      <a:pt x="0" y="3118496"/>
                    </a:cubicBezTo>
                    <a:cubicBezTo>
                      <a:pt x="156" y="3153455"/>
                      <a:pt x="28541" y="3181713"/>
                      <a:pt x="63500" y="3181713"/>
                    </a:cubicBezTo>
                    <a:cubicBezTo>
                      <a:pt x="98459" y="3181713"/>
                      <a:pt x="126844" y="3153455"/>
                      <a:pt x="127000" y="3118496"/>
                    </a:cubicBezTo>
                    <a:close/>
                    <a:moveTo>
                      <a:pt x="39724" y="3102645"/>
                    </a:moveTo>
                    <a:cubicBezTo>
                      <a:pt x="31057" y="3115774"/>
                      <a:pt x="34630" y="3133439"/>
                      <a:pt x="47720" y="3142165"/>
                    </a:cubicBezTo>
                    <a:cubicBezTo>
                      <a:pt x="60810" y="3150892"/>
                      <a:pt x="78491" y="3147397"/>
                      <a:pt x="87276" y="3134347"/>
                    </a:cubicBezTo>
                    <a:lnTo>
                      <a:pt x="2144676" y="48247"/>
                    </a:lnTo>
                    <a:cubicBezTo>
                      <a:pt x="2153344" y="35118"/>
                      <a:pt x="2149770" y="17452"/>
                      <a:pt x="2136680" y="8726"/>
                    </a:cubicBezTo>
                    <a:cubicBezTo>
                      <a:pt x="2123590" y="0"/>
                      <a:pt x="2105909" y="3495"/>
                      <a:pt x="2097124" y="16545"/>
                    </a:cubicBezTo>
                    <a:close/>
                  </a:path>
                </a:pathLst>
              </a:custGeom>
              <a:solidFill>
                <a:srgbClr val="457B9D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41" name="Google Shape;1341;p17"/>
              <p:cNvSpPr/>
              <p:nvPr/>
            </p:nvSpPr>
            <p:spPr>
              <a:xfrm>
                <a:off x="7137400" y="965483"/>
                <a:ext cx="2184400" cy="383608"/>
              </a:xfrm>
              <a:custGeom>
                <a:rect b="b" l="l" r="r" t="t"/>
                <a:pathLst>
                  <a:path extrusionOk="0" h="383608" w="2184400">
                    <a:moveTo>
                      <a:pt x="127000" y="320392"/>
                    </a:moveTo>
                    <a:cubicBezTo>
                      <a:pt x="126843" y="285433"/>
                      <a:pt x="98460" y="257175"/>
                      <a:pt x="63500" y="257175"/>
                    </a:cubicBezTo>
                    <a:cubicBezTo>
                      <a:pt x="28540" y="257175"/>
                      <a:pt x="157" y="285433"/>
                      <a:pt x="0" y="320392"/>
                    </a:cubicBezTo>
                    <a:cubicBezTo>
                      <a:pt x="157" y="355351"/>
                      <a:pt x="28540" y="383609"/>
                      <a:pt x="63500" y="383609"/>
                    </a:cubicBezTo>
                    <a:cubicBezTo>
                      <a:pt x="98460" y="383609"/>
                      <a:pt x="126843" y="355351"/>
                      <a:pt x="127000" y="320392"/>
                    </a:cubicBezTo>
                    <a:close/>
                    <a:moveTo>
                      <a:pt x="59956" y="292038"/>
                    </a:moveTo>
                    <a:cubicBezTo>
                      <a:pt x="44355" y="294059"/>
                      <a:pt x="33321" y="308310"/>
                      <a:pt x="35272" y="323920"/>
                    </a:cubicBezTo>
                    <a:cubicBezTo>
                      <a:pt x="37223" y="339530"/>
                      <a:pt x="51425" y="350628"/>
                      <a:pt x="67044" y="348746"/>
                    </a:cubicBezTo>
                    <a:lnTo>
                      <a:pt x="2124444" y="91571"/>
                    </a:lnTo>
                    <a:cubicBezTo>
                      <a:pt x="2140045" y="89550"/>
                      <a:pt x="2151079" y="75299"/>
                      <a:pt x="2149128" y="59689"/>
                    </a:cubicBezTo>
                    <a:cubicBezTo>
                      <a:pt x="2147177" y="44079"/>
                      <a:pt x="2132975" y="32981"/>
                      <a:pt x="2117356" y="34863"/>
                    </a:cubicBezTo>
                    <a:close/>
                    <a:moveTo>
                      <a:pt x="2184400" y="63217"/>
                    </a:moveTo>
                    <a:cubicBezTo>
                      <a:pt x="2184243" y="28258"/>
                      <a:pt x="2155860" y="0"/>
                      <a:pt x="2120900" y="0"/>
                    </a:cubicBezTo>
                    <a:cubicBezTo>
                      <a:pt x="2085940" y="0"/>
                      <a:pt x="2057557" y="28258"/>
                      <a:pt x="2057400" y="63217"/>
                    </a:cubicBezTo>
                    <a:cubicBezTo>
                      <a:pt x="2057557" y="98176"/>
                      <a:pt x="2085940" y="126434"/>
                      <a:pt x="2120900" y="126434"/>
                    </a:cubicBezTo>
                    <a:cubicBezTo>
                      <a:pt x="2155860" y="126434"/>
                      <a:pt x="2184243" y="98176"/>
                      <a:pt x="2184400" y="63217"/>
                    </a:cubicBezTo>
                    <a:close/>
                  </a:path>
                </a:pathLst>
              </a:custGeom>
              <a:solidFill>
                <a:srgbClr val="457B9D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342" name="Google Shape;1342;p17"/>
          <p:cNvGrpSpPr/>
          <p:nvPr/>
        </p:nvGrpSpPr>
        <p:grpSpPr>
          <a:xfrm>
            <a:off x="6668632" y="1688167"/>
            <a:ext cx="2139592" cy="735147"/>
            <a:chOff x="16351" y="0"/>
            <a:chExt cx="6571228" cy="2257821"/>
          </a:xfrm>
        </p:grpSpPr>
        <p:sp>
          <p:nvSpPr>
            <p:cNvPr id="1343" name="Google Shape;1343;p17"/>
            <p:cNvSpPr/>
            <p:nvPr/>
          </p:nvSpPr>
          <p:spPr>
            <a:xfrm>
              <a:off x="16351" y="0"/>
              <a:ext cx="3904228" cy="2257821"/>
            </a:xfrm>
            <a:custGeom>
              <a:rect b="b" l="l" r="r" t="t"/>
              <a:pathLst>
                <a:path extrusionOk="0" h="2257821" w="3904228">
                  <a:moveTo>
                    <a:pt x="618649" y="0"/>
                  </a:moveTo>
                  <a:lnTo>
                    <a:pt x="618649" y="0"/>
                  </a:lnTo>
                  <a:cubicBezTo>
                    <a:pt x="562511" y="0"/>
                    <a:pt x="508673" y="22301"/>
                    <a:pt x="468978" y="61996"/>
                  </a:cubicBezTo>
                  <a:cubicBezTo>
                    <a:pt x="429283" y="101691"/>
                    <a:pt x="406982" y="155529"/>
                    <a:pt x="406982" y="211667"/>
                  </a:cubicBezTo>
                  <a:lnTo>
                    <a:pt x="406982" y="282222"/>
                  </a:lnTo>
                  <a:cubicBezTo>
                    <a:pt x="407503" y="398753"/>
                    <a:pt x="502117" y="492944"/>
                    <a:pt x="618649" y="492944"/>
                  </a:cubicBezTo>
                  <a:cubicBezTo>
                    <a:pt x="735181" y="492944"/>
                    <a:pt x="829794" y="398753"/>
                    <a:pt x="830316" y="282222"/>
                  </a:cubicBezTo>
                  <a:lnTo>
                    <a:pt x="830316" y="211667"/>
                  </a:lnTo>
                  <a:cubicBezTo>
                    <a:pt x="830316" y="94766"/>
                    <a:pt x="735549" y="0"/>
                    <a:pt x="618649" y="0"/>
                  </a:cubicBezTo>
                  <a:close/>
                  <a:moveTo>
                    <a:pt x="399433" y="969998"/>
                  </a:moveTo>
                  <a:cubicBezTo>
                    <a:pt x="400632" y="961884"/>
                    <a:pt x="389202" y="958709"/>
                    <a:pt x="386027" y="966258"/>
                  </a:cubicBezTo>
                  <a:lnTo>
                    <a:pt x="232005" y="1325598"/>
                  </a:lnTo>
                  <a:cubicBezTo>
                    <a:pt x="209748" y="1377518"/>
                    <a:pt x="158672" y="1411161"/>
                    <a:pt x="102182" y="1411111"/>
                  </a:cubicBezTo>
                  <a:lnTo>
                    <a:pt x="37130" y="1411111"/>
                  </a:lnTo>
                  <a:cubicBezTo>
                    <a:pt x="25266" y="1411122"/>
                    <a:pt x="14190" y="1405168"/>
                    <a:pt x="7655" y="1395265"/>
                  </a:cubicBezTo>
                  <a:cubicBezTo>
                    <a:pt x="1120" y="1385363"/>
                    <a:pt x="0" y="1372839"/>
                    <a:pt x="4675" y="1361934"/>
                  </a:cubicBezTo>
                  <a:lnTo>
                    <a:pt x="195316" y="917222"/>
                  </a:lnTo>
                  <a:lnTo>
                    <a:pt x="265448" y="741821"/>
                  </a:lnTo>
                  <a:cubicBezTo>
                    <a:pt x="308318" y="634683"/>
                    <a:pt x="412095" y="564437"/>
                    <a:pt x="527491" y="564444"/>
                  </a:cubicBezTo>
                  <a:lnTo>
                    <a:pt x="709807" y="564444"/>
                  </a:lnTo>
                  <a:cubicBezTo>
                    <a:pt x="825204" y="564437"/>
                    <a:pt x="928980" y="634683"/>
                    <a:pt x="971850" y="741821"/>
                  </a:cubicBezTo>
                  <a:lnTo>
                    <a:pt x="1041982" y="917222"/>
                  </a:lnTo>
                  <a:lnTo>
                    <a:pt x="1232553" y="1361934"/>
                  </a:lnTo>
                  <a:cubicBezTo>
                    <a:pt x="1237228" y="1372839"/>
                    <a:pt x="1236108" y="1385363"/>
                    <a:pt x="1229572" y="1395265"/>
                  </a:cubicBezTo>
                  <a:cubicBezTo>
                    <a:pt x="1223037" y="1405168"/>
                    <a:pt x="1211962" y="1411122"/>
                    <a:pt x="1200097" y="1411111"/>
                  </a:cubicBezTo>
                  <a:lnTo>
                    <a:pt x="1135045" y="1411111"/>
                  </a:lnTo>
                  <a:cubicBezTo>
                    <a:pt x="1078607" y="1411105"/>
                    <a:pt x="1027601" y="1377471"/>
                    <a:pt x="1005364" y="1325598"/>
                  </a:cubicBezTo>
                  <a:lnTo>
                    <a:pt x="851341" y="966258"/>
                  </a:lnTo>
                  <a:cubicBezTo>
                    <a:pt x="848096" y="958709"/>
                    <a:pt x="836736" y="961884"/>
                    <a:pt x="837865" y="969998"/>
                  </a:cubicBezTo>
                  <a:lnTo>
                    <a:pt x="900871" y="1411111"/>
                  </a:lnTo>
                  <a:lnTo>
                    <a:pt x="968252" y="2219607"/>
                  </a:lnTo>
                  <a:cubicBezTo>
                    <a:pt x="969060" y="2229429"/>
                    <a:pt x="965723" y="2239141"/>
                    <a:pt x="959048" y="2246392"/>
                  </a:cubicBezTo>
                  <a:cubicBezTo>
                    <a:pt x="952374" y="2253643"/>
                    <a:pt x="942970" y="2257771"/>
                    <a:pt x="933115" y="2257778"/>
                  </a:cubicBezTo>
                  <a:lnTo>
                    <a:pt x="879281" y="2257778"/>
                  </a:lnTo>
                  <a:cubicBezTo>
                    <a:pt x="810300" y="2257786"/>
                    <a:pt x="751423" y="2207921"/>
                    <a:pt x="740075" y="2139879"/>
                  </a:cubicBezTo>
                  <a:lnTo>
                    <a:pt x="625705" y="1452880"/>
                  </a:lnTo>
                  <a:cubicBezTo>
                    <a:pt x="624364" y="1444978"/>
                    <a:pt x="613075" y="1444978"/>
                    <a:pt x="611735" y="1452880"/>
                  </a:cubicBezTo>
                  <a:lnTo>
                    <a:pt x="497293" y="2139879"/>
                  </a:lnTo>
                  <a:cubicBezTo>
                    <a:pt x="485941" y="2207948"/>
                    <a:pt x="427025" y="2257821"/>
                    <a:pt x="358017" y="2257778"/>
                  </a:cubicBezTo>
                  <a:lnTo>
                    <a:pt x="304183" y="2257778"/>
                  </a:lnTo>
                  <a:cubicBezTo>
                    <a:pt x="294328" y="2257771"/>
                    <a:pt x="284924" y="2253643"/>
                    <a:pt x="278250" y="2246392"/>
                  </a:cubicBezTo>
                  <a:cubicBezTo>
                    <a:pt x="271575" y="2239141"/>
                    <a:pt x="268238" y="2229429"/>
                    <a:pt x="269046" y="2219607"/>
                  </a:cubicBezTo>
                  <a:lnTo>
                    <a:pt x="336427" y="1411111"/>
                  </a:lnTo>
                  <a:lnTo>
                    <a:pt x="399433" y="969998"/>
                  </a:lnTo>
                  <a:close/>
                  <a:moveTo>
                    <a:pt x="1952149" y="0"/>
                  </a:moveTo>
                  <a:lnTo>
                    <a:pt x="1952149" y="0"/>
                  </a:lnTo>
                  <a:cubicBezTo>
                    <a:pt x="1896012" y="0"/>
                    <a:pt x="1842173" y="22301"/>
                    <a:pt x="1802478" y="61996"/>
                  </a:cubicBezTo>
                  <a:cubicBezTo>
                    <a:pt x="1762783" y="101691"/>
                    <a:pt x="1740482" y="155529"/>
                    <a:pt x="1740482" y="211667"/>
                  </a:cubicBezTo>
                  <a:lnTo>
                    <a:pt x="1740482" y="282222"/>
                  </a:lnTo>
                  <a:cubicBezTo>
                    <a:pt x="1741003" y="398753"/>
                    <a:pt x="1835617" y="492944"/>
                    <a:pt x="1952149" y="492944"/>
                  </a:cubicBezTo>
                  <a:cubicBezTo>
                    <a:pt x="2068681" y="492944"/>
                    <a:pt x="2163295" y="398753"/>
                    <a:pt x="2163816" y="282222"/>
                  </a:cubicBezTo>
                  <a:lnTo>
                    <a:pt x="2163816" y="211667"/>
                  </a:lnTo>
                  <a:cubicBezTo>
                    <a:pt x="2163816" y="155529"/>
                    <a:pt x="2141515" y="101691"/>
                    <a:pt x="2101820" y="61996"/>
                  </a:cubicBezTo>
                  <a:cubicBezTo>
                    <a:pt x="2062125" y="22301"/>
                    <a:pt x="2008286" y="0"/>
                    <a:pt x="1952149" y="0"/>
                  </a:cubicBezTo>
                  <a:close/>
                  <a:moveTo>
                    <a:pt x="1732933" y="969998"/>
                  </a:moveTo>
                  <a:cubicBezTo>
                    <a:pt x="1734132" y="961884"/>
                    <a:pt x="1722702" y="958709"/>
                    <a:pt x="1719527" y="966258"/>
                  </a:cubicBezTo>
                  <a:lnTo>
                    <a:pt x="1565505" y="1325598"/>
                  </a:lnTo>
                  <a:cubicBezTo>
                    <a:pt x="1543248" y="1377518"/>
                    <a:pt x="1492172" y="1411161"/>
                    <a:pt x="1435682" y="1411111"/>
                  </a:cubicBezTo>
                  <a:lnTo>
                    <a:pt x="1370630" y="1411111"/>
                  </a:lnTo>
                  <a:cubicBezTo>
                    <a:pt x="1358766" y="1411122"/>
                    <a:pt x="1347690" y="1405168"/>
                    <a:pt x="1341155" y="1395265"/>
                  </a:cubicBezTo>
                  <a:cubicBezTo>
                    <a:pt x="1334620" y="1385363"/>
                    <a:pt x="1333500" y="1372839"/>
                    <a:pt x="1338175" y="1361934"/>
                  </a:cubicBezTo>
                  <a:lnTo>
                    <a:pt x="1528816" y="917222"/>
                  </a:lnTo>
                  <a:lnTo>
                    <a:pt x="1598948" y="741821"/>
                  </a:lnTo>
                  <a:cubicBezTo>
                    <a:pt x="1641818" y="634683"/>
                    <a:pt x="1745594" y="564437"/>
                    <a:pt x="1860991" y="564444"/>
                  </a:cubicBezTo>
                  <a:lnTo>
                    <a:pt x="2043307" y="564444"/>
                  </a:lnTo>
                  <a:cubicBezTo>
                    <a:pt x="2158704" y="564437"/>
                    <a:pt x="2262480" y="634683"/>
                    <a:pt x="2305350" y="741821"/>
                  </a:cubicBezTo>
                  <a:lnTo>
                    <a:pt x="2375482" y="917222"/>
                  </a:lnTo>
                  <a:lnTo>
                    <a:pt x="2566053" y="1361934"/>
                  </a:lnTo>
                  <a:cubicBezTo>
                    <a:pt x="2570727" y="1372839"/>
                    <a:pt x="2569607" y="1385363"/>
                    <a:pt x="2563072" y="1395265"/>
                  </a:cubicBezTo>
                  <a:cubicBezTo>
                    <a:pt x="2556537" y="1405168"/>
                    <a:pt x="2545462" y="1411122"/>
                    <a:pt x="2533597" y="1411111"/>
                  </a:cubicBezTo>
                  <a:lnTo>
                    <a:pt x="2468545" y="1411111"/>
                  </a:lnTo>
                  <a:cubicBezTo>
                    <a:pt x="2412107" y="1411105"/>
                    <a:pt x="2361101" y="1377471"/>
                    <a:pt x="2338864" y="1325598"/>
                  </a:cubicBezTo>
                  <a:lnTo>
                    <a:pt x="2184841" y="966258"/>
                  </a:lnTo>
                  <a:cubicBezTo>
                    <a:pt x="2181596" y="958709"/>
                    <a:pt x="2170236" y="961884"/>
                    <a:pt x="2171365" y="969998"/>
                  </a:cubicBezTo>
                  <a:lnTo>
                    <a:pt x="2234371" y="1411111"/>
                  </a:lnTo>
                  <a:lnTo>
                    <a:pt x="2301752" y="2219607"/>
                  </a:lnTo>
                  <a:cubicBezTo>
                    <a:pt x="2302560" y="2229429"/>
                    <a:pt x="2299223" y="2239141"/>
                    <a:pt x="2292548" y="2246392"/>
                  </a:cubicBezTo>
                  <a:cubicBezTo>
                    <a:pt x="2285874" y="2253643"/>
                    <a:pt x="2276470" y="2257771"/>
                    <a:pt x="2266615" y="2257778"/>
                  </a:cubicBezTo>
                  <a:lnTo>
                    <a:pt x="2212781" y="2257778"/>
                  </a:lnTo>
                  <a:cubicBezTo>
                    <a:pt x="2143800" y="2257786"/>
                    <a:pt x="2084923" y="2207921"/>
                    <a:pt x="2073575" y="2139879"/>
                  </a:cubicBezTo>
                  <a:lnTo>
                    <a:pt x="1959205" y="1452880"/>
                  </a:lnTo>
                  <a:cubicBezTo>
                    <a:pt x="1957864" y="1444978"/>
                    <a:pt x="1946575" y="1444978"/>
                    <a:pt x="1945234" y="1452880"/>
                  </a:cubicBezTo>
                  <a:lnTo>
                    <a:pt x="1830793" y="2139879"/>
                  </a:lnTo>
                  <a:cubicBezTo>
                    <a:pt x="1819442" y="2207948"/>
                    <a:pt x="1760525" y="2257821"/>
                    <a:pt x="1691517" y="2257778"/>
                  </a:cubicBezTo>
                  <a:lnTo>
                    <a:pt x="1637683" y="2257778"/>
                  </a:lnTo>
                  <a:cubicBezTo>
                    <a:pt x="1627828" y="2257771"/>
                    <a:pt x="1618424" y="2253643"/>
                    <a:pt x="1611750" y="2246392"/>
                  </a:cubicBezTo>
                  <a:cubicBezTo>
                    <a:pt x="1605075" y="2239141"/>
                    <a:pt x="1601738" y="2229429"/>
                    <a:pt x="1602546" y="2219607"/>
                  </a:cubicBezTo>
                  <a:lnTo>
                    <a:pt x="1669927" y="1411111"/>
                  </a:lnTo>
                  <a:lnTo>
                    <a:pt x="1732933" y="969998"/>
                  </a:lnTo>
                  <a:close/>
                  <a:moveTo>
                    <a:pt x="3285649" y="0"/>
                  </a:moveTo>
                  <a:lnTo>
                    <a:pt x="3285649" y="0"/>
                  </a:lnTo>
                  <a:cubicBezTo>
                    <a:pt x="3229512" y="0"/>
                    <a:pt x="3175673" y="22301"/>
                    <a:pt x="3135978" y="61996"/>
                  </a:cubicBezTo>
                  <a:cubicBezTo>
                    <a:pt x="3096283" y="101691"/>
                    <a:pt x="3073982" y="155529"/>
                    <a:pt x="3073982" y="211667"/>
                  </a:cubicBezTo>
                  <a:lnTo>
                    <a:pt x="3073982" y="282222"/>
                  </a:lnTo>
                  <a:cubicBezTo>
                    <a:pt x="3074503" y="398753"/>
                    <a:pt x="3169117" y="492944"/>
                    <a:pt x="3285649" y="492944"/>
                  </a:cubicBezTo>
                  <a:cubicBezTo>
                    <a:pt x="3402181" y="492944"/>
                    <a:pt x="3496794" y="398753"/>
                    <a:pt x="3497316" y="282222"/>
                  </a:cubicBezTo>
                  <a:lnTo>
                    <a:pt x="3497316" y="211667"/>
                  </a:lnTo>
                  <a:cubicBezTo>
                    <a:pt x="3497316" y="94766"/>
                    <a:pt x="3402549" y="0"/>
                    <a:pt x="3285649" y="0"/>
                  </a:cubicBezTo>
                  <a:close/>
                  <a:moveTo>
                    <a:pt x="3066433" y="969998"/>
                  </a:moveTo>
                  <a:cubicBezTo>
                    <a:pt x="3067632" y="961884"/>
                    <a:pt x="3056202" y="958709"/>
                    <a:pt x="3053027" y="966258"/>
                  </a:cubicBezTo>
                  <a:lnTo>
                    <a:pt x="2899005" y="1325598"/>
                  </a:lnTo>
                  <a:cubicBezTo>
                    <a:pt x="2876748" y="1377518"/>
                    <a:pt x="2825672" y="1411161"/>
                    <a:pt x="2769182" y="1411111"/>
                  </a:cubicBezTo>
                  <a:lnTo>
                    <a:pt x="2704130" y="1411111"/>
                  </a:lnTo>
                  <a:cubicBezTo>
                    <a:pt x="2692266" y="1411122"/>
                    <a:pt x="2681190" y="1405168"/>
                    <a:pt x="2674655" y="1395265"/>
                  </a:cubicBezTo>
                  <a:cubicBezTo>
                    <a:pt x="2668120" y="1385363"/>
                    <a:pt x="2667000" y="1372839"/>
                    <a:pt x="2671675" y="1361934"/>
                  </a:cubicBezTo>
                  <a:lnTo>
                    <a:pt x="2862316" y="917222"/>
                  </a:lnTo>
                  <a:lnTo>
                    <a:pt x="2932448" y="741821"/>
                  </a:lnTo>
                  <a:cubicBezTo>
                    <a:pt x="2975318" y="634683"/>
                    <a:pt x="3079094" y="564437"/>
                    <a:pt x="3194491" y="564444"/>
                  </a:cubicBezTo>
                  <a:lnTo>
                    <a:pt x="3376807" y="564444"/>
                  </a:lnTo>
                  <a:cubicBezTo>
                    <a:pt x="3492203" y="564437"/>
                    <a:pt x="3595980" y="634683"/>
                    <a:pt x="3638850" y="741821"/>
                  </a:cubicBezTo>
                  <a:lnTo>
                    <a:pt x="3708982" y="917222"/>
                  </a:lnTo>
                  <a:lnTo>
                    <a:pt x="3899553" y="1361934"/>
                  </a:lnTo>
                  <a:cubicBezTo>
                    <a:pt x="3904228" y="1372839"/>
                    <a:pt x="3903108" y="1385363"/>
                    <a:pt x="3896572" y="1395265"/>
                  </a:cubicBezTo>
                  <a:cubicBezTo>
                    <a:pt x="3890037" y="1405168"/>
                    <a:pt x="3878962" y="1411122"/>
                    <a:pt x="3867097" y="1411111"/>
                  </a:cubicBezTo>
                  <a:lnTo>
                    <a:pt x="3802045" y="1411111"/>
                  </a:lnTo>
                  <a:cubicBezTo>
                    <a:pt x="3745607" y="1411105"/>
                    <a:pt x="3694601" y="1377471"/>
                    <a:pt x="3672364" y="1325598"/>
                  </a:cubicBezTo>
                  <a:lnTo>
                    <a:pt x="3518341" y="966258"/>
                  </a:lnTo>
                  <a:cubicBezTo>
                    <a:pt x="3515096" y="958709"/>
                    <a:pt x="3503736" y="961884"/>
                    <a:pt x="3504865" y="969998"/>
                  </a:cubicBezTo>
                  <a:lnTo>
                    <a:pt x="3567871" y="1411111"/>
                  </a:lnTo>
                  <a:lnTo>
                    <a:pt x="3635252" y="2219607"/>
                  </a:lnTo>
                  <a:cubicBezTo>
                    <a:pt x="3636060" y="2229429"/>
                    <a:pt x="3632722" y="2239141"/>
                    <a:pt x="3626048" y="2246392"/>
                  </a:cubicBezTo>
                  <a:cubicBezTo>
                    <a:pt x="3619374" y="2253643"/>
                    <a:pt x="3609970" y="2257771"/>
                    <a:pt x="3600115" y="2257778"/>
                  </a:cubicBezTo>
                  <a:lnTo>
                    <a:pt x="3546281" y="2257778"/>
                  </a:lnTo>
                  <a:cubicBezTo>
                    <a:pt x="3477300" y="2257786"/>
                    <a:pt x="3418423" y="2207921"/>
                    <a:pt x="3407075" y="2139879"/>
                  </a:cubicBezTo>
                  <a:lnTo>
                    <a:pt x="3292704" y="1452880"/>
                  </a:lnTo>
                  <a:cubicBezTo>
                    <a:pt x="3291364" y="1444978"/>
                    <a:pt x="3280075" y="1444978"/>
                    <a:pt x="3278735" y="1452880"/>
                  </a:cubicBezTo>
                  <a:lnTo>
                    <a:pt x="3164293" y="2139879"/>
                  </a:lnTo>
                  <a:cubicBezTo>
                    <a:pt x="3152942" y="2207948"/>
                    <a:pt x="3094025" y="2257821"/>
                    <a:pt x="3025017" y="2257778"/>
                  </a:cubicBezTo>
                  <a:lnTo>
                    <a:pt x="2971183" y="2257778"/>
                  </a:lnTo>
                  <a:cubicBezTo>
                    <a:pt x="2961328" y="2257771"/>
                    <a:pt x="2951924" y="2253643"/>
                    <a:pt x="2945250" y="2246392"/>
                  </a:cubicBezTo>
                  <a:cubicBezTo>
                    <a:pt x="2938575" y="2239141"/>
                    <a:pt x="2935238" y="2229429"/>
                    <a:pt x="2936046" y="2219607"/>
                  </a:cubicBezTo>
                  <a:lnTo>
                    <a:pt x="3003427" y="1411111"/>
                  </a:lnTo>
                  <a:lnTo>
                    <a:pt x="3066433" y="969998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4" name="Google Shape;1344;p17"/>
            <p:cNvSpPr/>
            <p:nvPr/>
          </p:nvSpPr>
          <p:spPr>
            <a:xfrm>
              <a:off x="4016851" y="0"/>
              <a:ext cx="2570728" cy="2257821"/>
            </a:xfrm>
            <a:custGeom>
              <a:rect b="b" l="l" r="r" t="t"/>
              <a:pathLst>
                <a:path extrusionOk="0" h="2257821" w="2570728">
                  <a:moveTo>
                    <a:pt x="618649" y="0"/>
                  </a:moveTo>
                  <a:cubicBezTo>
                    <a:pt x="501749" y="0"/>
                    <a:pt x="406982" y="94766"/>
                    <a:pt x="406982" y="211667"/>
                  </a:cubicBezTo>
                  <a:lnTo>
                    <a:pt x="406982" y="282222"/>
                  </a:lnTo>
                  <a:cubicBezTo>
                    <a:pt x="407504" y="398753"/>
                    <a:pt x="502117" y="492944"/>
                    <a:pt x="618649" y="492944"/>
                  </a:cubicBezTo>
                  <a:cubicBezTo>
                    <a:pt x="735181" y="492944"/>
                    <a:pt x="829794" y="398753"/>
                    <a:pt x="830316" y="282222"/>
                  </a:cubicBezTo>
                  <a:lnTo>
                    <a:pt x="830316" y="211667"/>
                  </a:lnTo>
                  <a:cubicBezTo>
                    <a:pt x="830316" y="94766"/>
                    <a:pt x="735549" y="0"/>
                    <a:pt x="618649" y="0"/>
                  </a:cubicBezTo>
                  <a:close/>
                  <a:moveTo>
                    <a:pt x="399433" y="969998"/>
                  </a:moveTo>
                  <a:cubicBezTo>
                    <a:pt x="400632" y="961884"/>
                    <a:pt x="389202" y="958709"/>
                    <a:pt x="386027" y="966258"/>
                  </a:cubicBezTo>
                  <a:lnTo>
                    <a:pt x="232004" y="1325598"/>
                  </a:lnTo>
                  <a:cubicBezTo>
                    <a:pt x="209748" y="1377518"/>
                    <a:pt x="158672" y="1411161"/>
                    <a:pt x="102182" y="1411111"/>
                  </a:cubicBezTo>
                  <a:lnTo>
                    <a:pt x="37130" y="1411111"/>
                  </a:lnTo>
                  <a:cubicBezTo>
                    <a:pt x="25266" y="1411122"/>
                    <a:pt x="14191" y="1405168"/>
                    <a:pt x="7655" y="1395265"/>
                  </a:cubicBezTo>
                  <a:cubicBezTo>
                    <a:pt x="1120" y="1385363"/>
                    <a:pt x="0" y="1372839"/>
                    <a:pt x="4674" y="1361934"/>
                  </a:cubicBezTo>
                  <a:lnTo>
                    <a:pt x="195316" y="917222"/>
                  </a:lnTo>
                  <a:lnTo>
                    <a:pt x="265448" y="741821"/>
                  </a:lnTo>
                  <a:cubicBezTo>
                    <a:pt x="308318" y="634683"/>
                    <a:pt x="412095" y="564437"/>
                    <a:pt x="527491" y="564444"/>
                  </a:cubicBezTo>
                  <a:lnTo>
                    <a:pt x="709807" y="564444"/>
                  </a:lnTo>
                  <a:cubicBezTo>
                    <a:pt x="825203" y="564437"/>
                    <a:pt x="928980" y="634683"/>
                    <a:pt x="971850" y="741821"/>
                  </a:cubicBezTo>
                  <a:lnTo>
                    <a:pt x="1041982" y="917222"/>
                  </a:lnTo>
                  <a:lnTo>
                    <a:pt x="1232553" y="1361934"/>
                  </a:lnTo>
                  <a:cubicBezTo>
                    <a:pt x="1237228" y="1372839"/>
                    <a:pt x="1236108" y="1385363"/>
                    <a:pt x="1229572" y="1395265"/>
                  </a:cubicBezTo>
                  <a:cubicBezTo>
                    <a:pt x="1223037" y="1405168"/>
                    <a:pt x="1211962" y="1411122"/>
                    <a:pt x="1200097" y="1411111"/>
                  </a:cubicBezTo>
                  <a:lnTo>
                    <a:pt x="1135045" y="1411111"/>
                  </a:lnTo>
                  <a:cubicBezTo>
                    <a:pt x="1078607" y="1411105"/>
                    <a:pt x="1027601" y="1377471"/>
                    <a:pt x="1005364" y="1325598"/>
                  </a:cubicBezTo>
                  <a:lnTo>
                    <a:pt x="851341" y="966258"/>
                  </a:lnTo>
                  <a:cubicBezTo>
                    <a:pt x="848096" y="958709"/>
                    <a:pt x="836736" y="961884"/>
                    <a:pt x="837865" y="969998"/>
                  </a:cubicBezTo>
                  <a:lnTo>
                    <a:pt x="900871" y="1411111"/>
                  </a:lnTo>
                  <a:lnTo>
                    <a:pt x="968252" y="2219607"/>
                  </a:lnTo>
                  <a:cubicBezTo>
                    <a:pt x="969060" y="2229429"/>
                    <a:pt x="965722" y="2239141"/>
                    <a:pt x="959048" y="2246392"/>
                  </a:cubicBezTo>
                  <a:cubicBezTo>
                    <a:pt x="952374" y="2253643"/>
                    <a:pt x="942970" y="2257771"/>
                    <a:pt x="933115" y="2257778"/>
                  </a:cubicBezTo>
                  <a:lnTo>
                    <a:pt x="879281" y="2257778"/>
                  </a:lnTo>
                  <a:cubicBezTo>
                    <a:pt x="810300" y="2257786"/>
                    <a:pt x="751423" y="2207921"/>
                    <a:pt x="740075" y="2139879"/>
                  </a:cubicBezTo>
                  <a:lnTo>
                    <a:pt x="625704" y="1452880"/>
                  </a:lnTo>
                  <a:cubicBezTo>
                    <a:pt x="624364" y="1444978"/>
                    <a:pt x="613075" y="1444978"/>
                    <a:pt x="611735" y="1452880"/>
                  </a:cubicBezTo>
                  <a:lnTo>
                    <a:pt x="497294" y="2139879"/>
                  </a:lnTo>
                  <a:cubicBezTo>
                    <a:pt x="485942" y="2207948"/>
                    <a:pt x="427025" y="2257821"/>
                    <a:pt x="358017" y="2257778"/>
                  </a:cubicBezTo>
                  <a:lnTo>
                    <a:pt x="304183" y="2257778"/>
                  </a:lnTo>
                  <a:cubicBezTo>
                    <a:pt x="294328" y="2257771"/>
                    <a:pt x="284924" y="2253643"/>
                    <a:pt x="278250" y="2246392"/>
                  </a:cubicBezTo>
                  <a:cubicBezTo>
                    <a:pt x="271576" y="2239141"/>
                    <a:pt x="268238" y="2229429"/>
                    <a:pt x="269046" y="2219607"/>
                  </a:cubicBezTo>
                  <a:lnTo>
                    <a:pt x="336427" y="1411111"/>
                  </a:lnTo>
                  <a:lnTo>
                    <a:pt x="399433" y="969998"/>
                  </a:lnTo>
                  <a:close/>
                  <a:moveTo>
                    <a:pt x="1952149" y="0"/>
                  </a:moveTo>
                  <a:cubicBezTo>
                    <a:pt x="1835249" y="0"/>
                    <a:pt x="1740482" y="94766"/>
                    <a:pt x="1740482" y="211667"/>
                  </a:cubicBezTo>
                  <a:lnTo>
                    <a:pt x="1740482" y="282222"/>
                  </a:lnTo>
                  <a:cubicBezTo>
                    <a:pt x="1741004" y="398753"/>
                    <a:pt x="1835617" y="492944"/>
                    <a:pt x="1952149" y="492944"/>
                  </a:cubicBezTo>
                  <a:cubicBezTo>
                    <a:pt x="2068681" y="492944"/>
                    <a:pt x="2163294" y="398753"/>
                    <a:pt x="2163816" y="282222"/>
                  </a:cubicBezTo>
                  <a:lnTo>
                    <a:pt x="2163816" y="211667"/>
                  </a:lnTo>
                  <a:cubicBezTo>
                    <a:pt x="2163816" y="94766"/>
                    <a:pt x="2069049" y="0"/>
                    <a:pt x="1952149" y="0"/>
                  </a:cubicBezTo>
                  <a:close/>
                  <a:moveTo>
                    <a:pt x="1732933" y="969998"/>
                  </a:moveTo>
                  <a:cubicBezTo>
                    <a:pt x="1734132" y="961884"/>
                    <a:pt x="1722702" y="958709"/>
                    <a:pt x="1719527" y="966258"/>
                  </a:cubicBezTo>
                  <a:lnTo>
                    <a:pt x="1565504" y="1325598"/>
                  </a:lnTo>
                  <a:cubicBezTo>
                    <a:pt x="1543248" y="1377518"/>
                    <a:pt x="1492172" y="1411161"/>
                    <a:pt x="1435682" y="1411111"/>
                  </a:cubicBezTo>
                  <a:lnTo>
                    <a:pt x="1370630" y="1411111"/>
                  </a:lnTo>
                  <a:cubicBezTo>
                    <a:pt x="1358766" y="1411122"/>
                    <a:pt x="1347691" y="1405168"/>
                    <a:pt x="1341155" y="1395265"/>
                  </a:cubicBezTo>
                  <a:cubicBezTo>
                    <a:pt x="1334620" y="1385363"/>
                    <a:pt x="1333500" y="1372839"/>
                    <a:pt x="1338174" y="1361934"/>
                  </a:cubicBezTo>
                  <a:lnTo>
                    <a:pt x="1528816" y="917222"/>
                  </a:lnTo>
                  <a:lnTo>
                    <a:pt x="1598948" y="741821"/>
                  </a:lnTo>
                  <a:cubicBezTo>
                    <a:pt x="1641818" y="634683"/>
                    <a:pt x="1745595" y="564437"/>
                    <a:pt x="1860991" y="564444"/>
                  </a:cubicBezTo>
                  <a:lnTo>
                    <a:pt x="2043307" y="564444"/>
                  </a:lnTo>
                  <a:cubicBezTo>
                    <a:pt x="2158703" y="564437"/>
                    <a:pt x="2262480" y="634683"/>
                    <a:pt x="2305350" y="741821"/>
                  </a:cubicBezTo>
                  <a:lnTo>
                    <a:pt x="2375482" y="917222"/>
                  </a:lnTo>
                  <a:lnTo>
                    <a:pt x="2566053" y="1361934"/>
                  </a:lnTo>
                  <a:cubicBezTo>
                    <a:pt x="2570728" y="1372839"/>
                    <a:pt x="2569607" y="1385363"/>
                    <a:pt x="2563072" y="1395265"/>
                  </a:cubicBezTo>
                  <a:cubicBezTo>
                    <a:pt x="2556537" y="1405168"/>
                    <a:pt x="2545462" y="1411122"/>
                    <a:pt x="2533597" y="1411111"/>
                  </a:cubicBezTo>
                  <a:lnTo>
                    <a:pt x="2468545" y="1411111"/>
                  </a:lnTo>
                  <a:cubicBezTo>
                    <a:pt x="2412107" y="1411105"/>
                    <a:pt x="2361101" y="1377471"/>
                    <a:pt x="2338864" y="1325598"/>
                  </a:cubicBezTo>
                  <a:lnTo>
                    <a:pt x="2184841" y="966258"/>
                  </a:lnTo>
                  <a:cubicBezTo>
                    <a:pt x="2181596" y="958709"/>
                    <a:pt x="2170236" y="961884"/>
                    <a:pt x="2171365" y="969998"/>
                  </a:cubicBezTo>
                  <a:lnTo>
                    <a:pt x="2234371" y="1411111"/>
                  </a:lnTo>
                  <a:lnTo>
                    <a:pt x="2301752" y="2219607"/>
                  </a:lnTo>
                  <a:cubicBezTo>
                    <a:pt x="2302560" y="2229429"/>
                    <a:pt x="2299222" y="2239141"/>
                    <a:pt x="2292548" y="2246392"/>
                  </a:cubicBezTo>
                  <a:cubicBezTo>
                    <a:pt x="2285874" y="2253643"/>
                    <a:pt x="2276470" y="2257771"/>
                    <a:pt x="2266615" y="2257778"/>
                  </a:cubicBezTo>
                  <a:lnTo>
                    <a:pt x="2212781" y="2257778"/>
                  </a:lnTo>
                  <a:cubicBezTo>
                    <a:pt x="2143800" y="2257786"/>
                    <a:pt x="2084923" y="2207921"/>
                    <a:pt x="2073575" y="2139879"/>
                  </a:cubicBezTo>
                  <a:lnTo>
                    <a:pt x="1959204" y="1452880"/>
                  </a:lnTo>
                  <a:cubicBezTo>
                    <a:pt x="1957864" y="1444978"/>
                    <a:pt x="1946575" y="1444978"/>
                    <a:pt x="1945235" y="1452880"/>
                  </a:cubicBezTo>
                  <a:lnTo>
                    <a:pt x="1830794" y="2139879"/>
                  </a:lnTo>
                  <a:cubicBezTo>
                    <a:pt x="1819442" y="2207948"/>
                    <a:pt x="1760525" y="2257821"/>
                    <a:pt x="1691517" y="2257778"/>
                  </a:cubicBezTo>
                  <a:lnTo>
                    <a:pt x="1637683" y="2257778"/>
                  </a:lnTo>
                  <a:cubicBezTo>
                    <a:pt x="1627828" y="2257771"/>
                    <a:pt x="1618424" y="2253643"/>
                    <a:pt x="1611750" y="2246392"/>
                  </a:cubicBezTo>
                  <a:cubicBezTo>
                    <a:pt x="1605076" y="2239141"/>
                    <a:pt x="1601738" y="2229429"/>
                    <a:pt x="1602546" y="2219607"/>
                  </a:cubicBezTo>
                  <a:lnTo>
                    <a:pt x="1669927" y="1411111"/>
                  </a:lnTo>
                  <a:lnTo>
                    <a:pt x="1732933" y="96999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345" name="Google Shape;1345;p17"/>
          <p:cNvGrpSpPr/>
          <p:nvPr/>
        </p:nvGrpSpPr>
        <p:grpSpPr>
          <a:xfrm>
            <a:off x="386592" y="2306693"/>
            <a:ext cx="1420182" cy="253786"/>
            <a:chOff x="-5645" y="-183"/>
            <a:chExt cx="1281290" cy="228966"/>
          </a:xfrm>
        </p:grpSpPr>
        <p:sp>
          <p:nvSpPr>
            <p:cNvPr id="1346" name="Google Shape;1346;p17"/>
            <p:cNvSpPr/>
            <p:nvPr/>
          </p:nvSpPr>
          <p:spPr>
            <a:xfrm>
              <a:off x="-5645" y="-183"/>
              <a:ext cx="1281290" cy="228966"/>
            </a:xfrm>
            <a:custGeom>
              <a:rect b="b" l="l" r="r" t="t"/>
              <a:pathLst>
                <a:path extrusionOk="0" h="228966" w="1281290">
                  <a:moveTo>
                    <a:pt x="119945" y="183"/>
                  </a:moveTo>
                  <a:lnTo>
                    <a:pt x="1161345" y="183"/>
                  </a:lnTo>
                  <a:cubicBezTo>
                    <a:pt x="1202302" y="0"/>
                    <a:pt x="1240227" y="21745"/>
                    <a:pt x="1260759" y="57185"/>
                  </a:cubicBezTo>
                  <a:cubicBezTo>
                    <a:pt x="1281290" y="92625"/>
                    <a:pt x="1281290" y="136341"/>
                    <a:pt x="1260759" y="171781"/>
                  </a:cubicBezTo>
                  <a:cubicBezTo>
                    <a:pt x="1240227" y="207221"/>
                    <a:pt x="1202302" y="228966"/>
                    <a:pt x="1161345" y="228783"/>
                  </a:cubicBezTo>
                  <a:lnTo>
                    <a:pt x="119945" y="228783"/>
                  </a:lnTo>
                  <a:cubicBezTo>
                    <a:pt x="78988" y="228966"/>
                    <a:pt x="41063" y="207221"/>
                    <a:pt x="20531" y="171781"/>
                  </a:cubicBezTo>
                  <a:cubicBezTo>
                    <a:pt x="0" y="136341"/>
                    <a:pt x="0" y="92625"/>
                    <a:pt x="20531" y="57185"/>
                  </a:cubicBezTo>
                  <a:cubicBezTo>
                    <a:pt x="41063" y="21745"/>
                    <a:pt x="78988" y="0"/>
                    <a:pt x="119945" y="18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7" name="Google Shape;1347;p17"/>
            <p:cNvSpPr/>
            <p:nvPr/>
          </p:nvSpPr>
          <p:spPr>
            <a:xfrm>
              <a:off x="-5645" y="-183"/>
              <a:ext cx="455790" cy="228966"/>
            </a:xfrm>
            <a:custGeom>
              <a:rect b="b" l="l" r="r" t="t"/>
              <a:pathLst>
                <a:path extrusionOk="0" h="228966" w="455790">
                  <a:moveTo>
                    <a:pt x="119945" y="183"/>
                  </a:moveTo>
                  <a:lnTo>
                    <a:pt x="335845" y="183"/>
                  </a:lnTo>
                  <a:cubicBezTo>
                    <a:pt x="376802" y="0"/>
                    <a:pt x="414727" y="21745"/>
                    <a:pt x="435259" y="57185"/>
                  </a:cubicBezTo>
                  <a:cubicBezTo>
                    <a:pt x="455790" y="92625"/>
                    <a:pt x="455790" y="136341"/>
                    <a:pt x="435259" y="171781"/>
                  </a:cubicBezTo>
                  <a:cubicBezTo>
                    <a:pt x="414727" y="207221"/>
                    <a:pt x="376802" y="228966"/>
                    <a:pt x="335845" y="228783"/>
                  </a:cubicBezTo>
                  <a:lnTo>
                    <a:pt x="119945" y="228783"/>
                  </a:lnTo>
                  <a:cubicBezTo>
                    <a:pt x="78988" y="228966"/>
                    <a:pt x="41063" y="207221"/>
                    <a:pt x="20531" y="171781"/>
                  </a:cubicBezTo>
                  <a:cubicBezTo>
                    <a:pt x="0" y="136341"/>
                    <a:pt x="0" y="92625"/>
                    <a:pt x="20531" y="57185"/>
                  </a:cubicBezTo>
                  <a:cubicBezTo>
                    <a:pt x="41063" y="21745"/>
                    <a:pt x="78988" y="0"/>
                    <a:pt x="119945" y="18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348" name="Google Shape;1348;p17"/>
          <p:cNvGrpSpPr/>
          <p:nvPr/>
        </p:nvGrpSpPr>
        <p:grpSpPr>
          <a:xfrm>
            <a:off x="508838" y="3536490"/>
            <a:ext cx="1175766" cy="585260"/>
            <a:chOff x="0" y="5667"/>
            <a:chExt cx="2540000" cy="1264333"/>
          </a:xfrm>
        </p:grpSpPr>
        <p:sp>
          <p:nvSpPr>
            <p:cNvPr id="1349" name="Google Shape;1349;p17"/>
            <p:cNvSpPr/>
            <p:nvPr/>
          </p:nvSpPr>
          <p:spPr>
            <a:xfrm>
              <a:off x="0" y="5667"/>
              <a:ext cx="2540000" cy="1264333"/>
            </a:xfrm>
            <a:custGeom>
              <a:rect b="b" l="l" r="r" t="t"/>
              <a:pathLst>
                <a:path extrusionOk="0" h="1264333" w="2540000">
                  <a:moveTo>
                    <a:pt x="0" y="1264333"/>
                  </a:moveTo>
                  <a:cubicBezTo>
                    <a:pt x="3127" y="565148"/>
                    <a:pt x="570808" y="0"/>
                    <a:pt x="1270000" y="0"/>
                  </a:cubicBezTo>
                  <a:cubicBezTo>
                    <a:pt x="1969192" y="0"/>
                    <a:pt x="2536873" y="565148"/>
                    <a:pt x="2540000" y="1264333"/>
                  </a:cubicBezTo>
                  <a:lnTo>
                    <a:pt x="2032000" y="1264333"/>
                  </a:lnTo>
                  <a:cubicBezTo>
                    <a:pt x="2030124" y="844822"/>
                    <a:pt x="1689515" y="505733"/>
                    <a:pt x="1270000" y="505733"/>
                  </a:cubicBezTo>
                  <a:cubicBezTo>
                    <a:pt x="850485" y="505733"/>
                    <a:pt x="509876" y="844822"/>
                    <a:pt x="508000" y="126433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0" name="Google Shape;1350;p17"/>
            <p:cNvSpPr/>
            <p:nvPr/>
          </p:nvSpPr>
          <p:spPr>
            <a:xfrm>
              <a:off x="0" y="693432"/>
              <a:ext cx="591053" cy="576568"/>
            </a:xfrm>
            <a:custGeom>
              <a:rect b="b" l="l" r="r" t="t"/>
              <a:pathLst>
                <a:path extrusionOk="0" h="576568" w="591053">
                  <a:moveTo>
                    <a:pt x="0" y="576568"/>
                  </a:moveTo>
                  <a:cubicBezTo>
                    <a:pt x="0" y="376149"/>
                    <a:pt x="47433" y="178575"/>
                    <a:pt x="138422" y="0"/>
                  </a:cubicBezTo>
                  <a:lnTo>
                    <a:pt x="591053" y="230627"/>
                  </a:lnTo>
                  <a:cubicBezTo>
                    <a:pt x="536460" y="337772"/>
                    <a:pt x="508000" y="456316"/>
                    <a:pt x="508000" y="57656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351" name="Google Shape;1351;p17"/>
          <p:cNvGrpSpPr/>
          <p:nvPr/>
        </p:nvGrpSpPr>
        <p:grpSpPr>
          <a:xfrm>
            <a:off x="450844" y="1517979"/>
            <a:ext cx="1233675" cy="473275"/>
            <a:chOff x="0" y="-28575"/>
            <a:chExt cx="3289800" cy="1262067"/>
          </a:xfrm>
        </p:grpSpPr>
        <p:sp>
          <p:nvSpPr>
            <p:cNvPr id="1352" name="Google Shape;1352;p17"/>
            <p:cNvSpPr txBox="1"/>
            <p:nvPr/>
          </p:nvSpPr>
          <p:spPr>
            <a:xfrm>
              <a:off x="0" y="-28575"/>
              <a:ext cx="32898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Platform 1</a:t>
              </a:r>
              <a:endParaRPr b="1" sz="15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53" name="Google Shape;1353;p17"/>
            <p:cNvSpPr txBox="1"/>
            <p:nvPr/>
          </p:nvSpPr>
          <p:spPr>
            <a:xfrm>
              <a:off x="0" y="740892"/>
              <a:ext cx="32898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85% engagement</a:t>
              </a:r>
              <a:endParaRPr sz="12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</p:grpSp>
      <p:grpSp>
        <p:nvGrpSpPr>
          <p:cNvPr id="1354" name="Google Shape;1354;p17"/>
          <p:cNvGrpSpPr/>
          <p:nvPr/>
        </p:nvGrpSpPr>
        <p:grpSpPr>
          <a:xfrm>
            <a:off x="7014884" y="612681"/>
            <a:ext cx="1614713" cy="699709"/>
            <a:chOff x="0" y="-38100"/>
            <a:chExt cx="4305900" cy="1865891"/>
          </a:xfrm>
        </p:grpSpPr>
        <p:sp>
          <p:nvSpPr>
            <p:cNvPr id="1355" name="Google Shape;1355;p17"/>
            <p:cNvSpPr txBox="1"/>
            <p:nvPr/>
          </p:nvSpPr>
          <p:spPr>
            <a:xfrm>
              <a:off x="0" y="-38100"/>
              <a:ext cx="43059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123,456,789</a:t>
              </a:r>
              <a:endParaRPr b="1" sz="18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56" name="Google Shape;1356;p17"/>
            <p:cNvSpPr txBox="1"/>
            <p:nvPr/>
          </p:nvSpPr>
          <p:spPr>
            <a:xfrm>
              <a:off x="0" y="842591"/>
              <a:ext cx="43059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Latest number of acquired followers</a:t>
              </a:r>
              <a:endParaRPr sz="12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</p:grpSp>
      <p:grpSp>
        <p:nvGrpSpPr>
          <p:cNvPr id="1357" name="Google Shape;1357;p17"/>
          <p:cNvGrpSpPr/>
          <p:nvPr/>
        </p:nvGrpSpPr>
        <p:grpSpPr>
          <a:xfrm>
            <a:off x="6822180" y="2639294"/>
            <a:ext cx="2000138" cy="699604"/>
            <a:chOff x="0" y="-38100"/>
            <a:chExt cx="5333700" cy="1865610"/>
          </a:xfrm>
        </p:grpSpPr>
        <p:sp>
          <p:nvSpPr>
            <p:cNvPr id="1358" name="Google Shape;1358;p17"/>
            <p:cNvSpPr txBox="1"/>
            <p:nvPr/>
          </p:nvSpPr>
          <p:spPr>
            <a:xfrm>
              <a:off x="0" y="-38100"/>
              <a:ext cx="53337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3 out of 5</a:t>
              </a:r>
              <a:endParaRPr sz="18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59" name="Google Shape;1359;p17"/>
            <p:cNvSpPr txBox="1"/>
            <p:nvPr/>
          </p:nvSpPr>
          <p:spPr>
            <a:xfrm>
              <a:off x="0" y="842310"/>
              <a:ext cx="53337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customers are pleased with our social media presence</a:t>
              </a:r>
              <a:endParaRPr sz="12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</p:grpSp>
      <p:grpSp>
        <p:nvGrpSpPr>
          <p:cNvPr id="1360" name="Google Shape;1360;p17"/>
          <p:cNvGrpSpPr/>
          <p:nvPr/>
        </p:nvGrpSpPr>
        <p:grpSpPr>
          <a:xfrm>
            <a:off x="6822180" y="3844952"/>
            <a:ext cx="2000138" cy="699604"/>
            <a:chOff x="0" y="-38100"/>
            <a:chExt cx="5333700" cy="1865610"/>
          </a:xfrm>
        </p:grpSpPr>
        <p:sp>
          <p:nvSpPr>
            <p:cNvPr id="1361" name="Google Shape;1361;p17"/>
            <p:cNvSpPr txBox="1"/>
            <p:nvPr/>
          </p:nvSpPr>
          <p:spPr>
            <a:xfrm>
              <a:off x="0" y="-38100"/>
              <a:ext cx="53337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100%</a:t>
              </a:r>
              <a:endParaRPr b="1" sz="18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62" name="Google Shape;1362;p17"/>
            <p:cNvSpPr txBox="1"/>
            <p:nvPr/>
          </p:nvSpPr>
          <p:spPr>
            <a:xfrm>
              <a:off x="0" y="842310"/>
              <a:ext cx="53337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Response rate to inquiries on social media channels</a:t>
              </a:r>
              <a:endParaRPr sz="12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</p:grpSp>
      <p:grpSp>
        <p:nvGrpSpPr>
          <p:cNvPr id="1363" name="Google Shape;1363;p17"/>
          <p:cNvGrpSpPr/>
          <p:nvPr/>
        </p:nvGrpSpPr>
        <p:grpSpPr>
          <a:xfrm>
            <a:off x="479840" y="2760899"/>
            <a:ext cx="1233675" cy="473275"/>
            <a:chOff x="0" y="-28575"/>
            <a:chExt cx="3289800" cy="1262067"/>
          </a:xfrm>
        </p:grpSpPr>
        <p:sp>
          <p:nvSpPr>
            <p:cNvPr id="1364" name="Google Shape;1364;p17"/>
            <p:cNvSpPr txBox="1"/>
            <p:nvPr/>
          </p:nvSpPr>
          <p:spPr>
            <a:xfrm>
              <a:off x="0" y="-28575"/>
              <a:ext cx="32898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Platform 2</a:t>
              </a:r>
              <a:endParaRPr b="1" sz="15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65" name="Google Shape;1365;p17"/>
            <p:cNvSpPr txBox="1"/>
            <p:nvPr/>
          </p:nvSpPr>
          <p:spPr>
            <a:xfrm>
              <a:off x="0" y="740892"/>
              <a:ext cx="32898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85% engagement</a:t>
              </a:r>
              <a:endParaRPr sz="12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</p:grpSp>
      <p:grpSp>
        <p:nvGrpSpPr>
          <p:cNvPr id="1366" name="Google Shape;1366;p17"/>
          <p:cNvGrpSpPr/>
          <p:nvPr/>
        </p:nvGrpSpPr>
        <p:grpSpPr>
          <a:xfrm>
            <a:off x="566832" y="4320262"/>
            <a:ext cx="1233675" cy="473275"/>
            <a:chOff x="0" y="-28575"/>
            <a:chExt cx="3289800" cy="1262067"/>
          </a:xfrm>
        </p:grpSpPr>
        <p:sp>
          <p:nvSpPr>
            <p:cNvPr id="1367" name="Google Shape;1367;p17"/>
            <p:cNvSpPr txBox="1"/>
            <p:nvPr/>
          </p:nvSpPr>
          <p:spPr>
            <a:xfrm>
              <a:off x="0" y="-28575"/>
              <a:ext cx="32898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Platform 3</a:t>
              </a:r>
              <a:endParaRPr b="1" sz="15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68" name="Google Shape;1368;p17"/>
            <p:cNvSpPr txBox="1"/>
            <p:nvPr/>
          </p:nvSpPr>
          <p:spPr>
            <a:xfrm>
              <a:off x="0" y="740892"/>
              <a:ext cx="32898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85% engagement</a:t>
              </a:r>
              <a:endParaRPr sz="12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57B9D"/>
        </a:solidFill>
      </p:bgPr>
    </p:bg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73" name="Google Shape;1373;p18"/>
          <p:cNvCxnSpPr/>
          <p:nvPr/>
        </p:nvCxnSpPr>
        <p:spPr>
          <a:xfrm rot="10800000">
            <a:off x="2626563" y="2173363"/>
            <a:ext cx="6085200" cy="0"/>
          </a:xfrm>
          <a:prstGeom prst="straightConnector1">
            <a:avLst/>
          </a:prstGeom>
          <a:noFill/>
          <a:ln cap="rnd" cmpd="sng" w="285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374" name="Google Shape;1374;p18"/>
          <p:cNvCxnSpPr/>
          <p:nvPr/>
        </p:nvCxnSpPr>
        <p:spPr>
          <a:xfrm rot="10800000">
            <a:off x="2626563" y="3567101"/>
            <a:ext cx="6085200" cy="0"/>
          </a:xfrm>
          <a:prstGeom prst="straightConnector1">
            <a:avLst/>
          </a:prstGeom>
          <a:noFill/>
          <a:ln cap="rnd" cmpd="sng" w="285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375" name="Google Shape;1375;p18"/>
          <p:cNvGrpSpPr/>
          <p:nvPr/>
        </p:nvGrpSpPr>
        <p:grpSpPr>
          <a:xfrm>
            <a:off x="2626450" y="446150"/>
            <a:ext cx="2180713" cy="1592829"/>
            <a:chOff x="0" y="-28575"/>
            <a:chExt cx="5735700" cy="4247545"/>
          </a:xfrm>
        </p:grpSpPr>
        <p:sp>
          <p:nvSpPr>
            <p:cNvPr id="1376" name="Google Shape;1376;p18"/>
            <p:cNvSpPr txBox="1"/>
            <p:nvPr/>
          </p:nvSpPr>
          <p:spPr>
            <a:xfrm>
              <a:off x="0" y="651970"/>
              <a:ext cx="5735700" cy="356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accent1"/>
                  </a:solidFill>
                  <a:latin typeface="Questrial"/>
                  <a:ea typeface="Questrial"/>
                  <a:cs typeface="Questrial"/>
                  <a:sym typeface="Questrial"/>
                </a:rPr>
                <a:t>Present with ease and wow any audience with our presentations. Choose from over a thousand professionally-made templates to fit any objective or topic. Make it your own by customizing it with text and photos. </a:t>
              </a:r>
              <a:endParaRPr sz="110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1377" name="Google Shape;1377;p18"/>
            <p:cNvSpPr txBox="1"/>
            <p:nvPr/>
          </p:nvSpPr>
          <p:spPr>
            <a:xfrm>
              <a:off x="0" y="-28575"/>
              <a:ext cx="57357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F1FAEE"/>
                  </a:solidFill>
                  <a:latin typeface="Dosis"/>
                  <a:ea typeface="Dosis"/>
                  <a:cs typeface="Dosis"/>
                  <a:sym typeface="Dosis"/>
                </a:rPr>
                <a:t>DESCRIPTION</a:t>
              </a:r>
              <a:endParaRPr b="1" sz="1200"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1378" name="Google Shape;1378;p18"/>
          <p:cNvGrpSpPr/>
          <p:nvPr/>
        </p:nvGrpSpPr>
        <p:grpSpPr>
          <a:xfrm>
            <a:off x="5160693" y="446162"/>
            <a:ext cx="1597500" cy="1409730"/>
            <a:chOff x="0" y="-28575"/>
            <a:chExt cx="4260000" cy="3759279"/>
          </a:xfrm>
        </p:grpSpPr>
        <p:sp>
          <p:nvSpPr>
            <p:cNvPr id="1379" name="Google Shape;1379;p18"/>
            <p:cNvSpPr txBox="1"/>
            <p:nvPr/>
          </p:nvSpPr>
          <p:spPr>
            <a:xfrm>
              <a:off x="0" y="1202304"/>
              <a:ext cx="4260000" cy="252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20650" lvl="1" marL="2286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100"/>
                <a:buFont typeface="Questrial"/>
                <a:buChar char="•"/>
              </a:pPr>
              <a:r>
                <a:rPr i="0" lang="en" sz="1100" u="none" cap="none" strike="noStrike">
                  <a:solidFill>
                    <a:schemeClr val="accent1"/>
                  </a:solidFill>
                  <a:latin typeface="Questrial"/>
                  <a:ea typeface="Questrial"/>
                  <a:cs typeface="Questrial"/>
                  <a:sym typeface="Questrial"/>
                </a:rPr>
                <a:t>List here</a:t>
              </a:r>
              <a:endParaRPr sz="110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  <a:p>
              <a:pPr indent="-146050" lvl="1" marL="2286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100"/>
                <a:buFont typeface="Questrial"/>
                <a:buChar char="•"/>
              </a:pPr>
              <a:r>
                <a:rPr i="0" lang="en" sz="1100" u="none" cap="none" strike="noStrike">
                  <a:solidFill>
                    <a:schemeClr val="accent1"/>
                  </a:solidFill>
                  <a:latin typeface="Questrial"/>
                  <a:ea typeface="Questrial"/>
                  <a:cs typeface="Questrial"/>
                  <a:sym typeface="Questrial"/>
                </a:rPr>
                <a:t>List here</a:t>
              </a:r>
              <a:endParaRPr sz="110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  <a:p>
              <a:pPr indent="-146050" lvl="1" marL="2286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100"/>
                <a:buFont typeface="Questrial"/>
                <a:buChar char="•"/>
              </a:pPr>
              <a:r>
                <a:rPr i="0" lang="en" sz="1100" u="none" cap="none" strike="noStrike">
                  <a:solidFill>
                    <a:schemeClr val="accent1"/>
                  </a:solidFill>
                  <a:latin typeface="Questrial"/>
                  <a:ea typeface="Questrial"/>
                  <a:cs typeface="Questrial"/>
                  <a:sym typeface="Questrial"/>
                </a:rPr>
                <a:t>List here</a:t>
              </a:r>
              <a:endParaRPr sz="110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  <a:p>
              <a:pPr indent="-146050" lvl="1" marL="2286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100"/>
                <a:buFont typeface="Questrial"/>
                <a:buChar char="•"/>
              </a:pPr>
              <a:r>
                <a:rPr i="0" lang="en" sz="1100" u="none" cap="none" strike="noStrike">
                  <a:solidFill>
                    <a:schemeClr val="accent1"/>
                  </a:solidFill>
                  <a:latin typeface="Questrial"/>
                  <a:ea typeface="Questrial"/>
                  <a:cs typeface="Questrial"/>
                  <a:sym typeface="Questrial"/>
                </a:rPr>
                <a:t>List here</a:t>
              </a:r>
              <a:endParaRPr sz="110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  <a:p>
              <a:pPr indent="-146050" lvl="1" marL="2286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100"/>
                <a:buFont typeface="Questrial"/>
                <a:buChar char="•"/>
              </a:pPr>
              <a:r>
                <a:rPr i="0" lang="en" sz="1100" u="none" cap="none" strike="noStrike">
                  <a:solidFill>
                    <a:schemeClr val="accent1"/>
                  </a:solidFill>
                  <a:latin typeface="Questrial"/>
                  <a:ea typeface="Questrial"/>
                  <a:cs typeface="Questrial"/>
                  <a:sym typeface="Questrial"/>
                </a:rPr>
                <a:t>List here</a:t>
              </a:r>
              <a:endParaRPr sz="110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1380" name="Google Shape;1380;p18"/>
            <p:cNvSpPr txBox="1"/>
            <p:nvPr/>
          </p:nvSpPr>
          <p:spPr>
            <a:xfrm>
              <a:off x="0" y="-28575"/>
              <a:ext cx="42600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 u="none">
                  <a:solidFill>
                    <a:schemeClr val="accent1"/>
                  </a:solidFill>
                  <a:latin typeface="Dosis"/>
                  <a:ea typeface="Dosis"/>
                  <a:cs typeface="Dosis"/>
                  <a:sym typeface="Dosis"/>
                </a:rPr>
                <a:t>PERSONAL CHARACTERISTICS</a:t>
              </a:r>
              <a:endParaRPr b="1" sz="1200">
                <a:solidFill>
                  <a:schemeClr val="accent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1381" name="Google Shape;1381;p18"/>
          <p:cNvGrpSpPr/>
          <p:nvPr/>
        </p:nvGrpSpPr>
        <p:grpSpPr>
          <a:xfrm>
            <a:off x="5160693" y="2388536"/>
            <a:ext cx="1597500" cy="813992"/>
            <a:chOff x="0" y="-28575"/>
            <a:chExt cx="4260000" cy="2170645"/>
          </a:xfrm>
        </p:grpSpPr>
        <p:sp>
          <p:nvSpPr>
            <p:cNvPr id="1382" name="Google Shape;1382;p18"/>
            <p:cNvSpPr txBox="1"/>
            <p:nvPr/>
          </p:nvSpPr>
          <p:spPr>
            <a:xfrm>
              <a:off x="0" y="651970"/>
              <a:ext cx="4260000" cy="1490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20650" lvl="1" marL="2286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100"/>
                <a:buFont typeface="Questrial"/>
                <a:buChar char="•"/>
              </a:pPr>
              <a:r>
                <a:rPr i="0" lang="en" sz="1100" u="none" cap="none" strike="noStrike">
                  <a:solidFill>
                    <a:schemeClr val="accent1"/>
                  </a:solidFill>
                  <a:latin typeface="Questrial"/>
                  <a:ea typeface="Questrial"/>
                  <a:cs typeface="Questrial"/>
                  <a:sym typeface="Questrial"/>
                </a:rPr>
                <a:t>List here</a:t>
              </a:r>
              <a:endParaRPr sz="110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  <a:p>
              <a:pPr indent="-146050" lvl="1" marL="2286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100"/>
                <a:buFont typeface="Questrial"/>
                <a:buChar char="•"/>
              </a:pPr>
              <a:r>
                <a:rPr i="0" lang="en" sz="1100" u="none" cap="none" strike="noStrike">
                  <a:solidFill>
                    <a:schemeClr val="accent1"/>
                  </a:solidFill>
                  <a:latin typeface="Questrial"/>
                  <a:ea typeface="Questrial"/>
                  <a:cs typeface="Questrial"/>
                  <a:sym typeface="Questrial"/>
                </a:rPr>
                <a:t>List here</a:t>
              </a:r>
              <a:endParaRPr sz="110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  <a:p>
              <a:pPr indent="-146050" lvl="1" marL="2286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100"/>
                <a:buFont typeface="Questrial"/>
                <a:buChar char="•"/>
              </a:pPr>
              <a:r>
                <a:rPr i="0" lang="en" sz="1100" u="none" cap="none" strike="noStrike">
                  <a:solidFill>
                    <a:schemeClr val="accent1"/>
                  </a:solidFill>
                  <a:latin typeface="Questrial"/>
                  <a:ea typeface="Questrial"/>
                  <a:cs typeface="Questrial"/>
                  <a:sym typeface="Questrial"/>
                </a:rPr>
                <a:t>List here</a:t>
              </a:r>
              <a:endParaRPr sz="110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1383" name="Google Shape;1383;p18"/>
            <p:cNvSpPr txBox="1"/>
            <p:nvPr/>
          </p:nvSpPr>
          <p:spPr>
            <a:xfrm>
              <a:off x="0" y="-28575"/>
              <a:ext cx="42600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accent1"/>
                  </a:solidFill>
                  <a:latin typeface="Dosis"/>
                  <a:ea typeface="Dosis"/>
                  <a:cs typeface="Dosis"/>
                  <a:sym typeface="Dosis"/>
                </a:rPr>
                <a:t>GOALS</a:t>
              </a:r>
              <a:endParaRPr b="1" sz="1200">
                <a:solidFill>
                  <a:schemeClr val="accent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1384" name="Google Shape;1384;p18"/>
          <p:cNvGrpSpPr/>
          <p:nvPr/>
        </p:nvGrpSpPr>
        <p:grpSpPr>
          <a:xfrm>
            <a:off x="5160693" y="3817495"/>
            <a:ext cx="1597500" cy="813992"/>
            <a:chOff x="0" y="-28575"/>
            <a:chExt cx="4260000" cy="2170645"/>
          </a:xfrm>
        </p:grpSpPr>
        <p:sp>
          <p:nvSpPr>
            <p:cNvPr id="1385" name="Google Shape;1385;p18"/>
            <p:cNvSpPr txBox="1"/>
            <p:nvPr/>
          </p:nvSpPr>
          <p:spPr>
            <a:xfrm>
              <a:off x="0" y="651970"/>
              <a:ext cx="4260000" cy="1490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20650" lvl="1" marL="2286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1FAEE"/>
                </a:buClr>
                <a:buSzPts val="1100"/>
                <a:buFont typeface="Questrial"/>
                <a:buChar char="•"/>
              </a:pPr>
              <a:r>
                <a:rPr i="0" lang="en" sz="1100" u="none" cap="none" strike="noStrike">
                  <a:solidFill>
                    <a:srgbClr val="F1FAEE"/>
                  </a:solidFill>
                  <a:latin typeface="Questrial"/>
                  <a:ea typeface="Questrial"/>
                  <a:cs typeface="Questrial"/>
                  <a:sym typeface="Questrial"/>
                </a:rPr>
                <a:t>List here</a:t>
              </a:r>
              <a:endParaRPr sz="1100">
                <a:latin typeface="Questrial"/>
                <a:ea typeface="Questrial"/>
                <a:cs typeface="Questrial"/>
                <a:sym typeface="Questrial"/>
              </a:endParaRPr>
            </a:p>
            <a:p>
              <a:pPr indent="-146050" lvl="1" marL="2286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1FAEE"/>
                </a:buClr>
                <a:buSzPts val="1100"/>
                <a:buFont typeface="Questrial"/>
                <a:buChar char="•"/>
              </a:pPr>
              <a:r>
                <a:rPr i="0" lang="en" sz="1100" u="none" cap="none" strike="noStrike">
                  <a:solidFill>
                    <a:srgbClr val="F1FAEE"/>
                  </a:solidFill>
                  <a:latin typeface="Questrial"/>
                  <a:ea typeface="Questrial"/>
                  <a:cs typeface="Questrial"/>
                  <a:sym typeface="Questrial"/>
                </a:rPr>
                <a:t>List here</a:t>
              </a:r>
              <a:endParaRPr sz="1100">
                <a:latin typeface="Questrial"/>
                <a:ea typeface="Questrial"/>
                <a:cs typeface="Questrial"/>
                <a:sym typeface="Questrial"/>
              </a:endParaRPr>
            </a:p>
            <a:p>
              <a:pPr indent="-146050" lvl="1" marL="2286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1FAEE"/>
                </a:buClr>
                <a:buSzPts val="1100"/>
                <a:buFont typeface="Questrial"/>
                <a:buChar char="•"/>
              </a:pPr>
              <a:r>
                <a:rPr i="0" lang="en" sz="1100" u="none" cap="none" strike="noStrike">
                  <a:solidFill>
                    <a:srgbClr val="F1FAEE"/>
                  </a:solidFill>
                  <a:latin typeface="Questrial"/>
                  <a:ea typeface="Questrial"/>
                  <a:cs typeface="Questrial"/>
                  <a:sym typeface="Questrial"/>
                </a:rPr>
                <a:t>List here</a:t>
              </a:r>
              <a:endParaRPr sz="1100"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1386" name="Google Shape;1386;p18"/>
            <p:cNvSpPr txBox="1"/>
            <p:nvPr/>
          </p:nvSpPr>
          <p:spPr>
            <a:xfrm>
              <a:off x="0" y="-28575"/>
              <a:ext cx="42600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accent1"/>
                  </a:solidFill>
                  <a:latin typeface="Dosis"/>
                  <a:ea typeface="Dosis"/>
                  <a:cs typeface="Dosis"/>
                  <a:sym typeface="Dosis"/>
                </a:rPr>
                <a:t>NEEDS</a:t>
              </a:r>
              <a:endParaRPr b="1" sz="1200">
                <a:solidFill>
                  <a:schemeClr val="accent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1387" name="Google Shape;1387;p18"/>
          <p:cNvGrpSpPr/>
          <p:nvPr/>
        </p:nvGrpSpPr>
        <p:grpSpPr>
          <a:xfrm>
            <a:off x="7114316" y="2388536"/>
            <a:ext cx="1597500" cy="813992"/>
            <a:chOff x="0" y="-28575"/>
            <a:chExt cx="4260000" cy="2170645"/>
          </a:xfrm>
        </p:grpSpPr>
        <p:sp>
          <p:nvSpPr>
            <p:cNvPr id="1388" name="Google Shape;1388;p18"/>
            <p:cNvSpPr txBox="1"/>
            <p:nvPr/>
          </p:nvSpPr>
          <p:spPr>
            <a:xfrm>
              <a:off x="0" y="651970"/>
              <a:ext cx="4260000" cy="1490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20650" lvl="1" marL="2286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100"/>
                <a:buFont typeface="Questrial"/>
                <a:buChar char="•"/>
              </a:pPr>
              <a:r>
                <a:rPr i="0" lang="en" sz="1100" u="none" cap="none" strike="noStrike">
                  <a:solidFill>
                    <a:schemeClr val="accent1"/>
                  </a:solidFill>
                  <a:latin typeface="Questrial"/>
                  <a:ea typeface="Questrial"/>
                  <a:cs typeface="Questrial"/>
                  <a:sym typeface="Questrial"/>
                </a:rPr>
                <a:t>List here</a:t>
              </a:r>
              <a:endParaRPr sz="110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  <a:p>
              <a:pPr indent="-146050" lvl="1" marL="2286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100"/>
                <a:buFont typeface="Questrial"/>
                <a:buChar char="•"/>
              </a:pPr>
              <a:r>
                <a:rPr i="0" lang="en" sz="1100" u="none" cap="none" strike="noStrike">
                  <a:solidFill>
                    <a:schemeClr val="accent1"/>
                  </a:solidFill>
                  <a:latin typeface="Questrial"/>
                  <a:ea typeface="Questrial"/>
                  <a:cs typeface="Questrial"/>
                  <a:sym typeface="Questrial"/>
                </a:rPr>
                <a:t>List here</a:t>
              </a:r>
              <a:endParaRPr sz="110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  <a:p>
              <a:pPr indent="-146050" lvl="1" marL="2286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100"/>
                <a:buFont typeface="Questrial"/>
                <a:buChar char="•"/>
              </a:pPr>
              <a:r>
                <a:rPr i="0" lang="en" sz="1100" u="none" cap="none" strike="noStrike">
                  <a:solidFill>
                    <a:schemeClr val="accent1"/>
                  </a:solidFill>
                  <a:latin typeface="Questrial"/>
                  <a:ea typeface="Questrial"/>
                  <a:cs typeface="Questrial"/>
                  <a:sym typeface="Questrial"/>
                </a:rPr>
                <a:t>List here</a:t>
              </a:r>
              <a:endParaRPr sz="110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1389" name="Google Shape;1389;p18"/>
            <p:cNvSpPr txBox="1"/>
            <p:nvPr/>
          </p:nvSpPr>
          <p:spPr>
            <a:xfrm>
              <a:off x="0" y="-28575"/>
              <a:ext cx="42600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accent1"/>
                  </a:solidFill>
                  <a:latin typeface="Dosis"/>
                  <a:ea typeface="Dosis"/>
                  <a:cs typeface="Dosis"/>
                  <a:sym typeface="Dosis"/>
                </a:rPr>
                <a:t>CHALLENGES</a:t>
              </a:r>
              <a:endParaRPr b="1" sz="1200">
                <a:solidFill>
                  <a:schemeClr val="accent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1390" name="Google Shape;1390;p18"/>
          <p:cNvGrpSpPr/>
          <p:nvPr/>
        </p:nvGrpSpPr>
        <p:grpSpPr>
          <a:xfrm>
            <a:off x="7114316" y="3817495"/>
            <a:ext cx="1597500" cy="813992"/>
            <a:chOff x="0" y="-28575"/>
            <a:chExt cx="4260000" cy="2170645"/>
          </a:xfrm>
        </p:grpSpPr>
        <p:sp>
          <p:nvSpPr>
            <p:cNvPr id="1391" name="Google Shape;1391;p18"/>
            <p:cNvSpPr txBox="1"/>
            <p:nvPr/>
          </p:nvSpPr>
          <p:spPr>
            <a:xfrm>
              <a:off x="0" y="651970"/>
              <a:ext cx="4260000" cy="1490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20650" lvl="1" marL="2286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100"/>
                <a:buFont typeface="Questrial"/>
                <a:buChar char="•"/>
              </a:pPr>
              <a:r>
                <a:rPr i="0" lang="en" sz="1100" u="none" cap="none" strike="noStrike">
                  <a:solidFill>
                    <a:schemeClr val="accent1"/>
                  </a:solidFill>
                  <a:latin typeface="Questrial"/>
                  <a:ea typeface="Questrial"/>
                  <a:cs typeface="Questrial"/>
                  <a:sym typeface="Questrial"/>
                </a:rPr>
                <a:t>List here</a:t>
              </a:r>
              <a:endParaRPr sz="110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  <a:p>
              <a:pPr indent="-146050" lvl="1" marL="2286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100"/>
                <a:buFont typeface="Questrial"/>
                <a:buChar char="•"/>
              </a:pPr>
              <a:r>
                <a:rPr i="0" lang="en" sz="1100" u="none" cap="none" strike="noStrike">
                  <a:solidFill>
                    <a:schemeClr val="accent1"/>
                  </a:solidFill>
                  <a:latin typeface="Questrial"/>
                  <a:ea typeface="Questrial"/>
                  <a:cs typeface="Questrial"/>
                  <a:sym typeface="Questrial"/>
                </a:rPr>
                <a:t>List here</a:t>
              </a:r>
              <a:endParaRPr sz="110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  <a:p>
              <a:pPr indent="-146050" lvl="1" marL="2286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100"/>
                <a:buFont typeface="Questrial"/>
                <a:buChar char="•"/>
              </a:pPr>
              <a:r>
                <a:rPr i="0" lang="en" sz="1100" u="none" cap="none" strike="noStrike">
                  <a:solidFill>
                    <a:schemeClr val="accent1"/>
                  </a:solidFill>
                  <a:latin typeface="Questrial"/>
                  <a:ea typeface="Questrial"/>
                  <a:cs typeface="Questrial"/>
                  <a:sym typeface="Questrial"/>
                </a:rPr>
                <a:t>List here</a:t>
              </a:r>
              <a:endParaRPr sz="110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1392" name="Google Shape;1392;p18"/>
            <p:cNvSpPr txBox="1"/>
            <p:nvPr/>
          </p:nvSpPr>
          <p:spPr>
            <a:xfrm>
              <a:off x="0" y="-28575"/>
              <a:ext cx="42600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accent1"/>
                  </a:solidFill>
                  <a:latin typeface="Dosis"/>
                  <a:ea typeface="Dosis"/>
                  <a:cs typeface="Dosis"/>
                  <a:sym typeface="Dosis"/>
                </a:rPr>
                <a:t>SOURCES OF INFO</a:t>
              </a:r>
              <a:endParaRPr b="1" sz="1200">
                <a:solidFill>
                  <a:schemeClr val="accent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1393" name="Google Shape;1393;p18"/>
          <p:cNvGrpSpPr/>
          <p:nvPr/>
        </p:nvGrpSpPr>
        <p:grpSpPr>
          <a:xfrm>
            <a:off x="7114316" y="446162"/>
            <a:ext cx="1515375" cy="1409730"/>
            <a:chOff x="0" y="-28575"/>
            <a:chExt cx="4041000" cy="3759279"/>
          </a:xfrm>
        </p:grpSpPr>
        <p:sp>
          <p:nvSpPr>
            <p:cNvPr id="1394" name="Google Shape;1394;p18"/>
            <p:cNvSpPr txBox="1"/>
            <p:nvPr/>
          </p:nvSpPr>
          <p:spPr>
            <a:xfrm>
              <a:off x="0" y="1202304"/>
              <a:ext cx="4041000" cy="252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20650" lvl="1" marL="2286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100"/>
                <a:buFont typeface="Questrial"/>
                <a:buChar char="•"/>
              </a:pPr>
              <a:r>
                <a:rPr i="0" lang="en" sz="1100" u="none" cap="none" strike="noStrike">
                  <a:solidFill>
                    <a:schemeClr val="accent1"/>
                  </a:solidFill>
                  <a:latin typeface="Questrial"/>
                  <a:ea typeface="Questrial"/>
                  <a:cs typeface="Questrial"/>
                  <a:sym typeface="Questrial"/>
                </a:rPr>
                <a:t>List here</a:t>
              </a:r>
              <a:endParaRPr sz="110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  <a:p>
              <a:pPr indent="-146050" lvl="1" marL="2286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100"/>
                <a:buFont typeface="Questrial"/>
                <a:buChar char="•"/>
              </a:pPr>
              <a:r>
                <a:rPr i="0" lang="en" sz="1100" u="none" cap="none" strike="noStrike">
                  <a:solidFill>
                    <a:schemeClr val="accent1"/>
                  </a:solidFill>
                  <a:latin typeface="Questrial"/>
                  <a:ea typeface="Questrial"/>
                  <a:cs typeface="Questrial"/>
                  <a:sym typeface="Questrial"/>
                </a:rPr>
                <a:t>List here</a:t>
              </a:r>
              <a:endParaRPr sz="110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  <a:p>
              <a:pPr indent="-146050" lvl="1" marL="2286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100"/>
                <a:buFont typeface="Questrial"/>
                <a:buChar char="•"/>
              </a:pPr>
              <a:r>
                <a:rPr i="0" lang="en" sz="1100" u="none" cap="none" strike="noStrike">
                  <a:solidFill>
                    <a:schemeClr val="accent1"/>
                  </a:solidFill>
                  <a:latin typeface="Questrial"/>
                  <a:ea typeface="Questrial"/>
                  <a:cs typeface="Questrial"/>
                  <a:sym typeface="Questrial"/>
                </a:rPr>
                <a:t>List here</a:t>
              </a:r>
              <a:endParaRPr sz="110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  <a:p>
              <a:pPr indent="-146050" lvl="1" marL="2286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100"/>
                <a:buFont typeface="Questrial"/>
                <a:buChar char="•"/>
              </a:pPr>
              <a:r>
                <a:rPr i="0" lang="en" sz="1100" u="none" cap="none" strike="noStrike">
                  <a:solidFill>
                    <a:schemeClr val="accent1"/>
                  </a:solidFill>
                  <a:latin typeface="Questrial"/>
                  <a:ea typeface="Questrial"/>
                  <a:cs typeface="Questrial"/>
                  <a:sym typeface="Questrial"/>
                </a:rPr>
                <a:t>List here</a:t>
              </a:r>
              <a:endParaRPr sz="110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  <a:p>
              <a:pPr indent="-146050" lvl="1" marL="2286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100"/>
                <a:buFont typeface="Questrial"/>
                <a:buChar char="•"/>
              </a:pPr>
              <a:r>
                <a:rPr i="0" lang="en" sz="1100" u="none" cap="none" strike="noStrike">
                  <a:solidFill>
                    <a:schemeClr val="accent1"/>
                  </a:solidFill>
                  <a:latin typeface="Questrial"/>
                  <a:ea typeface="Questrial"/>
                  <a:cs typeface="Questrial"/>
                  <a:sym typeface="Questrial"/>
                </a:rPr>
                <a:t>List here</a:t>
              </a:r>
              <a:endParaRPr sz="110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1395" name="Google Shape;1395;p18"/>
            <p:cNvSpPr txBox="1"/>
            <p:nvPr/>
          </p:nvSpPr>
          <p:spPr>
            <a:xfrm>
              <a:off x="0" y="-28575"/>
              <a:ext cx="40410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 u="none">
                  <a:solidFill>
                    <a:schemeClr val="accent1"/>
                  </a:solidFill>
                  <a:latin typeface="Dosis"/>
                  <a:ea typeface="Dosis"/>
                  <a:cs typeface="Dosis"/>
                  <a:sym typeface="Dosis"/>
                </a:rPr>
                <a:t>HOBBIES AND INTERESTS</a:t>
              </a:r>
              <a:endParaRPr b="1" sz="1200">
                <a:solidFill>
                  <a:schemeClr val="accent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1396" name="Google Shape;1396;p18"/>
          <p:cNvGrpSpPr/>
          <p:nvPr/>
        </p:nvGrpSpPr>
        <p:grpSpPr>
          <a:xfrm>
            <a:off x="2626452" y="2428815"/>
            <a:ext cx="2180925" cy="424517"/>
            <a:chOff x="0" y="-28575"/>
            <a:chExt cx="5815800" cy="1132045"/>
          </a:xfrm>
        </p:grpSpPr>
        <p:sp>
          <p:nvSpPr>
            <p:cNvPr id="1397" name="Google Shape;1397;p18"/>
            <p:cNvSpPr txBox="1"/>
            <p:nvPr/>
          </p:nvSpPr>
          <p:spPr>
            <a:xfrm>
              <a:off x="0" y="651970"/>
              <a:ext cx="58158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accent1"/>
                  </a:solidFill>
                  <a:latin typeface="Questrial"/>
                  <a:ea typeface="Questrial"/>
                  <a:cs typeface="Questrial"/>
                  <a:sym typeface="Questrial"/>
                </a:rPr>
                <a:t>(Decision maker or influencer)</a:t>
              </a:r>
              <a:endParaRPr sz="110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1398" name="Google Shape;1398;p18"/>
            <p:cNvSpPr txBox="1"/>
            <p:nvPr/>
          </p:nvSpPr>
          <p:spPr>
            <a:xfrm>
              <a:off x="0" y="-28575"/>
              <a:ext cx="58158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accent1"/>
                  </a:solidFill>
                  <a:latin typeface="Dosis"/>
                  <a:ea typeface="Dosis"/>
                  <a:cs typeface="Dosis"/>
                  <a:sym typeface="Dosis"/>
                </a:rPr>
                <a:t>BUYING ROLES</a:t>
              </a:r>
              <a:endParaRPr b="1" sz="1200">
                <a:solidFill>
                  <a:schemeClr val="accent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1399" name="Google Shape;1399;p18"/>
          <p:cNvGrpSpPr/>
          <p:nvPr/>
        </p:nvGrpSpPr>
        <p:grpSpPr>
          <a:xfrm>
            <a:off x="2626452" y="3817495"/>
            <a:ext cx="2180925" cy="593829"/>
            <a:chOff x="0" y="-28575"/>
            <a:chExt cx="5815800" cy="1583545"/>
          </a:xfrm>
        </p:grpSpPr>
        <p:sp>
          <p:nvSpPr>
            <p:cNvPr id="1400" name="Google Shape;1400;p18"/>
            <p:cNvSpPr txBox="1"/>
            <p:nvPr/>
          </p:nvSpPr>
          <p:spPr>
            <a:xfrm>
              <a:off x="0" y="651970"/>
              <a:ext cx="5815800" cy="90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accent1"/>
                  </a:solidFill>
                  <a:latin typeface="Questrial"/>
                  <a:ea typeface="Questrial"/>
                  <a:cs typeface="Questrial"/>
                  <a:sym typeface="Questrial"/>
                </a:rPr>
                <a:t>(Awareness, consideration, purchase, advocacy)</a:t>
              </a:r>
              <a:endParaRPr sz="110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1401" name="Google Shape;1401;p18"/>
            <p:cNvSpPr txBox="1"/>
            <p:nvPr/>
          </p:nvSpPr>
          <p:spPr>
            <a:xfrm>
              <a:off x="0" y="-28575"/>
              <a:ext cx="58158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accent1"/>
                  </a:solidFill>
                  <a:latin typeface="Dosis"/>
                  <a:ea typeface="Dosis"/>
                  <a:cs typeface="Dosis"/>
                  <a:sym typeface="Dosis"/>
                </a:rPr>
                <a:t>BUYER'S JOURNEY</a:t>
              </a:r>
              <a:endParaRPr b="1" sz="1200">
                <a:solidFill>
                  <a:schemeClr val="accent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1402" name="Google Shape;1402;p18"/>
          <p:cNvGrpSpPr/>
          <p:nvPr/>
        </p:nvGrpSpPr>
        <p:grpSpPr>
          <a:xfrm>
            <a:off x="514350" y="2344955"/>
            <a:ext cx="1813163" cy="2109119"/>
            <a:chOff x="0" y="-57150"/>
            <a:chExt cx="4835100" cy="5624318"/>
          </a:xfrm>
        </p:grpSpPr>
        <p:sp>
          <p:nvSpPr>
            <p:cNvPr id="1403" name="Google Shape;1403;p18"/>
            <p:cNvSpPr txBox="1"/>
            <p:nvPr/>
          </p:nvSpPr>
          <p:spPr>
            <a:xfrm>
              <a:off x="0" y="4077068"/>
              <a:ext cx="4835100" cy="1490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accent1"/>
                  </a:solidFill>
                  <a:latin typeface="Questrial"/>
                  <a:ea typeface="Questrial"/>
                  <a:cs typeface="Questrial"/>
                  <a:sym typeface="Questrial"/>
                </a:rPr>
                <a:t>Testimonials are short quotes from people who love your brand. </a:t>
              </a:r>
              <a:endParaRPr sz="110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1404" name="Google Shape;1404;p18"/>
            <p:cNvSpPr txBox="1"/>
            <p:nvPr/>
          </p:nvSpPr>
          <p:spPr>
            <a:xfrm>
              <a:off x="0" y="1185974"/>
              <a:ext cx="4835100" cy="2191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accent1"/>
                  </a:solidFill>
                  <a:latin typeface="Questrial"/>
                  <a:ea typeface="Questrial"/>
                  <a:cs typeface="Questrial"/>
                  <a:sym typeface="Questrial"/>
                </a:rPr>
                <a:t>Age: </a:t>
              </a:r>
              <a:endParaRPr sz="120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accent1"/>
                  </a:solidFill>
                  <a:latin typeface="Questrial"/>
                  <a:ea typeface="Questrial"/>
                  <a:cs typeface="Questrial"/>
                  <a:sym typeface="Questrial"/>
                </a:rPr>
                <a:t>Location: </a:t>
              </a:r>
              <a:endParaRPr sz="120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accent1"/>
                  </a:solidFill>
                  <a:latin typeface="Questrial"/>
                  <a:ea typeface="Questrial"/>
                  <a:cs typeface="Questrial"/>
                  <a:sym typeface="Questrial"/>
                </a:rPr>
                <a:t>Occupation:</a:t>
              </a:r>
              <a:r>
                <a:rPr lang="en" sz="1200">
                  <a:solidFill>
                    <a:schemeClr val="accent1"/>
                  </a:solidFill>
                  <a:latin typeface="Questrial"/>
                  <a:ea typeface="Questrial"/>
                  <a:cs typeface="Questrial"/>
                  <a:sym typeface="Questrial"/>
                </a:rPr>
                <a:t> </a:t>
              </a:r>
              <a:endParaRPr sz="120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accent1"/>
                  </a:solidFill>
                  <a:latin typeface="Questrial"/>
                  <a:ea typeface="Questrial"/>
                  <a:cs typeface="Questrial"/>
                  <a:sym typeface="Questrial"/>
                </a:rPr>
                <a:t>Level:</a:t>
              </a:r>
              <a:r>
                <a:rPr lang="en" sz="1200">
                  <a:solidFill>
                    <a:schemeClr val="accent1"/>
                  </a:solidFill>
                  <a:latin typeface="Questrial"/>
                  <a:ea typeface="Questrial"/>
                  <a:cs typeface="Questrial"/>
                  <a:sym typeface="Questrial"/>
                </a:rPr>
                <a:t> </a:t>
              </a:r>
              <a:endParaRPr sz="120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1405" name="Google Shape;1405;p18"/>
            <p:cNvSpPr txBox="1"/>
            <p:nvPr/>
          </p:nvSpPr>
          <p:spPr>
            <a:xfrm>
              <a:off x="0" y="-57150"/>
              <a:ext cx="4835100" cy="102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500">
                  <a:solidFill>
                    <a:schemeClr val="accent1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Name</a:t>
              </a:r>
              <a:endParaRPr b="1" sz="2500">
                <a:solidFill>
                  <a:schemeClr val="accent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pic>
        <p:nvPicPr>
          <p:cNvPr id="1406" name="Google Shape;1406;p18"/>
          <p:cNvPicPr preferRelativeResize="0"/>
          <p:nvPr/>
        </p:nvPicPr>
        <p:blipFill rotWithShape="1">
          <a:blip r:embed="rId3">
            <a:alphaModFix/>
          </a:blip>
          <a:srcRect b="26960" l="1755" r="1784" t="11230"/>
          <a:stretch/>
        </p:blipFill>
        <p:spPr>
          <a:xfrm>
            <a:off x="514350" y="456877"/>
            <a:ext cx="1813110" cy="17426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1FAEE"/>
        </a:solidFill>
      </p:bgPr>
    </p:bg>
    <p:spTree>
      <p:nvGrpSpPr>
        <p:cNvPr id="1410" name="Shape 1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11" name="Google Shape;1411;p19"/>
          <p:cNvGrpSpPr/>
          <p:nvPr/>
        </p:nvGrpSpPr>
        <p:grpSpPr>
          <a:xfrm rot="-315338">
            <a:off x="754550" y="823642"/>
            <a:ext cx="4037389" cy="5429231"/>
            <a:chOff x="1508860" y="1647497"/>
            <a:chExt cx="8074745" cy="10858417"/>
          </a:xfrm>
        </p:grpSpPr>
        <p:sp>
          <p:nvSpPr>
            <p:cNvPr id="1412" name="Google Shape;1412;p19"/>
            <p:cNvSpPr/>
            <p:nvPr/>
          </p:nvSpPr>
          <p:spPr>
            <a:xfrm>
              <a:off x="1517493" y="1647497"/>
              <a:ext cx="8066112" cy="10858417"/>
            </a:xfrm>
            <a:custGeom>
              <a:rect b="b" l="l" r="r" t="t"/>
              <a:pathLst>
                <a:path extrusionOk="0" h="10858417" w="8066112">
                  <a:moveTo>
                    <a:pt x="8020878" y="10465311"/>
                  </a:moveTo>
                  <a:cubicBezTo>
                    <a:pt x="8005402" y="10202082"/>
                    <a:pt x="8047165" y="9892639"/>
                    <a:pt x="8029952" y="9571991"/>
                  </a:cubicBezTo>
                  <a:cubicBezTo>
                    <a:pt x="7987690" y="8829472"/>
                    <a:pt x="8011805" y="9368895"/>
                    <a:pt x="8011805" y="8637039"/>
                  </a:cubicBezTo>
                  <a:cubicBezTo>
                    <a:pt x="8013433" y="7812626"/>
                    <a:pt x="7902970" y="7290576"/>
                    <a:pt x="7942150" y="5958033"/>
                  </a:cubicBezTo>
                  <a:cubicBezTo>
                    <a:pt x="7956780" y="5645767"/>
                    <a:pt x="7962554" y="5810793"/>
                    <a:pt x="7920314" y="5066124"/>
                  </a:cubicBezTo>
                  <a:cubicBezTo>
                    <a:pt x="7847077" y="4011013"/>
                    <a:pt x="7839979" y="13579"/>
                    <a:pt x="7761620" y="11646"/>
                  </a:cubicBezTo>
                  <a:cubicBezTo>
                    <a:pt x="7098821" y="-6596"/>
                    <a:pt x="6335871" y="25676"/>
                    <a:pt x="6339995" y="25676"/>
                  </a:cubicBezTo>
                  <a:cubicBezTo>
                    <a:pt x="5592325" y="25676"/>
                    <a:pt x="6285056" y="-47749"/>
                    <a:pt x="5373418" y="53734"/>
                  </a:cubicBezTo>
                  <a:cubicBezTo>
                    <a:pt x="4968229" y="98622"/>
                    <a:pt x="3969093" y="42984"/>
                    <a:pt x="3922099" y="40161"/>
                  </a:cubicBezTo>
                  <a:cubicBezTo>
                    <a:pt x="3884590" y="42962"/>
                    <a:pt x="3042499" y="108916"/>
                    <a:pt x="2955110" y="101424"/>
                  </a:cubicBezTo>
                  <a:cubicBezTo>
                    <a:pt x="2093135" y="27934"/>
                    <a:pt x="435911" y="141122"/>
                    <a:pt x="538842" y="133261"/>
                  </a:cubicBezTo>
                  <a:cubicBezTo>
                    <a:pt x="512057" y="133261"/>
                    <a:pt x="74308" y="124834"/>
                    <a:pt x="78432" y="125312"/>
                  </a:cubicBezTo>
                  <a:cubicBezTo>
                    <a:pt x="75654" y="125312"/>
                    <a:pt x="73483" y="1424368"/>
                    <a:pt x="73483" y="2379191"/>
                  </a:cubicBezTo>
                  <a:cubicBezTo>
                    <a:pt x="73396" y="2380798"/>
                    <a:pt x="22235" y="3155284"/>
                    <a:pt x="17828" y="3504946"/>
                  </a:cubicBezTo>
                  <a:cubicBezTo>
                    <a:pt x="17828" y="3548923"/>
                    <a:pt x="72246" y="4064675"/>
                    <a:pt x="65235" y="4133083"/>
                  </a:cubicBezTo>
                  <a:cubicBezTo>
                    <a:pt x="-26626" y="5044212"/>
                    <a:pt x="115398" y="5942875"/>
                    <a:pt x="31026" y="7759659"/>
                  </a:cubicBezTo>
                  <a:cubicBezTo>
                    <a:pt x="-2337" y="8410272"/>
                    <a:pt x="42487" y="8313459"/>
                    <a:pt x="31438" y="8651568"/>
                  </a:cubicBezTo>
                  <a:cubicBezTo>
                    <a:pt x="-24108" y="10186489"/>
                    <a:pt x="6715" y="9391611"/>
                    <a:pt x="27314" y="10382071"/>
                  </a:cubicBezTo>
                  <a:cubicBezTo>
                    <a:pt x="36344" y="10804289"/>
                    <a:pt x="19109" y="10822640"/>
                    <a:pt x="46263" y="10823117"/>
                  </a:cubicBezTo>
                  <a:cubicBezTo>
                    <a:pt x="1785645" y="10849677"/>
                    <a:pt x="3278206" y="10866008"/>
                    <a:pt x="5539492" y="10825919"/>
                  </a:cubicBezTo>
                  <a:cubicBezTo>
                    <a:pt x="6436826" y="10808611"/>
                    <a:pt x="6449611" y="10865204"/>
                    <a:pt x="6545639" y="10857734"/>
                  </a:cubicBezTo>
                  <a:cubicBezTo>
                    <a:pt x="8372062" y="10718334"/>
                    <a:pt x="8062511" y="11084088"/>
                    <a:pt x="8020878" y="10465311"/>
                  </a:cubicBezTo>
                  <a:close/>
                  <a:moveTo>
                    <a:pt x="437040" y="1222532"/>
                  </a:moveTo>
                  <a:cubicBezTo>
                    <a:pt x="360786" y="1191672"/>
                    <a:pt x="320391" y="1088778"/>
                    <a:pt x="353363" y="1005038"/>
                  </a:cubicBezTo>
                  <a:cubicBezTo>
                    <a:pt x="408605" y="863314"/>
                    <a:pt x="598621" y="878299"/>
                    <a:pt x="648067" y="1015332"/>
                  </a:cubicBezTo>
                  <a:cubicBezTo>
                    <a:pt x="696711" y="1132277"/>
                    <a:pt x="577587" y="1280060"/>
                    <a:pt x="437040" y="1222532"/>
                  </a:cubicBezTo>
                  <a:close/>
                  <a:moveTo>
                    <a:pt x="422605" y="2111183"/>
                  </a:moveTo>
                  <a:cubicBezTo>
                    <a:pt x="361611" y="2078435"/>
                    <a:pt x="329855" y="1997062"/>
                    <a:pt x="347589" y="1923637"/>
                  </a:cubicBezTo>
                  <a:cubicBezTo>
                    <a:pt x="386747" y="1763215"/>
                    <a:pt x="596146" y="1762737"/>
                    <a:pt x="649717" y="1911476"/>
                  </a:cubicBezTo>
                  <a:cubicBezTo>
                    <a:pt x="701660" y="2035870"/>
                    <a:pt x="564824" y="2187887"/>
                    <a:pt x="422605" y="2111183"/>
                  </a:cubicBezTo>
                  <a:close/>
                  <a:moveTo>
                    <a:pt x="440339" y="3015254"/>
                  </a:moveTo>
                  <a:cubicBezTo>
                    <a:pt x="364085" y="2984395"/>
                    <a:pt x="323690" y="2882434"/>
                    <a:pt x="356249" y="2798238"/>
                  </a:cubicBezTo>
                  <a:cubicBezTo>
                    <a:pt x="411079" y="2655580"/>
                    <a:pt x="602333" y="2671021"/>
                    <a:pt x="651367" y="2808054"/>
                  </a:cubicBezTo>
                  <a:cubicBezTo>
                    <a:pt x="700423" y="2925455"/>
                    <a:pt x="580474" y="3072304"/>
                    <a:pt x="440339" y="3015254"/>
                  </a:cubicBezTo>
                  <a:close/>
                  <a:moveTo>
                    <a:pt x="442401" y="3911832"/>
                  </a:moveTo>
                  <a:cubicBezTo>
                    <a:pt x="366148" y="3880972"/>
                    <a:pt x="325752" y="3779012"/>
                    <a:pt x="358312" y="3695294"/>
                  </a:cubicBezTo>
                  <a:cubicBezTo>
                    <a:pt x="413141" y="3552180"/>
                    <a:pt x="604395" y="3567621"/>
                    <a:pt x="653429" y="3704654"/>
                  </a:cubicBezTo>
                  <a:cubicBezTo>
                    <a:pt x="702897" y="3822967"/>
                    <a:pt x="581299" y="3968426"/>
                    <a:pt x="442401" y="3911832"/>
                  </a:cubicBezTo>
                  <a:close/>
                  <a:moveTo>
                    <a:pt x="352950" y="4613394"/>
                  </a:moveTo>
                  <a:cubicBezTo>
                    <a:pt x="392108" y="4452972"/>
                    <a:pt x="601508" y="4452038"/>
                    <a:pt x="655079" y="4601232"/>
                  </a:cubicBezTo>
                  <a:cubicBezTo>
                    <a:pt x="763067" y="4859879"/>
                    <a:pt x="281233" y="4908525"/>
                    <a:pt x="352950" y="4613394"/>
                  </a:cubicBezTo>
                  <a:close/>
                  <a:moveTo>
                    <a:pt x="355012" y="5509516"/>
                  </a:moveTo>
                  <a:cubicBezTo>
                    <a:pt x="394170" y="5349571"/>
                    <a:pt x="603157" y="5347682"/>
                    <a:pt x="657141" y="5497354"/>
                  </a:cubicBezTo>
                  <a:cubicBezTo>
                    <a:pt x="765541" y="5757391"/>
                    <a:pt x="283707" y="5804647"/>
                    <a:pt x="355012" y="5509516"/>
                  </a:cubicBezTo>
                  <a:close/>
                  <a:moveTo>
                    <a:pt x="447763" y="6601132"/>
                  </a:moveTo>
                  <a:cubicBezTo>
                    <a:pt x="371509" y="6570273"/>
                    <a:pt x="331114" y="6468312"/>
                    <a:pt x="363673" y="6384595"/>
                  </a:cubicBezTo>
                  <a:cubicBezTo>
                    <a:pt x="418503" y="6241481"/>
                    <a:pt x="609756" y="6256921"/>
                    <a:pt x="658790" y="6393954"/>
                  </a:cubicBezTo>
                  <a:cubicBezTo>
                    <a:pt x="707846" y="6511812"/>
                    <a:pt x="587073" y="6657727"/>
                    <a:pt x="447763" y="6601132"/>
                  </a:cubicBezTo>
                  <a:close/>
                  <a:moveTo>
                    <a:pt x="358312" y="7302694"/>
                  </a:moveTo>
                  <a:cubicBezTo>
                    <a:pt x="397470" y="7141794"/>
                    <a:pt x="606869" y="7141794"/>
                    <a:pt x="660440" y="7290533"/>
                  </a:cubicBezTo>
                  <a:cubicBezTo>
                    <a:pt x="768428" y="7549179"/>
                    <a:pt x="286594" y="7597825"/>
                    <a:pt x="358312" y="7302694"/>
                  </a:cubicBezTo>
                  <a:close/>
                  <a:moveTo>
                    <a:pt x="435390" y="8386362"/>
                  </a:moveTo>
                  <a:cubicBezTo>
                    <a:pt x="374396" y="8353614"/>
                    <a:pt x="342640" y="8272240"/>
                    <a:pt x="360374" y="8198816"/>
                  </a:cubicBezTo>
                  <a:cubicBezTo>
                    <a:pt x="399532" y="8038394"/>
                    <a:pt x="608931" y="8037916"/>
                    <a:pt x="662502" y="8186654"/>
                  </a:cubicBezTo>
                  <a:cubicBezTo>
                    <a:pt x="714445" y="8311070"/>
                    <a:pt x="578000" y="8463065"/>
                    <a:pt x="435390" y="8386362"/>
                  </a:cubicBezTo>
                  <a:close/>
                  <a:moveTo>
                    <a:pt x="453102" y="9290433"/>
                  </a:moveTo>
                  <a:cubicBezTo>
                    <a:pt x="376849" y="9259573"/>
                    <a:pt x="336453" y="9157613"/>
                    <a:pt x="369013" y="9073894"/>
                  </a:cubicBezTo>
                  <a:cubicBezTo>
                    <a:pt x="423843" y="8930781"/>
                    <a:pt x="615096" y="8946221"/>
                    <a:pt x="664130" y="9083254"/>
                  </a:cubicBezTo>
                  <a:cubicBezTo>
                    <a:pt x="713208" y="9201111"/>
                    <a:pt x="592435" y="9347026"/>
                    <a:pt x="453102" y="9290433"/>
                  </a:cubicBezTo>
                  <a:close/>
                  <a:moveTo>
                    <a:pt x="454752" y="10187032"/>
                  </a:moveTo>
                  <a:cubicBezTo>
                    <a:pt x="293584" y="10121556"/>
                    <a:pt x="347589" y="9838586"/>
                    <a:pt x="540492" y="9871335"/>
                  </a:cubicBezTo>
                  <a:cubicBezTo>
                    <a:pt x="774202" y="9912011"/>
                    <a:pt x="675287" y="10276831"/>
                    <a:pt x="454752" y="101870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413" name="Google Shape;1413;p19"/>
            <p:cNvGrpSpPr/>
            <p:nvPr/>
          </p:nvGrpSpPr>
          <p:grpSpPr>
            <a:xfrm>
              <a:off x="1508860" y="2213444"/>
              <a:ext cx="8042540" cy="9899364"/>
              <a:chOff x="1508860" y="2213444"/>
              <a:chExt cx="8042540" cy="9899364"/>
            </a:xfrm>
          </p:grpSpPr>
          <p:sp>
            <p:nvSpPr>
              <p:cNvPr id="1414" name="Google Shape;1414;p19"/>
              <p:cNvSpPr/>
              <p:nvPr/>
            </p:nvSpPr>
            <p:spPr>
              <a:xfrm>
                <a:off x="1582039" y="2213444"/>
                <a:ext cx="7748179" cy="78505"/>
              </a:xfrm>
              <a:custGeom>
                <a:rect b="b" l="l" r="r" t="t"/>
                <a:pathLst>
                  <a:path extrusionOk="0" h="78505" w="7748179">
                    <a:moveTo>
                      <a:pt x="7744458" y="78505"/>
                    </a:moveTo>
                    <a:cubicBezTo>
                      <a:pt x="7742374" y="78527"/>
                      <a:pt x="13734" y="52336"/>
                      <a:pt x="10999" y="52315"/>
                    </a:cubicBezTo>
                    <a:cubicBezTo>
                      <a:pt x="10999" y="-27321"/>
                      <a:pt x="-546698" y="281"/>
                      <a:pt x="6280376" y="28926"/>
                    </a:cubicBezTo>
                    <a:cubicBezTo>
                      <a:pt x="7905084" y="35180"/>
                      <a:pt x="7742548" y="11118"/>
                      <a:pt x="7744458" y="785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5" name="Google Shape;1415;p19"/>
              <p:cNvSpPr/>
              <p:nvPr/>
            </p:nvSpPr>
            <p:spPr>
              <a:xfrm>
                <a:off x="1582550" y="3102748"/>
                <a:ext cx="7770442" cy="82044"/>
              </a:xfrm>
              <a:custGeom>
                <a:rect b="b" l="l" r="r" t="t"/>
                <a:pathLst>
                  <a:path extrusionOk="0" h="82044" w="7770442">
                    <a:moveTo>
                      <a:pt x="7766218" y="82045"/>
                    </a:moveTo>
                    <a:cubicBezTo>
                      <a:pt x="7763743" y="82088"/>
                      <a:pt x="10422" y="55876"/>
                      <a:pt x="8838" y="55854"/>
                    </a:cubicBezTo>
                    <a:cubicBezTo>
                      <a:pt x="10683" y="-27560"/>
                      <a:pt x="-517016" y="-1869"/>
                      <a:pt x="6300876" y="32465"/>
                    </a:cubicBezTo>
                    <a:cubicBezTo>
                      <a:pt x="7924673" y="38698"/>
                      <a:pt x="7766218" y="13832"/>
                      <a:pt x="7766218" y="8204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6" name="Google Shape;1416;p19"/>
              <p:cNvSpPr/>
              <p:nvPr/>
            </p:nvSpPr>
            <p:spPr>
              <a:xfrm>
                <a:off x="1584791" y="3995329"/>
                <a:ext cx="7822077" cy="64953"/>
              </a:xfrm>
              <a:custGeom>
                <a:rect b="b" l="l" r="r" t="t"/>
                <a:pathLst>
                  <a:path extrusionOk="0" h="64953" w="7822077">
                    <a:moveTo>
                      <a:pt x="1038314" y="59873"/>
                    </a:moveTo>
                    <a:cubicBezTo>
                      <a:pt x="-144413" y="59873"/>
                      <a:pt x="6207" y="75531"/>
                      <a:pt x="6207" y="0"/>
                    </a:cubicBezTo>
                    <a:cubicBezTo>
                      <a:pt x="9528733" y="54205"/>
                      <a:pt x="10907293" y="75705"/>
                      <a:pt x="1038314" y="5987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7" name="Google Shape;1417;p19"/>
              <p:cNvSpPr/>
              <p:nvPr/>
            </p:nvSpPr>
            <p:spPr>
              <a:xfrm>
                <a:off x="1533307" y="4890907"/>
                <a:ext cx="7853045" cy="79592"/>
              </a:xfrm>
              <a:custGeom>
                <a:rect b="b" l="l" r="r" t="t"/>
                <a:pathLst>
                  <a:path extrusionOk="0" h="79592" w="7853045">
                    <a:moveTo>
                      <a:pt x="7848845" y="79593"/>
                    </a:moveTo>
                    <a:cubicBezTo>
                      <a:pt x="7847152" y="79614"/>
                      <a:pt x="10566" y="52946"/>
                      <a:pt x="8200" y="52924"/>
                    </a:cubicBezTo>
                    <a:cubicBezTo>
                      <a:pt x="12042" y="-27971"/>
                      <a:pt x="-521387" y="543"/>
                      <a:pt x="6392577" y="29536"/>
                    </a:cubicBezTo>
                    <a:cubicBezTo>
                      <a:pt x="8006345" y="35768"/>
                      <a:pt x="7848845" y="11684"/>
                      <a:pt x="7848845" y="795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8" name="Google Shape;1418;p19"/>
              <p:cNvSpPr/>
              <p:nvPr/>
            </p:nvSpPr>
            <p:spPr>
              <a:xfrm>
                <a:off x="1569456" y="5783874"/>
                <a:ext cx="7837025" cy="79012"/>
              </a:xfrm>
              <a:custGeom>
                <a:rect b="b" l="l" r="r" t="t"/>
                <a:pathLst>
                  <a:path extrusionOk="0" h="79012" w="7837025">
                    <a:moveTo>
                      <a:pt x="7833295" y="79012"/>
                    </a:moveTo>
                    <a:cubicBezTo>
                      <a:pt x="7831385" y="79034"/>
                      <a:pt x="8127" y="52366"/>
                      <a:pt x="5848" y="52344"/>
                    </a:cubicBezTo>
                    <a:cubicBezTo>
                      <a:pt x="17851" y="-27660"/>
                      <a:pt x="-524087" y="463"/>
                      <a:pt x="6377852" y="29433"/>
                    </a:cubicBezTo>
                    <a:cubicBezTo>
                      <a:pt x="7993725" y="35666"/>
                      <a:pt x="7831341" y="12146"/>
                      <a:pt x="7833295" y="7901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9" name="Google Shape;1419;p19"/>
              <p:cNvSpPr/>
              <p:nvPr/>
            </p:nvSpPr>
            <p:spPr>
              <a:xfrm>
                <a:off x="1541262" y="6676201"/>
                <a:ext cx="7902107" cy="79528"/>
              </a:xfrm>
              <a:custGeom>
                <a:rect b="b" l="l" r="r" t="t"/>
                <a:pathLst>
                  <a:path extrusionOk="0" h="79528" w="7902107">
                    <a:moveTo>
                      <a:pt x="7899822" y="79529"/>
                    </a:moveTo>
                    <a:cubicBezTo>
                      <a:pt x="7898238" y="79550"/>
                      <a:pt x="193821" y="53664"/>
                      <a:pt x="10556" y="52404"/>
                    </a:cubicBezTo>
                    <a:cubicBezTo>
                      <a:pt x="8776" y="-28099"/>
                      <a:pt x="-534986" y="740"/>
                      <a:pt x="6427079" y="29949"/>
                    </a:cubicBezTo>
                    <a:cubicBezTo>
                      <a:pt x="8060774" y="36204"/>
                      <a:pt x="7893701" y="12142"/>
                      <a:pt x="7899822" y="7952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0" name="Google Shape;1420;p19"/>
              <p:cNvSpPr/>
              <p:nvPr/>
            </p:nvSpPr>
            <p:spPr>
              <a:xfrm>
                <a:off x="1565253" y="7566244"/>
                <a:ext cx="7918452" cy="72402"/>
              </a:xfrm>
              <a:custGeom>
                <a:rect b="b" l="l" r="r" t="t"/>
                <a:pathLst>
                  <a:path extrusionOk="0" h="72402" w="7918452">
                    <a:moveTo>
                      <a:pt x="2892915" y="63153"/>
                    </a:moveTo>
                    <a:cubicBezTo>
                      <a:pt x="-264380" y="51013"/>
                      <a:pt x="7034" y="86889"/>
                      <a:pt x="5124" y="0"/>
                    </a:cubicBezTo>
                    <a:cubicBezTo>
                      <a:pt x="8445965" y="23476"/>
                      <a:pt x="11232649" y="98334"/>
                      <a:pt x="2892915" y="6315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1" name="Google Shape;1421;p19"/>
              <p:cNvSpPr/>
              <p:nvPr/>
            </p:nvSpPr>
            <p:spPr>
              <a:xfrm>
                <a:off x="1563846" y="8460123"/>
                <a:ext cx="7901218" cy="81292"/>
              </a:xfrm>
              <a:custGeom>
                <a:rect b="b" l="l" r="r" t="t"/>
                <a:pathLst>
                  <a:path extrusionOk="0" h="81292" w="7901218">
                    <a:moveTo>
                      <a:pt x="7897035" y="81293"/>
                    </a:moveTo>
                    <a:cubicBezTo>
                      <a:pt x="7895450" y="81314"/>
                      <a:pt x="178553" y="55319"/>
                      <a:pt x="9396" y="54168"/>
                    </a:cubicBezTo>
                    <a:cubicBezTo>
                      <a:pt x="9396" y="-30288"/>
                      <a:pt x="-524011" y="2004"/>
                      <a:pt x="6446953" y="31257"/>
                    </a:cubicBezTo>
                    <a:cubicBezTo>
                      <a:pt x="8053884" y="39031"/>
                      <a:pt x="7897035" y="10539"/>
                      <a:pt x="7897035" y="812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2" name="Google Shape;1422;p19"/>
              <p:cNvSpPr/>
              <p:nvPr/>
            </p:nvSpPr>
            <p:spPr>
              <a:xfrm>
                <a:off x="1540405" y="9351740"/>
                <a:ext cx="7960596" cy="82517"/>
              </a:xfrm>
              <a:custGeom>
                <a:rect b="b" l="l" r="r" t="t"/>
                <a:pathLst>
                  <a:path extrusionOk="0" h="82517" w="7960596">
                    <a:moveTo>
                      <a:pt x="7958809" y="82518"/>
                    </a:moveTo>
                    <a:cubicBezTo>
                      <a:pt x="7957224" y="82540"/>
                      <a:pt x="148922" y="56305"/>
                      <a:pt x="8114" y="55393"/>
                    </a:cubicBezTo>
                    <a:cubicBezTo>
                      <a:pt x="12173" y="-32017"/>
                      <a:pt x="-525945" y="3034"/>
                      <a:pt x="6491818" y="32482"/>
                    </a:cubicBezTo>
                    <a:cubicBezTo>
                      <a:pt x="8118653" y="38737"/>
                      <a:pt x="7951320" y="14610"/>
                      <a:pt x="7958809" y="8251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3" name="Google Shape;1423;p19"/>
              <p:cNvSpPr/>
              <p:nvPr/>
            </p:nvSpPr>
            <p:spPr>
              <a:xfrm>
                <a:off x="1541978" y="10243860"/>
                <a:ext cx="8009422" cy="73807"/>
              </a:xfrm>
              <a:custGeom>
                <a:rect b="b" l="l" r="r" t="t"/>
                <a:pathLst>
                  <a:path extrusionOk="0" h="73807" w="8009422">
                    <a:moveTo>
                      <a:pt x="2980072" y="63609"/>
                    </a:moveTo>
                    <a:cubicBezTo>
                      <a:pt x="-313235" y="50970"/>
                      <a:pt x="8603" y="89821"/>
                      <a:pt x="8603" y="0"/>
                    </a:cubicBezTo>
                    <a:cubicBezTo>
                      <a:pt x="8398435" y="32337"/>
                      <a:pt x="11438648" y="99311"/>
                      <a:pt x="2980072" y="6360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4" name="Google Shape;1424;p19"/>
              <p:cNvSpPr/>
              <p:nvPr/>
            </p:nvSpPr>
            <p:spPr>
              <a:xfrm>
                <a:off x="1508860" y="11138752"/>
                <a:ext cx="8041604" cy="80736"/>
              </a:xfrm>
              <a:custGeom>
                <a:rect b="b" l="l" r="r" t="t"/>
                <a:pathLst>
                  <a:path extrusionOk="0" h="80736" w="8041604">
                    <a:moveTo>
                      <a:pt x="8038585" y="80736"/>
                    </a:moveTo>
                    <a:cubicBezTo>
                      <a:pt x="8036935" y="80758"/>
                      <a:pt x="341006" y="55480"/>
                      <a:pt x="9987" y="52678"/>
                    </a:cubicBezTo>
                    <a:cubicBezTo>
                      <a:pt x="9987" y="-29108"/>
                      <a:pt x="-542219" y="1339"/>
                      <a:pt x="6565842" y="31156"/>
                    </a:cubicBezTo>
                    <a:cubicBezTo>
                      <a:pt x="8199059" y="37411"/>
                      <a:pt x="8034743" y="13327"/>
                      <a:pt x="8038585" y="8073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5" name="Google Shape;1425;p19"/>
              <p:cNvSpPr/>
              <p:nvPr/>
            </p:nvSpPr>
            <p:spPr>
              <a:xfrm>
                <a:off x="1535769" y="12029356"/>
                <a:ext cx="8005491" cy="83452"/>
              </a:xfrm>
              <a:custGeom>
                <a:rect b="b" l="l" r="r" t="t"/>
                <a:pathLst>
                  <a:path extrusionOk="0" h="83452" w="8005491">
                    <a:moveTo>
                      <a:pt x="8002602" y="83452"/>
                    </a:moveTo>
                    <a:cubicBezTo>
                      <a:pt x="8001040" y="83474"/>
                      <a:pt x="220131" y="56675"/>
                      <a:pt x="10275" y="54916"/>
                    </a:cubicBezTo>
                    <a:cubicBezTo>
                      <a:pt x="8322" y="-27086"/>
                      <a:pt x="-535180" y="-2329"/>
                      <a:pt x="6559944" y="33395"/>
                    </a:cubicBezTo>
                    <a:cubicBezTo>
                      <a:pt x="8160515" y="39649"/>
                      <a:pt x="7998500" y="13741"/>
                      <a:pt x="8002602" y="8345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426" name="Google Shape;1426;p19"/>
            <p:cNvSpPr/>
            <p:nvPr/>
          </p:nvSpPr>
          <p:spPr>
            <a:xfrm>
              <a:off x="2568269" y="1742860"/>
              <a:ext cx="215982" cy="10753945"/>
            </a:xfrm>
            <a:custGeom>
              <a:rect b="b" l="l" r="r" t="t"/>
              <a:pathLst>
                <a:path extrusionOk="0" h="10753945" w="215982">
                  <a:moveTo>
                    <a:pt x="215983" y="10753945"/>
                  </a:moveTo>
                  <a:cubicBezTo>
                    <a:pt x="96772" y="10753945"/>
                    <a:pt x="-90921" y="4541746"/>
                    <a:pt x="50690" y="2"/>
                  </a:cubicBezTo>
                  <a:cubicBezTo>
                    <a:pt x="171376" y="-3668"/>
                    <a:pt x="-119378" y="4190173"/>
                    <a:pt x="215983" y="107539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27" name="Google Shape;1427;p19"/>
          <p:cNvGrpSpPr/>
          <p:nvPr/>
        </p:nvGrpSpPr>
        <p:grpSpPr>
          <a:xfrm>
            <a:off x="2151661" y="460756"/>
            <a:ext cx="5368956" cy="5420348"/>
            <a:chOff x="4303322" y="921511"/>
            <a:chExt cx="10737912" cy="10840696"/>
          </a:xfrm>
        </p:grpSpPr>
        <p:sp>
          <p:nvSpPr>
            <p:cNvPr id="1428" name="Google Shape;1428;p19"/>
            <p:cNvSpPr/>
            <p:nvPr/>
          </p:nvSpPr>
          <p:spPr>
            <a:xfrm>
              <a:off x="4317498" y="921511"/>
              <a:ext cx="10708965" cy="10840696"/>
            </a:xfrm>
            <a:custGeom>
              <a:rect b="b" l="l" r="r" t="t"/>
              <a:pathLst>
                <a:path extrusionOk="0" h="10840696" w="10708965">
                  <a:moveTo>
                    <a:pt x="3" y="10663853"/>
                  </a:moveTo>
                  <a:cubicBezTo>
                    <a:pt x="-540" y="10762656"/>
                    <a:pt x="80449" y="10842508"/>
                    <a:pt x="179321" y="10840665"/>
                  </a:cubicBezTo>
                  <a:cubicBezTo>
                    <a:pt x="10881596" y="10640915"/>
                    <a:pt x="10699349" y="10828394"/>
                    <a:pt x="10701063" y="10521537"/>
                  </a:cubicBezTo>
                  <a:cubicBezTo>
                    <a:pt x="10703537" y="10074792"/>
                    <a:pt x="10708962" y="178215"/>
                    <a:pt x="10708962" y="179667"/>
                  </a:cubicBezTo>
                  <a:cubicBezTo>
                    <a:pt x="10709505" y="81776"/>
                    <a:pt x="10629926" y="2292"/>
                    <a:pt x="10531966" y="2834"/>
                  </a:cubicBezTo>
                  <a:cubicBezTo>
                    <a:pt x="-164688" y="61742"/>
                    <a:pt x="9595" y="-124522"/>
                    <a:pt x="7880" y="185543"/>
                  </a:cubicBezTo>
                  <a:cubicBezTo>
                    <a:pt x="5406" y="638554"/>
                    <a:pt x="-19" y="10665285"/>
                    <a:pt x="3" y="1066385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429" name="Google Shape;1429;p19"/>
            <p:cNvGrpSpPr/>
            <p:nvPr/>
          </p:nvGrpSpPr>
          <p:grpSpPr>
            <a:xfrm>
              <a:off x="4303322" y="1651719"/>
              <a:ext cx="10737912" cy="9497278"/>
              <a:chOff x="4303322" y="1651719"/>
              <a:chExt cx="10737912" cy="9497278"/>
            </a:xfrm>
          </p:grpSpPr>
          <p:sp>
            <p:nvSpPr>
              <p:cNvPr id="1430" name="Google Shape;1430;p19"/>
              <p:cNvSpPr/>
              <p:nvPr/>
            </p:nvSpPr>
            <p:spPr>
              <a:xfrm>
                <a:off x="4309043" y="4176560"/>
                <a:ext cx="10726741" cy="98851"/>
              </a:xfrm>
              <a:custGeom>
                <a:rect b="b" l="l" r="r" t="t"/>
                <a:pathLst>
                  <a:path extrusionOk="0" h="98851" w="10726741">
                    <a:moveTo>
                      <a:pt x="10714010" y="40190"/>
                    </a:moveTo>
                    <a:cubicBezTo>
                      <a:pt x="10713597" y="-24399"/>
                      <a:pt x="11536880" y="-5948"/>
                      <a:pt x="12732" y="58662"/>
                    </a:cubicBezTo>
                    <a:cubicBezTo>
                      <a:pt x="13144" y="123251"/>
                      <a:pt x="-810159" y="104800"/>
                      <a:pt x="10714010" y="4019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1" name="Google Shape;1431;p19"/>
              <p:cNvSpPr/>
              <p:nvPr/>
            </p:nvSpPr>
            <p:spPr>
              <a:xfrm>
                <a:off x="4314540" y="5017338"/>
                <a:ext cx="10726694" cy="116870"/>
              </a:xfrm>
              <a:custGeom>
                <a:rect b="b" l="l" r="r" t="t"/>
                <a:pathLst>
                  <a:path extrusionOk="0" h="116870" w="10726694">
                    <a:moveTo>
                      <a:pt x="10713960" y="39198"/>
                    </a:moveTo>
                    <a:cubicBezTo>
                      <a:pt x="10713548" y="-25413"/>
                      <a:pt x="11536917" y="-8480"/>
                      <a:pt x="12726" y="77682"/>
                    </a:cubicBezTo>
                    <a:cubicBezTo>
                      <a:pt x="13160" y="142271"/>
                      <a:pt x="-810165" y="125359"/>
                      <a:pt x="10713960" y="3919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2" name="Google Shape;1432;p19"/>
              <p:cNvSpPr/>
              <p:nvPr/>
            </p:nvSpPr>
            <p:spPr>
              <a:xfrm>
                <a:off x="4310907" y="5858019"/>
                <a:ext cx="10727072" cy="135207"/>
              </a:xfrm>
              <a:custGeom>
                <a:rect b="b" l="l" r="r" t="t"/>
                <a:pathLst>
                  <a:path extrusionOk="0" h="135207" w="10727072">
                    <a:moveTo>
                      <a:pt x="10714077" y="38366"/>
                    </a:moveTo>
                    <a:cubicBezTo>
                      <a:pt x="10714490" y="-26244"/>
                      <a:pt x="11537599" y="-10872"/>
                      <a:pt x="12995" y="96841"/>
                    </a:cubicBezTo>
                    <a:cubicBezTo>
                      <a:pt x="12583" y="161451"/>
                      <a:pt x="-810526" y="146079"/>
                      <a:pt x="10714077" y="3836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3" name="Google Shape;1433;p19"/>
              <p:cNvSpPr/>
              <p:nvPr/>
            </p:nvSpPr>
            <p:spPr>
              <a:xfrm>
                <a:off x="4309395" y="1651719"/>
                <a:ext cx="10726739" cy="49549"/>
              </a:xfrm>
              <a:custGeom>
                <a:rect b="b" l="l" r="r" t="t"/>
                <a:pathLst>
                  <a:path extrusionOk="0" h="49549" w="10726739">
                    <a:moveTo>
                      <a:pt x="12749" y="45545"/>
                    </a:moveTo>
                    <a:cubicBezTo>
                      <a:pt x="11537004" y="45545"/>
                      <a:pt x="10713636" y="68614"/>
                      <a:pt x="10713983" y="4004"/>
                    </a:cubicBezTo>
                    <a:cubicBezTo>
                      <a:pt x="-810251" y="4004"/>
                      <a:pt x="13118" y="-19065"/>
                      <a:pt x="12749" y="4554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4" name="Google Shape;1434;p19"/>
              <p:cNvSpPr/>
              <p:nvPr/>
            </p:nvSpPr>
            <p:spPr>
              <a:xfrm>
                <a:off x="4303553" y="3335516"/>
                <a:ext cx="10726806" cy="81337"/>
              </a:xfrm>
              <a:custGeom>
                <a:rect b="b" l="l" r="r" t="t"/>
                <a:pathLst>
                  <a:path extrusionOk="0" h="81337" w="10726806">
                    <a:moveTo>
                      <a:pt x="10714075" y="41427"/>
                    </a:moveTo>
                    <a:cubicBezTo>
                      <a:pt x="10713662" y="-23161"/>
                      <a:pt x="11536966" y="-3171"/>
                      <a:pt x="12732" y="39910"/>
                    </a:cubicBezTo>
                    <a:cubicBezTo>
                      <a:pt x="13144" y="104499"/>
                      <a:pt x="-810159" y="84508"/>
                      <a:pt x="10714075" y="4142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5" name="Google Shape;1435;p19"/>
              <p:cNvSpPr/>
              <p:nvPr/>
            </p:nvSpPr>
            <p:spPr>
              <a:xfrm>
                <a:off x="4304695" y="2494026"/>
                <a:ext cx="10726815" cy="64613"/>
              </a:xfrm>
              <a:custGeom>
                <a:rect b="b" l="l" r="r" t="t"/>
                <a:pathLst>
                  <a:path extrusionOk="0" h="64613" w="10726815">
                    <a:moveTo>
                      <a:pt x="10713844" y="43067"/>
                    </a:moveTo>
                    <a:cubicBezTo>
                      <a:pt x="10714191" y="-21521"/>
                      <a:pt x="11537234" y="-14"/>
                      <a:pt x="12979" y="21538"/>
                    </a:cubicBezTo>
                    <a:cubicBezTo>
                      <a:pt x="12610" y="86148"/>
                      <a:pt x="-810434" y="64619"/>
                      <a:pt x="10713844" y="4306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6" name="Google Shape;1436;p19"/>
              <p:cNvSpPr/>
              <p:nvPr/>
            </p:nvSpPr>
            <p:spPr>
              <a:xfrm>
                <a:off x="4308828" y="8379433"/>
                <a:ext cx="10726457" cy="191392"/>
              </a:xfrm>
              <a:custGeom>
                <a:rect b="b" l="l" r="r" t="t"/>
                <a:pathLst>
                  <a:path extrusionOk="0" h="191392" w="10726457">
                    <a:moveTo>
                      <a:pt x="10713726" y="36460"/>
                    </a:moveTo>
                    <a:cubicBezTo>
                      <a:pt x="10713314" y="-28151"/>
                      <a:pt x="11536575" y="-17397"/>
                      <a:pt x="12731" y="154948"/>
                    </a:cubicBezTo>
                    <a:cubicBezTo>
                      <a:pt x="13143" y="219537"/>
                      <a:pt x="-810117" y="208783"/>
                      <a:pt x="10713726" y="3646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7" name="Google Shape;1437;p19"/>
              <p:cNvSpPr/>
              <p:nvPr/>
            </p:nvSpPr>
            <p:spPr>
              <a:xfrm>
                <a:off x="4311776" y="10059979"/>
                <a:ext cx="10727250" cy="229505"/>
              </a:xfrm>
              <a:custGeom>
                <a:rect b="b" l="l" r="r" t="t"/>
                <a:pathLst>
                  <a:path extrusionOk="0" h="229505" w="10727250">
                    <a:moveTo>
                      <a:pt x="10714272" y="35505"/>
                    </a:moveTo>
                    <a:cubicBezTo>
                      <a:pt x="10714641" y="-29106"/>
                      <a:pt x="11537706" y="-21408"/>
                      <a:pt x="12972" y="193996"/>
                    </a:cubicBezTo>
                    <a:cubicBezTo>
                      <a:pt x="12625" y="258606"/>
                      <a:pt x="-810462" y="250931"/>
                      <a:pt x="10714272" y="3550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8" name="Google Shape;1438;p19"/>
              <p:cNvSpPr/>
              <p:nvPr/>
            </p:nvSpPr>
            <p:spPr>
              <a:xfrm>
                <a:off x="4305406" y="6698611"/>
                <a:ext cx="10727122" cy="153778"/>
              </a:xfrm>
              <a:custGeom>
                <a:rect b="b" l="l" r="r" t="t"/>
                <a:pathLst>
                  <a:path extrusionOk="0" h="153778" w="10727122">
                    <a:moveTo>
                      <a:pt x="10714131" y="37646"/>
                    </a:moveTo>
                    <a:cubicBezTo>
                      <a:pt x="10714544" y="-26965"/>
                      <a:pt x="11537543" y="-13132"/>
                      <a:pt x="12984" y="116132"/>
                    </a:cubicBezTo>
                    <a:cubicBezTo>
                      <a:pt x="12594" y="180743"/>
                      <a:pt x="-810428" y="166910"/>
                      <a:pt x="10714131" y="3764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9" name="Google Shape;1439;p19"/>
              <p:cNvSpPr/>
              <p:nvPr/>
            </p:nvSpPr>
            <p:spPr>
              <a:xfrm>
                <a:off x="4307086" y="10900300"/>
                <a:ext cx="10727277" cy="248697"/>
              </a:xfrm>
              <a:custGeom>
                <a:rect b="b" l="l" r="r" t="t"/>
                <a:pathLst>
                  <a:path extrusionOk="0" h="248697" w="10727277">
                    <a:moveTo>
                      <a:pt x="10714296" y="35100"/>
                    </a:moveTo>
                    <a:cubicBezTo>
                      <a:pt x="10714665" y="-29511"/>
                      <a:pt x="11537794" y="-23375"/>
                      <a:pt x="12975" y="213603"/>
                    </a:cubicBezTo>
                    <a:cubicBezTo>
                      <a:pt x="12628" y="278213"/>
                      <a:pt x="-810524" y="272056"/>
                      <a:pt x="10714296" y="3510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0" name="Google Shape;1440;p19"/>
              <p:cNvSpPr/>
              <p:nvPr/>
            </p:nvSpPr>
            <p:spPr>
              <a:xfrm>
                <a:off x="4314335" y="9219678"/>
                <a:ext cx="10726401" cy="210381"/>
              </a:xfrm>
              <a:custGeom>
                <a:rect b="b" l="l" r="r" t="t"/>
                <a:pathLst>
                  <a:path extrusionOk="0" h="210381" w="10726401">
                    <a:moveTo>
                      <a:pt x="10713666" y="35956"/>
                    </a:moveTo>
                    <a:cubicBezTo>
                      <a:pt x="10713253" y="-28654"/>
                      <a:pt x="11536622" y="-19418"/>
                      <a:pt x="12736" y="174435"/>
                    </a:cubicBezTo>
                    <a:cubicBezTo>
                      <a:pt x="13148" y="239023"/>
                      <a:pt x="-810221" y="229809"/>
                      <a:pt x="10713666" y="3595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1" name="Google Shape;1441;p19"/>
              <p:cNvSpPr/>
              <p:nvPr/>
            </p:nvSpPr>
            <p:spPr>
              <a:xfrm>
                <a:off x="4303322" y="7539117"/>
                <a:ext cx="10726516" cy="172505"/>
              </a:xfrm>
              <a:custGeom>
                <a:rect b="b" l="l" r="r" t="t"/>
                <a:pathLst>
                  <a:path extrusionOk="0" h="172505" w="10726516">
                    <a:moveTo>
                      <a:pt x="10713785" y="37012"/>
                    </a:moveTo>
                    <a:cubicBezTo>
                      <a:pt x="10713373" y="-27599"/>
                      <a:pt x="11536655" y="-15284"/>
                      <a:pt x="12725" y="135489"/>
                    </a:cubicBezTo>
                    <a:cubicBezTo>
                      <a:pt x="13159" y="200099"/>
                      <a:pt x="-810123" y="187806"/>
                      <a:pt x="10713785" y="37012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442" name="Google Shape;1442;p19"/>
          <p:cNvGrpSpPr/>
          <p:nvPr/>
        </p:nvGrpSpPr>
        <p:grpSpPr>
          <a:xfrm>
            <a:off x="2600951" y="1468959"/>
            <a:ext cx="4472550" cy="2401219"/>
            <a:chOff x="0" y="-9525"/>
            <a:chExt cx="11926800" cy="6403251"/>
          </a:xfrm>
        </p:grpSpPr>
        <p:sp>
          <p:nvSpPr>
            <p:cNvPr id="1443" name="Google Shape;1443;p19"/>
            <p:cNvSpPr txBox="1"/>
            <p:nvPr/>
          </p:nvSpPr>
          <p:spPr>
            <a:xfrm>
              <a:off x="0" y="5654826"/>
              <a:ext cx="119268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Include a citation or supporting message</a:t>
              </a:r>
              <a:endParaRPr sz="18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1444" name="Google Shape;1444;p19"/>
            <p:cNvSpPr txBox="1"/>
            <p:nvPr/>
          </p:nvSpPr>
          <p:spPr>
            <a:xfrm>
              <a:off x="0" y="-9525"/>
              <a:ext cx="11926800" cy="492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4000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Write an original statement on</a:t>
              </a:r>
              <a:endParaRPr b="1" sz="40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4000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social media</a:t>
              </a:r>
              <a:endParaRPr b="1" sz="40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1445" name="Google Shape;1445;p19"/>
          <p:cNvGrpSpPr/>
          <p:nvPr/>
        </p:nvGrpSpPr>
        <p:grpSpPr>
          <a:xfrm rot="1741540">
            <a:off x="6094526" y="455221"/>
            <a:ext cx="2061920" cy="724345"/>
            <a:chOff x="12189418" y="909463"/>
            <a:chExt cx="4123852" cy="1448835"/>
          </a:xfrm>
        </p:grpSpPr>
        <p:sp>
          <p:nvSpPr>
            <p:cNvPr id="1446" name="Google Shape;1446;p19"/>
            <p:cNvSpPr/>
            <p:nvPr/>
          </p:nvSpPr>
          <p:spPr>
            <a:xfrm>
              <a:off x="12189418" y="909463"/>
              <a:ext cx="4123852" cy="1448835"/>
            </a:xfrm>
            <a:custGeom>
              <a:rect b="b" l="l" r="r" t="t"/>
              <a:pathLst>
                <a:path extrusionOk="0" h="1448835" w="4123852">
                  <a:moveTo>
                    <a:pt x="2061937" y="1444867"/>
                  </a:moveTo>
                  <a:cubicBezTo>
                    <a:pt x="3101227" y="1405308"/>
                    <a:pt x="2618292" y="1462786"/>
                    <a:pt x="3623931" y="1440352"/>
                  </a:cubicBezTo>
                  <a:cubicBezTo>
                    <a:pt x="4005386" y="1431777"/>
                    <a:pt x="4101142" y="1476116"/>
                    <a:pt x="4122743" y="1419216"/>
                  </a:cubicBezTo>
                  <a:cubicBezTo>
                    <a:pt x="4125836" y="1408367"/>
                    <a:pt x="4122438" y="1394120"/>
                    <a:pt x="4112912" y="1387364"/>
                  </a:cubicBezTo>
                  <a:cubicBezTo>
                    <a:pt x="4070386" y="1366352"/>
                    <a:pt x="4044118" y="1324403"/>
                    <a:pt x="4019639" y="1284984"/>
                  </a:cubicBezTo>
                  <a:cubicBezTo>
                    <a:pt x="4041643" y="1247616"/>
                    <a:pt x="4088251" y="1210496"/>
                    <a:pt x="4076630" y="1162717"/>
                  </a:cubicBezTo>
                  <a:cubicBezTo>
                    <a:pt x="4052770" y="1115244"/>
                    <a:pt x="4018154" y="1078811"/>
                    <a:pt x="3996396" y="1028799"/>
                  </a:cubicBezTo>
                  <a:cubicBezTo>
                    <a:pt x="4122553" y="841711"/>
                    <a:pt x="4079343" y="893699"/>
                    <a:pt x="3982425" y="715351"/>
                  </a:cubicBezTo>
                  <a:cubicBezTo>
                    <a:pt x="4005914" y="670177"/>
                    <a:pt x="4054122" y="626053"/>
                    <a:pt x="4047079" y="571642"/>
                  </a:cubicBezTo>
                  <a:cubicBezTo>
                    <a:pt x="4018707" y="520332"/>
                    <a:pt x="3984157" y="477077"/>
                    <a:pt x="3956832" y="424088"/>
                  </a:cubicBezTo>
                  <a:cubicBezTo>
                    <a:pt x="3983044" y="380767"/>
                    <a:pt x="4063887" y="327166"/>
                    <a:pt x="4033041" y="271267"/>
                  </a:cubicBezTo>
                  <a:cubicBezTo>
                    <a:pt x="4017709" y="251744"/>
                    <a:pt x="4001576" y="232353"/>
                    <a:pt x="3989831" y="210349"/>
                  </a:cubicBezTo>
                  <a:cubicBezTo>
                    <a:pt x="4000034" y="162074"/>
                    <a:pt x="4053495" y="13900"/>
                    <a:pt x="3959917" y="29272"/>
                  </a:cubicBezTo>
                  <a:cubicBezTo>
                    <a:pt x="3905276" y="29090"/>
                    <a:pt x="3850140" y="26113"/>
                    <a:pt x="3795376" y="25369"/>
                  </a:cubicBezTo>
                  <a:cubicBezTo>
                    <a:pt x="3471762" y="63762"/>
                    <a:pt x="2772862" y="-7062"/>
                    <a:pt x="2183103" y="2505"/>
                  </a:cubicBezTo>
                  <a:cubicBezTo>
                    <a:pt x="1471287" y="-9320"/>
                    <a:pt x="1627416" y="24286"/>
                    <a:pt x="163931" y="29264"/>
                  </a:cubicBezTo>
                  <a:cubicBezTo>
                    <a:pt x="70353" y="13892"/>
                    <a:pt x="123823" y="162065"/>
                    <a:pt x="134017" y="210340"/>
                  </a:cubicBezTo>
                  <a:cubicBezTo>
                    <a:pt x="122272" y="232336"/>
                    <a:pt x="106140" y="251736"/>
                    <a:pt x="90808" y="271259"/>
                  </a:cubicBezTo>
                  <a:cubicBezTo>
                    <a:pt x="59961" y="327158"/>
                    <a:pt x="140813" y="380758"/>
                    <a:pt x="167016" y="424080"/>
                  </a:cubicBezTo>
                  <a:cubicBezTo>
                    <a:pt x="139700" y="477068"/>
                    <a:pt x="105142" y="520324"/>
                    <a:pt x="76770" y="571634"/>
                  </a:cubicBezTo>
                  <a:cubicBezTo>
                    <a:pt x="69726" y="626045"/>
                    <a:pt x="117934" y="670168"/>
                    <a:pt x="141424" y="715343"/>
                  </a:cubicBezTo>
                  <a:cubicBezTo>
                    <a:pt x="44505" y="893699"/>
                    <a:pt x="1295" y="841703"/>
                    <a:pt x="127452" y="1028791"/>
                  </a:cubicBezTo>
                  <a:cubicBezTo>
                    <a:pt x="105695" y="1078802"/>
                    <a:pt x="71079" y="1115244"/>
                    <a:pt x="47219" y="1162709"/>
                  </a:cubicBezTo>
                  <a:cubicBezTo>
                    <a:pt x="35598" y="1210488"/>
                    <a:pt x="82205" y="1247608"/>
                    <a:pt x="104210" y="1284976"/>
                  </a:cubicBezTo>
                  <a:cubicBezTo>
                    <a:pt x="79731" y="1324386"/>
                    <a:pt x="53462" y="1366344"/>
                    <a:pt x="10937" y="1387355"/>
                  </a:cubicBezTo>
                  <a:cubicBezTo>
                    <a:pt x="1419" y="1394111"/>
                    <a:pt x="-1979" y="1408367"/>
                    <a:pt x="1106" y="1419208"/>
                  </a:cubicBezTo>
                  <a:cubicBezTo>
                    <a:pt x="22781" y="1476306"/>
                    <a:pt x="116392" y="1431719"/>
                    <a:pt x="499917" y="1440344"/>
                  </a:cubicBezTo>
                  <a:cubicBezTo>
                    <a:pt x="1501680" y="1462695"/>
                    <a:pt x="1025047" y="1405390"/>
                    <a:pt x="2061937" y="144486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7" name="Google Shape;1447;p19"/>
            <p:cNvSpPr/>
            <p:nvPr/>
          </p:nvSpPr>
          <p:spPr>
            <a:xfrm>
              <a:off x="12189418" y="909463"/>
              <a:ext cx="4123852" cy="1448835"/>
            </a:xfrm>
            <a:custGeom>
              <a:rect b="b" l="l" r="r" t="t"/>
              <a:pathLst>
                <a:path extrusionOk="0" h="1448835" w="4123852">
                  <a:moveTo>
                    <a:pt x="2061937" y="1444867"/>
                  </a:moveTo>
                  <a:cubicBezTo>
                    <a:pt x="3101227" y="1405308"/>
                    <a:pt x="2618292" y="1462786"/>
                    <a:pt x="3623931" y="1440352"/>
                  </a:cubicBezTo>
                  <a:cubicBezTo>
                    <a:pt x="4005386" y="1431777"/>
                    <a:pt x="4101142" y="1476116"/>
                    <a:pt x="4122743" y="1419216"/>
                  </a:cubicBezTo>
                  <a:cubicBezTo>
                    <a:pt x="4125836" y="1408367"/>
                    <a:pt x="4122438" y="1394120"/>
                    <a:pt x="4112912" y="1387364"/>
                  </a:cubicBezTo>
                  <a:cubicBezTo>
                    <a:pt x="4070386" y="1366352"/>
                    <a:pt x="4044118" y="1324403"/>
                    <a:pt x="4019639" y="1284984"/>
                  </a:cubicBezTo>
                  <a:cubicBezTo>
                    <a:pt x="4041643" y="1247616"/>
                    <a:pt x="4088251" y="1210496"/>
                    <a:pt x="4076630" y="1162717"/>
                  </a:cubicBezTo>
                  <a:cubicBezTo>
                    <a:pt x="4052770" y="1115244"/>
                    <a:pt x="4018154" y="1078811"/>
                    <a:pt x="3996396" y="1028799"/>
                  </a:cubicBezTo>
                  <a:cubicBezTo>
                    <a:pt x="4122553" y="841711"/>
                    <a:pt x="4079343" y="893699"/>
                    <a:pt x="3982425" y="715351"/>
                  </a:cubicBezTo>
                  <a:cubicBezTo>
                    <a:pt x="4005914" y="670177"/>
                    <a:pt x="4054122" y="626053"/>
                    <a:pt x="4047079" y="571642"/>
                  </a:cubicBezTo>
                  <a:cubicBezTo>
                    <a:pt x="4018707" y="520332"/>
                    <a:pt x="3984157" y="477077"/>
                    <a:pt x="3956832" y="424088"/>
                  </a:cubicBezTo>
                  <a:cubicBezTo>
                    <a:pt x="3983044" y="380767"/>
                    <a:pt x="4063887" y="327166"/>
                    <a:pt x="4033041" y="271267"/>
                  </a:cubicBezTo>
                  <a:cubicBezTo>
                    <a:pt x="4017709" y="251744"/>
                    <a:pt x="4001576" y="232353"/>
                    <a:pt x="3989831" y="210349"/>
                  </a:cubicBezTo>
                  <a:cubicBezTo>
                    <a:pt x="4000034" y="162074"/>
                    <a:pt x="4053495" y="13900"/>
                    <a:pt x="3959917" y="29272"/>
                  </a:cubicBezTo>
                  <a:cubicBezTo>
                    <a:pt x="3905276" y="29090"/>
                    <a:pt x="3850140" y="26113"/>
                    <a:pt x="3795376" y="25369"/>
                  </a:cubicBezTo>
                  <a:cubicBezTo>
                    <a:pt x="3471762" y="63762"/>
                    <a:pt x="2772862" y="-7062"/>
                    <a:pt x="2183103" y="2505"/>
                  </a:cubicBezTo>
                  <a:cubicBezTo>
                    <a:pt x="1471287" y="-9320"/>
                    <a:pt x="1627416" y="24286"/>
                    <a:pt x="163931" y="29264"/>
                  </a:cubicBezTo>
                  <a:cubicBezTo>
                    <a:pt x="70353" y="13892"/>
                    <a:pt x="123823" y="162065"/>
                    <a:pt x="134017" y="210340"/>
                  </a:cubicBezTo>
                  <a:cubicBezTo>
                    <a:pt x="122272" y="232336"/>
                    <a:pt x="106140" y="251736"/>
                    <a:pt x="90808" y="271259"/>
                  </a:cubicBezTo>
                  <a:cubicBezTo>
                    <a:pt x="59961" y="327158"/>
                    <a:pt x="140813" y="380758"/>
                    <a:pt x="167016" y="424080"/>
                  </a:cubicBezTo>
                  <a:cubicBezTo>
                    <a:pt x="139700" y="477068"/>
                    <a:pt x="105142" y="520324"/>
                    <a:pt x="76770" y="571634"/>
                  </a:cubicBezTo>
                  <a:cubicBezTo>
                    <a:pt x="69726" y="626045"/>
                    <a:pt x="117934" y="670168"/>
                    <a:pt x="141424" y="715343"/>
                  </a:cubicBezTo>
                  <a:cubicBezTo>
                    <a:pt x="44505" y="893699"/>
                    <a:pt x="1295" y="841703"/>
                    <a:pt x="127452" y="1028791"/>
                  </a:cubicBezTo>
                  <a:cubicBezTo>
                    <a:pt x="105695" y="1078802"/>
                    <a:pt x="71079" y="1115244"/>
                    <a:pt x="47219" y="1162709"/>
                  </a:cubicBezTo>
                  <a:cubicBezTo>
                    <a:pt x="35598" y="1210488"/>
                    <a:pt x="82205" y="1247608"/>
                    <a:pt x="104210" y="1284976"/>
                  </a:cubicBezTo>
                  <a:cubicBezTo>
                    <a:pt x="79731" y="1324386"/>
                    <a:pt x="53462" y="1366344"/>
                    <a:pt x="10937" y="1387355"/>
                  </a:cubicBezTo>
                  <a:cubicBezTo>
                    <a:pt x="1419" y="1394111"/>
                    <a:pt x="-1979" y="1408367"/>
                    <a:pt x="1106" y="1419208"/>
                  </a:cubicBezTo>
                  <a:cubicBezTo>
                    <a:pt x="22781" y="1476306"/>
                    <a:pt x="116392" y="1431719"/>
                    <a:pt x="499917" y="1440344"/>
                  </a:cubicBezTo>
                  <a:cubicBezTo>
                    <a:pt x="1501680" y="1462695"/>
                    <a:pt x="1025047" y="1405390"/>
                    <a:pt x="2061937" y="144486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Blue and Yellow Cute Illustrative Scrapbook Fun Social Media Creative Presentation template">
  <a:themeElements>
    <a:clrScheme name="Custom 347">
      <a:dk1>
        <a:srgbClr val="1D3557"/>
      </a:dk1>
      <a:lt1>
        <a:srgbClr val="FFFFFF"/>
      </a:lt1>
      <a:dk2>
        <a:srgbClr val="457B9D"/>
      </a:dk2>
      <a:lt2>
        <a:srgbClr val="A8DADC"/>
      </a:lt2>
      <a:accent1>
        <a:srgbClr val="F1FAEE"/>
      </a:accent1>
      <a:accent2>
        <a:srgbClr val="FF4141"/>
      </a:accent2>
      <a:accent3>
        <a:srgbClr val="FF9C6C"/>
      </a:accent3>
      <a:accent4>
        <a:srgbClr val="FFD16C"/>
      </a:accent4>
      <a:accent5>
        <a:srgbClr val="1D3557"/>
      </a:accent5>
      <a:accent6>
        <a:srgbClr val="FFFFFF"/>
      </a:accent6>
      <a:hlink>
        <a:srgbClr val="457B9D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